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05ec01fe3947a9985549f3e806fb452294e26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1db2f63633272cffd57cd692ea021271a88533b.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e2301444bfa61a7e3e9fc2cd70505e8e93b3c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3133311" y="3355336"/>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3" name="rc83"/>
            <p:cNvSpPr/>
            <p:nvPr/>
          </p:nvSpPr>
          <p:spPr>
            <a:xfrm>
              <a:off x="3444364" y="3355336"/>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3755416"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4066468" y="3355336"/>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4377521"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7" name="rc87"/>
            <p:cNvSpPr/>
            <p:nvPr/>
          </p:nvSpPr>
          <p:spPr>
            <a:xfrm>
              <a:off x="4688573" y="3355336"/>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8" name="rc88"/>
            <p:cNvSpPr/>
            <p:nvPr/>
          </p:nvSpPr>
          <p:spPr>
            <a:xfrm>
              <a:off x="4999625" y="3355336"/>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9" name="rc89"/>
            <p:cNvSpPr/>
            <p:nvPr/>
          </p:nvSpPr>
          <p:spPr>
            <a:xfrm>
              <a:off x="5310677" y="3355336"/>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0" name="rc90"/>
            <p:cNvSpPr/>
            <p:nvPr/>
          </p:nvSpPr>
          <p:spPr>
            <a:xfrm>
              <a:off x="5621730"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5932782" y="3355336"/>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2" name="rc92"/>
            <p:cNvSpPr/>
            <p:nvPr/>
          </p:nvSpPr>
          <p:spPr>
            <a:xfrm>
              <a:off x="6243834" y="3355336"/>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6554887" y="3355336"/>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4" name="rc94"/>
            <p:cNvSpPr/>
            <p:nvPr/>
          </p:nvSpPr>
          <p:spPr>
            <a:xfrm>
              <a:off x="6865939"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5" name="rc95"/>
            <p:cNvSpPr/>
            <p:nvPr/>
          </p:nvSpPr>
          <p:spPr>
            <a:xfrm>
              <a:off x="7176991"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6" name="rc96"/>
            <p:cNvSpPr/>
            <p:nvPr/>
          </p:nvSpPr>
          <p:spPr>
            <a:xfrm>
              <a:off x="7488044"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7" name="rc97"/>
            <p:cNvSpPr/>
            <p:nvPr/>
          </p:nvSpPr>
          <p:spPr>
            <a:xfrm>
              <a:off x="7799096" y="3355336"/>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8" name="rc98"/>
            <p:cNvSpPr/>
            <p:nvPr/>
          </p:nvSpPr>
          <p:spPr>
            <a:xfrm>
              <a:off x="8110148" y="3355336"/>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8421201" y="3355336"/>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0" name="rc100"/>
            <p:cNvSpPr/>
            <p:nvPr/>
          </p:nvSpPr>
          <p:spPr>
            <a:xfrm>
              <a:off x="8732253"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4688573" y="2232131"/>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4999625"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5310677"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5621730"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5932782"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624383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6554887"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6865939"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7176991" y="2232131"/>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7488044" y="2232131"/>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1" name="rc111"/>
            <p:cNvSpPr/>
            <p:nvPr/>
          </p:nvSpPr>
          <p:spPr>
            <a:xfrm>
              <a:off x="7799096" y="2232131"/>
              <a:ext cx="311052" cy="280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2" name="rc112"/>
            <p:cNvSpPr/>
            <p:nvPr/>
          </p:nvSpPr>
          <p:spPr>
            <a:xfrm>
              <a:off x="8110148" y="2232131"/>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3" name="rc113"/>
            <p:cNvSpPr/>
            <p:nvPr/>
          </p:nvSpPr>
          <p:spPr>
            <a:xfrm>
              <a:off x="8421201" y="2232131"/>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8732253"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3074535"/>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307453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307453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307453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307453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3074535"/>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3074535"/>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307453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3074535"/>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307453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307453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307453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419774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4197740"/>
              <a:ext cx="311052" cy="28080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4197740"/>
              <a:ext cx="311052" cy="28080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419774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4197740"/>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419774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4197740"/>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4197740"/>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4197740"/>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4" name="rc144"/>
            <p:cNvSpPr/>
            <p:nvPr/>
          </p:nvSpPr>
          <p:spPr>
            <a:xfrm>
              <a:off x="8421201" y="4478542"/>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5" name="rc145"/>
            <p:cNvSpPr/>
            <p:nvPr/>
          </p:nvSpPr>
          <p:spPr>
            <a:xfrm>
              <a:off x="8732253" y="4478542"/>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955945"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7" name="rc147"/>
            <p:cNvSpPr/>
            <p:nvPr/>
          </p:nvSpPr>
          <p:spPr>
            <a:xfrm>
              <a:off x="1266997" y="4759343"/>
              <a:ext cx="311052" cy="280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8" name="rc148"/>
            <p:cNvSpPr/>
            <p:nvPr/>
          </p:nvSpPr>
          <p:spPr>
            <a:xfrm>
              <a:off x="1578050"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1889102"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0" name="rc150"/>
            <p:cNvSpPr/>
            <p:nvPr/>
          </p:nvSpPr>
          <p:spPr>
            <a:xfrm>
              <a:off x="2200154" y="4759343"/>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1" name="rc151"/>
            <p:cNvSpPr/>
            <p:nvPr/>
          </p:nvSpPr>
          <p:spPr>
            <a:xfrm>
              <a:off x="2511207" y="4759343"/>
              <a:ext cx="311052" cy="280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2822259" y="4759343"/>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3133311"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4" name="rc154"/>
            <p:cNvSpPr/>
            <p:nvPr/>
          </p:nvSpPr>
          <p:spPr>
            <a:xfrm>
              <a:off x="3444364" y="4759343"/>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3755416"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6" name="rc156"/>
            <p:cNvSpPr/>
            <p:nvPr/>
          </p:nvSpPr>
          <p:spPr>
            <a:xfrm>
              <a:off x="4066468" y="475934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4377521" y="4759343"/>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4688573"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4999625" y="4759343"/>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677" y="4759343"/>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30" y="475934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2" name="rc162"/>
            <p:cNvSpPr/>
            <p:nvPr/>
          </p:nvSpPr>
          <p:spPr>
            <a:xfrm>
              <a:off x="5932782"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3" name="rc163"/>
            <p:cNvSpPr/>
            <p:nvPr/>
          </p:nvSpPr>
          <p:spPr>
            <a:xfrm>
              <a:off x="6243834" y="4759343"/>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4" name="rc164"/>
            <p:cNvSpPr/>
            <p:nvPr/>
          </p:nvSpPr>
          <p:spPr>
            <a:xfrm>
              <a:off x="6554887"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6865939"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7176991" y="4759343"/>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7" name="rc167"/>
            <p:cNvSpPr/>
            <p:nvPr/>
          </p:nvSpPr>
          <p:spPr>
            <a:xfrm>
              <a:off x="7488044"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7799096" y="4759343"/>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48" y="4759343"/>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1"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4759343"/>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2" name="rc172"/>
            <p:cNvSpPr/>
            <p:nvPr/>
          </p:nvSpPr>
          <p:spPr>
            <a:xfrm>
              <a:off x="4688573"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4999625"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4" name="rc174"/>
            <p:cNvSpPr/>
            <p:nvPr/>
          </p:nvSpPr>
          <p:spPr>
            <a:xfrm>
              <a:off x="5310677"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30" y="504014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82"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6243834"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6554887"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9" name="rc179"/>
            <p:cNvSpPr/>
            <p:nvPr/>
          </p:nvSpPr>
          <p:spPr>
            <a:xfrm>
              <a:off x="6865939"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0" name="rc180"/>
            <p:cNvSpPr/>
            <p:nvPr/>
          </p:nvSpPr>
          <p:spPr>
            <a:xfrm>
              <a:off x="7176991" y="5040144"/>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1" name="rc181"/>
            <p:cNvSpPr/>
            <p:nvPr/>
          </p:nvSpPr>
          <p:spPr>
            <a:xfrm>
              <a:off x="7488044"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2" name="rc182"/>
            <p:cNvSpPr/>
            <p:nvPr/>
          </p:nvSpPr>
          <p:spPr>
            <a:xfrm>
              <a:off x="7799096" y="5040144"/>
              <a:ext cx="311052" cy="280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3" name="rc183"/>
            <p:cNvSpPr/>
            <p:nvPr/>
          </p:nvSpPr>
          <p:spPr>
            <a:xfrm>
              <a:off x="8110148" y="5040144"/>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4" name="rc184"/>
            <p:cNvSpPr/>
            <p:nvPr/>
          </p:nvSpPr>
          <p:spPr>
            <a:xfrm>
              <a:off x="8421201" y="504014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5" name="rc185"/>
            <p:cNvSpPr/>
            <p:nvPr/>
          </p:nvSpPr>
          <p:spPr>
            <a:xfrm>
              <a:off x="8732253" y="5040144"/>
              <a:ext cx="311052" cy="280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3636138"/>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3636138"/>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3636138"/>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3636138"/>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3636138"/>
              <a:ext cx="311052" cy="280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3636138"/>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3636138"/>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9" name="rc199"/>
            <p:cNvSpPr/>
            <p:nvPr/>
          </p:nvSpPr>
          <p:spPr>
            <a:xfrm>
              <a:off x="5621730" y="3916939"/>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5932782" y="3916939"/>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3916939"/>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3916939"/>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3916939"/>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3916939"/>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3916939"/>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5320945"/>
              <a:ext cx="311052" cy="280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11" name="tx211"/>
            <p:cNvSpPr/>
            <p:nvPr/>
          </p:nvSpPr>
          <p:spPr>
            <a:xfrm>
              <a:off x="198433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12" name="tx212"/>
            <p:cNvSpPr/>
            <p:nvPr/>
          </p:nvSpPr>
          <p:spPr>
            <a:xfrm>
              <a:off x="2295391"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13" name="tx213"/>
            <p:cNvSpPr/>
            <p:nvPr/>
          </p:nvSpPr>
          <p:spPr>
            <a:xfrm>
              <a:off x="2585350"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4" name="tx214"/>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5" name="tx215"/>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6" name="tx216"/>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7" name="tx217"/>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8" name="tx218"/>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19" name="tx219"/>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0" name="tx220"/>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1" name="tx221"/>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2" name="tx222"/>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4" name="tx224"/>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25" name="tx225"/>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6" name="tx226"/>
            <p:cNvSpPr/>
            <p:nvPr/>
          </p:nvSpPr>
          <p:spPr>
            <a:xfrm>
              <a:off x="6650123"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7" name="tx227"/>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8" name="tx228"/>
            <p:cNvSpPr/>
            <p:nvPr/>
          </p:nvSpPr>
          <p:spPr>
            <a:xfrm>
              <a:off x="7272228"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29" name="tx229"/>
            <p:cNvSpPr/>
            <p:nvPr/>
          </p:nvSpPr>
          <p:spPr>
            <a:xfrm>
              <a:off x="75621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0" name="tx230"/>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31" name="tx231"/>
            <p:cNvSpPr/>
            <p:nvPr/>
          </p:nvSpPr>
          <p:spPr>
            <a:xfrm>
              <a:off x="8205385"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2" name="tx232"/>
            <p:cNvSpPr/>
            <p:nvPr/>
          </p:nvSpPr>
          <p:spPr>
            <a:xfrm>
              <a:off x="8516437" y="20539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3" name="tx233"/>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34" name="tx234"/>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5" name="tx235"/>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6" name="tx236"/>
            <p:cNvSpPr/>
            <p:nvPr/>
          </p:nvSpPr>
          <p:spPr>
            <a:xfrm>
              <a:off x="1673286" y="26142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7" name="tx237"/>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8" name="tx238"/>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9" name="tx239"/>
            <p:cNvSpPr/>
            <p:nvPr/>
          </p:nvSpPr>
          <p:spPr>
            <a:xfrm>
              <a:off x="2606443"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0" name="tx240"/>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1" name="tx241"/>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3" name="tx243"/>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4" name="tx244"/>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5" name="tx245"/>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6" name="tx246"/>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5405914"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0" name="tx250"/>
            <p:cNvSpPr/>
            <p:nvPr/>
          </p:nvSpPr>
          <p:spPr>
            <a:xfrm>
              <a:off x="6028019" y="26145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51" name="tx251"/>
            <p:cNvSpPr/>
            <p:nvPr/>
          </p:nvSpPr>
          <p:spPr>
            <a:xfrm>
              <a:off x="6339071"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2" name="tx252"/>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3" name="tx253"/>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4" name="tx254"/>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5" name="tx255"/>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6" name="tx256"/>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8205385" y="2615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8" name="tx258"/>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9" name="tx259"/>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0" name="tx260"/>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1" name="tx261"/>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3" name="tx263"/>
            <p:cNvSpPr/>
            <p:nvPr/>
          </p:nvSpPr>
          <p:spPr>
            <a:xfrm>
              <a:off x="2606443"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64" name="tx264"/>
            <p:cNvSpPr/>
            <p:nvPr/>
          </p:nvSpPr>
          <p:spPr>
            <a:xfrm>
              <a:off x="291749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5" name="tx265"/>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2" name="tx272"/>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73" name="tx273"/>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4" name="tx274"/>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5" name="tx275"/>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6" name="tx276"/>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7" name="tx277"/>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79" name="tx279"/>
            <p:cNvSpPr/>
            <p:nvPr/>
          </p:nvSpPr>
          <p:spPr>
            <a:xfrm>
              <a:off x="8205385" y="28950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0" name="tx280"/>
            <p:cNvSpPr/>
            <p:nvPr/>
          </p:nvSpPr>
          <p:spPr>
            <a:xfrm>
              <a:off x="8516437" y="28963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1" name="tx281"/>
            <p:cNvSpPr/>
            <p:nvPr/>
          </p:nvSpPr>
          <p:spPr>
            <a:xfrm>
              <a:off x="8827489"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2" name="tx282"/>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3" name="tx283"/>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4" name="tx284"/>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5" name="tx285"/>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6" name="tx286"/>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7" name="tx287"/>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8" name="tx288"/>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9" name="tx289"/>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0" name="tx290"/>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1" name="tx291"/>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2" name="tx292"/>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4" name="tx294"/>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5" name="tx295"/>
            <p:cNvSpPr/>
            <p:nvPr/>
          </p:nvSpPr>
          <p:spPr>
            <a:xfrm>
              <a:off x="8205385" y="34566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6" name="tx296"/>
            <p:cNvSpPr/>
            <p:nvPr/>
          </p:nvSpPr>
          <p:spPr>
            <a:xfrm>
              <a:off x="8516437" y="3457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7" name="tx297"/>
            <p:cNvSpPr/>
            <p:nvPr/>
          </p:nvSpPr>
          <p:spPr>
            <a:xfrm>
              <a:off x="8827489"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9" name="tx299"/>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1" name="tx301"/>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3" name="tx303"/>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4" name="tx304"/>
            <p:cNvSpPr/>
            <p:nvPr/>
          </p:nvSpPr>
          <p:spPr>
            <a:xfrm>
              <a:off x="665012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7272228"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7" name="tx307"/>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8" name="tx308"/>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9" name="tx309"/>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0" name="tx310"/>
            <p:cNvSpPr/>
            <p:nvPr/>
          </p:nvSpPr>
          <p:spPr>
            <a:xfrm>
              <a:off x="8516437" y="23347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1" name="tx311"/>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3" name="tx313"/>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4" name="tx314"/>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7" name="tx317"/>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8" name="tx318"/>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9" name="tx319"/>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0" name="tx320"/>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1" name="tx321"/>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2" name="tx322"/>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3" name="tx323"/>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5" name="tx325"/>
            <p:cNvSpPr/>
            <p:nvPr/>
          </p:nvSpPr>
          <p:spPr>
            <a:xfrm>
              <a:off x="8205385"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6" name="tx326"/>
            <p:cNvSpPr/>
            <p:nvPr/>
          </p:nvSpPr>
          <p:spPr>
            <a:xfrm>
              <a:off x="8516437" y="3177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882748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8" name="tx328"/>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8205385" y="42990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1" name="tx331"/>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2" name="tx332"/>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4" name="tx334"/>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5" name="tx335"/>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6" name="tx336"/>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7" name="tx337"/>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8" name="tx338"/>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9" name="tx339"/>
            <p:cNvSpPr/>
            <p:nvPr/>
          </p:nvSpPr>
          <p:spPr>
            <a:xfrm>
              <a:off x="3228548"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353960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2" name="tx342"/>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4" name="tx344"/>
            <p:cNvSpPr/>
            <p:nvPr/>
          </p:nvSpPr>
          <p:spPr>
            <a:xfrm>
              <a:off x="4783809"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6" name="tx346"/>
            <p:cNvSpPr/>
            <p:nvPr/>
          </p:nvSpPr>
          <p:spPr>
            <a:xfrm>
              <a:off x="5405914"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7" name="tx347"/>
            <p:cNvSpPr/>
            <p:nvPr/>
          </p:nvSpPr>
          <p:spPr>
            <a:xfrm>
              <a:off x="5716966" y="48609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8" name="tx348"/>
            <p:cNvSpPr/>
            <p:nvPr/>
          </p:nvSpPr>
          <p:spPr>
            <a:xfrm>
              <a:off x="602801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9" name="tx349"/>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1" name="tx351"/>
            <p:cNvSpPr/>
            <p:nvPr/>
          </p:nvSpPr>
          <p:spPr>
            <a:xfrm>
              <a:off x="696117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2" name="tx352"/>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3" name="tx353"/>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4" name="tx354"/>
            <p:cNvSpPr/>
            <p:nvPr/>
          </p:nvSpPr>
          <p:spPr>
            <a:xfrm>
              <a:off x="8516437"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5" name="tx355"/>
            <p:cNvSpPr/>
            <p:nvPr/>
          </p:nvSpPr>
          <p:spPr>
            <a:xfrm>
              <a:off x="8827489" y="48606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6" name="tx356"/>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8" name="tx358"/>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1" name="tx361"/>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2" name="tx362"/>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3" name="tx363"/>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4" name="tx364"/>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5" name="tx365"/>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6" name="tx366"/>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7" name="tx367"/>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8" name="tx368"/>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9" name="tx369"/>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0" name="tx370"/>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1" name="tx371"/>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4" name="tx374"/>
            <p:cNvSpPr/>
            <p:nvPr/>
          </p:nvSpPr>
          <p:spPr>
            <a:xfrm>
              <a:off x="8205385"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5" name="tx375"/>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6" name="tx376"/>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6028019"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9" name="tx379"/>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7272228"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3" name="tx383"/>
            <p:cNvSpPr/>
            <p:nvPr/>
          </p:nvSpPr>
          <p:spPr>
            <a:xfrm>
              <a:off x="756218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4" name="tx384"/>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5" name="tx385"/>
            <p:cNvSpPr/>
            <p:nvPr/>
          </p:nvSpPr>
          <p:spPr>
            <a:xfrm>
              <a:off x="8205385"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6" name="tx386"/>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1051182"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389" name="tx389"/>
            <p:cNvSpPr/>
            <p:nvPr/>
          </p:nvSpPr>
          <p:spPr>
            <a:xfrm>
              <a:off x="136223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90" name="tx390"/>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1" name="tx391"/>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92" name="tx392"/>
            <p:cNvSpPr/>
            <p:nvPr/>
          </p:nvSpPr>
          <p:spPr>
            <a:xfrm>
              <a:off x="1362234"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3" name="tx393"/>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4" name="tx394"/>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5" name="tx395"/>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6" name="tx396"/>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7" name="tx397"/>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98" name="tx398"/>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9" name="tx399"/>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0" name="tx400"/>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1" name="tx401"/>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2" name="tx402"/>
            <p:cNvSpPr/>
            <p:nvPr/>
          </p:nvSpPr>
          <p:spPr>
            <a:xfrm>
              <a:off x="6317977" y="42966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3" name="tx403"/>
            <p:cNvSpPr/>
            <p:nvPr/>
          </p:nvSpPr>
          <p:spPr>
            <a:xfrm>
              <a:off x="6650123" y="42993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4" name="tx404"/>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5" name="tx405"/>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6" name="tx40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07" name="tx407"/>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08" name="tx408"/>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09" name="tx40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0" name="tx410"/>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1" name="tx41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2" name="tx41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3" name="tx413"/>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4" name="tx414"/>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5" name="tx41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6" name="tx41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7" name="tx417"/>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8" name="tx41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9" name="tx41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0" name="tx42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1" name="tx42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2" name="tx42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3" name="tx42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4" name="tx42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5" name="tx42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6" name="tx42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7" name="tx42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8" name="tx42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9" name="tx42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0" name="tx43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1" name="tx43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2" name="tx43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3" name="tx43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4" name="tx43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5" name="tx43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6" name="tx43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7" name="tx43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8" name="tx43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9" name="tx43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0" name="tx44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1" name="tx44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2" name="tx44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3" name="tx44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4" name="tx44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5" name="tx44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6" name="tx446"/>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7" name="tx447"/>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8" name="tx448"/>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9" name="tx449"/>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0" name="tx45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1" name="tx45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2" name="tx45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3" name="tx45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4" name="tx45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5" name="tx45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56" name="tx45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7" name="tx457"/>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58" name="pic458"/>
            <p:cNvPicPr/>
            <p:nvPr/>
          </p:nvPicPr>
          <p:blipFill>
            <a:blip r:embed="rId2" cstate="print"/>
            <a:stretch>
              <a:fillRect/>
            </a:stretch>
          </p:blipFill>
          <p:spPr>
            <a:xfrm>
              <a:off x="4738595" y="5838594"/>
              <a:ext cx="2160000" cy="219455"/>
            </a:xfrm>
            <a:prstGeom prst="rect">
              <a:avLst/>
            </a:prstGeom>
          </p:spPr>
        </p:pic>
        <p:sp>
          <p:nvSpPr>
            <p:cNvPr id="459" name="pl459"/>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0" name="pl460"/>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6" name="pl466"/>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tx471"/>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2" name="tx472"/>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3" name="tx473"/>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4" name="tx474"/>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5" name="tx475"/>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6" name="tx476"/>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7" name="tx477"/>
            <p:cNvSpPr/>
            <p:nvPr/>
          </p:nvSpPr>
          <p:spPr>
            <a:xfrm>
              <a:off x="924840" y="1330710"/>
              <a:ext cx="31218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Djibouti, 2000-2025</a:t>
              </a:r>
            </a:p>
          </p:txBody>
        </p:sp>
        <p:sp>
          <p:nvSpPr>
            <p:cNvPr id="478" name="tx478"/>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79" name="tx479"/>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80" name="tx480"/>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13 vaccins du calendrier n'a atteint une couverture de 90 % ou plus. La couverture vaccinale variait entre 58 % et 88 %.
Depuis 2007, des estimations ont été réalisées pour 9 nouveaux vaccins. Le vaccin contre le HPVc est le plus récent à avoir fait l’objet d’un rapport (2025) ; il a atteint une couverture de 10 % en 2025.
En 2025, Djibouti n’a signalé aucune rupture de stock de vaccins ou de fournitures.</a:t>
            </a:r>
          </a:p>
        </p:txBody>
      </p:sp>
      <p:sp>
        <p:nvSpPr>
          <p:cNvPr id="4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11 antigènes, est restée inchangée pour un et a diminué pour un autre, ce qui témoigne d’une amélioration globale des résultats de la vaccination systématique ; aucun n’a toutefois atteint une couverture d’au moins 90 %.</a:t>
            </a:r>
          </a:p>
        </p:txBody>
      </p:sp>
      <p:grpSp xmlns:pic="http://schemas.openxmlformats.org/drawingml/2006/picture">
        <p:nvGrpSpPr>
          <p:cNvPr id="483" name=""/>
          <p:cNvGrpSpPr/>
          <p:nvPr/>
        </p:nvGrpSpPr>
        <p:grpSpPr>
          <a:xfrm>
            <a:off x="292608" y="1005840"/>
            <a:ext cx="8595360" cy="28575"/>
            <a:chOff x="292608" y="1005840"/>
            <a:chExt cx="8595360" cy="28575"/>
          </a:xfrm>
        </p:grpSpPr>
        <p:sp>
          <p:nvSpPr>
            <p:cNvPr id="48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58029"/>
              <a:ext cx="6481656" cy="1117276"/>
            </a:xfrm>
            <a:custGeom>
              <a:avLst/>
              <a:pathLst>
                <a:path w="6481656" h="1117276">
                  <a:moveTo>
                    <a:pt x="0" y="1077373"/>
                  </a:moveTo>
                  <a:lnTo>
                    <a:pt x="259266" y="1117276"/>
                  </a:lnTo>
                  <a:lnTo>
                    <a:pt x="518532" y="837957"/>
                  </a:lnTo>
                  <a:lnTo>
                    <a:pt x="777798" y="678346"/>
                  </a:lnTo>
                  <a:lnTo>
                    <a:pt x="1037065" y="478832"/>
                  </a:lnTo>
                  <a:lnTo>
                    <a:pt x="1296331" y="798054"/>
                  </a:lnTo>
                  <a:lnTo>
                    <a:pt x="1555597" y="678346"/>
                  </a:lnTo>
                  <a:lnTo>
                    <a:pt x="1814863" y="39902"/>
                  </a:lnTo>
                  <a:lnTo>
                    <a:pt x="2074130" y="119708"/>
                  </a:lnTo>
                  <a:lnTo>
                    <a:pt x="2333396" y="119708"/>
                  </a:lnTo>
                  <a:lnTo>
                    <a:pt x="2592662" y="119708"/>
                  </a:lnTo>
                  <a:lnTo>
                    <a:pt x="2851928" y="159610"/>
                  </a:lnTo>
                  <a:lnTo>
                    <a:pt x="3111195" y="319221"/>
                  </a:lnTo>
                  <a:lnTo>
                    <a:pt x="3370461" y="239416"/>
                  </a:lnTo>
                  <a:lnTo>
                    <a:pt x="3629727" y="0"/>
                  </a:lnTo>
                  <a:lnTo>
                    <a:pt x="3888994" y="119708"/>
                  </a:lnTo>
                  <a:lnTo>
                    <a:pt x="4148260" y="758151"/>
                  </a:lnTo>
                  <a:lnTo>
                    <a:pt x="4407526" y="399027"/>
                  </a:lnTo>
                  <a:lnTo>
                    <a:pt x="4666792" y="79805"/>
                  </a:lnTo>
                  <a:lnTo>
                    <a:pt x="4926059" y="79805"/>
                  </a:lnTo>
                  <a:lnTo>
                    <a:pt x="5185325" y="678346"/>
                  </a:lnTo>
                  <a:lnTo>
                    <a:pt x="5444591" y="917762"/>
                  </a:lnTo>
                  <a:lnTo>
                    <a:pt x="5703857" y="917762"/>
                  </a:lnTo>
                  <a:lnTo>
                    <a:pt x="5963124" y="638443"/>
                  </a:lnTo>
                  <a:lnTo>
                    <a:pt x="6222390" y="43892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17640"/>
              <a:ext cx="6481656" cy="1715817"/>
            </a:xfrm>
            <a:custGeom>
              <a:avLst/>
              <a:pathLst>
                <a:path w="6481656" h="1715817">
                  <a:moveTo>
                    <a:pt x="0" y="1715817"/>
                  </a:moveTo>
                  <a:lnTo>
                    <a:pt x="259266" y="1436498"/>
                  </a:lnTo>
                  <a:lnTo>
                    <a:pt x="518532" y="1077373"/>
                  </a:lnTo>
                  <a:lnTo>
                    <a:pt x="777798" y="837957"/>
                  </a:lnTo>
                  <a:lnTo>
                    <a:pt x="1037065" y="997568"/>
                  </a:lnTo>
                  <a:lnTo>
                    <a:pt x="1296331" y="718249"/>
                  </a:lnTo>
                  <a:lnTo>
                    <a:pt x="1555597" y="678346"/>
                  </a:lnTo>
                  <a:lnTo>
                    <a:pt x="1814863" y="39902"/>
                  </a:lnTo>
                  <a:lnTo>
                    <a:pt x="2074130" y="0"/>
                  </a:lnTo>
                  <a:lnTo>
                    <a:pt x="2333396" y="0"/>
                  </a:lnTo>
                  <a:lnTo>
                    <a:pt x="2592662" y="39902"/>
                  </a:lnTo>
                  <a:lnTo>
                    <a:pt x="2851928" y="79805"/>
                  </a:lnTo>
                  <a:lnTo>
                    <a:pt x="3111195" y="319221"/>
                  </a:lnTo>
                  <a:lnTo>
                    <a:pt x="3370461" y="279319"/>
                  </a:lnTo>
                  <a:lnTo>
                    <a:pt x="3629727" y="438929"/>
                  </a:lnTo>
                  <a:lnTo>
                    <a:pt x="3888994" y="199513"/>
                  </a:lnTo>
                  <a:lnTo>
                    <a:pt x="4148260" y="837957"/>
                  </a:lnTo>
                  <a:lnTo>
                    <a:pt x="4407526" y="518735"/>
                  </a:lnTo>
                  <a:lnTo>
                    <a:pt x="4666792" y="199513"/>
                  </a:lnTo>
                  <a:lnTo>
                    <a:pt x="4926059" y="159610"/>
                  </a:lnTo>
                  <a:lnTo>
                    <a:pt x="5185325" y="758151"/>
                  </a:lnTo>
                  <a:lnTo>
                    <a:pt x="5444591" y="1197081"/>
                  </a:lnTo>
                  <a:lnTo>
                    <a:pt x="5703857" y="1197081"/>
                  </a:lnTo>
                  <a:lnTo>
                    <a:pt x="5963124" y="678346"/>
                  </a:lnTo>
                  <a:lnTo>
                    <a:pt x="6222390" y="478832"/>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37348"/>
              <a:ext cx="6481656" cy="1476400"/>
            </a:xfrm>
            <a:custGeom>
              <a:avLst/>
              <a:pathLst>
                <a:path w="6481656" h="1476400">
                  <a:moveTo>
                    <a:pt x="0" y="1436498"/>
                  </a:moveTo>
                  <a:lnTo>
                    <a:pt x="259266" y="1476400"/>
                  </a:lnTo>
                  <a:lnTo>
                    <a:pt x="518532" y="957665"/>
                  </a:lnTo>
                  <a:lnTo>
                    <a:pt x="777798" y="798054"/>
                  </a:lnTo>
                  <a:lnTo>
                    <a:pt x="1037065" y="1037470"/>
                  </a:lnTo>
                  <a:lnTo>
                    <a:pt x="1296331" y="837957"/>
                  </a:lnTo>
                  <a:lnTo>
                    <a:pt x="1555597" y="758151"/>
                  </a:lnTo>
                  <a:lnTo>
                    <a:pt x="1814863" y="478832"/>
                  </a:lnTo>
                  <a:lnTo>
                    <a:pt x="2074130" y="518735"/>
                  </a:lnTo>
                  <a:lnTo>
                    <a:pt x="2333396" y="79805"/>
                  </a:lnTo>
                  <a:lnTo>
                    <a:pt x="2592662" y="39902"/>
                  </a:lnTo>
                  <a:lnTo>
                    <a:pt x="2851928" y="79805"/>
                  </a:lnTo>
                  <a:lnTo>
                    <a:pt x="3111195" y="119708"/>
                  </a:lnTo>
                  <a:lnTo>
                    <a:pt x="3370461" y="239416"/>
                  </a:lnTo>
                  <a:lnTo>
                    <a:pt x="3629727" y="598540"/>
                  </a:lnTo>
                  <a:lnTo>
                    <a:pt x="3888994" y="478832"/>
                  </a:lnTo>
                  <a:lnTo>
                    <a:pt x="4148260" y="438929"/>
                  </a:lnTo>
                  <a:lnTo>
                    <a:pt x="4407526" y="199513"/>
                  </a:lnTo>
                  <a:lnTo>
                    <a:pt x="4666792" y="0"/>
                  </a:lnTo>
                  <a:lnTo>
                    <a:pt x="4926059" y="119708"/>
                  </a:lnTo>
                  <a:lnTo>
                    <a:pt x="5185325" y="957665"/>
                  </a:lnTo>
                  <a:lnTo>
                    <a:pt x="5444591" y="1436498"/>
                  </a:lnTo>
                  <a:lnTo>
                    <a:pt x="5703857" y="1436498"/>
                  </a:lnTo>
                  <a:lnTo>
                    <a:pt x="5963124" y="399027"/>
                  </a:lnTo>
                  <a:lnTo>
                    <a:pt x="6222390" y="438929"/>
                  </a:lnTo>
                  <a:lnTo>
                    <a:pt x="6481656" y="438929"/>
                  </a:lnTo>
                </a:path>
              </a:pathLst>
            </a:custGeom>
            <a:ln w="27101" cap="flat">
              <a:solidFill>
                <a:srgbClr val="00BFC4">
                  <a:alpha val="100000"/>
                </a:srgbClr>
              </a:solidFill>
              <a:prstDash val="solid"/>
              <a:round/>
            </a:ln>
          </p:spPr>
          <p:txBody>
            <a:bodyPr/>
            <a:lstStyle/>
            <a:p/>
          </p:txBody>
        </p:sp>
        <p:sp>
          <p:nvSpPr>
            <p:cNvPr id="31" name="pl31"/>
            <p:cNvSpPr/>
            <p:nvPr/>
          </p:nvSpPr>
          <p:spPr>
            <a:xfrm>
              <a:off x="4550214" y="1996959"/>
              <a:ext cx="3370461" cy="1356692"/>
            </a:xfrm>
            <a:custGeom>
              <a:avLst/>
              <a:pathLst>
                <a:path w="3370461" h="1356692">
                  <a:moveTo>
                    <a:pt x="0" y="0"/>
                  </a:moveTo>
                  <a:lnTo>
                    <a:pt x="259266" y="0"/>
                  </a:lnTo>
                  <a:lnTo>
                    <a:pt x="518532" y="0"/>
                  </a:lnTo>
                  <a:lnTo>
                    <a:pt x="777798" y="0"/>
                  </a:lnTo>
                  <a:lnTo>
                    <a:pt x="1037065" y="39902"/>
                  </a:lnTo>
                  <a:lnTo>
                    <a:pt x="1296331" y="39902"/>
                  </a:lnTo>
                  <a:lnTo>
                    <a:pt x="1555597" y="39902"/>
                  </a:lnTo>
                  <a:lnTo>
                    <a:pt x="1814863" y="39902"/>
                  </a:lnTo>
                  <a:lnTo>
                    <a:pt x="2074130" y="877859"/>
                  </a:lnTo>
                  <a:lnTo>
                    <a:pt x="2333396" y="1356692"/>
                  </a:lnTo>
                  <a:lnTo>
                    <a:pt x="2592662" y="1356692"/>
                  </a:lnTo>
                  <a:lnTo>
                    <a:pt x="2851928" y="718249"/>
                  </a:lnTo>
                  <a:lnTo>
                    <a:pt x="3111195" y="1236984"/>
                  </a:lnTo>
                  <a:lnTo>
                    <a:pt x="3370461" y="95766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23790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9162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23546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511838"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73" y="1763084"/>
              <a:ext cx="242668" cy="69509"/>
            </a:xfrm>
            <a:custGeom>
              <a:avLst/>
              <a:pathLst>
                <a:path w="242668" h="69509">
                  <a:moveTo>
                    <a:pt x="242668" y="0"/>
                  </a:moveTo>
                  <a:lnTo>
                    <a:pt x="0" y="69509"/>
                  </a:lnTo>
                </a:path>
              </a:pathLst>
            </a:custGeom>
          </p:spPr>
          <p:txBody>
            <a:bodyPr/>
            <a:lstStyle/>
            <a:p/>
          </p:txBody>
        </p:sp>
        <p:sp>
          <p:nvSpPr>
            <p:cNvPr id="42" name="pl42"/>
            <p:cNvSpPr/>
            <p:nvPr/>
          </p:nvSpPr>
          <p:spPr>
            <a:xfrm>
              <a:off x="7937780" y="1961153"/>
              <a:ext cx="242162" cy="58000"/>
            </a:xfrm>
            <a:custGeom>
              <a:avLst/>
              <a:pathLst>
                <a:path w="242162" h="58000">
                  <a:moveTo>
                    <a:pt x="242162" y="58000"/>
                  </a:moveTo>
                  <a:lnTo>
                    <a:pt x="0" y="0"/>
                  </a:lnTo>
                </a:path>
              </a:pathLst>
            </a:custGeom>
          </p:spPr>
          <p:txBody>
            <a:bodyPr/>
            <a:lstStyle/>
            <a:p/>
          </p:txBody>
        </p:sp>
        <p:sp>
          <p:nvSpPr>
            <p:cNvPr id="43" name="pl43"/>
            <p:cNvSpPr/>
            <p:nvPr/>
          </p:nvSpPr>
          <p:spPr>
            <a:xfrm>
              <a:off x="7938930" y="2277985"/>
              <a:ext cx="241011" cy="22544"/>
            </a:xfrm>
            <a:custGeom>
              <a:avLst/>
              <a:pathLst>
                <a:path w="241011" h="22544">
                  <a:moveTo>
                    <a:pt x="241011" y="22544"/>
                  </a:moveTo>
                  <a:lnTo>
                    <a:pt x="0" y="0"/>
                  </a:lnTo>
                </a:path>
              </a:pathLst>
            </a:custGeom>
          </p:spPr>
          <p:txBody>
            <a:bodyPr/>
            <a:lstStyle/>
            <a:p/>
          </p:txBody>
        </p:sp>
        <p:sp>
          <p:nvSpPr>
            <p:cNvPr id="44" name="pl44"/>
            <p:cNvSpPr/>
            <p:nvPr/>
          </p:nvSpPr>
          <p:spPr>
            <a:xfrm>
              <a:off x="7939163" y="2954613"/>
              <a:ext cx="240778" cy="10"/>
            </a:xfrm>
            <a:custGeom>
              <a:avLst/>
              <a:pathLst>
                <a:path w="240778" h="10">
                  <a:moveTo>
                    <a:pt x="240778" y="0"/>
                  </a:moveTo>
                  <a:lnTo>
                    <a:pt x="0" y="10"/>
                  </a:lnTo>
                </a:path>
              </a:pathLst>
            </a:custGeom>
          </p:spPr>
          <p:txBody>
            <a:bodyPr/>
            <a:lstStyle/>
            <a:p/>
          </p:txBody>
        </p:sp>
        <p:sp>
          <p:nvSpPr>
            <p:cNvPr id="45" name="pg45"/>
            <p:cNvSpPr/>
            <p:nvPr/>
          </p:nvSpPr>
          <p:spPr>
            <a:xfrm>
              <a:off x="8111362" y="16611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7019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7" name="pg47"/>
            <p:cNvSpPr/>
            <p:nvPr/>
          </p:nvSpPr>
          <p:spPr>
            <a:xfrm>
              <a:off x="8111362" y="19341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97500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49" name="pg49"/>
            <p:cNvSpPr/>
            <p:nvPr/>
          </p:nvSpPr>
          <p:spPr>
            <a:xfrm>
              <a:off x="8111362" y="22098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2507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75%</a:t>
              </a:r>
            </a:p>
          </p:txBody>
        </p:sp>
        <p:sp>
          <p:nvSpPr>
            <p:cNvPr id="51" name="pg51"/>
            <p:cNvSpPr/>
            <p:nvPr/>
          </p:nvSpPr>
          <p:spPr>
            <a:xfrm>
              <a:off x="8111362" y="28636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90446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3302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Djibouti,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du DTP1 (indicateur de l'accès aux services de vaccination) s'élevait à 75 %.
La couverture du DTP3 — indicateur de la qualité de la prestation des services de vaccination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3 vaccins, a diminué pour aucun et est restée inchangée pour 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4542822"/>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4319859"/>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4542822"/>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4734818"/>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4319859"/>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4765785"/>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3866965"/>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2922624"/>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(86%)</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(67%)</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(75%)</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(58%)</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(82%)</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61" name="tx461"/>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62" name="pt462"/>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8022"/>
              <a:ext cx="60942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MENA, 2025</a:t>
              </a:r>
            </a:p>
          </p:txBody>
        </p:sp>
        <p:sp>
          <p:nvSpPr>
            <p:cNvPr id="475" name="tx475"/>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76" name="tx476"/>
            <p:cNvSpPr/>
            <p:nvPr/>
          </p:nvSpPr>
          <p:spPr>
            <a:xfrm>
              <a:off x="3128533" y="6568512"/>
              <a:ext cx="873479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dji)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4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23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98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73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735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31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886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96887"/>
              <a:ext cx="239888" cy="519109"/>
            </a:xfrm>
            <a:prstGeom prst="rect">
              <a:avLst/>
            </a:prstGeom>
            <a:solidFill>
              <a:srgbClr val="1CABE2">
                <a:alpha val="85098"/>
              </a:srgbClr>
            </a:solidFill>
          </p:spPr>
          <p:txBody>
            <a:bodyPr/>
            <a:lstStyle/>
            <a:p/>
          </p:txBody>
        </p:sp>
        <p:sp>
          <p:nvSpPr>
            <p:cNvPr id="25" name="rc25"/>
            <p:cNvSpPr/>
            <p:nvPr/>
          </p:nvSpPr>
          <p:spPr>
            <a:xfrm>
              <a:off x="1562816" y="3567206"/>
              <a:ext cx="239888" cy="548791"/>
            </a:xfrm>
            <a:prstGeom prst="rect">
              <a:avLst/>
            </a:prstGeom>
            <a:solidFill>
              <a:srgbClr val="1CABE2">
                <a:alpha val="85098"/>
              </a:srgbClr>
            </a:solidFill>
          </p:spPr>
          <p:txBody>
            <a:bodyPr/>
            <a:lstStyle/>
            <a:p/>
          </p:txBody>
        </p:sp>
        <p:sp>
          <p:nvSpPr>
            <p:cNvPr id="26" name="rc26"/>
            <p:cNvSpPr/>
            <p:nvPr/>
          </p:nvSpPr>
          <p:spPr>
            <a:xfrm>
              <a:off x="1829360" y="3666338"/>
              <a:ext cx="239888" cy="449659"/>
            </a:xfrm>
            <a:prstGeom prst="rect">
              <a:avLst/>
            </a:prstGeom>
            <a:solidFill>
              <a:srgbClr val="1CABE2">
                <a:alpha val="85098"/>
              </a:srgbClr>
            </a:solidFill>
          </p:spPr>
          <p:txBody>
            <a:bodyPr/>
            <a:lstStyle/>
            <a:p/>
          </p:txBody>
        </p:sp>
        <p:sp>
          <p:nvSpPr>
            <p:cNvPr id="27" name="rc27"/>
            <p:cNvSpPr/>
            <p:nvPr/>
          </p:nvSpPr>
          <p:spPr>
            <a:xfrm>
              <a:off x="2095903" y="3725508"/>
              <a:ext cx="239888" cy="390488"/>
            </a:xfrm>
            <a:prstGeom prst="rect">
              <a:avLst/>
            </a:prstGeom>
            <a:solidFill>
              <a:srgbClr val="1CABE2">
                <a:alpha val="85098"/>
              </a:srgbClr>
            </a:solidFill>
          </p:spPr>
          <p:txBody>
            <a:bodyPr/>
            <a:lstStyle/>
            <a:p/>
          </p:txBody>
        </p:sp>
        <p:sp>
          <p:nvSpPr>
            <p:cNvPr id="28" name="rc28"/>
            <p:cNvSpPr/>
            <p:nvPr/>
          </p:nvSpPr>
          <p:spPr>
            <a:xfrm>
              <a:off x="2362446" y="3812241"/>
              <a:ext cx="239888" cy="303756"/>
            </a:xfrm>
            <a:prstGeom prst="rect">
              <a:avLst/>
            </a:prstGeom>
            <a:solidFill>
              <a:srgbClr val="1CABE2">
                <a:alpha val="85098"/>
              </a:srgbClr>
            </a:solidFill>
          </p:spPr>
          <p:txBody>
            <a:bodyPr/>
            <a:lstStyle/>
            <a:p/>
          </p:txBody>
        </p:sp>
        <p:sp>
          <p:nvSpPr>
            <p:cNvPr id="29" name="rc29"/>
            <p:cNvSpPr/>
            <p:nvPr/>
          </p:nvSpPr>
          <p:spPr>
            <a:xfrm>
              <a:off x="2628989" y="3691329"/>
              <a:ext cx="239888" cy="424667"/>
            </a:xfrm>
            <a:prstGeom prst="rect">
              <a:avLst/>
            </a:prstGeom>
            <a:solidFill>
              <a:srgbClr val="1CABE2">
                <a:alpha val="85098"/>
              </a:srgbClr>
            </a:solidFill>
          </p:spPr>
          <p:txBody>
            <a:bodyPr/>
            <a:lstStyle/>
            <a:p/>
          </p:txBody>
        </p:sp>
        <p:sp>
          <p:nvSpPr>
            <p:cNvPr id="30" name="rc30"/>
            <p:cNvSpPr/>
            <p:nvPr/>
          </p:nvSpPr>
          <p:spPr>
            <a:xfrm>
              <a:off x="2895532" y="3745553"/>
              <a:ext cx="239888" cy="370443"/>
            </a:xfrm>
            <a:prstGeom prst="rect">
              <a:avLst/>
            </a:prstGeom>
            <a:solidFill>
              <a:srgbClr val="1CABE2">
                <a:alpha val="85098"/>
              </a:srgbClr>
            </a:solidFill>
          </p:spPr>
          <p:txBody>
            <a:bodyPr/>
            <a:lstStyle/>
            <a:p/>
          </p:txBody>
        </p:sp>
        <p:sp>
          <p:nvSpPr>
            <p:cNvPr id="31" name="rc31"/>
            <p:cNvSpPr/>
            <p:nvPr/>
          </p:nvSpPr>
          <p:spPr>
            <a:xfrm>
              <a:off x="3162075" y="3993608"/>
              <a:ext cx="239888" cy="122389"/>
            </a:xfrm>
            <a:prstGeom prst="rect">
              <a:avLst/>
            </a:prstGeom>
            <a:solidFill>
              <a:srgbClr val="1CABE2">
                <a:alpha val="85098"/>
              </a:srgbClr>
            </a:solidFill>
          </p:spPr>
          <p:txBody>
            <a:bodyPr/>
            <a:lstStyle/>
            <a:p/>
          </p:txBody>
        </p:sp>
        <p:sp>
          <p:nvSpPr>
            <p:cNvPr id="32" name="rc32"/>
            <p:cNvSpPr/>
            <p:nvPr/>
          </p:nvSpPr>
          <p:spPr>
            <a:xfrm>
              <a:off x="3428618" y="3964761"/>
              <a:ext cx="239888" cy="151235"/>
            </a:xfrm>
            <a:prstGeom prst="rect">
              <a:avLst/>
            </a:prstGeom>
            <a:solidFill>
              <a:srgbClr val="1CABE2">
                <a:alpha val="85098"/>
              </a:srgbClr>
            </a:solidFill>
          </p:spPr>
          <p:txBody>
            <a:bodyPr/>
            <a:lstStyle/>
            <a:p/>
          </p:txBody>
        </p:sp>
        <p:sp>
          <p:nvSpPr>
            <p:cNvPr id="33" name="rc33"/>
            <p:cNvSpPr/>
            <p:nvPr/>
          </p:nvSpPr>
          <p:spPr>
            <a:xfrm>
              <a:off x="3695161" y="3965083"/>
              <a:ext cx="239888" cy="150914"/>
            </a:xfrm>
            <a:prstGeom prst="rect">
              <a:avLst/>
            </a:prstGeom>
            <a:solidFill>
              <a:srgbClr val="1CABE2">
                <a:alpha val="85098"/>
              </a:srgbClr>
            </a:solidFill>
          </p:spPr>
          <p:txBody>
            <a:bodyPr/>
            <a:lstStyle/>
            <a:p/>
          </p:txBody>
        </p:sp>
        <p:sp>
          <p:nvSpPr>
            <p:cNvPr id="34" name="rc34"/>
            <p:cNvSpPr/>
            <p:nvPr/>
          </p:nvSpPr>
          <p:spPr>
            <a:xfrm>
              <a:off x="3961705" y="3965340"/>
              <a:ext cx="239888" cy="150657"/>
            </a:xfrm>
            <a:prstGeom prst="rect">
              <a:avLst/>
            </a:prstGeom>
            <a:solidFill>
              <a:srgbClr val="1CABE2">
                <a:alpha val="85098"/>
              </a:srgbClr>
            </a:solidFill>
          </p:spPr>
          <p:txBody>
            <a:bodyPr/>
            <a:lstStyle/>
            <a:p/>
          </p:txBody>
        </p:sp>
        <p:sp>
          <p:nvSpPr>
            <p:cNvPr id="35" name="rc35"/>
            <p:cNvSpPr/>
            <p:nvPr/>
          </p:nvSpPr>
          <p:spPr>
            <a:xfrm>
              <a:off x="4228248" y="3950949"/>
              <a:ext cx="239888" cy="165048"/>
            </a:xfrm>
            <a:prstGeom prst="rect">
              <a:avLst/>
            </a:prstGeom>
            <a:solidFill>
              <a:srgbClr val="1CABE2">
                <a:alpha val="85098"/>
              </a:srgbClr>
            </a:solidFill>
          </p:spPr>
          <p:txBody>
            <a:bodyPr/>
            <a:lstStyle/>
            <a:p/>
          </p:txBody>
        </p:sp>
        <p:sp>
          <p:nvSpPr>
            <p:cNvPr id="36" name="rc36"/>
            <p:cNvSpPr/>
            <p:nvPr/>
          </p:nvSpPr>
          <p:spPr>
            <a:xfrm>
              <a:off x="4494791" y="3891778"/>
              <a:ext cx="239888" cy="224219"/>
            </a:xfrm>
            <a:prstGeom prst="rect">
              <a:avLst/>
            </a:prstGeom>
            <a:solidFill>
              <a:srgbClr val="1CABE2">
                <a:alpha val="85098"/>
              </a:srgbClr>
            </a:solidFill>
          </p:spPr>
          <p:txBody>
            <a:bodyPr/>
            <a:lstStyle/>
            <a:p/>
          </p:txBody>
        </p:sp>
        <p:sp>
          <p:nvSpPr>
            <p:cNvPr id="37" name="rc37"/>
            <p:cNvSpPr/>
            <p:nvPr/>
          </p:nvSpPr>
          <p:spPr>
            <a:xfrm>
              <a:off x="4761334" y="3921588"/>
              <a:ext cx="239888" cy="194409"/>
            </a:xfrm>
            <a:prstGeom prst="rect">
              <a:avLst/>
            </a:prstGeom>
            <a:solidFill>
              <a:srgbClr val="1CABE2">
                <a:alpha val="85098"/>
              </a:srgbClr>
            </a:solidFill>
          </p:spPr>
          <p:txBody>
            <a:bodyPr/>
            <a:lstStyle/>
            <a:p/>
          </p:txBody>
        </p:sp>
        <p:sp>
          <p:nvSpPr>
            <p:cNvPr id="38" name="rc38"/>
            <p:cNvSpPr/>
            <p:nvPr/>
          </p:nvSpPr>
          <p:spPr>
            <a:xfrm>
              <a:off x="5027877" y="4011469"/>
              <a:ext cx="239888" cy="104528"/>
            </a:xfrm>
            <a:prstGeom prst="rect">
              <a:avLst/>
            </a:prstGeom>
            <a:solidFill>
              <a:srgbClr val="1CABE2">
                <a:alpha val="85098"/>
              </a:srgbClr>
            </a:solidFill>
          </p:spPr>
          <p:txBody>
            <a:bodyPr/>
            <a:lstStyle/>
            <a:p/>
          </p:txBody>
        </p:sp>
        <p:sp>
          <p:nvSpPr>
            <p:cNvPr id="39" name="rc39"/>
            <p:cNvSpPr/>
            <p:nvPr/>
          </p:nvSpPr>
          <p:spPr>
            <a:xfrm>
              <a:off x="5294420" y="3967267"/>
              <a:ext cx="239888" cy="148730"/>
            </a:xfrm>
            <a:prstGeom prst="rect">
              <a:avLst/>
            </a:prstGeom>
            <a:solidFill>
              <a:srgbClr val="1CABE2">
                <a:alpha val="85098"/>
              </a:srgbClr>
            </a:solidFill>
          </p:spPr>
          <p:txBody>
            <a:bodyPr/>
            <a:lstStyle/>
            <a:p/>
          </p:txBody>
        </p:sp>
        <p:sp>
          <p:nvSpPr>
            <p:cNvPr id="40" name="rc40"/>
            <p:cNvSpPr/>
            <p:nvPr/>
          </p:nvSpPr>
          <p:spPr>
            <a:xfrm>
              <a:off x="5560963" y="3730777"/>
              <a:ext cx="239888" cy="385220"/>
            </a:xfrm>
            <a:prstGeom prst="rect">
              <a:avLst/>
            </a:prstGeom>
            <a:solidFill>
              <a:srgbClr val="1CABE2">
                <a:alpha val="85098"/>
              </a:srgbClr>
            </a:solidFill>
          </p:spPr>
          <p:txBody>
            <a:bodyPr/>
            <a:lstStyle/>
            <a:p/>
          </p:txBody>
        </p:sp>
        <p:sp>
          <p:nvSpPr>
            <p:cNvPr id="41" name="rc41"/>
            <p:cNvSpPr/>
            <p:nvPr/>
          </p:nvSpPr>
          <p:spPr>
            <a:xfrm>
              <a:off x="5827506" y="3863702"/>
              <a:ext cx="239888" cy="252295"/>
            </a:xfrm>
            <a:prstGeom prst="rect">
              <a:avLst/>
            </a:prstGeom>
            <a:solidFill>
              <a:srgbClr val="1CABE2">
                <a:alpha val="85098"/>
              </a:srgbClr>
            </a:solidFill>
          </p:spPr>
          <p:txBody>
            <a:bodyPr/>
            <a:lstStyle/>
            <a:p/>
          </p:txBody>
        </p:sp>
        <p:sp>
          <p:nvSpPr>
            <p:cNvPr id="42" name="rc42"/>
            <p:cNvSpPr/>
            <p:nvPr/>
          </p:nvSpPr>
          <p:spPr>
            <a:xfrm>
              <a:off x="6094049" y="3982493"/>
              <a:ext cx="239888" cy="133503"/>
            </a:xfrm>
            <a:prstGeom prst="rect">
              <a:avLst/>
            </a:prstGeom>
            <a:solidFill>
              <a:srgbClr val="1CABE2">
                <a:alpha val="85098"/>
              </a:srgbClr>
            </a:solidFill>
          </p:spPr>
          <p:txBody>
            <a:bodyPr/>
            <a:lstStyle/>
            <a:p/>
          </p:txBody>
        </p:sp>
        <p:sp>
          <p:nvSpPr>
            <p:cNvPr id="43" name="rc43"/>
            <p:cNvSpPr/>
            <p:nvPr/>
          </p:nvSpPr>
          <p:spPr>
            <a:xfrm>
              <a:off x="6360593" y="3982750"/>
              <a:ext cx="239888" cy="133246"/>
            </a:xfrm>
            <a:prstGeom prst="rect">
              <a:avLst/>
            </a:prstGeom>
            <a:solidFill>
              <a:srgbClr val="1CABE2">
                <a:alpha val="85098"/>
              </a:srgbClr>
            </a:solidFill>
          </p:spPr>
          <p:txBody>
            <a:bodyPr/>
            <a:lstStyle/>
            <a:p/>
          </p:txBody>
        </p:sp>
        <p:sp>
          <p:nvSpPr>
            <p:cNvPr id="44" name="rc44"/>
            <p:cNvSpPr/>
            <p:nvPr/>
          </p:nvSpPr>
          <p:spPr>
            <a:xfrm>
              <a:off x="6627136" y="3760523"/>
              <a:ext cx="239888" cy="355474"/>
            </a:xfrm>
            <a:prstGeom prst="rect">
              <a:avLst/>
            </a:prstGeom>
            <a:solidFill>
              <a:srgbClr val="1CABE2">
                <a:alpha val="85098"/>
              </a:srgbClr>
            </a:solidFill>
          </p:spPr>
          <p:txBody>
            <a:bodyPr/>
            <a:lstStyle/>
            <a:p/>
          </p:txBody>
        </p:sp>
        <p:sp>
          <p:nvSpPr>
            <p:cNvPr id="45" name="rc45"/>
            <p:cNvSpPr/>
            <p:nvPr/>
          </p:nvSpPr>
          <p:spPr>
            <a:xfrm>
              <a:off x="6893679" y="3670385"/>
              <a:ext cx="239888" cy="445612"/>
            </a:xfrm>
            <a:prstGeom prst="rect">
              <a:avLst/>
            </a:prstGeom>
            <a:solidFill>
              <a:srgbClr val="1CABE2">
                <a:alpha val="85098"/>
              </a:srgbClr>
            </a:solidFill>
          </p:spPr>
          <p:txBody>
            <a:bodyPr/>
            <a:lstStyle/>
            <a:p/>
          </p:txBody>
        </p:sp>
        <p:sp>
          <p:nvSpPr>
            <p:cNvPr id="46" name="rc46"/>
            <p:cNvSpPr/>
            <p:nvPr/>
          </p:nvSpPr>
          <p:spPr>
            <a:xfrm>
              <a:off x="7160222" y="3669678"/>
              <a:ext cx="239888" cy="446318"/>
            </a:xfrm>
            <a:prstGeom prst="rect">
              <a:avLst/>
            </a:prstGeom>
            <a:solidFill>
              <a:srgbClr val="1CABE2">
                <a:alpha val="85098"/>
              </a:srgbClr>
            </a:solidFill>
          </p:spPr>
          <p:txBody>
            <a:bodyPr/>
            <a:lstStyle/>
            <a:p/>
          </p:txBody>
        </p:sp>
        <p:sp>
          <p:nvSpPr>
            <p:cNvPr id="47" name="rc47"/>
            <p:cNvSpPr/>
            <p:nvPr/>
          </p:nvSpPr>
          <p:spPr>
            <a:xfrm>
              <a:off x="7426765" y="3773115"/>
              <a:ext cx="239888" cy="342882"/>
            </a:xfrm>
            <a:prstGeom prst="rect">
              <a:avLst/>
            </a:prstGeom>
            <a:solidFill>
              <a:srgbClr val="1CABE2">
                <a:alpha val="85098"/>
              </a:srgbClr>
            </a:solidFill>
          </p:spPr>
          <p:txBody>
            <a:bodyPr/>
            <a:lstStyle/>
            <a:p/>
          </p:txBody>
        </p:sp>
        <p:sp>
          <p:nvSpPr>
            <p:cNvPr id="48" name="rc48"/>
            <p:cNvSpPr/>
            <p:nvPr/>
          </p:nvSpPr>
          <p:spPr>
            <a:xfrm>
              <a:off x="7693308" y="3841666"/>
              <a:ext cx="239888" cy="274331"/>
            </a:xfrm>
            <a:prstGeom prst="rect">
              <a:avLst/>
            </a:prstGeom>
            <a:solidFill>
              <a:srgbClr val="1CABE2">
                <a:alpha val="85098"/>
              </a:srgbClr>
            </a:solidFill>
          </p:spPr>
          <p:txBody>
            <a:bodyPr/>
            <a:lstStyle/>
            <a:p/>
          </p:txBody>
        </p:sp>
        <p:sp>
          <p:nvSpPr>
            <p:cNvPr id="49" name="rc49"/>
            <p:cNvSpPr/>
            <p:nvPr/>
          </p:nvSpPr>
          <p:spPr>
            <a:xfrm>
              <a:off x="7959851" y="3902378"/>
              <a:ext cx="239888" cy="213618"/>
            </a:xfrm>
            <a:prstGeom prst="rect">
              <a:avLst/>
            </a:prstGeom>
            <a:solidFill>
              <a:srgbClr val="1CABE2">
                <a:alpha val="85098"/>
              </a:srgbClr>
            </a:solidFill>
          </p:spPr>
          <p:txBody>
            <a:bodyPr/>
            <a:lstStyle/>
            <a:p/>
          </p:txBody>
        </p:sp>
        <p:sp>
          <p:nvSpPr>
            <p:cNvPr id="50" name="rc50"/>
            <p:cNvSpPr/>
            <p:nvPr/>
          </p:nvSpPr>
          <p:spPr>
            <a:xfrm>
              <a:off x="1296273" y="3291525"/>
              <a:ext cx="239888" cy="305362"/>
            </a:xfrm>
            <a:prstGeom prst="rect">
              <a:avLst/>
            </a:prstGeom>
            <a:solidFill>
              <a:srgbClr val="B3B3B3">
                <a:alpha val="85098"/>
              </a:srgbClr>
            </a:solidFill>
          </p:spPr>
          <p:txBody>
            <a:bodyPr/>
            <a:lstStyle/>
            <a:p/>
          </p:txBody>
        </p:sp>
        <p:sp>
          <p:nvSpPr>
            <p:cNvPr id="51" name="rc51"/>
            <p:cNvSpPr/>
            <p:nvPr/>
          </p:nvSpPr>
          <p:spPr>
            <a:xfrm>
              <a:off x="1562816" y="3379028"/>
              <a:ext cx="239888" cy="188177"/>
            </a:xfrm>
            <a:prstGeom prst="rect">
              <a:avLst/>
            </a:prstGeom>
            <a:solidFill>
              <a:srgbClr val="B3B3B3">
                <a:alpha val="85098"/>
              </a:srgbClr>
            </a:solidFill>
          </p:spPr>
          <p:txBody>
            <a:bodyPr/>
            <a:lstStyle/>
            <a:p/>
          </p:txBody>
        </p:sp>
        <p:sp>
          <p:nvSpPr>
            <p:cNvPr id="52" name="rc52"/>
            <p:cNvSpPr/>
            <p:nvPr/>
          </p:nvSpPr>
          <p:spPr>
            <a:xfrm>
              <a:off x="1829360" y="3505786"/>
              <a:ext cx="239888" cy="160551"/>
            </a:xfrm>
            <a:prstGeom prst="rect">
              <a:avLst/>
            </a:prstGeom>
            <a:solidFill>
              <a:srgbClr val="B3B3B3">
                <a:alpha val="85098"/>
              </a:srgbClr>
            </a:solidFill>
          </p:spPr>
          <p:txBody>
            <a:bodyPr/>
            <a:lstStyle/>
            <a:p/>
          </p:txBody>
        </p:sp>
        <p:sp>
          <p:nvSpPr>
            <p:cNvPr id="53" name="rc53"/>
            <p:cNvSpPr/>
            <p:nvPr/>
          </p:nvSpPr>
          <p:spPr>
            <a:xfrm>
              <a:off x="2095903" y="3595281"/>
              <a:ext cx="239888" cy="130227"/>
            </a:xfrm>
            <a:prstGeom prst="rect">
              <a:avLst/>
            </a:prstGeom>
            <a:solidFill>
              <a:srgbClr val="B3B3B3">
                <a:alpha val="85098"/>
              </a:srgbClr>
            </a:solidFill>
          </p:spPr>
          <p:txBody>
            <a:bodyPr/>
            <a:lstStyle/>
            <a:p/>
          </p:txBody>
        </p:sp>
        <p:sp>
          <p:nvSpPr>
            <p:cNvPr id="54" name="rc54"/>
            <p:cNvSpPr/>
            <p:nvPr/>
          </p:nvSpPr>
          <p:spPr>
            <a:xfrm>
              <a:off x="2362446" y="3540479"/>
              <a:ext cx="239888" cy="271761"/>
            </a:xfrm>
            <a:prstGeom prst="rect">
              <a:avLst/>
            </a:prstGeom>
            <a:solidFill>
              <a:srgbClr val="B3B3B3">
                <a:alpha val="85098"/>
              </a:srgbClr>
            </a:solidFill>
          </p:spPr>
          <p:txBody>
            <a:bodyPr/>
            <a:lstStyle/>
            <a:p/>
          </p:txBody>
        </p:sp>
        <p:sp>
          <p:nvSpPr>
            <p:cNvPr id="55" name="rc55"/>
            <p:cNvSpPr/>
            <p:nvPr/>
          </p:nvSpPr>
          <p:spPr>
            <a:xfrm>
              <a:off x="2628989" y="3659849"/>
              <a:ext cx="239888" cy="31480"/>
            </a:xfrm>
            <a:prstGeom prst="rect">
              <a:avLst/>
            </a:prstGeom>
            <a:solidFill>
              <a:srgbClr val="B3B3B3">
                <a:alpha val="85098"/>
              </a:srgbClr>
            </a:solidFill>
          </p:spPr>
          <p:txBody>
            <a:bodyPr/>
            <a:lstStyle/>
            <a:p/>
          </p:txBody>
        </p:sp>
        <p:sp>
          <p:nvSpPr>
            <p:cNvPr id="56" name="rc56"/>
            <p:cNvSpPr/>
            <p:nvPr/>
          </p:nvSpPr>
          <p:spPr>
            <a:xfrm>
              <a:off x="2895532" y="3683813"/>
              <a:ext cx="239888" cy="61740"/>
            </a:xfrm>
            <a:prstGeom prst="rect">
              <a:avLst/>
            </a:prstGeom>
            <a:solidFill>
              <a:srgbClr val="B3B3B3">
                <a:alpha val="85098"/>
              </a:srgbClr>
            </a:solidFill>
          </p:spPr>
          <p:txBody>
            <a:bodyPr/>
            <a:lstStyle/>
            <a:p/>
          </p:txBody>
        </p:sp>
        <p:sp>
          <p:nvSpPr>
            <p:cNvPr id="57" name="rc57"/>
            <p:cNvSpPr/>
            <p:nvPr/>
          </p:nvSpPr>
          <p:spPr>
            <a:xfrm>
              <a:off x="3162075" y="3932381"/>
              <a:ext cx="239888" cy="61226"/>
            </a:xfrm>
            <a:prstGeom prst="rect">
              <a:avLst/>
            </a:prstGeom>
            <a:solidFill>
              <a:srgbClr val="B3B3B3">
                <a:alpha val="85098"/>
              </a:srgbClr>
            </a:solidFill>
          </p:spPr>
          <p:txBody>
            <a:bodyPr/>
            <a:lstStyle/>
            <a:p/>
          </p:txBody>
        </p:sp>
        <p:sp>
          <p:nvSpPr>
            <p:cNvPr id="58" name="rc58"/>
            <p:cNvSpPr/>
            <p:nvPr/>
          </p:nvSpPr>
          <p:spPr>
            <a:xfrm>
              <a:off x="3428618" y="3949664"/>
              <a:ext cx="239888" cy="15097"/>
            </a:xfrm>
            <a:prstGeom prst="rect">
              <a:avLst/>
            </a:prstGeom>
            <a:solidFill>
              <a:srgbClr val="B3B3B3">
                <a:alpha val="85098"/>
              </a:srgbClr>
            </a:solidFill>
          </p:spPr>
          <p:txBody>
            <a:bodyPr/>
            <a:lstStyle/>
            <a:p/>
          </p:txBody>
        </p:sp>
        <p:sp>
          <p:nvSpPr>
            <p:cNvPr id="59" name="rc59"/>
            <p:cNvSpPr/>
            <p:nvPr/>
          </p:nvSpPr>
          <p:spPr>
            <a:xfrm>
              <a:off x="3695161" y="3949985"/>
              <a:ext cx="239888" cy="15097"/>
            </a:xfrm>
            <a:prstGeom prst="rect">
              <a:avLst/>
            </a:prstGeom>
            <a:solidFill>
              <a:srgbClr val="B3B3B3">
                <a:alpha val="85098"/>
              </a:srgbClr>
            </a:solidFill>
          </p:spPr>
          <p:txBody>
            <a:bodyPr/>
            <a:lstStyle/>
            <a:p/>
          </p:txBody>
        </p:sp>
        <p:sp>
          <p:nvSpPr>
            <p:cNvPr id="60" name="rc60"/>
            <p:cNvSpPr/>
            <p:nvPr/>
          </p:nvSpPr>
          <p:spPr>
            <a:xfrm>
              <a:off x="3961705" y="3935208"/>
              <a:ext cx="239888" cy="30131"/>
            </a:xfrm>
            <a:prstGeom prst="rect">
              <a:avLst/>
            </a:prstGeom>
            <a:solidFill>
              <a:srgbClr val="B3B3B3">
                <a:alpha val="85098"/>
              </a:srgbClr>
            </a:solidFill>
          </p:spPr>
          <p:txBody>
            <a:bodyPr/>
            <a:lstStyle/>
            <a:p/>
          </p:txBody>
        </p:sp>
        <p:sp>
          <p:nvSpPr>
            <p:cNvPr id="61" name="rc61"/>
            <p:cNvSpPr/>
            <p:nvPr/>
          </p:nvSpPr>
          <p:spPr>
            <a:xfrm>
              <a:off x="4228248" y="3920946"/>
              <a:ext cx="239888" cy="30003"/>
            </a:xfrm>
            <a:prstGeom prst="rect">
              <a:avLst/>
            </a:prstGeom>
            <a:solidFill>
              <a:srgbClr val="B3B3B3">
                <a:alpha val="85098"/>
              </a:srgbClr>
            </a:solidFill>
          </p:spPr>
          <p:txBody>
            <a:bodyPr/>
            <a:lstStyle/>
            <a:p/>
          </p:txBody>
        </p:sp>
        <p:sp>
          <p:nvSpPr>
            <p:cNvPr id="62" name="rc62"/>
            <p:cNvSpPr/>
            <p:nvPr/>
          </p:nvSpPr>
          <p:spPr>
            <a:xfrm>
              <a:off x="4494791" y="3831964"/>
              <a:ext cx="239888" cy="59813"/>
            </a:xfrm>
            <a:prstGeom prst="rect">
              <a:avLst/>
            </a:prstGeom>
            <a:solidFill>
              <a:srgbClr val="B3B3B3">
                <a:alpha val="85098"/>
              </a:srgbClr>
            </a:solidFill>
          </p:spPr>
          <p:txBody>
            <a:bodyPr/>
            <a:lstStyle/>
            <a:p/>
          </p:txBody>
        </p:sp>
        <p:sp>
          <p:nvSpPr>
            <p:cNvPr id="63" name="rc63"/>
            <p:cNvSpPr/>
            <p:nvPr/>
          </p:nvSpPr>
          <p:spPr>
            <a:xfrm>
              <a:off x="4761334" y="3846805"/>
              <a:ext cx="239888" cy="74782"/>
            </a:xfrm>
            <a:prstGeom prst="rect">
              <a:avLst/>
            </a:prstGeom>
            <a:solidFill>
              <a:srgbClr val="B3B3B3">
                <a:alpha val="85098"/>
              </a:srgbClr>
            </a:solidFill>
          </p:spPr>
          <p:txBody>
            <a:bodyPr/>
            <a:lstStyle/>
            <a:p/>
          </p:txBody>
        </p:sp>
        <p:sp>
          <p:nvSpPr>
            <p:cNvPr id="64" name="rc64"/>
            <p:cNvSpPr/>
            <p:nvPr/>
          </p:nvSpPr>
          <p:spPr>
            <a:xfrm>
              <a:off x="5027877" y="3787442"/>
              <a:ext cx="239888" cy="224026"/>
            </a:xfrm>
            <a:prstGeom prst="rect">
              <a:avLst/>
            </a:prstGeom>
            <a:solidFill>
              <a:srgbClr val="B3B3B3">
                <a:alpha val="85098"/>
              </a:srgbClr>
            </a:solidFill>
          </p:spPr>
          <p:txBody>
            <a:bodyPr/>
            <a:lstStyle/>
            <a:p/>
          </p:txBody>
        </p:sp>
        <p:sp>
          <p:nvSpPr>
            <p:cNvPr id="65" name="rc65"/>
            <p:cNvSpPr/>
            <p:nvPr/>
          </p:nvSpPr>
          <p:spPr>
            <a:xfrm>
              <a:off x="5294420" y="3878029"/>
              <a:ext cx="239888" cy="89238"/>
            </a:xfrm>
            <a:prstGeom prst="rect">
              <a:avLst/>
            </a:prstGeom>
            <a:solidFill>
              <a:srgbClr val="B3B3B3">
                <a:alpha val="85098"/>
              </a:srgbClr>
            </a:solidFill>
          </p:spPr>
          <p:txBody>
            <a:bodyPr/>
            <a:lstStyle/>
            <a:p/>
          </p:txBody>
        </p:sp>
        <p:sp>
          <p:nvSpPr>
            <p:cNvPr id="66" name="rc66"/>
            <p:cNvSpPr/>
            <p:nvPr/>
          </p:nvSpPr>
          <p:spPr>
            <a:xfrm>
              <a:off x="5560963" y="3641860"/>
              <a:ext cx="239888" cy="88916"/>
            </a:xfrm>
            <a:prstGeom prst="rect">
              <a:avLst/>
            </a:prstGeom>
            <a:solidFill>
              <a:srgbClr val="B3B3B3">
                <a:alpha val="85098"/>
              </a:srgbClr>
            </a:solidFill>
          </p:spPr>
          <p:txBody>
            <a:bodyPr/>
            <a:lstStyle/>
            <a:p/>
          </p:txBody>
        </p:sp>
        <p:sp>
          <p:nvSpPr>
            <p:cNvPr id="67" name="rc67"/>
            <p:cNvSpPr/>
            <p:nvPr/>
          </p:nvSpPr>
          <p:spPr>
            <a:xfrm>
              <a:off x="5827506" y="3759816"/>
              <a:ext cx="239888" cy="103886"/>
            </a:xfrm>
            <a:prstGeom prst="rect">
              <a:avLst/>
            </a:prstGeom>
            <a:solidFill>
              <a:srgbClr val="B3B3B3">
                <a:alpha val="85098"/>
              </a:srgbClr>
            </a:solidFill>
          </p:spPr>
          <p:txBody>
            <a:bodyPr/>
            <a:lstStyle/>
            <a:p/>
          </p:txBody>
        </p:sp>
        <p:sp>
          <p:nvSpPr>
            <p:cNvPr id="68" name="rc68"/>
            <p:cNvSpPr/>
            <p:nvPr/>
          </p:nvSpPr>
          <p:spPr>
            <a:xfrm>
              <a:off x="6094049" y="3878671"/>
              <a:ext cx="239888" cy="103821"/>
            </a:xfrm>
            <a:prstGeom prst="rect">
              <a:avLst/>
            </a:prstGeom>
            <a:solidFill>
              <a:srgbClr val="B3B3B3">
                <a:alpha val="85098"/>
              </a:srgbClr>
            </a:solidFill>
          </p:spPr>
          <p:txBody>
            <a:bodyPr/>
            <a:lstStyle/>
            <a:p/>
          </p:txBody>
        </p:sp>
        <p:sp>
          <p:nvSpPr>
            <p:cNvPr id="69" name="rc69"/>
            <p:cNvSpPr/>
            <p:nvPr/>
          </p:nvSpPr>
          <p:spPr>
            <a:xfrm>
              <a:off x="6360593" y="3893898"/>
              <a:ext cx="239888" cy="88852"/>
            </a:xfrm>
            <a:prstGeom prst="rect">
              <a:avLst/>
            </a:prstGeom>
            <a:solidFill>
              <a:srgbClr val="B3B3B3">
                <a:alpha val="85098"/>
              </a:srgbClr>
            </a:solidFill>
          </p:spPr>
          <p:txBody>
            <a:bodyPr/>
            <a:lstStyle/>
            <a:p/>
          </p:txBody>
        </p:sp>
        <p:sp>
          <p:nvSpPr>
            <p:cNvPr id="70" name="rc70"/>
            <p:cNvSpPr/>
            <p:nvPr/>
          </p:nvSpPr>
          <p:spPr>
            <a:xfrm>
              <a:off x="6627136" y="3671606"/>
              <a:ext cx="239888" cy="88916"/>
            </a:xfrm>
            <a:prstGeom prst="rect">
              <a:avLst/>
            </a:prstGeom>
            <a:solidFill>
              <a:srgbClr val="B3B3B3">
                <a:alpha val="85098"/>
              </a:srgbClr>
            </a:solidFill>
          </p:spPr>
          <p:txBody>
            <a:bodyPr/>
            <a:lstStyle/>
            <a:p/>
          </p:txBody>
        </p:sp>
        <p:sp>
          <p:nvSpPr>
            <p:cNvPr id="71" name="rc71"/>
            <p:cNvSpPr/>
            <p:nvPr/>
          </p:nvSpPr>
          <p:spPr>
            <a:xfrm>
              <a:off x="6893679" y="3507007"/>
              <a:ext cx="239888" cy="163378"/>
            </a:xfrm>
            <a:prstGeom prst="rect">
              <a:avLst/>
            </a:prstGeom>
            <a:solidFill>
              <a:srgbClr val="B3B3B3">
                <a:alpha val="85098"/>
              </a:srgbClr>
            </a:solidFill>
          </p:spPr>
          <p:txBody>
            <a:bodyPr/>
            <a:lstStyle/>
            <a:p/>
          </p:txBody>
        </p:sp>
        <p:sp>
          <p:nvSpPr>
            <p:cNvPr id="72" name="rc72"/>
            <p:cNvSpPr/>
            <p:nvPr/>
          </p:nvSpPr>
          <p:spPr>
            <a:xfrm>
              <a:off x="7160222" y="3505979"/>
              <a:ext cx="239888" cy="163699"/>
            </a:xfrm>
            <a:prstGeom prst="rect">
              <a:avLst/>
            </a:prstGeom>
            <a:solidFill>
              <a:srgbClr val="B3B3B3">
                <a:alpha val="85098"/>
              </a:srgbClr>
            </a:solidFill>
          </p:spPr>
          <p:txBody>
            <a:bodyPr/>
            <a:lstStyle/>
            <a:p/>
          </p:txBody>
        </p:sp>
        <p:sp>
          <p:nvSpPr>
            <p:cNvPr id="73" name="rc73"/>
            <p:cNvSpPr/>
            <p:nvPr/>
          </p:nvSpPr>
          <p:spPr>
            <a:xfrm>
              <a:off x="7426765" y="3698589"/>
              <a:ext cx="239888" cy="74525"/>
            </a:xfrm>
            <a:prstGeom prst="rect">
              <a:avLst/>
            </a:prstGeom>
            <a:solidFill>
              <a:srgbClr val="B3B3B3">
                <a:alpha val="85098"/>
              </a:srgbClr>
            </a:solidFill>
          </p:spPr>
          <p:txBody>
            <a:bodyPr/>
            <a:lstStyle/>
            <a:p/>
          </p:txBody>
        </p:sp>
        <p:sp>
          <p:nvSpPr>
            <p:cNvPr id="74" name="rc74"/>
            <p:cNvSpPr/>
            <p:nvPr/>
          </p:nvSpPr>
          <p:spPr>
            <a:xfrm>
              <a:off x="7693308" y="3765470"/>
              <a:ext cx="239888" cy="76196"/>
            </a:xfrm>
            <a:prstGeom prst="rect">
              <a:avLst/>
            </a:prstGeom>
            <a:solidFill>
              <a:srgbClr val="B3B3B3">
                <a:alpha val="85098"/>
              </a:srgbClr>
            </a:solidFill>
          </p:spPr>
          <p:txBody>
            <a:bodyPr/>
            <a:lstStyle/>
            <a:p/>
          </p:txBody>
        </p:sp>
        <p:sp>
          <p:nvSpPr>
            <p:cNvPr id="75" name="rc75"/>
            <p:cNvSpPr/>
            <p:nvPr/>
          </p:nvSpPr>
          <p:spPr>
            <a:xfrm>
              <a:off x="7959851" y="3856571"/>
              <a:ext cx="239888" cy="45807"/>
            </a:xfrm>
            <a:prstGeom prst="rect">
              <a:avLst/>
            </a:prstGeom>
            <a:solidFill>
              <a:srgbClr val="B3B3B3">
                <a:alpha val="85098"/>
              </a:srgbClr>
            </a:solidFill>
          </p:spPr>
          <p:txBody>
            <a:bodyPr/>
            <a:lstStyle/>
            <a:p/>
          </p:txBody>
        </p:sp>
        <p:sp>
          <p:nvSpPr>
            <p:cNvPr id="76" name="pl76"/>
            <p:cNvSpPr/>
            <p:nvPr/>
          </p:nvSpPr>
          <p:spPr>
            <a:xfrm>
              <a:off x="1416218" y="2199099"/>
              <a:ext cx="6663577" cy="577130"/>
            </a:xfrm>
            <a:custGeom>
              <a:avLst/>
              <a:pathLst>
                <a:path w="6663577" h="577130">
                  <a:moveTo>
                    <a:pt x="0" y="556518"/>
                  </a:moveTo>
                  <a:lnTo>
                    <a:pt x="266543" y="577130"/>
                  </a:lnTo>
                  <a:lnTo>
                    <a:pt x="533086" y="432847"/>
                  </a:lnTo>
                  <a:lnTo>
                    <a:pt x="799629" y="350400"/>
                  </a:lnTo>
                  <a:lnTo>
                    <a:pt x="1066172" y="247341"/>
                  </a:lnTo>
                  <a:lnTo>
                    <a:pt x="1332715" y="412236"/>
                  </a:lnTo>
                  <a:lnTo>
                    <a:pt x="1599258" y="350400"/>
                  </a:lnTo>
                  <a:lnTo>
                    <a:pt x="1865801" y="20611"/>
                  </a:lnTo>
                  <a:lnTo>
                    <a:pt x="2132344" y="61835"/>
                  </a:lnTo>
                  <a:lnTo>
                    <a:pt x="2398888" y="61835"/>
                  </a:lnTo>
                  <a:lnTo>
                    <a:pt x="2665431" y="61835"/>
                  </a:lnTo>
                  <a:lnTo>
                    <a:pt x="2931974" y="82447"/>
                  </a:lnTo>
                  <a:lnTo>
                    <a:pt x="3198517" y="164894"/>
                  </a:lnTo>
                  <a:lnTo>
                    <a:pt x="3465060" y="123670"/>
                  </a:lnTo>
                  <a:lnTo>
                    <a:pt x="3731603" y="0"/>
                  </a:lnTo>
                  <a:lnTo>
                    <a:pt x="3998146" y="61835"/>
                  </a:lnTo>
                  <a:lnTo>
                    <a:pt x="4264689" y="391624"/>
                  </a:lnTo>
                  <a:lnTo>
                    <a:pt x="4531233" y="206118"/>
                  </a:lnTo>
                  <a:lnTo>
                    <a:pt x="4797776" y="41223"/>
                  </a:lnTo>
                  <a:lnTo>
                    <a:pt x="5064319" y="41223"/>
                  </a:lnTo>
                  <a:lnTo>
                    <a:pt x="5330862" y="350400"/>
                  </a:lnTo>
                  <a:lnTo>
                    <a:pt x="5597405" y="474071"/>
                  </a:lnTo>
                  <a:lnTo>
                    <a:pt x="5863948" y="474071"/>
                  </a:lnTo>
                  <a:lnTo>
                    <a:pt x="6130491" y="329788"/>
                  </a:lnTo>
                  <a:lnTo>
                    <a:pt x="6397034" y="226729"/>
                  </a:lnTo>
                  <a:lnTo>
                    <a:pt x="6663577" y="144282"/>
                  </a:lnTo>
                </a:path>
              </a:pathLst>
            </a:custGeom>
            <a:ln w="27101" cap="flat">
              <a:solidFill>
                <a:srgbClr val="0058AB">
                  <a:alpha val="100000"/>
                </a:srgbClr>
              </a:solidFill>
              <a:prstDash val="solid"/>
              <a:round/>
            </a:ln>
          </p:spPr>
          <p:txBody>
            <a:bodyPr/>
            <a:lstStyle/>
            <a:p/>
          </p:txBody>
        </p:sp>
        <p:sp>
          <p:nvSpPr>
            <p:cNvPr id="77" name="pl77"/>
            <p:cNvSpPr/>
            <p:nvPr/>
          </p:nvSpPr>
          <p:spPr>
            <a:xfrm>
              <a:off x="1416218" y="2281547"/>
              <a:ext cx="6663577" cy="886307"/>
            </a:xfrm>
            <a:custGeom>
              <a:avLst/>
              <a:pathLst>
                <a:path w="6663577" h="886307">
                  <a:moveTo>
                    <a:pt x="0" y="886307"/>
                  </a:moveTo>
                  <a:lnTo>
                    <a:pt x="266543" y="742024"/>
                  </a:lnTo>
                  <a:lnTo>
                    <a:pt x="533086" y="556518"/>
                  </a:lnTo>
                  <a:lnTo>
                    <a:pt x="799629" y="432847"/>
                  </a:lnTo>
                  <a:lnTo>
                    <a:pt x="1066172" y="515295"/>
                  </a:lnTo>
                  <a:lnTo>
                    <a:pt x="1332715" y="371012"/>
                  </a:lnTo>
                  <a:lnTo>
                    <a:pt x="1599258" y="350400"/>
                  </a:lnTo>
                  <a:lnTo>
                    <a:pt x="1865801" y="20611"/>
                  </a:lnTo>
                  <a:lnTo>
                    <a:pt x="2132344" y="0"/>
                  </a:lnTo>
                  <a:lnTo>
                    <a:pt x="2398888" y="0"/>
                  </a:lnTo>
                  <a:lnTo>
                    <a:pt x="2665431" y="20611"/>
                  </a:lnTo>
                  <a:lnTo>
                    <a:pt x="2931974" y="41223"/>
                  </a:lnTo>
                  <a:lnTo>
                    <a:pt x="3198517" y="164894"/>
                  </a:lnTo>
                  <a:lnTo>
                    <a:pt x="3465060" y="144282"/>
                  </a:lnTo>
                  <a:lnTo>
                    <a:pt x="3731603" y="226729"/>
                  </a:lnTo>
                  <a:lnTo>
                    <a:pt x="3998146" y="103059"/>
                  </a:lnTo>
                  <a:lnTo>
                    <a:pt x="4264689" y="432847"/>
                  </a:lnTo>
                  <a:lnTo>
                    <a:pt x="4531233" y="267953"/>
                  </a:lnTo>
                  <a:lnTo>
                    <a:pt x="4797776" y="103059"/>
                  </a:lnTo>
                  <a:lnTo>
                    <a:pt x="5064319" y="82447"/>
                  </a:lnTo>
                  <a:lnTo>
                    <a:pt x="5330862" y="391624"/>
                  </a:lnTo>
                  <a:lnTo>
                    <a:pt x="5597405" y="618354"/>
                  </a:lnTo>
                  <a:lnTo>
                    <a:pt x="5863948" y="618354"/>
                  </a:lnTo>
                  <a:lnTo>
                    <a:pt x="6130491" y="350400"/>
                  </a:lnTo>
                  <a:lnTo>
                    <a:pt x="6397034" y="247341"/>
                  </a:lnTo>
                  <a:lnTo>
                    <a:pt x="6663577" y="123670"/>
                  </a:lnTo>
                </a:path>
              </a:pathLst>
            </a:custGeom>
            <a:ln w="27101" cap="flat">
              <a:solidFill>
                <a:srgbClr val="F26A21">
                  <a:alpha val="100000"/>
                </a:srgbClr>
              </a:solidFill>
              <a:prstDash val="solid"/>
              <a:round/>
            </a:ln>
          </p:spPr>
          <p:txBody>
            <a:bodyPr/>
            <a:lstStyle/>
            <a:p/>
          </p:txBody>
        </p:sp>
        <p:sp>
          <p:nvSpPr>
            <p:cNvPr id="78" name="tx78"/>
            <p:cNvSpPr/>
            <p:nvPr/>
          </p:nvSpPr>
          <p:spPr>
            <a:xfrm>
              <a:off x="1355928" y="2598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9" name="tx79"/>
            <p:cNvSpPr/>
            <p:nvPr/>
          </p:nvSpPr>
          <p:spPr>
            <a:xfrm>
              <a:off x="2688644"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402135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535407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953334"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19877"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486420"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752963"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19506"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355928"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90" name="tx90"/>
            <p:cNvSpPr/>
            <p:nvPr/>
          </p:nvSpPr>
          <p:spPr>
            <a:xfrm>
              <a:off x="2688644"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1" name="tx91"/>
            <p:cNvSpPr/>
            <p:nvPr/>
          </p:nvSpPr>
          <p:spPr>
            <a:xfrm>
              <a:off x="4021359"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535407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3" name="tx93"/>
            <p:cNvSpPr/>
            <p:nvPr/>
          </p:nvSpPr>
          <p:spPr>
            <a:xfrm>
              <a:off x="642024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686790"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5" name="tx95"/>
            <p:cNvSpPr/>
            <p:nvPr/>
          </p:nvSpPr>
          <p:spPr>
            <a:xfrm>
              <a:off x="6953334"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6" name="tx96"/>
            <p:cNvSpPr/>
            <p:nvPr/>
          </p:nvSpPr>
          <p:spPr>
            <a:xfrm>
              <a:off x="7219877"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7" name="tx97"/>
            <p:cNvSpPr/>
            <p:nvPr/>
          </p:nvSpPr>
          <p:spPr>
            <a:xfrm>
              <a:off x="748642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7752963"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9" name="tx99"/>
            <p:cNvSpPr/>
            <p:nvPr/>
          </p:nvSpPr>
          <p:spPr>
            <a:xfrm>
              <a:off x="8019506"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100" name="tx100"/>
            <p:cNvSpPr/>
            <p:nvPr/>
          </p:nvSpPr>
          <p:spPr>
            <a:xfrm>
              <a:off x="1340869" y="3816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1" name="tx101"/>
            <p:cNvSpPr/>
            <p:nvPr/>
          </p:nvSpPr>
          <p:spPr>
            <a:xfrm>
              <a:off x="2673584" y="38632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2" name="tx102"/>
            <p:cNvSpPr/>
            <p:nvPr/>
          </p:nvSpPr>
          <p:spPr>
            <a:xfrm>
              <a:off x="4006300" y="40015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5339016" y="40011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6405188" y="40102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6671731" y="3899196"/>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6" name="tx106"/>
            <p:cNvSpPr/>
            <p:nvPr/>
          </p:nvSpPr>
          <p:spPr>
            <a:xfrm>
              <a:off x="6938274" y="38527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7" name="tx107"/>
            <p:cNvSpPr/>
            <p:nvPr/>
          </p:nvSpPr>
          <p:spPr>
            <a:xfrm>
              <a:off x="7250022" y="38550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8" name="tx108"/>
            <p:cNvSpPr/>
            <p:nvPr/>
          </p:nvSpPr>
          <p:spPr>
            <a:xfrm>
              <a:off x="7471361" y="39040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 name="tx109"/>
            <p:cNvSpPr/>
            <p:nvPr/>
          </p:nvSpPr>
          <p:spPr>
            <a:xfrm>
              <a:off x="7737904" y="39383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 name="tx110"/>
            <p:cNvSpPr/>
            <p:nvPr/>
          </p:nvSpPr>
          <p:spPr>
            <a:xfrm>
              <a:off x="8004447" y="39686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1" name="tx111"/>
            <p:cNvSpPr/>
            <p:nvPr/>
          </p:nvSpPr>
          <p:spPr>
            <a:xfrm>
              <a:off x="1340869" y="34037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 name="tx112"/>
            <p:cNvSpPr/>
            <p:nvPr/>
          </p:nvSpPr>
          <p:spPr>
            <a:xfrm>
              <a:off x="5339016" y="38835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3" name="tx113"/>
            <p:cNvSpPr/>
            <p:nvPr/>
          </p:nvSpPr>
          <p:spPr>
            <a:xfrm>
              <a:off x="6405188" y="38992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6671731" y="36769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5" name="tx115"/>
            <p:cNvSpPr/>
            <p:nvPr/>
          </p:nvSpPr>
          <p:spPr>
            <a:xfrm>
              <a:off x="6938274" y="3548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6" name="tx116"/>
            <p:cNvSpPr/>
            <p:nvPr/>
          </p:nvSpPr>
          <p:spPr>
            <a:xfrm>
              <a:off x="7204817" y="35473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7" name="tx117"/>
            <p:cNvSpPr/>
            <p:nvPr/>
          </p:nvSpPr>
          <p:spPr>
            <a:xfrm>
              <a:off x="7471361" y="36967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8" name="tx118"/>
            <p:cNvSpPr/>
            <p:nvPr/>
          </p:nvSpPr>
          <p:spPr>
            <a:xfrm>
              <a:off x="7737904" y="37644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9" name="tx119"/>
            <p:cNvSpPr/>
            <p:nvPr/>
          </p:nvSpPr>
          <p:spPr>
            <a:xfrm>
              <a:off x="1310724"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20" name="tx120"/>
            <p:cNvSpPr/>
            <p:nvPr/>
          </p:nvSpPr>
          <p:spPr>
            <a:xfrm>
              <a:off x="2673584" y="35431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1" name="tx121"/>
            <p:cNvSpPr/>
            <p:nvPr/>
          </p:nvSpPr>
          <p:spPr>
            <a:xfrm>
              <a:off x="4006300" y="38171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2" name="tx122"/>
            <p:cNvSpPr/>
            <p:nvPr/>
          </p:nvSpPr>
          <p:spPr>
            <a:xfrm>
              <a:off x="5339016" y="37599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3" name="tx123"/>
            <p:cNvSpPr/>
            <p:nvPr/>
          </p:nvSpPr>
          <p:spPr>
            <a:xfrm>
              <a:off x="6405188" y="37758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4" name="tx124"/>
            <p:cNvSpPr/>
            <p:nvPr/>
          </p:nvSpPr>
          <p:spPr>
            <a:xfrm>
              <a:off x="6671731" y="35535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5" name="tx125"/>
            <p:cNvSpPr/>
            <p:nvPr/>
          </p:nvSpPr>
          <p:spPr>
            <a:xfrm>
              <a:off x="6938274" y="3388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6" name="tx126"/>
            <p:cNvSpPr/>
            <p:nvPr/>
          </p:nvSpPr>
          <p:spPr>
            <a:xfrm>
              <a:off x="7204817" y="33879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 name="tx127"/>
            <p:cNvSpPr/>
            <p:nvPr/>
          </p:nvSpPr>
          <p:spPr>
            <a:xfrm>
              <a:off x="7471361" y="35805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8" name="tx128"/>
            <p:cNvSpPr/>
            <p:nvPr/>
          </p:nvSpPr>
          <p:spPr>
            <a:xfrm>
              <a:off x="7737904" y="364880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29" name="tx129"/>
            <p:cNvSpPr/>
            <p:nvPr/>
          </p:nvSpPr>
          <p:spPr>
            <a:xfrm>
              <a:off x="8049651" y="3740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4214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2" name="tx132"/>
            <p:cNvSpPr/>
            <p:nvPr/>
          </p:nvSpPr>
          <p:spPr>
            <a:xfrm>
              <a:off x="639902" y="27789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639902" y="213642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1" name="tx151"/>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1" name="tx161"/>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2" name="pl162"/>
            <p:cNvSpPr/>
            <p:nvPr/>
          </p:nvSpPr>
          <p:spPr>
            <a:xfrm>
              <a:off x="256157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921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6227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82687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3574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2624228" cy="119033"/>
            </a:xfrm>
            <a:prstGeom prst="rect">
              <a:avLst/>
            </a:prstGeom>
            <a:solidFill>
              <a:srgbClr val="1CABE2">
                <a:alpha val="85098"/>
              </a:srgbClr>
            </a:solidFill>
          </p:spPr>
          <p:txBody>
            <a:bodyPr/>
            <a:lstStyle/>
            <a:p/>
          </p:txBody>
        </p:sp>
        <p:sp>
          <p:nvSpPr>
            <p:cNvPr id="172" name="rc172"/>
            <p:cNvSpPr/>
            <p:nvPr/>
          </p:nvSpPr>
          <p:spPr>
            <a:xfrm>
              <a:off x="1296273" y="5577352"/>
              <a:ext cx="5402823" cy="119033"/>
            </a:xfrm>
            <a:prstGeom prst="rect">
              <a:avLst/>
            </a:prstGeom>
            <a:solidFill>
              <a:srgbClr val="1CABE2">
                <a:alpha val="85098"/>
              </a:srgbClr>
            </a:solidFill>
          </p:spPr>
          <p:txBody>
            <a:bodyPr/>
            <a:lstStyle/>
            <a:p/>
          </p:txBody>
        </p:sp>
        <p:sp>
          <p:nvSpPr>
            <p:cNvPr id="173" name="rc173"/>
            <p:cNvSpPr/>
            <p:nvPr/>
          </p:nvSpPr>
          <p:spPr>
            <a:xfrm>
              <a:off x="1296273" y="5428560"/>
              <a:ext cx="4207116" cy="119033"/>
            </a:xfrm>
            <a:prstGeom prst="rect">
              <a:avLst/>
            </a:prstGeom>
            <a:solidFill>
              <a:srgbClr val="1CABE2">
                <a:alpha val="85098"/>
              </a:srgbClr>
            </a:solidFill>
          </p:spPr>
          <p:txBody>
            <a:bodyPr/>
            <a:lstStyle/>
            <a:p/>
          </p:txBody>
        </p:sp>
        <p:sp>
          <p:nvSpPr>
            <p:cNvPr id="174" name="rc174"/>
            <p:cNvSpPr/>
            <p:nvPr/>
          </p:nvSpPr>
          <p:spPr>
            <a:xfrm>
              <a:off x="3920502" y="5726143"/>
              <a:ext cx="1749907" cy="119033"/>
            </a:xfrm>
            <a:prstGeom prst="rect">
              <a:avLst/>
            </a:prstGeom>
            <a:solidFill>
              <a:srgbClr val="B3B3B3">
                <a:alpha val="85098"/>
              </a:srgbClr>
            </a:solidFill>
          </p:spPr>
          <p:txBody>
            <a:bodyPr/>
            <a:lstStyle/>
            <a:p/>
          </p:txBody>
        </p:sp>
        <p:sp>
          <p:nvSpPr>
            <p:cNvPr id="175" name="rc175"/>
            <p:cNvSpPr/>
            <p:nvPr/>
          </p:nvSpPr>
          <p:spPr>
            <a:xfrm>
              <a:off x="6699097" y="5577352"/>
              <a:ext cx="1500643" cy="119033"/>
            </a:xfrm>
            <a:prstGeom prst="rect">
              <a:avLst/>
            </a:prstGeom>
            <a:solidFill>
              <a:srgbClr val="B3B3B3">
                <a:alpha val="85098"/>
              </a:srgbClr>
            </a:solidFill>
          </p:spPr>
          <p:txBody>
            <a:bodyPr/>
            <a:lstStyle/>
            <a:p/>
          </p:txBody>
        </p:sp>
        <p:sp>
          <p:nvSpPr>
            <p:cNvPr id="176" name="rc176"/>
            <p:cNvSpPr/>
            <p:nvPr/>
          </p:nvSpPr>
          <p:spPr>
            <a:xfrm>
              <a:off x="5503390" y="5428560"/>
              <a:ext cx="902157" cy="119033"/>
            </a:xfrm>
            <a:prstGeom prst="rect">
              <a:avLst/>
            </a:prstGeom>
            <a:solidFill>
              <a:srgbClr val="B3B3B3">
                <a:alpha val="85098"/>
              </a:srgbClr>
            </a:solidFill>
          </p:spPr>
          <p:txBody>
            <a:bodyPr/>
            <a:lstStyle/>
            <a:p/>
          </p:txBody>
        </p:sp>
        <p:sp>
          <p:nvSpPr>
            <p:cNvPr id="177" name="tx177"/>
            <p:cNvSpPr/>
            <p:nvPr/>
          </p:nvSpPr>
          <p:spPr>
            <a:xfrm>
              <a:off x="5750781"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78" name="tx178"/>
            <p:cNvSpPr/>
            <p:nvPr/>
          </p:nvSpPr>
          <p:spPr>
            <a:xfrm>
              <a:off x="8280112" y="5595200"/>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79" name="tx179"/>
            <p:cNvSpPr/>
            <p:nvPr/>
          </p:nvSpPr>
          <p:spPr>
            <a:xfrm>
              <a:off x="6437702" y="5446691"/>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80" name="tx180"/>
            <p:cNvSpPr/>
            <p:nvPr/>
          </p:nvSpPr>
          <p:spPr>
            <a:xfrm>
              <a:off x="2528015"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81" name="tx181"/>
            <p:cNvSpPr/>
            <p:nvPr/>
          </p:nvSpPr>
          <p:spPr>
            <a:xfrm>
              <a:off x="3917313"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82" name="tx182"/>
            <p:cNvSpPr/>
            <p:nvPr/>
          </p:nvSpPr>
          <p:spPr>
            <a:xfrm>
              <a:off x="3319459"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83" name="tx183"/>
            <p:cNvSpPr/>
            <p:nvPr/>
          </p:nvSpPr>
          <p:spPr>
            <a:xfrm>
              <a:off x="4715083"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4" name="tx184"/>
            <p:cNvSpPr/>
            <p:nvPr/>
          </p:nvSpPr>
          <p:spPr>
            <a:xfrm>
              <a:off x="7369046"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5" name="tx185"/>
            <p:cNvSpPr/>
            <p:nvPr/>
          </p:nvSpPr>
          <p:spPr>
            <a:xfrm>
              <a:off x="588855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741433"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6272029"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3397016"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3" name="tx193"/>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4" name="tx194"/>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5" name="tx195"/>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Djibouti.
En 2025, la couverture vaccinale contre la diphtérie, le tétanos et la coqueluche (DTC1) à Djibouti a atteint 86 %. Le nombre d’enfants n’ayant reçu aucune dose de vaccin DTC (enfants n’ayant reçu aucune dose) est passé de 4 000 en 2024 à 3 000 en 2025.
La couverture vaccinale contre la DTP3 a atteint 83 % en 2025, laissant 4 000 enfants exposés à des maladies évitables par la vaccination.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86 % et celui pour le DTP3 de 83 %, ce qui signifie que 4 000 enfants n’étaient pas vaccinés ou l’étaient insuffisamment, dont 3 000 n’avaient reçu aucune dose et moins de 1 000 ne bénéficiaient que d’une protection partielle.</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10405"/>
              <a:ext cx="3397293" cy="587638"/>
            </a:xfrm>
            <a:custGeom>
              <a:avLst/>
              <a:pathLst>
                <a:path w="3397293" h="587638">
                  <a:moveTo>
                    <a:pt x="0" y="566651"/>
                  </a:moveTo>
                  <a:lnTo>
                    <a:pt x="135891" y="587638"/>
                  </a:lnTo>
                  <a:lnTo>
                    <a:pt x="271783" y="440728"/>
                  </a:lnTo>
                  <a:lnTo>
                    <a:pt x="407675" y="356780"/>
                  </a:lnTo>
                  <a:lnTo>
                    <a:pt x="543566" y="251845"/>
                  </a:lnTo>
                  <a:lnTo>
                    <a:pt x="679458" y="419741"/>
                  </a:lnTo>
                  <a:lnTo>
                    <a:pt x="815350" y="356780"/>
                  </a:lnTo>
                  <a:lnTo>
                    <a:pt x="951242" y="20987"/>
                  </a:lnTo>
                  <a:lnTo>
                    <a:pt x="1087133" y="62961"/>
                  </a:lnTo>
                  <a:lnTo>
                    <a:pt x="1223025" y="62961"/>
                  </a:lnTo>
                  <a:lnTo>
                    <a:pt x="1358917" y="62961"/>
                  </a:lnTo>
                  <a:lnTo>
                    <a:pt x="1494809" y="83948"/>
                  </a:lnTo>
                  <a:lnTo>
                    <a:pt x="1630700" y="167896"/>
                  </a:lnTo>
                  <a:lnTo>
                    <a:pt x="1766592" y="125922"/>
                  </a:lnTo>
                  <a:lnTo>
                    <a:pt x="1902484" y="0"/>
                  </a:lnTo>
                  <a:lnTo>
                    <a:pt x="2038375" y="62961"/>
                  </a:lnTo>
                  <a:lnTo>
                    <a:pt x="2174267" y="398754"/>
                  </a:lnTo>
                  <a:lnTo>
                    <a:pt x="2310159" y="209870"/>
                  </a:lnTo>
                  <a:lnTo>
                    <a:pt x="2446051" y="41974"/>
                  </a:lnTo>
                  <a:lnTo>
                    <a:pt x="2581942" y="41974"/>
                  </a:lnTo>
                  <a:lnTo>
                    <a:pt x="2717834" y="356780"/>
                  </a:lnTo>
                  <a:lnTo>
                    <a:pt x="2853726" y="482703"/>
                  </a:lnTo>
                  <a:lnTo>
                    <a:pt x="2989618" y="482703"/>
                  </a:lnTo>
                  <a:lnTo>
                    <a:pt x="3125509" y="335793"/>
                  </a:lnTo>
                  <a:lnTo>
                    <a:pt x="3261401" y="230858"/>
                  </a:lnTo>
                  <a:lnTo>
                    <a:pt x="3397293" y="14690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09870"/>
            </a:xfrm>
            <a:custGeom>
              <a:avLst/>
              <a:pathLst>
                <a:path w="3397293" h="209870">
                  <a:moveTo>
                    <a:pt x="0" y="62961"/>
                  </a:moveTo>
                  <a:lnTo>
                    <a:pt x="135891" y="41974"/>
                  </a:lnTo>
                  <a:lnTo>
                    <a:pt x="271783" y="83948"/>
                  </a:lnTo>
                  <a:lnTo>
                    <a:pt x="407675" y="62961"/>
                  </a:lnTo>
                  <a:lnTo>
                    <a:pt x="543566" y="41974"/>
                  </a:lnTo>
                  <a:lnTo>
                    <a:pt x="679458" y="20987"/>
                  </a:lnTo>
                  <a:lnTo>
                    <a:pt x="815350" y="20987"/>
                  </a:lnTo>
                  <a:lnTo>
                    <a:pt x="951242" y="20987"/>
                  </a:lnTo>
                  <a:lnTo>
                    <a:pt x="1087133" y="0"/>
                  </a:lnTo>
                  <a:lnTo>
                    <a:pt x="1223025" y="0"/>
                  </a:lnTo>
                  <a:lnTo>
                    <a:pt x="1358917" y="0"/>
                  </a:lnTo>
                  <a:lnTo>
                    <a:pt x="1494809" y="0"/>
                  </a:lnTo>
                  <a:lnTo>
                    <a:pt x="1630700" y="20987"/>
                  </a:lnTo>
                  <a:lnTo>
                    <a:pt x="1766592" y="41974"/>
                  </a:lnTo>
                  <a:lnTo>
                    <a:pt x="1902484" y="41974"/>
                  </a:lnTo>
                  <a:lnTo>
                    <a:pt x="2038375" y="62961"/>
                  </a:lnTo>
                  <a:lnTo>
                    <a:pt x="2174267" y="83948"/>
                  </a:lnTo>
                  <a:lnTo>
                    <a:pt x="2310159" y="62961"/>
                  </a:lnTo>
                  <a:lnTo>
                    <a:pt x="2446051" y="62961"/>
                  </a:lnTo>
                  <a:lnTo>
                    <a:pt x="2581942" y="62961"/>
                  </a:lnTo>
                  <a:lnTo>
                    <a:pt x="2717834" y="104935"/>
                  </a:lnTo>
                  <a:lnTo>
                    <a:pt x="2853726" y="104935"/>
                  </a:lnTo>
                  <a:lnTo>
                    <a:pt x="2989618" y="62961"/>
                  </a:lnTo>
                  <a:lnTo>
                    <a:pt x="3125509" y="209870"/>
                  </a:lnTo>
                  <a:lnTo>
                    <a:pt x="3261401" y="209870"/>
                  </a:lnTo>
                  <a:lnTo>
                    <a:pt x="3397293" y="125922"/>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10405"/>
              <a:ext cx="3397293" cy="587638"/>
            </a:xfrm>
            <a:custGeom>
              <a:avLst/>
              <a:pathLst>
                <a:path w="3397293" h="587638">
                  <a:moveTo>
                    <a:pt x="0" y="566651"/>
                  </a:moveTo>
                  <a:lnTo>
                    <a:pt x="135891" y="587638"/>
                  </a:lnTo>
                  <a:lnTo>
                    <a:pt x="271783" y="440728"/>
                  </a:lnTo>
                  <a:lnTo>
                    <a:pt x="407675" y="356780"/>
                  </a:lnTo>
                  <a:lnTo>
                    <a:pt x="543566" y="251845"/>
                  </a:lnTo>
                  <a:lnTo>
                    <a:pt x="679458" y="419741"/>
                  </a:lnTo>
                  <a:lnTo>
                    <a:pt x="815350" y="356780"/>
                  </a:lnTo>
                  <a:lnTo>
                    <a:pt x="951242" y="20987"/>
                  </a:lnTo>
                  <a:lnTo>
                    <a:pt x="1087133" y="62961"/>
                  </a:lnTo>
                  <a:lnTo>
                    <a:pt x="1223025" y="62961"/>
                  </a:lnTo>
                  <a:lnTo>
                    <a:pt x="1358917" y="62961"/>
                  </a:lnTo>
                  <a:lnTo>
                    <a:pt x="1494809" y="83948"/>
                  </a:lnTo>
                  <a:lnTo>
                    <a:pt x="1630700" y="167896"/>
                  </a:lnTo>
                  <a:lnTo>
                    <a:pt x="1766592" y="125922"/>
                  </a:lnTo>
                  <a:lnTo>
                    <a:pt x="1902484" y="0"/>
                  </a:lnTo>
                  <a:lnTo>
                    <a:pt x="2038375" y="62961"/>
                  </a:lnTo>
                  <a:lnTo>
                    <a:pt x="2174267" y="398754"/>
                  </a:lnTo>
                  <a:lnTo>
                    <a:pt x="2310159" y="209870"/>
                  </a:lnTo>
                  <a:lnTo>
                    <a:pt x="2446051" y="41974"/>
                  </a:lnTo>
                  <a:lnTo>
                    <a:pt x="2581942" y="41974"/>
                  </a:lnTo>
                  <a:lnTo>
                    <a:pt x="2717834" y="356780"/>
                  </a:lnTo>
                  <a:lnTo>
                    <a:pt x="2853726" y="482703"/>
                  </a:lnTo>
                  <a:lnTo>
                    <a:pt x="2989618" y="482703"/>
                  </a:lnTo>
                  <a:lnTo>
                    <a:pt x="3125509" y="335793"/>
                  </a:lnTo>
                  <a:lnTo>
                    <a:pt x="3261401" y="230858"/>
                  </a:lnTo>
                  <a:lnTo>
                    <a:pt x="3397293" y="14690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755535"/>
            </a:xfrm>
            <a:custGeom>
              <a:avLst/>
              <a:pathLst>
                <a:path w="0" h="755535">
                  <a:moveTo>
                    <a:pt x="0" y="0"/>
                  </a:moveTo>
                  <a:lnTo>
                    <a:pt x="0" y="7555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08625"/>
            </a:xfrm>
            <a:custGeom>
              <a:avLst/>
              <a:pathLst>
                <a:path w="0" h="608625">
                  <a:moveTo>
                    <a:pt x="0" y="0"/>
                  </a:moveTo>
                  <a:lnTo>
                    <a:pt x="0" y="6086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2" name="pl32"/>
            <p:cNvSpPr/>
            <p:nvPr/>
          </p:nvSpPr>
          <p:spPr>
            <a:xfrm>
              <a:off x="1120965" y="2010405"/>
              <a:ext cx="3397293" cy="587638"/>
            </a:xfrm>
            <a:custGeom>
              <a:avLst/>
              <a:pathLst>
                <a:path w="3397293" h="587638">
                  <a:moveTo>
                    <a:pt x="0" y="566651"/>
                  </a:moveTo>
                  <a:lnTo>
                    <a:pt x="135891" y="587638"/>
                  </a:lnTo>
                  <a:lnTo>
                    <a:pt x="271783" y="440728"/>
                  </a:lnTo>
                  <a:lnTo>
                    <a:pt x="407675" y="356780"/>
                  </a:lnTo>
                  <a:lnTo>
                    <a:pt x="543566" y="251845"/>
                  </a:lnTo>
                  <a:lnTo>
                    <a:pt x="679458" y="419741"/>
                  </a:lnTo>
                  <a:lnTo>
                    <a:pt x="815350" y="356780"/>
                  </a:lnTo>
                  <a:lnTo>
                    <a:pt x="951242" y="20987"/>
                  </a:lnTo>
                  <a:lnTo>
                    <a:pt x="1087133" y="62961"/>
                  </a:lnTo>
                  <a:lnTo>
                    <a:pt x="1223025" y="62961"/>
                  </a:lnTo>
                  <a:lnTo>
                    <a:pt x="1358917" y="62961"/>
                  </a:lnTo>
                  <a:lnTo>
                    <a:pt x="1494809" y="83948"/>
                  </a:lnTo>
                  <a:lnTo>
                    <a:pt x="1630700" y="167896"/>
                  </a:lnTo>
                  <a:lnTo>
                    <a:pt x="1766592" y="125922"/>
                  </a:lnTo>
                  <a:lnTo>
                    <a:pt x="1902484" y="0"/>
                  </a:lnTo>
                  <a:lnTo>
                    <a:pt x="2038375" y="62961"/>
                  </a:lnTo>
                  <a:lnTo>
                    <a:pt x="2174267" y="398754"/>
                  </a:lnTo>
                  <a:lnTo>
                    <a:pt x="2310159" y="209870"/>
                  </a:lnTo>
                  <a:lnTo>
                    <a:pt x="2446051" y="41974"/>
                  </a:lnTo>
                  <a:lnTo>
                    <a:pt x="2581942" y="41974"/>
                  </a:lnTo>
                  <a:lnTo>
                    <a:pt x="2717834" y="356780"/>
                  </a:lnTo>
                  <a:lnTo>
                    <a:pt x="2853726" y="482703"/>
                  </a:lnTo>
                  <a:lnTo>
                    <a:pt x="2989618" y="482703"/>
                  </a:lnTo>
                  <a:lnTo>
                    <a:pt x="3125509" y="335793"/>
                  </a:lnTo>
                  <a:lnTo>
                    <a:pt x="3261401" y="230858"/>
                  </a:lnTo>
                  <a:lnTo>
                    <a:pt x="3397293" y="14690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173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6084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0434" y="1405107"/>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Djibouti, 2000-2025</a:t>
              </a:r>
            </a:p>
          </p:txBody>
        </p:sp>
        <p:sp>
          <p:nvSpPr>
            <p:cNvPr id="63" name="pl63"/>
            <p:cNvSpPr/>
            <p:nvPr/>
          </p:nvSpPr>
          <p:spPr>
            <a:xfrm>
              <a:off x="5267799" y="39057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06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105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23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581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931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28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0101"/>
              <a:ext cx="3397293" cy="1582104"/>
            </a:xfrm>
            <a:custGeom>
              <a:avLst/>
              <a:pathLst>
                <a:path w="3397293" h="1582104">
                  <a:moveTo>
                    <a:pt x="0" y="1525600"/>
                  </a:moveTo>
                  <a:lnTo>
                    <a:pt x="135891" y="1582104"/>
                  </a:lnTo>
                  <a:lnTo>
                    <a:pt x="271783" y="1186578"/>
                  </a:lnTo>
                  <a:lnTo>
                    <a:pt x="407675" y="960563"/>
                  </a:lnTo>
                  <a:lnTo>
                    <a:pt x="543566" y="678044"/>
                  </a:lnTo>
                  <a:lnTo>
                    <a:pt x="679458" y="1130074"/>
                  </a:lnTo>
                  <a:lnTo>
                    <a:pt x="815350" y="960563"/>
                  </a:lnTo>
                  <a:lnTo>
                    <a:pt x="951242" y="56503"/>
                  </a:lnTo>
                  <a:lnTo>
                    <a:pt x="1087133" y="169511"/>
                  </a:lnTo>
                  <a:lnTo>
                    <a:pt x="1223025" y="169511"/>
                  </a:lnTo>
                  <a:lnTo>
                    <a:pt x="1358917" y="169511"/>
                  </a:lnTo>
                  <a:lnTo>
                    <a:pt x="1494809" y="226014"/>
                  </a:lnTo>
                  <a:lnTo>
                    <a:pt x="1630700" y="452029"/>
                  </a:lnTo>
                  <a:lnTo>
                    <a:pt x="1766592" y="339022"/>
                  </a:lnTo>
                  <a:lnTo>
                    <a:pt x="1902484" y="0"/>
                  </a:lnTo>
                  <a:lnTo>
                    <a:pt x="2038375" y="169511"/>
                  </a:lnTo>
                  <a:lnTo>
                    <a:pt x="2174267" y="1073570"/>
                  </a:lnTo>
                  <a:lnTo>
                    <a:pt x="2310159" y="565037"/>
                  </a:lnTo>
                  <a:lnTo>
                    <a:pt x="2446051" y="113007"/>
                  </a:lnTo>
                  <a:lnTo>
                    <a:pt x="2581942" y="113007"/>
                  </a:lnTo>
                  <a:lnTo>
                    <a:pt x="2717834" y="960563"/>
                  </a:lnTo>
                  <a:lnTo>
                    <a:pt x="2853726" y="1299585"/>
                  </a:lnTo>
                  <a:lnTo>
                    <a:pt x="2989618" y="1299585"/>
                  </a:lnTo>
                  <a:lnTo>
                    <a:pt x="3125509" y="904059"/>
                  </a:lnTo>
                  <a:lnTo>
                    <a:pt x="3261401" y="621540"/>
                  </a:lnTo>
                  <a:lnTo>
                    <a:pt x="3397293" y="39552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93109"/>
              <a:ext cx="3397293" cy="508533"/>
            </a:xfrm>
            <a:custGeom>
              <a:avLst/>
              <a:pathLst>
                <a:path w="3397293" h="508533">
                  <a:moveTo>
                    <a:pt x="0" y="508533"/>
                  </a:moveTo>
                  <a:lnTo>
                    <a:pt x="135891" y="452029"/>
                  </a:lnTo>
                  <a:lnTo>
                    <a:pt x="271783" y="452029"/>
                  </a:lnTo>
                  <a:lnTo>
                    <a:pt x="407675" y="395526"/>
                  </a:lnTo>
                  <a:lnTo>
                    <a:pt x="543566" y="339022"/>
                  </a:lnTo>
                  <a:lnTo>
                    <a:pt x="679458" y="282518"/>
                  </a:lnTo>
                  <a:lnTo>
                    <a:pt x="815350" y="226014"/>
                  </a:lnTo>
                  <a:lnTo>
                    <a:pt x="951242" y="226014"/>
                  </a:lnTo>
                  <a:lnTo>
                    <a:pt x="1087133" y="169511"/>
                  </a:lnTo>
                  <a:lnTo>
                    <a:pt x="1223025" y="113007"/>
                  </a:lnTo>
                  <a:lnTo>
                    <a:pt x="1358917" y="113007"/>
                  </a:lnTo>
                  <a:lnTo>
                    <a:pt x="1494809" y="56503"/>
                  </a:lnTo>
                  <a:lnTo>
                    <a:pt x="1630700" y="113007"/>
                  </a:lnTo>
                  <a:lnTo>
                    <a:pt x="1766592" y="113007"/>
                  </a:lnTo>
                  <a:lnTo>
                    <a:pt x="1902484" y="113007"/>
                  </a:lnTo>
                  <a:lnTo>
                    <a:pt x="2038375" y="113007"/>
                  </a:lnTo>
                  <a:lnTo>
                    <a:pt x="2174267" y="56503"/>
                  </a:lnTo>
                  <a:lnTo>
                    <a:pt x="2310159" y="56503"/>
                  </a:lnTo>
                  <a:lnTo>
                    <a:pt x="2446051" y="56503"/>
                  </a:lnTo>
                  <a:lnTo>
                    <a:pt x="2581942" y="0"/>
                  </a:lnTo>
                  <a:lnTo>
                    <a:pt x="2717834" y="169511"/>
                  </a:lnTo>
                  <a:lnTo>
                    <a:pt x="2853726" y="282518"/>
                  </a:lnTo>
                  <a:lnTo>
                    <a:pt x="2989618" y="113007"/>
                  </a:lnTo>
                  <a:lnTo>
                    <a:pt x="3125509" y="113007"/>
                  </a:lnTo>
                  <a:lnTo>
                    <a:pt x="3261401" y="113007"/>
                  </a:lnTo>
                  <a:lnTo>
                    <a:pt x="3397293" y="5650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23598"/>
              <a:ext cx="3397293" cy="565037"/>
            </a:xfrm>
            <a:custGeom>
              <a:avLst/>
              <a:pathLst>
                <a:path w="3397293" h="565037">
                  <a:moveTo>
                    <a:pt x="0" y="169511"/>
                  </a:moveTo>
                  <a:lnTo>
                    <a:pt x="135891" y="113007"/>
                  </a:lnTo>
                  <a:lnTo>
                    <a:pt x="271783" y="226014"/>
                  </a:lnTo>
                  <a:lnTo>
                    <a:pt x="407675" y="169511"/>
                  </a:lnTo>
                  <a:lnTo>
                    <a:pt x="543566" y="113007"/>
                  </a:lnTo>
                  <a:lnTo>
                    <a:pt x="679458" y="56503"/>
                  </a:lnTo>
                  <a:lnTo>
                    <a:pt x="815350" y="56503"/>
                  </a:lnTo>
                  <a:lnTo>
                    <a:pt x="951242" y="56503"/>
                  </a:lnTo>
                  <a:lnTo>
                    <a:pt x="1087133" y="0"/>
                  </a:lnTo>
                  <a:lnTo>
                    <a:pt x="1223025" y="0"/>
                  </a:lnTo>
                  <a:lnTo>
                    <a:pt x="1358917" y="0"/>
                  </a:lnTo>
                  <a:lnTo>
                    <a:pt x="1494809" y="0"/>
                  </a:lnTo>
                  <a:lnTo>
                    <a:pt x="1630700" y="56503"/>
                  </a:lnTo>
                  <a:lnTo>
                    <a:pt x="1766592" y="113007"/>
                  </a:lnTo>
                  <a:lnTo>
                    <a:pt x="1902484" y="113007"/>
                  </a:lnTo>
                  <a:lnTo>
                    <a:pt x="2038375" y="169511"/>
                  </a:lnTo>
                  <a:lnTo>
                    <a:pt x="2174267" y="226014"/>
                  </a:lnTo>
                  <a:lnTo>
                    <a:pt x="2310159" y="169511"/>
                  </a:lnTo>
                  <a:lnTo>
                    <a:pt x="2446051" y="169511"/>
                  </a:lnTo>
                  <a:lnTo>
                    <a:pt x="2581942" y="169511"/>
                  </a:lnTo>
                  <a:lnTo>
                    <a:pt x="2717834" y="282518"/>
                  </a:lnTo>
                  <a:lnTo>
                    <a:pt x="2853726" y="282518"/>
                  </a:lnTo>
                  <a:lnTo>
                    <a:pt x="2989618" y="169511"/>
                  </a:lnTo>
                  <a:lnTo>
                    <a:pt x="3125509" y="565037"/>
                  </a:lnTo>
                  <a:lnTo>
                    <a:pt x="3261401" y="565037"/>
                  </a:lnTo>
                  <a:lnTo>
                    <a:pt x="3397293" y="33902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931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0101"/>
              <a:ext cx="3397293" cy="1582104"/>
            </a:xfrm>
            <a:custGeom>
              <a:avLst/>
              <a:pathLst>
                <a:path w="3397293" h="1582104">
                  <a:moveTo>
                    <a:pt x="0" y="1525600"/>
                  </a:moveTo>
                  <a:lnTo>
                    <a:pt x="135891" y="1582104"/>
                  </a:lnTo>
                  <a:lnTo>
                    <a:pt x="271783" y="1186578"/>
                  </a:lnTo>
                  <a:lnTo>
                    <a:pt x="407675" y="960563"/>
                  </a:lnTo>
                  <a:lnTo>
                    <a:pt x="543566" y="678044"/>
                  </a:lnTo>
                  <a:lnTo>
                    <a:pt x="679458" y="1130074"/>
                  </a:lnTo>
                  <a:lnTo>
                    <a:pt x="815350" y="960563"/>
                  </a:lnTo>
                  <a:lnTo>
                    <a:pt x="951242" y="56503"/>
                  </a:lnTo>
                  <a:lnTo>
                    <a:pt x="1087133" y="169511"/>
                  </a:lnTo>
                  <a:lnTo>
                    <a:pt x="1223025" y="169511"/>
                  </a:lnTo>
                  <a:lnTo>
                    <a:pt x="1358917" y="169511"/>
                  </a:lnTo>
                  <a:lnTo>
                    <a:pt x="1494809" y="226014"/>
                  </a:lnTo>
                  <a:lnTo>
                    <a:pt x="1630700" y="452029"/>
                  </a:lnTo>
                  <a:lnTo>
                    <a:pt x="1766592" y="339022"/>
                  </a:lnTo>
                  <a:lnTo>
                    <a:pt x="1902484" y="0"/>
                  </a:lnTo>
                  <a:lnTo>
                    <a:pt x="2038375" y="169511"/>
                  </a:lnTo>
                  <a:lnTo>
                    <a:pt x="2174267" y="1073570"/>
                  </a:lnTo>
                  <a:lnTo>
                    <a:pt x="2310159" y="565037"/>
                  </a:lnTo>
                  <a:lnTo>
                    <a:pt x="2446051" y="113007"/>
                  </a:lnTo>
                  <a:lnTo>
                    <a:pt x="2581942" y="113007"/>
                  </a:lnTo>
                  <a:lnTo>
                    <a:pt x="2717834" y="960563"/>
                  </a:lnTo>
                  <a:lnTo>
                    <a:pt x="2853726" y="1299585"/>
                  </a:lnTo>
                  <a:lnTo>
                    <a:pt x="2989618" y="1299585"/>
                  </a:lnTo>
                  <a:lnTo>
                    <a:pt x="3125509" y="904059"/>
                  </a:lnTo>
                  <a:lnTo>
                    <a:pt x="3261401" y="621540"/>
                  </a:lnTo>
                  <a:lnTo>
                    <a:pt x="3397293" y="395526"/>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76688"/>
              <a:ext cx="0" cy="1729013"/>
            </a:xfrm>
            <a:custGeom>
              <a:avLst/>
              <a:pathLst>
                <a:path w="0" h="1729013">
                  <a:moveTo>
                    <a:pt x="0" y="17290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76688"/>
              <a:ext cx="0" cy="1333487"/>
            </a:xfrm>
            <a:custGeom>
              <a:avLst/>
              <a:pathLst>
                <a:path w="0" h="1333487">
                  <a:moveTo>
                    <a:pt x="0" y="13334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76688"/>
              <a:ext cx="0" cy="372924"/>
            </a:xfrm>
            <a:custGeom>
              <a:avLst/>
              <a:pathLst>
                <a:path w="0" h="372924">
                  <a:moveTo>
                    <a:pt x="0" y="3729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76688"/>
              <a:ext cx="0" cy="372924"/>
            </a:xfrm>
            <a:custGeom>
              <a:avLst/>
              <a:pathLst>
                <a:path w="0" h="372924">
                  <a:moveTo>
                    <a:pt x="0" y="3729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76688"/>
              <a:ext cx="0" cy="316420"/>
            </a:xfrm>
            <a:custGeom>
              <a:avLst/>
              <a:pathLst>
                <a:path w="0" h="316420">
                  <a:moveTo>
                    <a:pt x="0" y="3164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76688"/>
              <a:ext cx="0" cy="824954"/>
            </a:xfrm>
            <a:custGeom>
              <a:avLst/>
              <a:pathLst>
                <a:path w="0" h="824954">
                  <a:moveTo>
                    <a:pt x="0" y="8249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76688"/>
              <a:ext cx="0" cy="598939"/>
            </a:xfrm>
            <a:custGeom>
              <a:avLst/>
              <a:pathLst>
                <a:path w="0" h="598939">
                  <a:moveTo>
                    <a:pt x="0" y="5989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0101"/>
              <a:ext cx="3397293" cy="1582104"/>
            </a:xfrm>
            <a:custGeom>
              <a:avLst/>
              <a:pathLst>
                <a:path w="3397293" h="1582104">
                  <a:moveTo>
                    <a:pt x="0" y="1525600"/>
                  </a:moveTo>
                  <a:lnTo>
                    <a:pt x="135891" y="1582104"/>
                  </a:lnTo>
                  <a:lnTo>
                    <a:pt x="271783" y="1186578"/>
                  </a:lnTo>
                  <a:lnTo>
                    <a:pt x="407675" y="960563"/>
                  </a:lnTo>
                  <a:lnTo>
                    <a:pt x="543566" y="678044"/>
                  </a:lnTo>
                  <a:lnTo>
                    <a:pt x="679458" y="1130074"/>
                  </a:lnTo>
                  <a:lnTo>
                    <a:pt x="815350" y="960563"/>
                  </a:lnTo>
                  <a:lnTo>
                    <a:pt x="951242" y="56503"/>
                  </a:lnTo>
                  <a:lnTo>
                    <a:pt x="1087133" y="169511"/>
                  </a:lnTo>
                  <a:lnTo>
                    <a:pt x="1223025" y="169511"/>
                  </a:lnTo>
                  <a:lnTo>
                    <a:pt x="1358917" y="169511"/>
                  </a:lnTo>
                  <a:lnTo>
                    <a:pt x="1494809" y="226014"/>
                  </a:lnTo>
                  <a:lnTo>
                    <a:pt x="1630700" y="452029"/>
                  </a:lnTo>
                  <a:lnTo>
                    <a:pt x="1766592" y="339022"/>
                  </a:lnTo>
                  <a:lnTo>
                    <a:pt x="1902484" y="0"/>
                  </a:lnTo>
                  <a:lnTo>
                    <a:pt x="2038375" y="169511"/>
                  </a:lnTo>
                  <a:lnTo>
                    <a:pt x="2174267" y="1073570"/>
                  </a:lnTo>
                  <a:lnTo>
                    <a:pt x="2310159" y="565037"/>
                  </a:lnTo>
                  <a:lnTo>
                    <a:pt x="2446051" y="113007"/>
                  </a:lnTo>
                  <a:lnTo>
                    <a:pt x="2581942" y="113007"/>
                  </a:lnTo>
                  <a:lnTo>
                    <a:pt x="2717834" y="960563"/>
                  </a:lnTo>
                  <a:lnTo>
                    <a:pt x="2853726" y="1299585"/>
                  </a:lnTo>
                  <a:lnTo>
                    <a:pt x="2989618" y="1299585"/>
                  </a:lnTo>
                  <a:lnTo>
                    <a:pt x="3125509" y="904059"/>
                  </a:lnTo>
                  <a:lnTo>
                    <a:pt x="3261401" y="621540"/>
                  </a:lnTo>
                  <a:lnTo>
                    <a:pt x="3397293" y="395526"/>
                  </a:lnTo>
                </a:path>
              </a:pathLst>
            </a:custGeom>
            <a:ln w="27101" cap="flat">
              <a:solidFill>
                <a:srgbClr val="0058AB">
                  <a:alpha val="100000"/>
                </a:srgbClr>
              </a:solidFill>
              <a:prstDash val="solid"/>
              <a:round/>
            </a:ln>
          </p:spPr>
          <p:txBody>
            <a:bodyPr/>
            <a:lstStyle/>
            <a:p/>
          </p:txBody>
        </p:sp>
        <p:sp>
          <p:nvSpPr>
            <p:cNvPr id="91" name="tx91"/>
            <p:cNvSpPr/>
            <p:nvPr/>
          </p:nvSpPr>
          <p:spPr>
            <a:xfrm>
              <a:off x="5359324" y="211364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2" name="tx92"/>
            <p:cNvSpPr/>
            <p:nvPr/>
          </p:nvSpPr>
          <p:spPr>
            <a:xfrm>
              <a:off x="6038783" y="211364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748386" y="21149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27845" y="21149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113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136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211502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902429" y="25104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2212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5710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060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4409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759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1843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1843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6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41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5534" y="486084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7" name="tx117"/>
            <p:cNvSpPr/>
            <p:nvPr/>
          </p:nvSpPr>
          <p:spPr>
            <a:xfrm>
              <a:off x="711006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516"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9" name="tx119"/>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17450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8915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380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1846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3183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4648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611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7578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3556188" cy="110182"/>
            </a:xfrm>
            <a:prstGeom prst="rect">
              <a:avLst/>
            </a:prstGeom>
            <a:solidFill>
              <a:srgbClr val="1CABE2">
                <a:alpha val="80000"/>
              </a:srgbClr>
            </a:solidFill>
          </p:spPr>
          <p:txBody>
            <a:bodyPr/>
            <a:lstStyle/>
            <a:p/>
          </p:txBody>
        </p:sp>
        <p:sp>
          <p:nvSpPr>
            <p:cNvPr id="133" name="rc133"/>
            <p:cNvSpPr/>
            <p:nvPr/>
          </p:nvSpPr>
          <p:spPr>
            <a:xfrm>
              <a:off x="1317178" y="5634770"/>
              <a:ext cx="7321564" cy="110182"/>
            </a:xfrm>
            <a:prstGeom prst="rect">
              <a:avLst/>
            </a:prstGeom>
            <a:solidFill>
              <a:srgbClr val="1CABE2">
                <a:alpha val="80000"/>
              </a:srgbClr>
            </a:solidFill>
          </p:spPr>
          <p:txBody>
            <a:bodyPr/>
            <a:lstStyle/>
            <a:p/>
          </p:txBody>
        </p:sp>
        <p:sp>
          <p:nvSpPr>
            <p:cNvPr id="134" name="rc134"/>
            <p:cNvSpPr/>
            <p:nvPr/>
          </p:nvSpPr>
          <p:spPr>
            <a:xfrm>
              <a:off x="1317178" y="5497042"/>
              <a:ext cx="5701218" cy="110182"/>
            </a:xfrm>
            <a:prstGeom prst="rect">
              <a:avLst/>
            </a:prstGeom>
            <a:solidFill>
              <a:srgbClr val="1CABE2">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8223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39689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11154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782619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à Djibouti (86 %) était inférieure de 4 points de pourcentage à la moyenne mondiale (90 %) et de 3 points de pourcentage à la moyenne de l’ensemble des pays de l’ MENA e (89 %).
La couverture nationale du DTP1 était inférieure de 5 points de pourcentage à celle de 2019 (91 %).
Cela correspond à 3 000 enfants n’ayant reçu aucune dose en 2025, contre 2 000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à Djibouti s'élevait à 86 %, soit 5 points de pourcentage de moins qu'en 2019 et un taux inférieur aux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2025, Djibouti occupait la 4e place sur 20 pays pour la couverture vaccinale la plus faible contre la rougeole, les oreillons et la rubéole (1re dose) (sur la base d’ex æquo).
Djibouti ne figurait pas parmi les 10 pays comptant le plus grand nombre d’enfants n’ayant reçu aucune dose de vaccin.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Djibouti figurait parmi les pays affichant la couverture vaccinale la plus élevée et ne figurait pas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55554"/>
              <a:ext cx="4687757" cy="1511437"/>
            </a:xfrm>
            <a:custGeom>
              <a:avLst/>
              <a:pathLst>
                <a:path w="4687757" h="1511437">
                  <a:moveTo>
                    <a:pt x="0" y="251793"/>
                  </a:moveTo>
                  <a:lnTo>
                    <a:pt x="11837" y="251778"/>
                  </a:lnTo>
                  <a:lnTo>
                    <a:pt x="23675" y="251761"/>
                  </a:lnTo>
                  <a:lnTo>
                    <a:pt x="35513" y="251740"/>
                  </a:lnTo>
                  <a:lnTo>
                    <a:pt x="47351" y="251716"/>
                  </a:lnTo>
                  <a:lnTo>
                    <a:pt x="59188" y="251688"/>
                  </a:lnTo>
                  <a:lnTo>
                    <a:pt x="71026" y="251655"/>
                  </a:lnTo>
                  <a:lnTo>
                    <a:pt x="82864" y="251616"/>
                  </a:lnTo>
                  <a:lnTo>
                    <a:pt x="94702" y="251570"/>
                  </a:lnTo>
                  <a:lnTo>
                    <a:pt x="106539" y="251516"/>
                  </a:lnTo>
                  <a:lnTo>
                    <a:pt x="118377" y="251453"/>
                  </a:lnTo>
                  <a:lnTo>
                    <a:pt x="130215" y="251378"/>
                  </a:lnTo>
                  <a:lnTo>
                    <a:pt x="142053" y="251291"/>
                  </a:lnTo>
                  <a:lnTo>
                    <a:pt x="153891" y="251189"/>
                  </a:lnTo>
                  <a:lnTo>
                    <a:pt x="165728" y="251068"/>
                  </a:lnTo>
                  <a:lnTo>
                    <a:pt x="177566" y="250927"/>
                  </a:lnTo>
                  <a:lnTo>
                    <a:pt x="189404" y="250761"/>
                  </a:lnTo>
                  <a:lnTo>
                    <a:pt x="201242" y="250566"/>
                  </a:lnTo>
                  <a:lnTo>
                    <a:pt x="213079" y="250337"/>
                  </a:lnTo>
                  <a:lnTo>
                    <a:pt x="224917" y="250069"/>
                  </a:lnTo>
                  <a:lnTo>
                    <a:pt x="236755" y="249754"/>
                  </a:lnTo>
                  <a:lnTo>
                    <a:pt x="248593" y="249385"/>
                  </a:lnTo>
                  <a:lnTo>
                    <a:pt x="260430" y="248953"/>
                  </a:lnTo>
                  <a:lnTo>
                    <a:pt x="272268" y="248447"/>
                  </a:lnTo>
                  <a:lnTo>
                    <a:pt x="284106" y="247855"/>
                  </a:lnTo>
                  <a:lnTo>
                    <a:pt x="295944" y="247162"/>
                  </a:lnTo>
                  <a:lnTo>
                    <a:pt x="307782" y="246353"/>
                  </a:lnTo>
                  <a:lnTo>
                    <a:pt x="319619" y="245409"/>
                  </a:lnTo>
                  <a:lnTo>
                    <a:pt x="331457" y="244309"/>
                  </a:lnTo>
                  <a:lnTo>
                    <a:pt x="343295" y="243028"/>
                  </a:lnTo>
                  <a:lnTo>
                    <a:pt x="355133" y="241539"/>
                  </a:lnTo>
                  <a:lnTo>
                    <a:pt x="366970" y="239813"/>
                  </a:lnTo>
                  <a:lnTo>
                    <a:pt x="378808" y="237814"/>
                  </a:lnTo>
                  <a:lnTo>
                    <a:pt x="390646" y="235508"/>
                  </a:lnTo>
                  <a:lnTo>
                    <a:pt x="402484" y="232853"/>
                  </a:lnTo>
                  <a:lnTo>
                    <a:pt x="414321" y="229808"/>
                  </a:lnTo>
                  <a:lnTo>
                    <a:pt x="426159" y="226330"/>
                  </a:lnTo>
                  <a:lnTo>
                    <a:pt x="437997" y="222373"/>
                  </a:lnTo>
                  <a:lnTo>
                    <a:pt x="449835" y="217896"/>
                  </a:lnTo>
                  <a:lnTo>
                    <a:pt x="461673" y="212858"/>
                  </a:lnTo>
                  <a:lnTo>
                    <a:pt x="473510" y="207227"/>
                  </a:lnTo>
                  <a:lnTo>
                    <a:pt x="485348" y="200977"/>
                  </a:lnTo>
                  <a:lnTo>
                    <a:pt x="497186" y="194096"/>
                  </a:lnTo>
                  <a:lnTo>
                    <a:pt x="509024" y="186587"/>
                  </a:lnTo>
                  <a:lnTo>
                    <a:pt x="520861" y="178471"/>
                  </a:lnTo>
                  <a:lnTo>
                    <a:pt x="532699" y="169790"/>
                  </a:lnTo>
                  <a:lnTo>
                    <a:pt x="544537" y="160607"/>
                  </a:lnTo>
                  <a:lnTo>
                    <a:pt x="556375" y="151006"/>
                  </a:lnTo>
                  <a:lnTo>
                    <a:pt x="568213" y="141092"/>
                  </a:lnTo>
                  <a:lnTo>
                    <a:pt x="580050" y="130984"/>
                  </a:lnTo>
                  <a:lnTo>
                    <a:pt x="591888" y="120809"/>
                  </a:lnTo>
                  <a:lnTo>
                    <a:pt x="603726" y="110700"/>
                  </a:lnTo>
                  <a:lnTo>
                    <a:pt x="615564" y="100786"/>
                  </a:lnTo>
                  <a:lnTo>
                    <a:pt x="627401" y="91186"/>
                  </a:lnTo>
                  <a:lnTo>
                    <a:pt x="639239" y="82003"/>
                  </a:lnTo>
                  <a:lnTo>
                    <a:pt x="651077" y="73322"/>
                  </a:lnTo>
                  <a:lnTo>
                    <a:pt x="662915" y="65206"/>
                  </a:lnTo>
                  <a:lnTo>
                    <a:pt x="674752" y="57697"/>
                  </a:lnTo>
                  <a:lnTo>
                    <a:pt x="686590" y="50816"/>
                  </a:lnTo>
                  <a:lnTo>
                    <a:pt x="698428" y="44566"/>
                  </a:lnTo>
                  <a:lnTo>
                    <a:pt x="710266" y="38934"/>
                  </a:lnTo>
                  <a:lnTo>
                    <a:pt x="722104" y="33897"/>
                  </a:lnTo>
                  <a:lnTo>
                    <a:pt x="733941" y="29419"/>
                  </a:lnTo>
                  <a:lnTo>
                    <a:pt x="745779" y="25463"/>
                  </a:lnTo>
                  <a:lnTo>
                    <a:pt x="757617" y="21984"/>
                  </a:lnTo>
                  <a:lnTo>
                    <a:pt x="769455" y="18939"/>
                  </a:lnTo>
                  <a:lnTo>
                    <a:pt x="781292" y="16285"/>
                  </a:lnTo>
                  <a:lnTo>
                    <a:pt x="793130" y="13978"/>
                  </a:lnTo>
                  <a:lnTo>
                    <a:pt x="804968" y="11980"/>
                  </a:lnTo>
                  <a:lnTo>
                    <a:pt x="816806" y="10253"/>
                  </a:lnTo>
                  <a:lnTo>
                    <a:pt x="828643" y="8765"/>
                  </a:lnTo>
                  <a:lnTo>
                    <a:pt x="840481" y="7484"/>
                  </a:lnTo>
                  <a:lnTo>
                    <a:pt x="852319" y="6383"/>
                  </a:lnTo>
                  <a:lnTo>
                    <a:pt x="864157" y="5439"/>
                  </a:lnTo>
                  <a:lnTo>
                    <a:pt x="875995" y="4630"/>
                  </a:lnTo>
                  <a:lnTo>
                    <a:pt x="887832" y="3938"/>
                  </a:lnTo>
                  <a:lnTo>
                    <a:pt x="899670" y="3346"/>
                  </a:lnTo>
                  <a:lnTo>
                    <a:pt x="911508" y="2840"/>
                  </a:lnTo>
                  <a:lnTo>
                    <a:pt x="923346" y="2407"/>
                  </a:lnTo>
                  <a:lnTo>
                    <a:pt x="935183" y="2039"/>
                  </a:lnTo>
                  <a:lnTo>
                    <a:pt x="947021" y="1724"/>
                  </a:lnTo>
                  <a:lnTo>
                    <a:pt x="958859" y="1456"/>
                  </a:lnTo>
                  <a:lnTo>
                    <a:pt x="970697" y="1227"/>
                  </a:lnTo>
                  <a:lnTo>
                    <a:pt x="982534" y="1032"/>
                  </a:lnTo>
                  <a:lnTo>
                    <a:pt x="994372" y="866"/>
                  </a:lnTo>
                  <a:lnTo>
                    <a:pt x="1006210" y="725"/>
                  </a:lnTo>
                  <a:lnTo>
                    <a:pt x="1018048" y="604"/>
                  </a:lnTo>
                  <a:lnTo>
                    <a:pt x="1029886" y="501"/>
                  </a:lnTo>
                  <a:lnTo>
                    <a:pt x="1041723" y="414"/>
                  </a:lnTo>
                  <a:lnTo>
                    <a:pt x="1053561" y="340"/>
                  </a:lnTo>
                  <a:lnTo>
                    <a:pt x="1065399" y="276"/>
                  </a:lnTo>
                  <a:lnTo>
                    <a:pt x="1077237" y="223"/>
                  </a:lnTo>
                  <a:lnTo>
                    <a:pt x="1089074" y="177"/>
                  </a:lnTo>
                  <a:lnTo>
                    <a:pt x="1100912" y="138"/>
                  </a:lnTo>
                  <a:lnTo>
                    <a:pt x="1112750" y="104"/>
                  </a:lnTo>
                  <a:lnTo>
                    <a:pt x="1124588" y="76"/>
                  </a:lnTo>
                  <a:lnTo>
                    <a:pt x="1136426" y="52"/>
                  </a:lnTo>
                  <a:lnTo>
                    <a:pt x="1148263" y="32"/>
                  </a:lnTo>
                  <a:lnTo>
                    <a:pt x="1160101" y="14"/>
                  </a:lnTo>
                  <a:lnTo>
                    <a:pt x="1171939" y="0"/>
                  </a:lnTo>
                  <a:lnTo>
                    <a:pt x="1171939" y="168"/>
                  </a:lnTo>
                  <a:lnTo>
                    <a:pt x="1183777" y="213"/>
                  </a:lnTo>
                  <a:lnTo>
                    <a:pt x="1195614" y="265"/>
                  </a:lnTo>
                  <a:lnTo>
                    <a:pt x="1207452" y="327"/>
                  </a:lnTo>
                  <a:lnTo>
                    <a:pt x="1219290" y="399"/>
                  </a:lnTo>
                  <a:lnTo>
                    <a:pt x="1231128" y="483"/>
                  </a:lnTo>
                  <a:lnTo>
                    <a:pt x="1242965" y="583"/>
                  </a:lnTo>
                  <a:lnTo>
                    <a:pt x="1254803" y="700"/>
                  </a:lnTo>
                  <a:lnTo>
                    <a:pt x="1266641" y="838"/>
                  </a:lnTo>
                  <a:lnTo>
                    <a:pt x="1278479" y="999"/>
                  </a:lnTo>
                  <a:lnTo>
                    <a:pt x="1290317" y="1189"/>
                  </a:lnTo>
                  <a:lnTo>
                    <a:pt x="1302154" y="1412"/>
                  </a:lnTo>
                  <a:lnTo>
                    <a:pt x="1313992" y="1674"/>
                  </a:lnTo>
                  <a:lnTo>
                    <a:pt x="1325830" y="1982"/>
                  </a:lnTo>
                  <a:lnTo>
                    <a:pt x="1337668" y="2344"/>
                  </a:lnTo>
                  <a:lnTo>
                    <a:pt x="1349505" y="2768"/>
                  </a:lnTo>
                  <a:lnTo>
                    <a:pt x="1361343" y="3266"/>
                  </a:lnTo>
                  <a:lnTo>
                    <a:pt x="1373181" y="3851"/>
                  </a:lnTo>
                  <a:lnTo>
                    <a:pt x="1385019" y="4537"/>
                  </a:lnTo>
                  <a:lnTo>
                    <a:pt x="1396856" y="5342"/>
                  </a:lnTo>
                  <a:lnTo>
                    <a:pt x="1408694" y="6286"/>
                  </a:lnTo>
                  <a:lnTo>
                    <a:pt x="1420532" y="7392"/>
                  </a:lnTo>
                  <a:lnTo>
                    <a:pt x="1432370" y="8689"/>
                  </a:lnTo>
                  <a:lnTo>
                    <a:pt x="1444208" y="10207"/>
                  </a:lnTo>
                  <a:lnTo>
                    <a:pt x="1456045" y="11983"/>
                  </a:lnTo>
                  <a:lnTo>
                    <a:pt x="1467883" y="14061"/>
                  </a:lnTo>
                  <a:lnTo>
                    <a:pt x="1479721" y="16488"/>
                  </a:lnTo>
                  <a:lnTo>
                    <a:pt x="1491559" y="19320"/>
                  </a:lnTo>
                  <a:lnTo>
                    <a:pt x="1503396" y="22621"/>
                  </a:lnTo>
                  <a:lnTo>
                    <a:pt x="1515234" y="26464"/>
                  </a:lnTo>
                  <a:lnTo>
                    <a:pt x="1527072" y="30930"/>
                  </a:lnTo>
                  <a:lnTo>
                    <a:pt x="1538910" y="36110"/>
                  </a:lnTo>
                  <a:lnTo>
                    <a:pt x="1550748" y="42105"/>
                  </a:lnTo>
                  <a:lnTo>
                    <a:pt x="1562585" y="49024"/>
                  </a:lnTo>
                  <a:lnTo>
                    <a:pt x="1574423" y="56988"/>
                  </a:lnTo>
                  <a:lnTo>
                    <a:pt x="1586261" y="66123"/>
                  </a:lnTo>
                  <a:lnTo>
                    <a:pt x="1598099" y="76558"/>
                  </a:lnTo>
                  <a:lnTo>
                    <a:pt x="1609936" y="88428"/>
                  </a:lnTo>
                  <a:lnTo>
                    <a:pt x="1621774" y="101860"/>
                  </a:lnTo>
                  <a:lnTo>
                    <a:pt x="1633612" y="116973"/>
                  </a:lnTo>
                  <a:lnTo>
                    <a:pt x="1645450" y="133867"/>
                  </a:lnTo>
                  <a:lnTo>
                    <a:pt x="1657287" y="152617"/>
                  </a:lnTo>
                  <a:lnTo>
                    <a:pt x="1669125" y="173260"/>
                  </a:lnTo>
                  <a:lnTo>
                    <a:pt x="1680963" y="195787"/>
                  </a:lnTo>
                  <a:lnTo>
                    <a:pt x="1692801" y="220135"/>
                  </a:lnTo>
                  <a:lnTo>
                    <a:pt x="1704639" y="246178"/>
                  </a:lnTo>
                  <a:lnTo>
                    <a:pt x="1716476" y="273728"/>
                  </a:lnTo>
                  <a:lnTo>
                    <a:pt x="1728314" y="302529"/>
                  </a:lnTo>
                  <a:lnTo>
                    <a:pt x="1740152" y="332271"/>
                  </a:lnTo>
                  <a:lnTo>
                    <a:pt x="1751990" y="362597"/>
                  </a:lnTo>
                  <a:lnTo>
                    <a:pt x="1763827" y="393121"/>
                  </a:lnTo>
                  <a:lnTo>
                    <a:pt x="1775665" y="423447"/>
                  </a:lnTo>
                  <a:lnTo>
                    <a:pt x="1787503" y="453189"/>
                  </a:lnTo>
                  <a:lnTo>
                    <a:pt x="1799341" y="481990"/>
                  </a:lnTo>
                  <a:lnTo>
                    <a:pt x="1811178" y="509539"/>
                  </a:lnTo>
                  <a:lnTo>
                    <a:pt x="1823016" y="535583"/>
                  </a:lnTo>
                  <a:lnTo>
                    <a:pt x="1834854" y="559931"/>
                  </a:lnTo>
                  <a:lnTo>
                    <a:pt x="1846692" y="582458"/>
                  </a:lnTo>
                  <a:lnTo>
                    <a:pt x="1858530" y="603101"/>
                  </a:lnTo>
                  <a:lnTo>
                    <a:pt x="1870367" y="621851"/>
                  </a:lnTo>
                  <a:lnTo>
                    <a:pt x="1882205" y="638745"/>
                  </a:lnTo>
                  <a:lnTo>
                    <a:pt x="1894043" y="653858"/>
                  </a:lnTo>
                  <a:lnTo>
                    <a:pt x="1905881" y="667290"/>
                  </a:lnTo>
                  <a:lnTo>
                    <a:pt x="1917718" y="679159"/>
                  </a:lnTo>
                  <a:lnTo>
                    <a:pt x="1929556" y="689595"/>
                  </a:lnTo>
                  <a:lnTo>
                    <a:pt x="1941394" y="698730"/>
                  </a:lnTo>
                  <a:lnTo>
                    <a:pt x="1953232" y="706693"/>
                  </a:lnTo>
                  <a:lnTo>
                    <a:pt x="1965069" y="713613"/>
                  </a:lnTo>
                  <a:lnTo>
                    <a:pt x="1976907" y="719608"/>
                  </a:lnTo>
                  <a:lnTo>
                    <a:pt x="1988745" y="724787"/>
                  </a:lnTo>
                  <a:lnTo>
                    <a:pt x="2000583" y="729253"/>
                  </a:lnTo>
                  <a:lnTo>
                    <a:pt x="2012421" y="733096"/>
                  </a:lnTo>
                  <a:lnTo>
                    <a:pt x="2024258" y="736398"/>
                  </a:lnTo>
                  <a:lnTo>
                    <a:pt x="2036096" y="739230"/>
                  </a:lnTo>
                  <a:lnTo>
                    <a:pt x="2047934" y="741657"/>
                  </a:lnTo>
                  <a:lnTo>
                    <a:pt x="2059772" y="743734"/>
                  </a:lnTo>
                  <a:lnTo>
                    <a:pt x="2071609" y="745511"/>
                  </a:lnTo>
                  <a:lnTo>
                    <a:pt x="2083447" y="747029"/>
                  </a:lnTo>
                  <a:lnTo>
                    <a:pt x="2095285" y="748325"/>
                  </a:lnTo>
                  <a:lnTo>
                    <a:pt x="2107123" y="749432"/>
                  </a:lnTo>
                  <a:lnTo>
                    <a:pt x="2118961" y="750376"/>
                  </a:lnTo>
                  <a:lnTo>
                    <a:pt x="2130798" y="751181"/>
                  </a:lnTo>
                  <a:lnTo>
                    <a:pt x="2142636" y="751867"/>
                  </a:lnTo>
                  <a:lnTo>
                    <a:pt x="2154474" y="752452"/>
                  </a:lnTo>
                  <a:lnTo>
                    <a:pt x="2166312" y="752950"/>
                  </a:lnTo>
                  <a:lnTo>
                    <a:pt x="2178149" y="753374"/>
                  </a:lnTo>
                  <a:lnTo>
                    <a:pt x="2189987" y="753736"/>
                  </a:lnTo>
                  <a:lnTo>
                    <a:pt x="2201825" y="754043"/>
                  </a:lnTo>
                  <a:lnTo>
                    <a:pt x="2213663" y="754305"/>
                  </a:lnTo>
                  <a:lnTo>
                    <a:pt x="2225500" y="754529"/>
                  </a:lnTo>
                  <a:lnTo>
                    <a:pt x="2237338" y="754718"/>
                  </a:lnTo>
                  <a:lnTo>
                    <a:pt x="2249176" y="754880"/>
                  </a:lnTo>
                  <a:lnTo>
                    <a:pt x="2261014" y="755018"/>
                  </a:lnTo>
                  <a:lnTo>
                    <a:pt x="2272852" y="755135"/>
                  </a:lnTo>
                  <a:lnTo>
                    <a:pt x="2284689" y="755234"/>
                  </a:lnTo>
                  <a:lnTo>
                    <a:pt x="2296527" y="755319"/>
                  </a:lnTo>
                  <a:lnTo>
                    <a:pt x="2308365" y="755391"/>
                  </a:lnTo>
                  <a:lnTo>
                    <a:pt x="2320203" y="755453"/>
                  </a:lnTo>
                  <a:lnTo>
                    <a:pt x="2332040" y="755505"/>
                  </a:lnTo>
                  <a:lnTo>
                    <a:pt x="2343878" y="755549"/>
                  </a:lnTo>
                  <a:lnTo>
                    <a:pt x="2343878" y="755803"/>
                  </a:lnTo>
                  <a:lnTo>
                    <a:pt x="2355716" y="755803"/>
                  </a:lnTo>
                  <a:lnTo>
                    <a:pt x="2367554" y="755803"/>
                  </a:lnTo>
                  <a:lnTo>
                    <a:pt x="2379391" y="755803"/>
                  </a:lnTo>
                  <a:lnTo>
                    <a:pt x="2391229" y="755803"/>
                  </a:lnTo>
                  <a:lnTo>
                    <a:pt x="2403067" y="755803"/>
                  </a:lnTo>
                  <a:lnTo>
                    <a:pt x="2414905" y="755803"/>
                  </a:lnTo>
                  <a:lnTo>
                    <a:pt x="2426743" y="755803"/>
                  </a:lnTo>
                  <a:lnTo>
                    <a:pt x="2438580" y="755803"/>
                  </a:lnTo>
                  <a:lnTo>
                    <a:pt x="2450418" y="755803"/>
                  </a:lnTo>
                  <a:lnTo>
                    <a:pt x="2462256" y="755803"/>
                  </a:lnTo>
                  <a:lnTo>
                    <a:pt x="2474094" y="755803"/>
                  </a:lnTo>
                  <a:lnTo>
                    <a:pt x="2485931" y="755803"/>
                  </a:lnTo>
                  <a:lnTo>
                    <a:pt x="2497769" y="755803"/>
                  </a:lnTo>
                  <a:lnTo>
                    <a:pt x="2509607" y="755803"/>
                  </a:lnTo>
                  <a:lnTo>
                    <a:pt x="2521445" y="755803"/>
                  </a:lnTo>
                  <a:lnTo>
                    <a:pt x="2533283" y="755803"/>
                  </a:lnTo>
                  <a:lnTo>
                    <a:pt x="2545120" y="755803"/>
                  </a:lnTo>
                  <a:lnTo>
                    <a:pt x="2556958" y="755803"/>
                  </a:lnTo>
                  <a:lnTo>
                    <a:pt x="2568796" y="755803"/>
                  </a:lnTo>
                  <a:lnTo>
                    <a:pt x="2580634" y="755803"/>
                  </a:lnTo>
                  <a:lnTo>
                    <a:pt x="2592471" y="755803"/>
                  </a:lnTo>
                  <a:lnTo>
                    <a:pt x="2604309" y="755803"/>
                  </a:lnTo>
                  <a:lnTo>
                    <a:pt x="2616147" y="755803"/>
                  </a:lnTo>
                  <a:lnTo>
                    <a:pt x="2627985" y="755803"/>
                  </a:lnTo>
                  <a:lnTo>
                    <a:pt x="2639822" y="755803"/>
                  </a:lnTo>
                  <a:lnTo>
                    <a:pt x="2651660" y="755803"/>
                  </a:lnTo>
                  <a:lnTo>
                    <a:pt x="2663498" y="755803"/>
                  </a:lnTo>
                  <a:lnTo>
                    <a:pt x="2675336" y="755803"/>
                  </a:lnTo>
                  <a:lnTo>
                    <a:pt x="2687174" y="755803"/>
                  </a:lnTo>
                  <a:lnTo>
                    <a:pt x="2699011" y="755803"/>
                  </a:lnTo>
                  <a:lnTo>
                    <a:pt x="2710849" y="755803"/>
                  </a:lnTo>
                  <a:lnTo>
                    <a:pt x="2722687" y="755803"/>
                  </a:lnTo>
                  <a:lnTo>
                    <a:pt x="2734525" y="755803"/>
                  </a:lnTo>
                  <a:lnTo>
                    <a:pt x="2746362" y="755803"/>
                  </a:lnTo>
                  <a:lnTo>
                    <a:pt x="2758200" y="755803"/>
                  </a:lnTo>
                  <a:lnTo>
                    <a:pt x="2770038" y="755803"/>
                  </a:lnTo>
                  <a:lnTo>
                    <a:pt x="2781876" y="755803"/>
                  </a:lnTo>
                  <a:lnTo>
                    <a:pt x="2793713" y="755803"/>
                  </a:lnTo>
                  <a:lnTo>
                    <a:pt x="2805551" y="755803"/>
                  </a:lnTo>
                  <a:lnTo>
                    <a:pt x="2817389" y="755803"/>
                  </a:lnTo>
                  <a:lnTo>
                    <a:pt x="2829227" y="755803"/>
                  </a:lnTo>
                  <a:lnTo>
                    <a:pt x="2841065" y="755803"/>
                  </a:lnTo>
                  <a:lnTo>
                    <a:pt x="2852902" y="755803"/>
                  </a:lnTo>
                  <a:lnTo>
                    <a:pt x="2864740" y="755803"/>
                  </a:lnTo>
                  <a:lnTo>
                    <a:pt x="2876578" y="755803"/>
                  </a:lnTo>
                  <a:lnTo>
                    <a:pt x="2888416" y="755803"/>
                  </a:lnTo>
                  <a:lnTo>
                    <a:pt x="2900253" y="755803"/>
                  </a:lnTo>
                  <a:lnTo>
                    <a:pt x="2912091" y="755803"/>
                  </a:lnTo>
                  <a:lnTo>
                    <a:pt x="2923929" y="755803"/>
                  </a:lnTo>
                  <a:lnTo>
                    <a:pt x="2935767" y="755803"/>
                  </a:lnTo>
                  <a:lnTo>
                    <a:pt x="2947604" y="755803"/>
                  </a:lnTo>
                  <a:lnTo>
                    <a:pt x="2959442" y="755803"/>
                  </a:lnTo>
                  <a:lnTo>
                    <a:pt x="2971280" y="755803"/>
                  </a:lnTo>
                  <a:lnTo>
                    <a:pt x="2983118" y="755803"/>
                  </a:lnTo>
                  <a:lnTo>
                    <a:pt x="2994956" y="755803"/>
                  </a:lnTo>
                  <a:lnTo>
                    <a:pt x="3006793" y="755803"/>
                  </a:lnTo>
                  <a:lnTo>
                    <a:pt x="3018631" y="755803"/>
                  </a:lnTo>
                  <a:lnTo>
                    <a:pt x="3030469" y="755803"/>
                  </a:lnTo>
                  <a:lnTo>
                    <a:pt x="3042307" y="755803"/>
                  </a:lnTo>
                  <a:lnTo>
                    <a:pt x="3054144" y="755803"/>
                  </a:lnTo>
                  <a:lnTo>
                    <a:pt x="3065982" y="755803"/>
                  </a:lnTo>
                  <a:lnTo>
                    <a:pt x="3077820" y="755803"/>
                  </a:lnTo>
                  <a:lnTo>
                    <a:pt x="3089658" y="755803"/>
                  </a:lnTo>
                  <a:lnTo>
                    <a:pt x="3101496" y="755803"/>
                  </a:lnTo>
                  <a:lnTo>
                    <a:pt x="3113333" y="755803"/>
                  </a:lnTo>
                  <a:lnTo>
                    <a:pt x="3125171" y="755803"/>
                  </a:lnTo>
                  <a:lnTo>
                    <a:pt x="3137009" y="755803"/>
                  </a:lnTo>
                  <a:lnTo>
                    <a:pt x="3148847" y="755803"/>
                  </a:lnTo>
                  <a:lnTo>
                    <a:pt x="3160684" y="755803"/>
                  </a:lnTo>
                  <a:lnTo>
                    <a:pt x="3172522" y="755803"/>
                  </a:lnTo>
                  <a:lnTo>
                    <a:pt x="3184360" y="755803"/>
                  </a:lnTo>
                  <a:lnTo>
                    <a:pt x="3196198" y="755803"/>
                  </a:lnTo>
                  <a:lnTo>
                    <a:pt x="3208035" y="755803"/>
                  </a:lnTo>
                  <a:lnTo>
                    <a:pt x="3219873" y="755803"/>
                  </a:lnTo>
                  <a:lnTo>
                    <a:pt x="3231711" y="755803"/>
                  </a:lnTo>
                  <a:lnTo>
                    <a:pt x="3243549" y="755803"/>
                  </a:lnTo>
                  <a:lnTo>
                    <a:pt x="3255387" y="755803"/>
                  </a:lnTo>
                  <a:lnTo>
                    <a:pt x="3267224" y="755803"/>
                  </a:lnTo>
                  <a:lnTo>
                    <a:pt x="3279062" y="755803"/>
                  </a:lnTo>
                  <a:lnTo>
                    <a:pt x="3290900" y="755803"/>
                  </a:lnTo>
                  <a:lnTo>
                    <a:pt x="3302738" y="755803"/>
                  </a:lnTo>
                  <a:lnTo>
                    <a:pt x="3314575" y="755803"/>
                  </a:lnTo>
                  <a:lnTo>
                    <a:pt x="3326413" y="755803"/>
                  </a:lnTo>
                  <a:lnTo>
                    <a:pt x="3338251" y="755803"/>
                  </a:lnTo>
                  <a:lnTo>
                    <a:pt x="3350089" y="755803"/>
                  </a:lnTo>
                  <a:lnTo>
                    <a:pt x="3361926" y="755803"/>
                  </a:lnTo>
                  <a:lnTo>
                    <a:pt x="3373764" y="755803"/>
                  </a:lnTo>
                  <a:lnTo>
                    <a:pt x="3385602" y="755803"/>
                  </a:lnTo>
                  <a:lnTo>
                    <a:pt x="3397440" y="755803"/>
                  </a:lnTo>
                  <a:lnTo>
                    <a:pt x="3409278" y="755803"/>
                  </a:lnTo>
                  <a:lnTo>
                    <a:pt x="3421115" y="755803"/>
                  </a:lnTo>
                  <a:lnTo>
                    <a:pt x="3432953" y="755803"/>
                  </a:lnTo>
                  <a:lnTo>
                    <a:pt x="3444791" y="755803"/>
                  </a:lnTo>
                  <a:lnTo>
                    <a:pt x="3456629" y="755803"/>
                  </a:lnTo>
                  <a:lnTo>
                    <a:pt x="3468466" y="755803"/>
                  </a:lnTo>
                  <a:lnTo>
                    <a:pt x="3480304" y="755803"/>
                  </a:lnTo>
                  <a:lnTo>
                    <a:pt x="3492142" y="755803"/>
                  </a:lnTo>
                  <a:lnTo>
                    <a:pt x="3503980" y="755803"/>
                  </a:lnTo>
                  <a:lnTo>
                    <a:pt x="3515818" y="755803"/>
                  </a:lnTo>
                  <a:lnTo>
                    <a:pt x="3515818" y="756056"/>
                  </a:lnTo>
                  <a:lnTo>
                    <a:pt x="3527655" y="756101"/>
                  </a:lnTo>
                  <a:lnTo>
                    <a:pt x="3539493" y="756153"/>
                  </a:lnTo>
                  <a:lnTo>
                    <a:pt x="3551331" y="756214"/>
                  </a:lnTo>
                  <a:lnTo>
                    <a:pt x="3563169" y="756286"/>
                  </a:lnTo>
                  <a:lnTo>
                    <a:pt x="3575006" y="756371"/>
                  </a:lnTo>
                  <a:lnTo>
                    <a:pt x="3586844" y="756471"/>
                  </a:lnTo>
                  <a:lnTo>
                    <a:pt x="3598682" y="756588"/>
                  </a:lnTo>
                  <a:lnTo>
                    <a:pt x="3610520" y="756726"/>
                  </a:lnTo>
                  <a:lnTo>
                    <a:pt x="3622357" y="756887"/>
                  </a:lnTo>
                  <a:lnTo>
                    <a:pt x="3634195" y="757077"/>
                  </a:lnTo>
                  <a:lnTo>
                    <a:pt x="3646033" y="757300"/>
                  </a:lnTo>
                  <a:lnTo>
                    <a:pt x="3657871" y="757562"/>
                  </a:lnTo>
                  <a:lnTo>
                    <a:pt x="3669709" y="757870"/>
                  </a:lnTo>
                  <a:lnTo>
                    <a:pt x="3681546" y="758231"/>
                  </a:lnTo>
                  <a:lnTo>
                    <a:pt x="3693384" y="758656"/>
                  </a:lnTo>
                  <a:lnTo>
                    <a:pt x="3705222" y="759154"/>
                  </a:lnTo>
                  <a:lnTo>
                    <a:pt x="3717060" y="759739"/>
                  </a:lnTo>
                  <a:lnTo>
                    <a:pt x="3728897" y="760425"/>
                  </a:lnTo>
                  <a:lnTo>
                    <a:pt x="3740735" y="761230"/>
                  </a:lnTo>
                  <a:lnTo>
                    <a:pt x="3752573" y="762174"/>
                  </a:lnTo>
                  <a:lnTo>
                    <a:pt x="3764411" y="763280"/>
                  </a:lnTo>
                  <a:lnTo>
                    <a:pt x="3776248" y="764577"/>
                  </a:lnTo>
                  <a:lnTo>
                    <a:pt x="3788086" y="766095"/>
                  </a:lnTo>
                  <a:lnTo>
                    <a:pt x="3799924" y="767871"/>
                  </a:lnTo>
                  <a:lnTo>
                    <a:pt x="3811762" y="769948"/>
                  </a:lnTo>
                  <a:lnTo>
                    <a:pt x="3823600" y="772375"/>
                  </a:lnTo>
                  <a:lnTo>
                    <a:pt x="3835437" y="775208"/>
                  </a:lnTo>
                  <a:lnTo>
                    <a:pt x="3847275" y="778509"/>
                  </a:lnTo>
                  <a:lnTo>
                    <a:pt x="3859113" y="782352"/>
                  </a:lnTo>
                  <a:lnTo>
                    <a:pt x="3870951" y="786818"/>
                  </a:lnTo>
                  <a:lnTo>
                    <a:pt x="3882788" y="791998"/>
                  </a:lnTo>
                  <a:lnTo>
                    <a:pt x="3894626" y="797993"/>
                  </a:lnTo>
                  <a:lnTo>
                    <a:pt x="3906464" y="804912"/>
                  </a:lnTo>
                  <a:lnTo>
                    <a:pt x="3918302" y="812876"/>
                  </a:lnTo>
                  <a:lnTo>
                    <a:pt x="3930139" y="822010"/>
                  </a:lnTo>
                  <a:lnTo>
                    <a:pt x="3941977" y="832446"/>
                  </a:lnTo>
                  <a:lnTo>
                    <a:pt x="3953815" y="844316"/>
                  </a:lnTo>
                  <a:lnTo>
                    <a:pt x="3965653" y="857748"/>
                  </a:lnTo>
                  <a:lnTo>
                    <a:pt x="3977491" y="872861"/>
                  </a:lnTo>
                  <a:lnTo>
                    <a:pt x="3989328" y="889755"/>
                  </a:lnTo>
                  <a:lnTo>
                    <a:pt x="4001166" y="908505"/>
                  </a:lnTo>
                  <a:lnTo>
                    <a:pt x="4013004" y="929147"/>
                  </a:lnTo>
                  <a:lnTo>
                    <a:pt x="4024842" y="951675"/>
                  </a:lnTo>
                  <a:lnTo>
                    <a:pt x="4036679" y="976022"/>
                  </a:lnTo>
                  <a:lnTo>
                    <a:pt x="4048517" y="1002066"/>
                  </a:lnTo>
                  <a:lnTo>
                    <a:pt x="4060355" y="1029615"/>
                  </a:lnTo>
                  <a:lnTo>
                    <a:pt x="4072193" y="1058416"/>
                  </a:lnTo>
                  <a:lnTo>
                    <a:pt x="4084031" y="1088158"/>
                  </a:lnTo>
                  <a:lnTo>
                    <a:pt x="4095868" y="1118485"/>
                  </a:lnTo>
                  <a:lnTo>
                    <a:pt x="4107706" y="1149009"/>
                  </a:lnTo>
                  <a:lnTo>
                    <a:pt x="4119544" y="1179335"/>
                  </a:lnTo>
                  <a:lnTo>
                    <a:pt x="4131382" y="1209077"/>
                  </a:lnTo>
                  <a:lnTo>
                    <a:pt x="4143219" y="1237878"/>
                  </a:lnTo>
                  <a:lnTo>
                    <a:pt x="4155057" y="1265427"/>
                  </a:lnTo>
                  <a:lnTo>
                    <a:pt x="4166895" y="1291471"/>
                  </a:lnTo>
                  <a:lnTo>
                    <a:pt x="4178733" y="1315819"/>
                  </a:lnTo>
                  <a:lnTo>
                    <a:pt x="4190570" y="1338346"/>
                  </a:lnTo>
                  <a:lnTo>
                    <a:pt x="4202408" y="1358989"/>
                  </a:lnTo>
                  <a:lnTo>
                    <a:pt x="4214246" y="1377738"/>
                  </a:lnTo>
                  <a:lnTo>
                    <a:pt x="4226084" y="1394633"/>
                  </a:lnTo>
                  <a:lnTo>
                    <a:pt x="4237922" y="1409746"/>
                  </a:lnTo>
                  <a:lnTo>
                    <a:pt x="4249759" y="1423178"/>
                  </a:lnTo>
                  <a:lnTo>
                    <a:pt x="4261597" y="1435047"/>
                  </a:lnTo>
                  <a:lnTo>
                    <a:pt x="4273435" y="1445483"/>
                  </a:lnTo>
                  <a:lnTo>
                    <a:pt x="4285273" y="1454617"/>
                  </a:lnTo>
                  <a:lnTo>
                    <a:pt x="4297110" y="1462581"/>
                  </a:lnTo>
                  <a:lnTo>
                    <a:pt x="4308948" y="1469501"/>
                  </a:lnTo>
                  <a:lnTo>
                    <a:pt x="4320786" y="1475495"/>
                  </a:lnTo>
                  <a:lnTo>
                    <a:pt x="4332624" y="1480675"/>
                  </a:lnTo>
                  <a:lnTo>
                    <a:pt x="4344461" y="1485141"/>
                  </a:lnTo>
                  <a:lnTo>
                    <a:pt x="4356299" y="1488984"/>
                  </a:lnTo>
                  <a:lnTo>
                    <a:pt x="4368137" y="1492286"/>
                  </a:lnTo>
                  <a:lnTo>
                    <a:pt x="4379975" y="1495118"/>
                  </a:lnTo>
                  <a:lnTo>
                    <a:pt x="4391813" y="1497545"/>
                  </a:lnTo>
                  <a:lnTo>
                    <a:pt x="4403650" y="1499622"/>
                  </a:lnTo>
                  <a:lnTo>
                    <a:pt x="4415488" y="1501399"/>
                  </a:lnTo>
                  <a:lnTo>
                    <a:pt x="4427326" y="1502917"/>
                  </a:lnTo>
                  <a:lnTo>
                    <a:pt x="4439164" y="1504213"/>
                  </a:lnTo>
                  <a:lnTo>
                    <a:pt x="4451001" y="1505320"/>
                  </a:lnTo>
                  <a:lnTo>
                    <a:pt x="4462839" y="1506264"/>
                  </a:lnTo>
                  <a:lnTo>
                    <a:pt x="4474677" y="1507068"/>
                  </a:lnTo>
                  <a:lnTo>
                    <a:pt x="4486515" y="1507755"/>
                  </a:lnTo>
                  <a:lnTo>
                    <a:pt x="4498352" y="1508339"/>
                  </a:lnTo>
                  <a:lnTo>
                    <a:pt x="4510190" y="1508838"/>
                  </a:lnTo>
                  <a:lnTo>
                    <a:pt x="4522028" y="1509262"/>
                  </a:lnTo>
                  <a:lnTo>
                    <a:pt x="4533866" y="1509623"/>
                  </a:lnTo>
                  <a:lnTo>
                    <a:pt x="4545704" y="1509931"/>
                  </a:lnTo>
                  <a:lnTo>
                    <a:pt x="4557541" y="1510193"/>
                  </a:lnTo>
                  <a:lnTo>
                    <a:pt x="4569379" y="1510416"/>
                  </a:lnTo>
                  <a:lnTo>
                    <a:pt x="4581217" y="1510606"/>
                  </a:lnTo>
                  <a:lnTo>
                    <a:pt x="4593055" y="1510768"/>
                  </a:lnTo>
                  <a:lnTo>
                    <a:pt x="4604892" y="1510905"/>
                  </a:lnTo>
                  <a:lnTo>
                    <a:pt x="4616730" y="1511022"/>
                  </a:lnTo>
                  <a:lnTo>
                    <a:pt x="4628568" y="1511122"/>
                  </a:lnTo>
                  <a:lnTo>
                    <a:pt x="4640406" y="1511207"/>
                  </a:lnTo>
                  <a:lnTo>
                    <a:pt x="4652244" y="1511279"/>
                  </a:lnTo>
                  <a:lnTo>
                    <a:pt x="4664081" y="1511340"/>
                  </a:lnTo>
                  <a:lnTo>
                    <a:pt x="4675919" y="1511393"/>
                  </a:lnTo>
                  <a:lnTo>
                    <a:pt x="4687757" y="1511437"/>
                  </a:lnTo>
                </a:path>
              </a:pathLst>
            </a:custGeom>
            <a:ln w="40651" cap="flat">
              <a:solidFill>
                <a:srgbClr val="E8E8E8">
                  <a:alpha val="100000"/>
                </a:srgbClr>
              </a:solidFill>
              <a:prstDash val="solid"/>
              <a:round/>
            </a:ln>
          </p:spPr>
          <p:txBody>
            <a:bodyPr/>
            <a:lstStyle/>
            <a:p/>
          </p:txBody>
        </p:sp>
        <p:sp>
          <p:nvSpPr>
            <p:cNvPr id="25" name="pl25"/>
            <p:cNvSpPr/>
            <p:nvPr/>
          </p:nvSpPr>
          <p:spPr>
            <a:xfrm>
              <a:off x="2482252" y="2411442"/>
              <a:ext cx="4687757" cy="1007681"/>
            </a:xfrm>
            <a:custGeom>
              <a:avLst/>
              <a:pathLst>
                <a:path w="4687757" h="1007681">
                  <a:moveTo>
                    <a:pt x="0" y="755887"/>
                  </a:moveTo>
                  <a:lnTo>
                    <a:pt x="11837" y="755902"/>
                  </a:lnTo>
                  <a:lnTo>
                    <a:pt x="23675" y="755920"/>
                  </a:lnTo>
                  <a:lnTo>
                    <a:pt x="35513" y="755940"/>
                  </a:lnTo>
                  <a:lnTo>
                    <a:pt x="47351" y="755964"/>
                  </a:lnTo>
                  <a:lnTo>
                    <a:pt x="59188" y="755992"/>
                  </a:lnTo>
                  <a:lnTo>
                    <a:pt x="71026" y="756025"/>
                  </a:lnTo>
                  <a:lnTo>
                    <a:pt x="82864" y="756065"/>
                  </a:lnTo>
                  <a:lnTo>
                    <a:pt x="94702" y="756110"/>
                  </a:lnTo>
                  <a:lnTo>
                    <a:pt x="106539" y="756164"/>
                  </a:lnTo>
                  <a:lnTo>
                    <a:pt x="118377" y="756228"/>
                  </a:lnTo>
                  <a:lnTo>
                    <a:pt x="130215" y="756302"/>
                  </a:lnTo>
                  <a:lnTo>
                    <a:pt x="142053" y="756389"/>
                  </a:lnTo>
                  <a:lnTo>
                    <a:pt x="153891" y="756492"/>
                  </a:lnTo>
                  <a:lnTo>
                    <a:pt x="165728" y="756612"/>
                  </a:lnTo>
                  <a:lnTo>
                    <a:pt x="177566" y="756754"/>
                  </a:lnTo>
                  <a:lnTo>
                    <a:pt x="189404" y="756920"/>
                  </a:lnTo>
                  <a:lnTo>
                    <a:pt x="201242" y="757115"/>
                  </a:lnTo>
                  <a:lnTo>
                    <a:pt x="213079" y="757343"/>
                  </a:lnTo>
                  <a:lnTo>
                    <a:pt x="224917" y="757612"/>
                  </a:lnTo>
                  <a:lnTo>
                    <a:pt x="236755" y="757926"/>
                  </a:lnTo>
                  <a:lnTo>
                    <a:pt x="248593" y="758295"/>
                  </a:lnTo>
                  <a:lnTo>
                    <a:pt x="260430" y="758727"/>
                  </a:lnTo>
                  <a:lnTo>
                    <a:pt x="272268" y="759233"/>
                  </a:lnTo>
                  <a:lnTo>
                    <a:pt x="284106" y="759826"/>
                  </a:lnTo>
                  <a:lnTo>
                    <a:pt x="295944" y="760518"/>
                  </a:lnTo>
                  <a:lnTo>
                    <a:pt x="307782" y="761327"/>
                  </a:lnTo>
                  <a:lnTo>
                    <a:pt x="319619" y="762271"/>
                  </a:lnTo>
                  <a:lnTo>
                    <a:pt x="331457" y="763372"/>
                  </a:lnTo>
                  <a:lnTo>
                    <a:pt x="343295" y="764653"/>
                  </a:lnTo>
                  <a:lnTo>
                    <a:pt x="355133" y="766141"/>
                  </a:lnTo>
                  <a:lnTo>
                    <a:pt x="366970" y="767868"/>
                  </a:lnTo>
                  <a:lnTo>
                    <a:pt x="378808" y="769866"/>
                  </a:lnTo>
                  <a:lnTo>
                    <a:pt x="390646" y="772173"/>
                  </a:lnTo>
                  <a:lnTo>
                    <a:pt x="402484" y="774827"/>
                  </a:lnTo>
                  <a:lnTo>
                    <a:pt x="414321" y="777872"/>
                  </a:lnTo>
                  <a:lnTo>
                    <a:pt x="426159" y="781351"/>
                  </a:lnTo>
                  <a:lnTo>
                    <a:pt x="437997" y="785307"/>
                  </a:lnTo>
                  <a:lnTo>
                    <a:pt x="449835" y="789784"/>
                  </a:lnTo>
                  <a:lnTo>
                    <a:pt x="461673" y="794822"/>
                  </a:lnTo>
                  <a:lnTo>
                    <a:pt x="473510" y="800454"/>
                  </a:lnTo>
                  <a:lnTo>
                    <a:pt x="485348" y="806703"/>
                  </a:lnTo>
                  <a:lnTo>
                    <a:pt x="497186" y="813584"/>
                  </a:lnTo>
                  <a:lnTo>
                    <a:pt x="509024" y="821093"/>
                  </a:lnTo>
                  <a:lnTo>
                    <a:pt x="520861" y="829209"/>
                  </a:lnTo>
                  <a:lnTo>
                    <a:pt x="532699" y="837891"/>
                  </a:lnTo>
                  <a:lnTo>
                    <a:pt x="544537" y="847074"/>
                  </a:lnTo>
                  <a:lnTo>
                    <a:pt x="556375" y="856674"/>
                  </a:lnTo>
                  <a:lnTo>
                    <a:pt x="568213" y="866588"/>
                  </a:lnTo>
                  <a:lnTo>
                    <a:pt x="580050" y="876697"/>
                  </a:lnTo>
                  <a:lnTo>
                    <a:pt x="591888" y="886871"/>
                  </a:lnTo>
                  <a:lnTo>
                    <a:pt x="603726" y="896980"/>
                  </a:lnTo>
                  <a:lnTo>
                    <a:pt x="615564" y="906894"/>
                  </a:lnTo>
                  <a:lnTo>
                    <a:pt x="627401" y="916495"/>
                  </a:lnTo>
                  <a:lnTo>
                    <a:pt x="639239" y="925678"/>
                  </a:lnTo>
                  <a:lnTo>
                    <a:pt x="651077" y="934359"/>
                  </a:lnTo>
                  <a:lnTo>
                    <a:pt x="662915" y="942475"/>
                  </a:lnTo>
                  <a:lnTo>
                    <a:pt x="674752" y="949984"/>
                  </a:lnTo>
                  <a:lnTo>
                    <a:pt x="686590" y="956865"/>
                  </a:lnTo>
                  <a:lnTo>
                    <a:pt x="698428" y="963115"/>
                  </a:lnTo>
                  <a:lnTo>
                    <a:pt x="710266" y="968746"/>
                  </a:lnTo>
                  <a:lnTo>
                    <a:pt x="722104" y="973784"/>
                  </a:lnTo>
                  <a:lnTo>
                    <a:pt x="733941" y="978261"/>
                  </a:lnTo>
                  <a:lnTo>
                    <a:pt x="745779" y="982218"/>
                  </a:lnTo>
                  <a:lnTo>
                    <a:pt x="757617" y="985696"/>
                  </a:lnTo>
                  <a:lnTo>
                    <a:pt x="769455" y="988741"/>
                  </a:lnTo>
                  <a:lnTo>
                    <a:pt x="781292" y="991396"/>
                  </a:lnTo>
                  <a:lnTo>
                    <a:pt x="793130" y="993702"/>
                  </a:lnTo>
                  <a:lnTo>
                    <a:pt x="804968" y="995700"/>
                  </a:lnTo>
                  <a:lnTo>
                    <a:pt x="816806" y="997427"/>
                  </a:lnTo>
                  <a:lnTo>
                    <a:pt x="828643" y="998916"/>
                  </a:lnTo>
                  <a:lnTo>
                    <a:pt x="840481" y="1000197"/>
                  </a:lnTo>
                  <a:lnTo>
                    <a:pt x="852319" y="1001297"/>
                  </a:lnTo>
                  <a:lnTo>
                    <a:pt x="864157" y="1002241"/>
                  </a:lnTo>
                  <a:lnTo>
                    <a:pt x="875995" y="1003050"/>
                  </a:lnTo>
                  <a:lnTo>
                    <a:pt x="887832" y="1003743"/>
                  </a:lnTo>
                  <a:lnTo>
                    <a:pt x="899670" y="1004335"/>
                  </a:lnTo>
                  <a:lnTo>
                    <a:pt x="911508" y="1004841"/>
                  </a:lnTo>
                  <a:lnTo>
                    <a:pt x="923346" y="1005273"/>
                  </a:lnTo>
                  <a:lnTo>
                    <a:pt x="935183" y="1005642"/>
                  </a:lnTo>
                  <a:lnTo>
                    <a:pt x="947021" y="1005956"/>
                  </a:lnTo>
                  <a:lnTo>
                    <a:pt x="958859" y="1006225"/>
                  </a:lnTo>
                  <a:lnTo>
                    <a:pt x="970697" y="1006453"/>
                  </a:lnTo>
                  <a:lnTo>
                    <a:pt x="982534" y="1006648"/>
                  </a:lnTo>
                  <a:lnTo>
                    <a:pt x="994372" y="1006814"/>
                  </a:lnTo>
                  <a:lnTo>
                    <a:pt x="1006210" y="1006956"/>
                  </a:lnTo>
                  <a:lnTo>
                    <a:pt x="1018048" y="1007076"/>
                  </a:lnTo>
                  <a:lnTo>
                    <a:pt x="1029886" y="1007179"/>
                  </a:lnTo>
                  <a:lnTo>
                    <a:pt x="1041723" y="1007266"/>
                  </a:lnTo>
                  <a:lnTo>
                    <a:pt x="1053561" y="1007341"/>
                  </a:lnTo>
                  <a:lnTo>
                    <a:pt x="1065399" y="1007404"/>
                  </a:lnTo>
                  <a:lnTo>
                    <a:pt x="1077237" y="1007458"/>
                  </a:lnTo>
                  <a:lnTo>
                    <a:pt x="1089074" y="1007504"/>
                  </a:lnTo>
                  <a:lnTo>
                    <a:pt x="1100912" y="1007543"/>
                  </a:lnTo>
                  <a:lnTo>
                    <a:pt x="1112750" y="1007576"/>
                  </a:lnTo>
                  <a:lnTo>
                    <a:pt x="1124588" y="1007604"/>
                  </a:lnTo>
                  <a:lnTo>
                    <a:pt x="1136426" y="1007628"/>
                  </a:lnTo>
                  <a:lnTo>
                    <a:pt x="1148263" y="1007649"/>
                  </a:lnTo>
                  <a:lnTo>
                    <a:pt x="1160101" y="1007666"/>
                  </a:lnTo>
                  <a:lnTo>
                    <a:pt x="1171939" y="1007681"/>
                  </a:lnTo>
                  <a:lnTo>
                    <a:pt x="1171939" y="1007596"/>
                  </a:lnTo>
                  <a:lnTo>
                    <a:pt x="1183777" y="1007567"/>
                  </a:lnTo>
                  <a:lnTo>
                    <a:pt x="1195614" y="1007532"/>
                  </a:lnTo>
                  <a:lnTo>
                    <a:pt x="1207452" y="1007491"/>
                  </a:lnTo>
                  <a:lnTo>
                    <a:pt x="1219290" y="1007443"/>
                  </a:lnTo>
                  <a:lnTo>
                    <a:pt x="1231128" y="1007386"/>
                  </a:lnTo>
                  <a:lnTo>
                    <a:pt x="1242965" y="1007320"/>
                  </a:lnTo>
                  <a:lnTo>
                    <a:pt x="1254803" y="1007242"/>
                  </a:lnTo>
                  <a:lnTo>
                    <a:pt x="1266641" y="1007150"/>
                  </a:lnTo>
                  <a:lnTo>
                    <a:pt x="1278479" y="1007042"/>
                  </a:lnTo>
                  <a:lnTo>
                    <a:pt x="1290317" y="1006916"/>
                  </a:lnTo>
                  <a:lnTo>
                    <a:pt x="1302154" y="1006767"/>
                  </a:lnTo>
                  <a:lnTo>
                    <a:pt x="1313992" y="1006592"/>
                  </a:lnTo>
                  <a:lnTo>
                    <a:pt x="1325830" y="1006387"/>
                  </a:lnTo>
                  <a:lnTo>
                    <a:pt x="1337668" y="1006146"/>
                  </a:lnTo>
                  <a:lnTo>
                    <a:pt x="1349505" y="1005863"/>
                  </a:lnTo>
                  <a:lnTo>
                    <a:pt x="1361343" y="1005531"/>
                  </a:lnTo>
                  <a:lnTo>
                    <a:pt x="1373181" y="1005141"/>
                  </a:lnTo>
                  <a:lnTo>
                    <a:pt x="1385019" y="1004684"/>
                  </a:lnTo>
                  <a:lnTo>
                    <a:pt x="1396856" y="1004147"/>
                  </a:lnTo>
                  <a:lnTo>
                    <a:pt x="1408694" y="1003518"/>
                  </a:lnTo>
                  <a:lnTo>
                    <a:pt x="1420532" y="1002780"/>
                  </a:lnTo>
                  <a:lnTo>
                    <a:pt x="1432370" y="1001916"/>
                  </a:lnTo>
                  <a:lnTo>
                    <a:pt x="1444208" y="1000904"/>
                  </a:lnTo>
                  <a:lnTo>
                    <a:pt x="1456045" y="999720"/>
                  </a:lnTo>
                  <a:lnTo>
                    <a:pt x="1467883" y="998335"/>
                  </a:lnTo>
                  <a:lnTo>
                    <a:pt x="1479721" y="996717"/>
                  </a:lnTo>
                  <a:lnTo>
                    <a:pt x="1491559" y="994829"/>
                  </a:lnTo>
                  <a:lnTo>
                    <a:pt x="1503396" y="992628"/>
                  </a:lnTo>
                  <a:lnTo>
                    <a:pt x="1515234" y="990066"/>
                  </a:lnTo>
                  <a:lnTo>
                    <a:pt x="1527072" y="987089"/>
                  </a:lnTo>
                  <a:lnTo>
                    <a:pt x="1538910" y="983635"/>
                  </a:lnTo>
                  <a:lnTo>
                    <a:pt x="1550748" y="979639"/>
                  </a:lnTo>
                  <a:lnTo>
                    <a:pt x="1562585" y="975026"/>
                  </a:lnTo>
                  <a:lnTo>
                    <a:pt x="1574423" y="969717"/>
                  </a:lnTo>
                  <a:lnTo>
                    <a:pt x="1586261" y="963627"/>
                  </a:lnTo>
                  <a:lnTo>
                    <a:pt x="1598099" y="956670"/>
                  </a:lnTo>
                  <a:lnTo>
                    <a:pt x="1609936" y="948757"/>
                  </a:lnTo>
                  <a:lnTo>
                    <a:pt x="1621774" y="939802"/>
                  </a:lnTo>
                  <a:lnTo>
                    <a:pt x="1633612" y="929727"/>
                  </a:lnTo>
                  <a:lnTo>
                    <a:pt x="1645450" y="918464"/>
                  </a:lnTo>
                  <a:lnTo>
                    <a:pt x="1657287" y="905964"/>
                  </a:lnTo>
                  <a:lnTo>
                    <a:pt x="1669125" y="892202"/>
                  </a:lnTo>
                  <a:lnTo>
                    <a:pt x="1680963" y="877184"/>
                  </a:lnTo>
                  <a:lnTo>
                    <a:pt x="1692801" y="860952"/>
                  </a:lnTo>
                  <a:lnTo>
                    <a:pt x="1704639" y="843590"/>
                  </a:lnTo>
                  <a:lnTo>
                    <a:pt x="1716476" y="825224"/>
                  </a:lnTo>
                  <a:lnTo>
                    <a:pt x="1728314" y="806023"/>
                  </a:lnTo>
                  <a:lnTo>
                    <a:pt x="1740152" y="786195"/>
                  </a:lnTo>
                  <a:lnTo>
                    <a:pt x="1751990" y="765978"/>
                  </a:lnTo>
                  <a:lnTo>
                    <a:pt x="1763827" y="745628"/>
                  </a:lnTo>
                  <a:lnTo>
                    <a:pt x="1775665" y="725411"/>
                  </a:lnTo>
                  <a:lnTo>
                    <a:pt x="1787503" y="705583"/>
                  </a:lnTo>
                  <a:lnTo>
                    <a:pt x="1799341" y="686382"/>
                  </a:lnTo>
                  <a:lnTo>
                    <a:pt x="1811178" y="668016"/>
                  </a:lnTo>
                  <a:lnTo>
                    <a:pt x="1823016" y="650653"/>
                  </a:lnTo>
                  <a:lnTo>
                    <a:pt x="1834854" y="634421"/>
                  </a:lnTo>
                  <a:lnTo>
                    <a:pt x="1846692" y="619403"/>
                  </a:lnTo>
                  <a:lnTo>
                    <a:pt x="1858530" y="605641"/>
                  </a:lnTo>
                  <a:lnTo>
                    <a:pt x="1870367" y="593142"/>
                  </a:lnTo>
                  <a:lnTo>
                    <a:pt x="1882205" y="581879"/>
                  </a:lnTo>
                  <a:lnTo>
                    <a:pt x="1894043" y="571804"/>
                  </a:lnTo>
                  <a:lnTo>
                    <a:pt x="1905881" y="562849"/>
                  </a:lnTo>
                  <a:lnTo>
                    <a:pt x="1917718" y="554936"/>
                  </a:lnTo>
                  <a:lnTo>
                    <a:pt x="1929556" y="547979"/>
                  </a:lnTo>
                  <a:lnTo>
                    <a:pt x="1941394" y="541889"/>
                  </a:lnTo>
                  <a:lnTo>
                    <a:pt x="1953232" y="536580"/>
                  </a:lnTo>
                  <a:lnTo>
                    <a:pt x="1965069" y="531967"/>
                  </a:lnTo>
                  <a:lnTo>
                    <a:pt x="1976907" y="527970"/>
                  </a:lnTo>
                  <a:lnTo>
                    <a:pt x="1988745" y="524517"/>
                  </a:lnTo>
                  <a:lnTo>
                    <a:pt x="2000583" y="521540"/>
                  </a:lnTo>
                  <a:lnTo>
                    <a:pt x="2012421" y="518978"/>
                  </a:lnTo>
                  <a:lnTo>
                    <a:pt x="2024258" y="516777"/>
                  </a:lnTo>
                  <a:lnTo>
                    <a:pt x="2036096" y="514889"/>
                  </a:lnTo>
                  <a:lnTo>
                    <a:pt x="2047934" y="513271"/>
                  </a:lnTo>
                  <a:lnTo>
                    <a:pt x="2059772" y="511886"/>
                  </a:lnTo>
                  <a:lnTo>
                    <a:pt x="2071609" y="510701"/>
                  </a:lnTo>
                  <a:lnTo>
                    <a:pt x="2083447" y="509689"/>
                  </a:lnTo>
                  <a:lnTo>
                    <a:pt x="2095285" y="508825"/>
                  </a:lnTo>
                  <a:lnTo>
                    <a:pt x="2107123" y="508088"/>
                  </a:lnTo>
                  <a:lnTo>
                    <a:pt x="2118961" y="507458"/>
                  </a:lnTo>
                  <a:lnTo>
                    <a:pt x="2130798" y="506922"/>
                  </a:lnTo>
                  <a:lnTo>
                    <a:pt x="2142636" y="506464"/>
                  </a:lnTo>
                  <a:lnTo>
                    <a:pt x="2154474" y="506074"/>
                  </a:lnTo>
                  <a:lnTo>
                    <a:pt x="2166312" y="505742"/>
                  </a:lnTo>
                  <a:lnTo>
                    <a:pt x="2178149" y="505459"/>
                  </a:lnTo>
                  <a:lnTo>
                    <a:pt x="2189987" y="505218"/>
                  </a:lnTo>
                  <a:lnTo>
                    <a:pt x="2201825" y="505013"/>
                  </a:lnTo>
                  <a:lnTo>
                    <a:pt x="2213663" y="504838"/>
                  </a:lnTo>
                  <a:lnTo>
                    <a:pt x="2225500" y="504690"/>
                  </a:lnTo>
                  <a:lnTo>
                    <a:pt x="2237338" y="504563"/>
                  </a:lnTo>
                  <a:lnTo>
                    <a:pt x="2249176" y="504455"/>
                  </a:lnTo>
                  <a:lnTo>
                    <a:pt x="2261014" y="504364"/>
                  </a:lnTo>
                  <a:lnTo>
                    <a:pt x="2272852" y="504286"/>
                  </a:lnTo>
                  <a:lnTo>
                    <a:pt x="2284689" y="504219"/>
                  </a:lnTo>
                  <a:lnTo>
                    <a:pt x="2296527" y="504163"/>
                  </a:lnTo>
                  <a:lnTo>
                    <a:pt x="2308365" y="504115"/>
                  </a:lnTo>
                  <a:lnTo>
                    <a:pt x="2320203" y="504074"/>
                  </a:lnTo>
                  <a:lnTo>
                    <a:pt x="2332040" y="504039"/>
                  </a:lnTo>
                  <a:lnTo>
                    <a:pt x="2343878" y="504009"/>
                  </a:lnTo>
                  <a:lnTo>
                    <a:pt x="2343878" y="503756"/>
                  </a:lnTo>
                  <a:lnTo>
                    <a:pt x="2355716" y="503741"/>
                  </a:lnTo>
                  <a:lnTo>
                    <a:pt x="2367554" y="503723"/>
                  </a:lnTo>
                  <a:lnTo>
                    <a:pt x="2379391" y="503703"/>
                  </a:lnTo>
                  <a:lnTo>
                    <a:pt x="2391229" y="503679"/>
                  </a:lnTo>
                  <a:lnTo>
                    <a:pt x="2403067" y="503651"/>
                  </a:lnTo>
                  <a:lnTo>
                    <a:pt x="2414905" y="503617"/>
                  </a:lnTo>
                  <a:lnTo>
                    <a:pt x="2426743" y="503578"/>
                  </a:lnTo>
                  <a:lnTo>
                    <a:pt x="2438580" y="503533"/>
                  </a:lnTo>
                  <a:lnTo>
                    <a:pt x="2450418" y="503479"/>
                  </a:lnTo>
                  <a:lnTo>
                    <a:pt x="2462256" y="503415"/>
                  </a:lnTo>
                  <a:lnTo>
                    <a:pt x="2474094" y="503341"/>
                  </a:lnTo>
                  <a:lnTo>
                    <a:pt x="2485931" y="503254"/>
                  </a:lnTo>
                  <a:lnTo>
                    <a:pt x="2497769" y="503151"/>
                  </a:lnTo>
                  <a:lnTo>
                    <a:pt x="2509607" y="503031"/>
                  </a:lnTo>
                  <a:lnTo>
                    <a:pt x="2521445" y="502889"/>
                  </a:lnTo>
                  <a:lnTo>
                    <a:pt x="2533283" y="502723"/>
                  </a:lnTo>
                  <a:lnTo>
                    <a:pt x="2545120" y="502528"/>
                  </a:lnTo>
                  <a:lnTo>
                    <a:pt x="2556958" y="502299"/>
                  </a:lnTo>
                  <a:lnTo>
                    <a:pt x="2568796" y="502031"/>
                  </a:lnTo>
                  <a:lnTo>
                    <a:pt x="2580634" y="501717"/>
                  </a:lnTo>
                  <a:lnTo>
                    <a:pt x="2592471" y="501348"/>
                  </a:lnTo>
                  <a:lnTo>
                    <a:pt x="2604309" y="500916"/>
                  </a:lnTo>
                  <a:lnTo>
                    <a:pt x="2616147" y="500410"/>
                  </a:lnTo>
                  <a:lnTo>
                    <a:pt x="2627985" y="499817"/>
                  </a:lnTo>
                  <a:lnTo>
                    <a:pt x="2639822" y="499125"/>
                  </a:lnTo>
                  <a:lnTo>
                    <a:pt x="2651660" y="498316"/>
                  </a:lnTo>
                  <a:lnTo>
                    <a:pt x="2663498" y="497372"/>
                  </a:lnTo>
                  <a:lnTo>
                    <a:pt x="2675336" y="496271"/>
                  </a:lnTo>
                  <a:lnTo>
                    <a:pt x="2687174" y="494990"/>
                  </a:lnTo>
                  <a:lnTo>
                    <a:pt x="2699011" y="493502"/>
                  </a:lnTo>
                  <a:lnTo>
                    <a:pt x="2710849" y="491775"/>
                  </a:lnTo>
                  <a:lnTo>
                    <a:pt x="2722687" y="489777"/>
                  </a:lnTo>
                  <a:lnTo>
                    <a:pt x="2734525" y="487470"/>
                  </a:lnTo>
                  <a:lnTo>
                    <a:pt x="2746362" y="484816"/>
                  </a:lnTo>
                  <a:lnTo>
                    <a:pt x="2758200" y="481771"/>
                  </a:lnTo>
                  <a:lnTo>
                    <a:pt x="2770038" y="478292"/>
                  </a:lnTo>
                  <a:lnTo>
                    <a:pt x="2781876" y="474336"/>
                  </a:lnTo>
                  <a:lnTo>
                    <a:pt x="2793713" y="469859"/>
                  </a:lnTo>
                  <a:lnTo>
                    <a:pt x="2805551" y="464821"/>
                  </a:lnTo>
                  <a:lnTo>
                    <a:pt x="2817389" y="459189"/>
                  </a:lnTo>
                  <a:lnTo>
                    <a:pt x="2829227" y="452940"/>
                  </a:lnTo>
                  <a:lnTo>
                    <a:pt x="2841065" y="446059"/>
                  </a:lnTo>
                  <a:lnTo>
                    <a:pt x="2852902" y="438550"/>
                  </a:lnTo>
                  <a:lnTo>
                    <a:pt x="2864740" y="430434"/>
                  </a:lnTo>
                  <a:lnTo>
                    <a:pt x="2876578" y="421752"/>
                  </a:lnTo>
                  <a:lnTo>
                    <a:pt x="2888416" y="412569"/>
                  </a:lnTo>
                  <a:lnTo>
                    <a:pt x="2900253" y="402969"/>
                  </a:lnTo>
                  <a:lnTo>
                    <a:pt x="2912091" y="393055"/>
                  </a:lnTo>
                  <a:lnTo>
                    <a:pt x="2923929" y="382946"/>
                  </a:lnTo>
                  <a:lnTo>
                    <a:pt x="2935767" y="372772"/>
                  </a:lnTo>
                  <a:lnTo>
                    <a:pt x="2947604" y="362663"/>
                  </a:lnTo>
                  <a:lnTo>
                    <a:pt x="2959442" y="352749"/>
                  </a:lnTo>
                  <a:lnTo>
                    <a:pt x="2971280" y="343148"/>
                  </a:lnTo>
                  <a:lnTo>
                    <a:pt x="2983118" y="333965"/>
                  </a:lnTo>
                  <a:lnTo>
                    <a:pt x="2994956" y="325284"/>
                  </a:lnTo>
                  <a:lnTo>
                    <a:pt x="3006793" y="317168"/>
                  </a:lnTo>
                  <a:lnTo>
                    <a:pt x="3018631" y="309659"/>
                  </a:lnTo>
                  <a:lnTo>
                    <a:pt x="3030469" y="302778"/>
                  </a:lnTo>
                  <a:lnTo>
                    <a:pt x="3042307" y="296528"/>
                  </a:lnTo>
                  <a:lnTo>
                    <a:pt x="3054144" y="290897"/>
                  </a:lnTo>
                  <a:lnTo>
                    <a:pt x="3065982" y="285859"/>
                  </a:lnTo>
                  <a:lnTo>
                    <a:pt x="3077820" y="281382"/>
                  </a:lnTo>
                  <a:lnTo>
                    <a:pt x="3089658" y="277425"/>
                  </a:lnTo>
                  <a:lnTo>
                    <a:pt x="3101496" y="273947"/>
                  </a:lnTo>
                  <a:lnTo>
                    <a:pt x="3113333" y="270902"/>
                  </a:lnTo>
                  <a:lnTo>
                    <a:pt x="3125171" y="268247"/>
                  </a:lnTo>
                  <a:lnTo>
                    <a:pt x="3137009" y="265941"/>
                  </a:lnTo>
                  <a:lnTo>
                    <a:pt x="3148847" y="263943"/>
                  </a:lnTo>
                  <a:lnTo>
                    <a:pt x="3160684" y="262216"/>
                  </a:lnTo>
                  <a:lnTo>
                    <a:pt x="3172522" y="260727"/>
                  </a:lnTo>
                  <a:lnTo>
                    <a:pt x="3184360" y="259446"/>
                  </a:lnTo>
                  <a:lnTo>
                    <a:pt x="3196198" y="258346"/>
                  </a:lnTo>
                  <a:lnTo>
                    <a:pt x="3208035" y="257402"/>
                  </a:lnTo>
                  <a:lnTo>
                    <a:pt x="3219873" y="256593"/>
                  </a:lnTo>
                  <a:lnTo>
                    <a:pt x="3231711" y="255900"/>
                  </a:lnTo>
                  <a:lnTo>
                    <a:pt x="3243549" y="255308"/>
                  </a:lnTo>
                  <a:lnTo>
                    <a:pt x="3255387" y="254802"/>
                  </a:lnTo>
                  <a:lnTo>
                    <a:pt x="3267224" y="254370"/>
                  </a:lnTo>
                  <a:lnTo>
                    <a:pt x="3279062" y="254001"/>
                  </a:lnTo>
                  <a:lnTo>
                    <a:pt x="3290900" y="253687"/>
                  </a:lnTo>
                  <a:lnTo>
                    <a:pt x="3302738" y="253418"/>
                  </a:lnTo>
                  <a:lnTo>
                    <a:pt x="3314575" y="253190"/>
                  </a:lnTo>
                  <a:lnTo>
                    <a:pt x="3326413" y="252995"/>
                  </a:lnTo>
                  <a:lnTo>
                    <a:pt x="3338251" y="252829"/>
                  </a:lnTo>
                  <a:lnTo>
                    <a:pt x="3350089" y="252687"/>
                  </a:lnTo>
                  <a:lnTo>
                    <a:pt x="3361926" y="252567"/>
                  </a:lnTo>
                  <a:lnTo>
                    <a:pt x="3373764" y="252464"/>
                  </a:lnTo>
                  <a:lnTo>
                    <a:pt x="3385602" y="252377"/>
                  </a:lnTo>
                  <a:lnTo>
                    <a:pt x="3397440" y="252302"/>
                  </a:lnTo>
                  <a:lnTo>
                    <a:pt x="3409278" y="252239"/>
                  </a:lnTo>
                  <a:lnTo>
                    <a:pt x="3421115" y="252185"/>
                  </a:lnTo>
                  <a:lnTo>
                    <a:pt x="3432953" y="252139"/>
                  </a:lnTo>
                  <a:lnTo>
                    <a:pt x="3444791" y="252100"/>
                  </a:lnTo>
                  <a:lnTo>
                    <a:pt x="3456629" y="252067"/>
                  </a:lnTo>
                  <a:lnTo>
                    <a:pt x="3468466" y="252039"/>
                  </a:lnTo>
                  <a:lnTo>
                    <a:pt x="3480304" y="252015"/>
                  </a:lnTo>
                  <a:lnTo>
                    <a:pt x="3492142" y="251994"/>
                  </a:lnTo>
                  <a:lnTo>
                    <a:pt x="3503980" y="251977"/>
                  </a:lnTo>
                  <a:lnTo>
                    <a:pt x="3515818" y="251962"/>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183115"/>
              <a:ext cx="4687757" cy="503671"/>
            </a:xfrm>
            <a:custGeom>
              <a:avLst/>
              <a:pathLst>
                <a:path w="4687757" h="503671">
                  <a:moveTo>
                    <a:pt x="0" y="503587"/>
                  </a:moveTo>
                  <a:lnTo>
                    <a:pt x="11837" y="503557"/>
                  </a:lnTo>
                  <a:lnTo>
                    <a:pt x="23675" y="503522"/>
                  </a:lnTo>
                  <a:lnTo>
                    <a:pt x="35513" y="503481"/>
                  </a:lnTo>
                  <a:lnTo>
                    <a:pt x="47351" y="503433"/>
                  </a:lnTo>
                  <a:lnTo>
                    <a:pt x="59188" y="503377"/>
                  </a:lnTo>
                  <a:lnTo>
                    <a:pt x="71026" y="503310"/>
                  </a:lnTo>
                  <a:lnTo>
                    <a:pt x="82864" y="503232"/>
                  </a:lnTo>
                  <a:lnTo>
                    <a:pt x="94702" y="503141"/>
                  </a:lnTo>
                  <a:lnTo>
                    <a:pt x="106539" y="503033"/>
                  </a:lnTo>
                  <a:lnTo>
                    <a:pt x="118377" y="502906"/>
                  </a:lnTo>
                  <a:lnTo>
                    <a:pt x="130215" y="502757"/>
                  </a:lnTo>
                  <a:lnTo>
                    <a:pt x="142053" y="502583"/>
                  </a:lnTo>
                  <a:lnTo>
                    <a:pt x="153891" y="502378"/>
                  </a:lnTo>
                  <a:lnTo>
                    <a:pt x="165728" y="502137"/>
                  </a:lnTo>
                  <a:lnTo>
                    <a:pt x="177566" y="501854"/>
                  </a:lnTo>
                  <a:lnTo>
                    <a:pt x="189404" y="501522"/>
                  </a:lnTo>
                  <a:lnTo>
                    <a:pt x="201242" y="501132"/>
                  </a:lnTo>
                  <a:lnTo>
                    <a:pt x="213079" y="500674"/>
                  </a:lnTo>
                  <a:lnTo>
                    <a:pt x="224917" y="500138"/>
                  </a:lnTo>
                  <a:lnTo>
                    <a:pt x="236755" y="499508"/>
                  </a:lnTo>
                  <a:lnTo>
                    <a:pt x="248593" y="498771"/>
                  </a:lnTo>
                  <a:lnTo>
                    <a:pt x="260430" y="497906"/>
                  </a:lnTo>
                  <a:lnTo>
                    <a:pt x="272268" y="496894"/>
                  </a:lnTo>
                  <a:lnTo>
                    <a:pt x="284106" y="495710"/>
                  </a:lnTo>
                  <a:lnTo>
                    <a:pt x="295944" y="494325"/>
                  </a:lnTo>
                  <a:lnTo>
                    <a:pt x="307782" y="492707"/>
                  </a:lnTo>
                  <a:lnTo>
                    <a:pt x="319619" y="490819"/>
                  </a:lnTo>
                  <a:lnTo>
                    <a:pt x="331457" y="488618"/>
                  </a:lnTo>
                  <a:lnTo>
                    <a:pt x="343295" y="486056"/>
                  </a:lnTo>
                  <a:lnTo>
                    <a:pt x="355133" y="483079"/>
                  </a:lnTo>
                  <a:lnTo>
                    <a:pt x="366970" y="479626"/>
                  </a:lnTo>
                  <a:lnTo>
                    <a:pt x="378808" y="475629"/>
                  </a:lnTo>
                  <a:lnTo>
                    <a:pt x="390646" y="471016"/>
                  </a:lnTo>
                  <a:lnTo>
                    <a:pt x="402484" y="465707"/>
                  </a:lnTo>
                  <a:lnTo>
                    <a:pt x="414321" y="459617"/>
                  </a:lnTo>
                  <a:lnTo>
                    <a:pt x="426159" y="452660"/>
                  </a:lnTo>
                  <a:lnTo>
                    <a:pt x="437997" y="444747"/>
                  </a:lnTo>
                  <a:lnTo>
                    <a:pt x="449835" y="435792"/>
                  </a:lnTo>
                  <a:lnTo>
                    <a:pt x="461673" y="425717"/>
                  </a:lnTo>
                  <a:lnTo>
                    <a:pt x="473510" y="414454"/>
                  </a:lnTo>
                  <a:lnTo>
                    <a:pt x="485348" y="401954"/>
                  </a:lnTo>
                  <a:lnTo>
                    <a:pt x="497186" y="388193"/>
                  </a:lnTo>
                  <a:lnTo>
                    <a:pt x="509024" y="373175"/>
                  </a:lnTo>
                  <a:lnTo>
                    <a:pt x="520861" y="356943"/>
                  </a:lnTo>
                  <a:lnTo>
                    <a:pt x="532699" y="339580"/>
                  </a:lnTo>
                  <a:lnTo>
                    <a:pt x="544537" y="321214"/>
                  </a:lnTo>
                  <a:lnTo>
                    <a:pt x="556375" y="302013"/>
                  </a:lnTo>
                  <a:lnTo>
                    <a:pt x="568213" y="282185"/>
                  </a:lnTo>
                  <a:lnTo>
                    <a:pt x="580050" y="261968"/>
                  </a:lnTo>
                  <a:lnTo>
                    <a:pt x="591888" y="241618"/>
                  </a:lnTo>
                  <a:lnTo>
                    <a:pt x="603726" y="221401"/>
                  </a:lnTo>
                  <a:lnTo>
                    <a:pt x="615564" y="201573"/>
                  </a:lnTo>
                  <a:lnTo>
                    <a:pt x="627401" y="182372"/>
                  </a:lnTo>
                  <a:lnTo>
                    <a:pt x="639239" y="164006"/>
                  </a:lnTo>
                  <a:lnTo>
                    <a:pt x="651077" y="146644"/>
                  </a:lnTo>
                  <a:lnTo>
                    <a:pt x="662915" y="130412"/>
                  </a:lnTo>
                  <a:lnTo>
                    <a:pt x="674752" y="115394"/>
                  </a:lnTo>
                  <a:lnTo>
                    <a:pt x="686590" y="101632"/>
                  </a:lnTo>
                  <a:lnTo>
                    <a:pt x="698428" y="89132"/>
                  </a:lnTo>
                  <a:lnTo>
                    <a:pt x="710266" y="77869"/>
                  </a:lnTo>
                  <a:lnTo>
                    <a:pt x="722104" y="67794"/>
                  </a:lnTo>
                  <a:lnTo>
                    <a:pt x="733941" y="58839"/>
                  </a:lnTo>
                  <a:lnTo>
                    <a:pt x="745779" y="50926"/>
                  </a:lnTo>
                  <a:lnTo>
                    <a:pt x="757617" y="43969"/>
                  </a:lnTo>
                  <a:lnTo>
                    <a:pt x="769455" y="37879"/>
                  </a:lnTo>
                  <a:lnTo>
                    <a:pt x="781292" y="32570"/>
                  </a:lnTo>
                  <a:lnTo>
                    <a:pt x="793130" y="27957"/>
                  </a:lnTo>
                  <a:lnTo>
                    <a:pt x="804968" y="23961"/>
                  </a:lnTo>
                  <a:lnTo>
                    <a:pt x="816806" y="20507"/>
                  </a:lnTo>
                  <a:lnTo>
                    <a:pt x="828643" y="17530"/>
                  </a:lnTo>
                  <a:lnTo>
                    <a:pt x="840481" y="14968"/>
                  </a:lnTo>
                  <a:lnTo>
                    <a:pt x="852319" y="12767"/>
                  </a:lnTo>
                  <a:lnTo>
                    <a:pt x="864157" y="10879"/>
                  </a:lnTo>
                  <a:lnTo>
                    <a:pt x="875995" y="9261"/>
                  </a:lnTo>
                  <a:lnTo>
                    <a:pt x="887832" y="7876"/>
                  </a:lnTo>
                  <a:lnTo>
                    <a:pt x="899670" y="6692"/>
                  </a:lnTo>
                  <a:lnTo>
                    <a:pt x="911508" y="5680"/>
                  </a:lnTo>
                  <a:lnTo>
                    <a:pt x="923346" y="4815"/>
                  </a:lnTo>
                  <a:lnTo>
                    <a:pt x="935183" y="4078"/>
                  </a:lnTo>
                  <a:lnTo>
                    <a:pt x="947021" y="3449"/>
                  </a:lnTo>
                  <a:lnTo>
                    <a:pt x="958859" y="2912"/>
                  </a:lnTo>
                  <a:lnTo>
                    <a:pt x="970697" y="2454"/>
                  </a:lnTo>
                  <a:lnTo>
                    <a:pt x="982534" y="2065"/>
                  </a:lnTo>
                  <a:lnTo>
                    <a:pt x="994372" y="1732"/>
                  </a:lnTo>
                  <a:lnTo>
                    <a:pt x="1006210" y="1450"/>
                  </a:lnTo>
                  <a:lnTo>
                    <a:pt x="1018048" y="1209"/>
                  </a:lnTo>
                  <a:lnTo>
                    <a:pt x="1029886" y="1003"/>
                  </a:lnTo>
                  <a:lnTo>
                    <a:pt x="1041723" y="829"/>
                  </a:lnTo>
                  <a:lnTo>
                    <a:pt x="1053561" y="680"/>
                  </a:lnTo>
                  <a:lnTo>
                    <a:pt x="1065399" y="553"/>
                  </a:lnTo>
                  <a:lnTo>
                    <a:pt x="1077237" y="446"/>
                  </a:lnTo>
                  <a:lnTo>
                    <a:pt x="1089074" y="354"/>
                  </a:lnTo>
                  <a:lnTo>
                    <a:pt x="1100912" y="276"/>
                  </a:lnTo>
                  <a:lnTo>
                    <a:pt x="1112750" y="209"/>
                  </a:lnTo>
                  <a:lnTo>
                    <a:pt x="1124588" y="153"/>
                  </a:lnTo>
                  <a:lnTo>
                    <a:pt x="1136426" y="105"/>
                  </a:lnTo>
                  <a:lnTo>
                    <a:pt x="1148263" y="64"/>
                  </a:lnTo>
                  <a:lnTo>
                    <a:pt x="1160101" y="29"/>
                  </a:lnTo>
                  <a:lnTo>
                    <a:pt x="1171939" y="0"/>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878"/>
                  </a:lnTo>
                  <a:lnTo>
                    <a:pt x="3527655" y="251892"/>
                  </a:lnTo>
                  <a:lnTo>
                    <a:pt x="3539493" y="251910"/>
                  </a:lnTo>
                  <a:lnTo>
                    <a:pt x="3551331" y="251930"/>
                  </a:lnTo>
                  <a:lnTo>
                    <a:pt x="3563169" y="251954"/>
                  </a:lnTo>
                  <a:lnTo>
                    <a:pt x="3575006" y="251983"/>
                  </a:lnTo>
                  <a:lnTo>
                    <a:pt x="3586844" y="252016"/>
                  </a:lnTo>
                  <a:lnTo>
                    <a:pt x="3598682" y="252055"/>
                  </a:lnTo>
                  <a:lnTo>
                    <a:pt x="3610520" y="252101"/>
                  </a:lnTo>
                  <a:lnTo>
                    <a:pt x="3622357" y="252155"/>
                  </a:lnTo>
                  <a:lnTo>
                    <a:pt x="3634195" y="252218"/>
                  </a:lnTo>
                  <a:lnTo>
                    <a:pt x="3646033" y="252292"/>
                  </a:lnTo>
                  <a:lnTo>
                    <a:pt x="3657871" y="252380"/>
                  </a:lnTo>
                  <a:lnTo>
                    <a:pt x="3669709" y="252482"/>
                  </a:lnTo>
                  <a:lnTo>
                    <a:pt x="3681546" y="252603"/>
                  </a:lnTo>
                  <a:lnTo>
                    <a:pt x="3693384" y="252744"/>
                  </a:lnTo>
                  <a:lnTo>
                    <a:pt x="3705222" y="252910"/>
                  </a:lnTo>
                  <a:lnTo>
                    <a:pt x="3717060" y="253105"/>
                  </a:lnTo>
                  <a:lnTo>
                    <a:pt x="3728897" y="253334"/>
                  </a:lnTo>
                  <a:lnTo>
                    <a:pt x="3740735" y="253602"/>
                  </a:lnTo>
                  <a:lnTo>
                    <a:pt x="3752573" y="253917"/>
                  </a:lnTo>
                  <a:lnTo>
                    <a:pt x="3764411" y="254286"/>
                  </a:lnTo>
                  <a:lnTo>
                    <a:pt x="3776248" y="254718"/>
                  </a:lnTo>
                  <a:lnTo>
                    <a:pt x="3788086" y="255224"/>
                  </a:lnTo>
                  <a:lnTo>
                    <a:pt x="3799924" y="255816"/>
                  </a:lnTo>
                  <a:lnTo>
                    <a:pt x="3811762" y="256508"/>
                  </a:lnTo>
                  <a:lnTo>
                    <a:pt x="3823600" y="257317"/>
                  </a:lnTo>
                  <a:lnTo>
                    <a:pt x="3835437" y="258261"/>
                  </a:lnTo>
                  <a:lnTo>
                    <a:pt x="3847275" y="259362"/>
                  </a:lnTo>
                  <a:lnTo>
                    <a:pt x="3859113" y="260643"/>
                  </a:lnTo>
                  <a:lnTo>
                    <a:pt x="3870951" y="262132"/>
                  </a:lnTo>
                  <a:lnTo>
                    <a:pt x="3882788" y="263858"/>
                  </a:lnTo>
                  <a:lnTo>
                    <a:pt x="3894626" y="265856"/>
                  </a:lnTo>
                  <a:lnTo>
                    <a:pt x="3906464" y="268163"/>
                  </a:lnTo>
                  <a:lnTo>
                    <a:pt x="3918302" y="270818"/>
                  </a:lnTo>
                  <a:lnTo>
                    <a:pt x="3930139" y="273862"/>
                  </a:lnTo>
                  <a:lnTo>
                    <a:pt x="3941977" y="277341"/>
                  </a:lnTo>
                  <a:lnTo>
                    <a:pt x="3953815" y="281297"/>
                  </a:lnTo>
                  <a:lnTo>
                    <a:pt x="3965653" y="285775"/>
                  </a:lnTo>
                  <a:lnTo>
                    <a:pt x="3977491" y="290812"/>
                  </a:lnTo>
                  <a:lnTo>
                    <a:pt x="3989328" y="296444"/>
                  </a:lnTo>
                  <a:lnTo>
                    <a:pt x="4001166" y="302694"/>
                  </a:lnTo>
                  <a:lnTo>
                    <a:pt x="4013004" y="309575"/>
                  </a:lnTo>
                  <a:lnTo>
                    <a:pt x="4024842" y="317084"/>
                  </a:lnTo>
                  <a:lnTo>
                    <a:pt x="4036679" y="325200"/>
                  </a:lnTo>
                  <a:lnTo>
                    <a:pt x="4048517" y="333881"/>
                  </a:lnTo>
                  <a:lnTo>
                    <a:pt x="4060355" y="343064"/>
                  </a:lnTo>
                  <a:lnTo>
                    <a:pt x="4072193" y="352664"/>
                  </a:lnTo>
                  <a:lnTo>
                    <a:pt x="4084031" y="362578"/>
                  </a:lnTo>
                  <a:lnTo>
                    <a:pt x="4095868" y="372687"/>
                  </a:lnTo>
                  <a:lnTo>
                    <a:pt x="4107706" y="382862"/>
                  </a:lnTo>
                  <a:lnTo>
                    <a:pt x="4119544" y="392971"/>
                  </a:lnTo>
                  <a:lnTo>
                    <a:pt x="4131382" y="402884"/>
                  </a:lnTo>
                  <a:lnTo>
                    <a:pt x="4143219" y="412485"/>
                  </a:lnTo>
                  <a:lnTo>
                    <a:pt x="4155057" y="421668"/>
                  </a:lnTo>
                  <a:lnTo>
                    <a:pt x="4166895" y="430349"/>
                  </a:lnTo>
                  <a:lnTo>
                    <a:pt x="4178733" y="438465"/>
                  </a:lnTo>
                  <a:lnTo>
                    <a:pt x="4190570" y="445974"/>
                  </a:lnTo>
                  <a:lnTo>
                    <a:pt x="4202408" y="452855"/>
                  </a:lnTo>
                  <a:lnTo>
                    <a:pt x="4214246" y="459105"/>
                  </a:lnTo>
                  <a:lnTo>
                    <a:pt x="4226084" y="464736"/>
                  </a:lnTo>
                  <a:lnTo>
                    <a:pt x="4237922" y="469774"/>
                  </a:lnTo>
                  <a:lnTo>
                    <a:pt x="4249759" y="474251"/>
                  </a:lnTo>
                  <a:lnTo>
                    <a:pt x="4261597" y="478208"/>
                  </a:lnTo>
                  <a:lnTo>
                    <a:pt x="4273435" y="481687"/>
                  </a:lnTo>
                  <a:lnTo>
                    <a:pt x="4285273" y="484731"/>
                  </a:lnTo>
                  <a:lnTo>
                    <a:pt x="4297110" y="487386"/>
                  </a:lnTo>
                  <a:lnTo>
                    <a:pt x="4308948" y="489692"/>
                  </a:lnTo>
                  <a:lnTo>
                    <a:pt x="4320786" y="491691"/>
                  </a:lnTo>
                  <a:lnTo>
                    <a:pt x="4332624" y="493417"/>
                  </a:lnTo>
                  <a:lnTo>
                    <a:pt x="4344461" y="494906"/>
                  </a:lnTo>
                  <a:lnTo>
                    <a:pt x="4356299" y="496187"/>
                  </a:lnTo>
                  <a:lnTo>
                    <a:pt x="4368137" y="497287"/>
                  </a:lnTo>
                  <a:lnTo>
                    <a:pt x="4379975" y="498232"/>
                  </a:lnTo>
                  <a:lnTo>
                    <a:pt x="4391813" y="499040"/>
                  </a:lnTo>
                  <a:lnTo>
                    <a:pt x="4403650" y="499733"/>
                  </a:lnTo>
                  <a:lnTo>
                    <a:pt x="4415488" y="500325"/>
                  </a:lnTo>
                  <a:lnTo>
                    <a:pt x="4427326" y="500831"/>
                  </a:lnTo>
                  <a:lnTo>
                    <a:pt x="4439164" y="501263"/>
                  </a:lnTo>
                  <a:lnTo>
                    <a:pt x="4451001" y="501632"/>
                  </a:lnTo>
                  <a:lnTo>
                    <a:pt x="4462839" y="501947"/>
                  </a:lnTo>
                  <a:lnTo>
                    <a:pt x="4474677" y="502215"/>
                  </a:lnTo>
                  <a:lnTo>
                    <a:pt x="4486515" y="502444"/>
                  </a:lnTo>
                  <a:lnTo>
                    <a:pt x="4498352" y="502639"/>
                  </a:lnTo>
                  <a:lnTo>
                    <a:pt x="4510190" y="502805"/>
                  </a:lnTo>
                  <a:lnTo>
                    <a:pt x="4522028" y="502946"/>
                  </a:lnTo>
                  <a:lnTo>
                    <a:pt x="4533866" y="503067"/>
                  </a:lnTo>
                  <a:lnTo>
                    <a:pt x="4545704" y="503169"/>
                  </a:lnTo>
                  <a:lnTo>
                    <a:pt x="4557541" y="503257"/>
                  </a:lnTo>
                  <a:lnTo>
                    <a:pt x="4569379" y="503331"/>
                  </a:lnTo>
                  <a:lnTo>
                    <a:pt x="4581217" y="503394"/>
                  </a:lnTo>
                  <a:lnTo>
                    <a:pt x="4593055" y="503448"/>
                  </a:lnTo>
                  <a:lnTo>
                    <a:pt x="4604892" y="503494"/>
                  </a:lnTo>
                  <a:lnTo>
                    <a:pt x="4616730" y="503533"/>
                  </a:lnTo>
                  <a:lnTo>
                    <a:pt x="4628568" y="503566"/>
                  </a:lnTo>
                  <a:lnTo>
                    <a:pt x="4640406" y="503594"/>
                  </a:lnTo>
                  <a:lnTo>
                    <a:pt x="4652244" y="503619"/>
                  </a:lnTo>
                  <a:lnTo>
                    <a:pt x="4664081" y="503639"/>
                  </a:lnTo>
                  <a:lnTo>
                    <a:pt x="4675919" y="503656"/>
                  </a:lnTo>
                  <a:lnTo>
                    <a:pt x="4687757" y="503671"/>
                  </a:lnTo>
                </a:path>
              </a:pathLst>
            </a:custGeom>
            <a:ln w="40651" cap="flat">
              <a:solidFill>
                <a:srgbClr val="E8E8E8">
                  <a:alpha val="100000"/>
                </a:srgbClr>
              </a:solidFill>
              <a:prstDash val="solid"/>
              <a:round/>
            </a:ln>
          </p:spPr>
          <p:txBody>
            <a:bodyPr/>
            <a:lstStyle/>
            <a:p/>
          </p:txBody>
        </p:sp>
        <p:sp>
          <p:nvSpPr>
            <p:cNvPr id="27" name="pl27"/>
            <p:cNvSpPr/>
            <p:nvPr/>
          </p:nvSpPr>
          <p:spPr>
            <a:xfrm>
              <a:off x="2482252" y="3671170"/>
              <a:ext cx="4687757" cy="503925"/>
            </a:xfrm>
            <a:custGeom>
              <a:avLst/>
              <a:pathLst>
                <a:path w="4687757" h="5039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8"/>
                  </a:lnTo>
                  <a:lnTo>
                    <a:pt x="1183777" y="198"/>
                  </a:lnTo>
                  <a:lnTo>
                    <a:pt x="1195614" y="233"/>
                  </a:lnTo>
                  <a:lnTo>
                    <a:pt x="1207452" y="274"/>
                  </a:lnTo>
                  <a:lnTo>
                    <a:pt x="1219290" y="322"/>
                  </a:lnTo>
                  <a:lnTo>
                    <a:pt x="1231128" y="378"/>
                  </a:lnTo>
                  <a:lnTo>
                    <a:pt x="1242965" y="445"/>
                  </a:lnTo>
                  <a:lnTo>
                    <a:pt x="1254803" y="523"/>
                  </a:lnTo>
                  <a:lnTo>
                    <a:pt x="1266641" y="615"/>
                  </a:lnTo>
                  <a:lnTo>
                    <a:pt x="1278479" y="722"/>
                  </a:lnTo>
                  <a:lnTo>
                    <a:pt x="1290317" y="849"/>
                  </a:lnTo>
                  <a:lnTo>
                    <a:pt x="1302154" y="998"/>
                  </a:lnTo>
                  <a:lnTo>
                    <a:pt x="1313992" y="1172"/>
                  </a:lnTo>
                  <a:lnTo>
                    <a:pt x="1325830" y="1378"/>
                  </a:lnTo>
                  <a:lnTo>
                    <a:pt x="1337668" y="1619"/>
                  </a:lnTo>
                  <a:lnTo>
                    <a:pt x="1349505" y="1901"/>
                  </a:lnTo>
                  <a:lnTo>
                    <a:pt x="1361343" y="2234"/>
                  </a:lnTo>
                  <a:lnTo>
                    <a:pt x="1373181" y="2623"/>
                  </a:lnTo>
                  <a:lnTo>
                    <a:pt x="1385019" y="3081"/>
                  </a:lnTo>
                  <a:lnTo>
                    <a:pt x="1396856" y="3618"/>
                  </a:lnTo>
                  <a:lnTo>
                    <a:pt x="1408694" y="4247"/>
                  </a:lnTo>
                  <a:lnTo>
                    <a:pt x="1420532" y="4984"/>
                  </a:lnTo>
                  <a:lnTo>
                    <a:pt x="1432370" y="5849"/>
                  </a:lnTo>
                  <a:lnTo>
                    <a:pt x="1444208" y="6861"/>
                  </a:lnTo>
                  <a:lnTo>
                    <a:pt x="1456045" y="8045"/>
                  </a:lnTo>
                  <a:lnTo>
                    <a:pt x="1467883" y="9430"/>
                  </a:lnTo>
                  <a:lnTo>
                    <a:pt x="1479721" y="11048"/>
                  </a:lnTo>
                  <a:lnTo>
                    <a:pt x="1491559" y="12936"/>
                  </a:lnTo>
                  <a:lnTo>
                    <a:pt x="1503396" y="15137"/>
                  </a:lnTo>
                  <a:lnTo>
                    <a:pt x="1515234" y="17699"/>
                  </a:lnTo>
                  <a:lnTo>
                    <a:pt x="1527072" y="20676"/>
                  </a:lnTo>
                  <a:lnTo>
                    <a:pt x="1538910" y="24130"/>
                  </a:lnTo>
                  <a:lnTo>
                    <a:pt x="1550748" y="28126"/>
                  </a:lnTo>
                  <a:lnTo>
                    <a:pt x="1562585" y="32739"/>
                  </a:lnTo>
                  <a:lnTo>
                    <a:pt x="1574423" y="38048"/>
                  </a:lnTo>
                  <a:lnTo>
                    <a:pt x="1586261" y="44138"/>
                  </a:lnTo>
                  <a:lnTo>
                    <a:pt x="1598099" y="51095"/>
                  </a:lnTo>
                  <a:lnTo>
                    <a:pt x="1609936" y="59008"/>
                  </a:lnTo>
                  <a:lnTo>
                    <a:pt x="1621774" y="67963"/>
                  </a:lnTo>
                  <a:lnTo>
                    <a:pt x="1633612" y="78038"/>
                  </a:lnTo>
                  <a:lnTo>
                    <a:pt x="1645450" y="89301"/>
                  </a:lnTo>
                  <a:lnTo>
                    <a:pt x="1657287" y="101801"/>
                  </a:lnTo>
                  <a:lnTo>
                    <a:pt x="1669125" y="115563"/>
                  </a:lnTo>
                  <a:lnTo>
                    <a:pt x="1680963" y="130581"/>
                  </a:lnTo>
                  <a:lnTo>
                    <a:pt x="1692801" y="146813"/>
                  </a:lnTo>
                  <a:lnTo>
                    <a:pt x="1704639" y="164175"/>
                  </a:lnTo>
                  <a:lnTo>
                    <a:pt x="1716476" y="182541"/>
                  </a:lnTo>
                  <a:lnTo>
                    <a:pt x="1728314" y="201742"/>
                  </a:lnTo>
                  <a:lnTo>
                    <a:pt x="1740152" y="221570"/>
                  </a:lnTo>
                  <a:lnTo>
                    <a:pt x="1751990" y="241787"/>
                  </a:lnTo>
                  <a:lnTo>
                    <a:pt x="1763827" y="262137"/>
                  </a:lnTo>
                  <a:lnTo>
                    <a:pt x="1775665" y="282354"/>
                  </a:lnTo>
                  <a:lnTo>
                    <a:pt x="1787503" y="302182"/>
                  </a:lnTo>
                  <a:lnTo>
                    <a:pt x="1799341" y="321383"/>
                  </a:lnTo>
                  <a:lnTo>
                    <a:pt x="1811178" y="339749"/>
                  </a:lnTo>
                  <a:lnTo>
                    <a:pt x="1823016" y="357112"/>
                  </a:lnTo>
                  <a:lnTo>
                    <a:pt x="1834854" y="373343"/>
                  </a:lnTo>
                  <a:lnTo>
                    <a:pt x="1846692" y="388362"/>
                  </a:lnTo>
                  <a:lnTo>
                    <a:pt x="1858530" y="402123"/>
                  </a:lnTo>
                  <a:lnTo>
                    <a:pt x="1870367" y="414623"/>
                  </a:lnTo>
                  <a:lnTo>
                    <a:pt x="1882205" y="425886"/>
                  </a:lnTo>
                  <a:lnTo>
                    <a:pt x="1894043" y="435961"/>
                  </a:lnTo>
                  <a:lnTo>
                    <a:pt x="1905881" y="444916"/>
                  </a:lnTo>
                  <a:lnTo>
                    <a:pt x="1917718" y="452829"/>
                  </a:lnTo>
                  <a:lnTo>
                    <a:pt x="1929556" y="459786"/>
                  </a:lnTo>
                  <a:lnTo>
                    <a:pt x="1941394" y="465876"/>
                  </a:lnTo>
                  <a:lnTo>
                    <a:pt x="1953232" y="471185"/>
                  </a:lnTo>
                  <a:lnTo>
                    <a:pt x="1965069" y="475798"/>
                  </a:lnTo>
                  <a:lnTo>
                    <a:pt x="1976907" y="479795"/>
                  </a:lnTo>
                  <a:lnTo>
                    <a:pt x="1988745" y="483248"/>
                  </a:lnTo>
                  <a:lnTo>
                    <a:pt x="2000583" y="486225"/>
                  </a:lnTo>
                  <a:lnTo>
                    <a:pt x="2012421" y="488787"/>
                  </a:lnTo>
                  <a:lnTo>
                    <a:pt x="2024258" y="490988"/>
                  </a:lnTo>
                  <a:lnTo>
                    <a:pt x="2036096" y="492876"/>
                  </a:lnTo>
                  <a:lnTo>
                    <a:pt x="2047934" y="494494"/>
                  </a:lnTo>
                  <a:lnTo>
                    <a:pt x="2059772" y="495879"/>
                  </a:lnTo>
                  <a:lnTo>
                    <a:pt x="2071609" y="497063"/>
                  </a:lnTo>
                  <a:lnTo>
                    <a:pt x="2083447" y="498075"/>
                  </a:lnTo>
                  <a:lnTo>
                    <a:pt x="2095285" y="498940"/>
                  </a:lnTo>
                  <a:lnTo>
                    <a:pt x="2107123" y="499677"/>
                  </a:lnTo>
                  <a:lnTo>
                    <a:pt x="2118961" y="500307"/>
                  </a:lnTo>
                  <a:lnTo>
                    <a:pt x="2130798" y="500843"/>
                  </a:lnTo>
                  <a:lnTo>
                    <a:pt x="2142636" y="501301"/>
                  </a:lnTo>
                  <a:lnTo>
                    <a:pt x="2154474" y="501691"/>
                  </a:lnTo>
                  <a:lnTo>
                    <a:pt x="2166312" y="502023"/>
                  </a:lnTo>
                  <a:lnTo>
                    <a:pt x="2178149" y="502306"/>
                  </a:lnTo>
                  <a:lnTo>
                    <a:pt x="2189987" y="502547"/>
                  </a:lnTo>
                  <a:lnTo>
                    <a:pt x="2201825" y="502752"/>
                  </a:lnTo>
                  <a:lnTo>
                    <a:pt x="2213663" y="502926"/>
                  </a:lnTo>
                  <a:lnTo>
                    <a:pt x="2225500" y="503075"/>
                  </a:lnTo>
                  <a:lnTo>
                    <a:pt x="2237338" y="503202"/>
                  </a:lnTo>
                  <a:lnTo>
                    <a:pt x="2249176" y="503310"/>
                  </a:lnTo>
                  <a:lnTo>
                    <a:pt x="2261014" y="503401"/>
                  </a:lnTo>
                  <a:lnTo>
                    <a:pt x="2272852" y="503479"/>
                  </a:lnTo>
                  <a:lnTo>
                    <a:pt x="2284689" y="503546"/>
                  </a:lnTo>
                  <a:lnTo>
                    <a:pt x="2296527" y="503602"/>
                  </a:lnTo>
                  <a:lnTo>
                    <a:pt x="2308365" y="503650"/>
                  </a:lnTo>
                  <a:lnTo>
                    <a:pt x="2320203" y="503691"/>
                  </a:lnTo>
                  <a:lnTo>
                    <a:pt x="2332040" y="503726"/>
                  </a:lnTo>
                  <a:lnTo>
                    <a:pt x="2343878" y="503756"/>
                  </a:lnTo>
                  <a:lnTo>
                    <a:pt x="2343878" y="503925"/>
                  </a:lnTo>
                  <a:lnTo>
                    <a:pt x="2355716" y="503925"/>
                  </a:lnTo>
                  <a:lnTo>
                    <a:pt x="2367554" y="503925"/>
                  </a:lnTo>
                  <a:lnTo>
                    <a:pt x="2379391" y="503925"/>
                  </a:lnTo>
                  <a:lnTo>
                    <a:pt x="2391229" y="503925"/>
                  </a:lnTo>
                  <a:lnTo>
                    <a:pt x="2403067" y="503925"/>
                  </a:lnTo>
                  <a:lnTo>
                    <a:pt x="2414905" y="503925"/>
                  </a:lnTo>
                  <a:lnTo>
                    <a:pt x="2426743" y="503925"/>
                  </a:lnTo>
                  <a:lnTo>
                    <a:pt x="2438580" y="503925"/>
                  </a:lnTo>
                  <a:lnTo>
                    <a:pt x="2450418" y="503925"/>
                  </a:lnTo>
                  <a:lnTo>
                    <a:pt x="2462256" y="503925"/>
                  </a:lnTo>
                  <a:lnTo>
                    <a:pt x="2474094" y="503925"/>
                  </a:lnTo>
                  <a:lnTo>
                    <a:pt x="2485931" y="503925"/>
                  </a:lnTo>
                  <a:lnTo>
                    <a:pt x="2497769" y="503925"/>
                  </a:lnTo>
                  <a:lnTo>
                    <a:pt x="2509607" y="503925"/>
                  </a:lnTo>
                  <a:lnTo>
                    <a:pt x="2521445" y="503925"/>
                  </a:lnTo>
                  <a:lnTo>
                    <a:pt x="2533283" y="503925"/>
                  </a:lnTo>
                  <a:lnTo>
                    <a:pt x="2545120" y="503925"/>
                  </a:lnTo>
                  <a:lnTo>
                    <a:pt x="2556958" y="503925"/>
                  </a:lnTo>
                  <a:lnTo>
                    <a:pt x="2568796" y="503925"/>
                  </a:lnTo>
                  <a:lnTo>
                    <a:pt x="2580634" y="503925"/>
                  </a:lnTo>
                  <a:lnTo>
                    <a:pt x="2592471" y="503925"/>
                  </a:lnTo>
                  <a:lnTo>
                    <a:pt x="2604309" y="503925"/>
                  </a:lnTo>
                  <a:lnTo>
                    <a:pt x="2616147" y="503925"/>
                  </a:lnTo>
                  <a:lnTo>
                    <a:pt x="2627985" y="503925"/>
                  </a:lnTo>
                  <a:lnTo>
                    <a:pt x="2639822" y="503925"/>
                  </a:lnTo>
                  <a:lnTo>
                    <a:pt x="2651660" y="503925"/>
                  </a:lnTo>
                  <a:lnTo>
                    <a:pt x="2663498" y="503925"/>
                  </a:lnTo>
                  <a:lnTo>
                    <a:pt x="2675336" y="503925"/>
                  </a:lnTo>
                  <a:lnTo>
                    <a:pt x="2687174" y="503925"/>
                  </a:lnTo>
                  <a:lnTo>
                    <a:pt x="2699011" y="503925"/>
                  </a:lnTo>
                  <a:lnTo>
                    <a:pt x="2710849" y="503925"/>
                  </a:lnTo>
                  <a:lnTo>
                    <a:pt x="2722687" y="503925"/>
                  </a:lnTo>
                  <a:lnTo>
                    <a:pt x="2734525" y="503925"/>
                  </a:lnTo>
                  <a:lnTo>
                    <a:pt x="2746362" y="503925"/>
                  </a:lnTo>
                  <a:lnTo>
                    <a:pt x="2758200" y="503925"/>
                  </a:lnTo>
                  <a:lnTo>
                    <a:pt x="2770038" y="503925"/>
                  </a:lnTo>
                  <a:lnTo>
                    <a:pt x="2781876" y="503925"/>
                  </a:lnTo>
                  <a:lnTo>
                    <a:pt x="2793713" y="503925"/>
                  </a:lnTo>
                  <a:lnTo>
                    <a:pt x="2805551" y="503925"/>
                  </a:lnTo>
                  <a:lnTo>
                    <a:pt x="2817389" y="503925"/>
                  </a:lnTo>
                  <a:lnTo>
                    <a:pt x="2829227" y="503925"/>
                  </a:lnTo>
                  <a:lnTo>
                    <a:pt x="2841065" y="503925"/>
                  </a:lnTo>
                  <a:lnTo>
                    <a:pt x="2852902" y="503925"/>
                  </a:lnTo>
                  <a:lnTo>
                    <a:pt x="2864740" y="503925"/>
                  </a:lnTo>
                  <a:lnTo>
                    <a:pt x="2876578" y="503925"/>
                  </a:lnTo>
                  <a:lnTo>
                    <a:pt x="2888416" y="503925"/>
                  </a:lnTo>
                  <a:lnTo>
                    <a:pt x="2900253" y="503925"/>
                  </a:lnTo>
                  <a:lnTo>
                    <a:pt x="2912091" y="503925"/>
                  </a:lnTo>
                  <a:lnTo>
                    <a:pt x="2923929" y="503925"/>
                  </a:lnTo>
                  <a:lnTo>
                    <a:pt x="2935767" y="503925"/>
                  </a:lnTo>
                  <a:lnTo>
                    <a:pt x="2947604" y="503925"/>
                  </a:lnTo>
                  <a:lnTo>
                    <a:pt x="2959442" y="503925"/>
                  </a:lnTo>
                  <a:lnTo>
                    <a:pt x="2971280" y="503925"/>
                  </a:lnTo>
                  <a:lnTo>
                    <a:pt x="2983118" y="503925"/>
                  </a:lnTo>
                  <a:lnTo>
                    <a:pt x="2994956" y="503925"/>
                  </a:lnTo>
                  <a:lnTo>
                    <a:pt x="3006793" y="503925"/>
                  </a:lnTo>
                  <a:lnTo>
                    <a:pt x="3018631" y="503925"/>
                  </a:lnTo>
                  <a:lnTo>
                    <a:pt x="3030469" y="503925"/>
                  </a:lnTo>
                  <a:lnTo>
                    <a:pt x="3042307" y="503925"/>
                  </a:lnTo>
                  <a:lnTo>
                    <a:pt x="3054144" y="503925"/>
                  </a:lnTo>
                  <a:lnTo>
                    <a:pt x="3065982" y="503925"/>
                  </a:lnTo>
                  <a:lnTo>
                    <a:pt x="3077820" y="503925"/>
                  </a:lnTo>
                  <a:lnTo>
                    <a:pt x="3089658" y="503925"/>
                  </a:lnTo>
                  <a:lnTo>
                    <a:pt x="3101496" y="503925"/>
                  </a:lnTo>
                  <a:lnTo>
                    <a:pt x="3113333" y="503925"/>
                  </a:lnTo>
                  <a:lnTo>
                    <a:pt x="3125171" y="503925"/>
                  </a:lnTo>
                  <a:lnTo>
                    <a:pt x="3137009" y="503925"/>
                  </a:lnTo>
                  <a:lnTo>
                    <a:pt x="3148847" y="503925"/>
                  </a:lnTo>
                  <a:lnTo>
                    <a:pt x="3160684" y="503925"/>
                  </a:lnTo>
                  <a:lnTo>
                    <a:pt x="3172522" y="503925"/>
                  </a:lnTo>
                  <a:lnTo>
                    <a:pt x="3184360" y="503925"/>
                  </a:lnTo>
                  <a:lnTo>
                    <a:pt x="3196198" y="503925"/>
                  </a:lnTo>
                  <a:lnTo>
                    <a:pt x="3208035" y="503925"/>
                  </a:lnTo>
                  <a:lnTo>
                    <a:pt x="3219873" y="503925"/>
                  </a:lnTo>
                  <a:lnTo>
                    <a:pt x="3231711" y="503925"/>
                  </a:lnTo>
                  <a:lnTo>
                    <a:pt x="3243549" y="503925"/>
                  </a:lnTo>
                  <a:lnTo>
                    <a:pt x="3255387" y="503925"/>
                  </a:lnTo>
                  <a:lnTo>
                    <a:pt x="3267224" y="503925"/>
                  </a:lnTo>
                  <a:lnTo>
                    <a:pt x="3279062" y="503925"/>
                  </a:lnTo>
                  <a:lnTo>
                    <a:pt x="3290900" y="503925"/>
                  </a:lnTo>
                  <a:lnTo>
                    <a:pt x="3302738" y="503925"/>
                  </a:lnTo>
                  <a:lnTo>
                    <a:pt x="3314575" y="503925"/>
                  </a:lnTo>
                  <a:lnTo>
                    <a:pt x="3326413" y="503925"/>
                  </a:lnTo>
                  <a:lnTo>
                    <a:pt x="3338251" y="503925"/>
                  </a:lnTo>
                  <a:lnTo>
                    <a:pt x="3350089" y="503925"/>
                  </a:lnTo>
                  <a:lnTo>
                    <a:pt x="3361926" y="503925"/>
                  </a:lnTo>
                  <a:lnTo>
                    <a:pt x="3373764" y="503925"/>
                  </a:lnTo>
                  <a:lnTo>
                    <a:pt x="3385602" y="503925"/>
                  </a:lnTo>
                  <a:lnTo>
                    <a:pt x="3397440" y="503925"/>
                  </a:lnTo>
                  <a:lnTo>
                    <a:pt x="3409278" y="503925"/>
                  </a:lnTo>
                  <a:lnTo>
                    <a:pt x="3421115" y="503925"/>
                  </a:lnTo>
                  <a:lnTo>
                    <a:pt x="3432953" y="503925"/>
                  </a:lnTo>
                  <a:lnTo>
                    <a:pt x="3444791" y="503925"/>
                  </a:lnTo>
                  <a:lnTo>
                    <a:pt x="3456629" y="503925"/>
                  </a:lnTo>
                  <a:lnTo>
                    <a:pt x="3468466" y="503925"/>
                  </a:lnTo>
                  <a:lnTo>
                    <a:pt x="3480304" y="503925"/>
                  </a:lnTo>
                  <a:lnTo>
                    <a:pt x="3492142" y="503925"/>
                  </a:lnTo>
                  <a:lnTo>
                    <a:pt x="3503980" y="503925"/>
                  </a:lnTo>
                  <a:lnTo>
                    <a:pt x="3515818" y="503925"/>
                  </a:lnTo>
                  <a:lnTo>
                    <a:pt x="3515818" y="503925"/>
                  </a:lnTo>
                  <a:lnTo>
                    <a:pt x="3527655" y="503925"/>
                  </a:lnTo>
                  <a:lnTo>
                    <a:pt x="3539493" y="503925"/>
                  </a:lnTo>
                  <a:lnTo>
                    <a:pt x="3551331" y="503925"/>
                  </a:lnTo>
                  <a:lnTo>
                    <a:pt x="3563169" y="503925"/>
                  </a:lnTo>
                  <a:lnTo>
                    <a:pt x="3575006" y="503925"/>
                  </a:lnTo>
                  <a:lnTo>
                    <a:pt x="3586844" y="503925"/>
                  </a:lnTo>
                  <a:lnTo>
                    <a:pt x="3598682" y="503925"/>
                  </a:lnTo>
                  <a:lnTo>
                    <a:pt x="3610520" y="503925"/>
                  </a:lnTo>
                  <a:lnTo>
                    <a:pt x="3622357" y="503925"/>
                  </a:lnTo>
                  <a:lnTo>
                    <a:pt x="3634195" y="503925"/>
                  </a:lnTo>
                  <a:lnTo>
                    <a:pt x="3646033" y="503925"/>
                  </a:lnTo>
                  <a:lnTo>
                    <a:pt x="3657871" y="503925"/>
                  </a:lnTo>
                  <a:lnTo>
                    <a:pt x="3669709" y="503925"/>
                  </a:lnTo>
                  <a:lnTo>
                    <a:pt x="3681546" y="503925"/>
                  </a:lnTo>
                  <a:lnTo>
                    <a:pt x="3693384" y="503925"/>
                  </a:lnTo>
                  <a:lnTo>
                    <a:pt x="3705222" y="503925"/>
                  </a:lnTo>
                  <a:lnTo>
                    <a:pt x="3717060" y="503925"/>
                  </a:lnTo>
                  <a:lnTo>
                    <a:pt x="3728897" y="503925"/>
                  </a:lnTo>
                  <a:lnTo>
                    <a:pt x="3740735" y="503925"/>
                  </a:lnTo>
                  <a:lnTo>
                    <a:pt x="3752573" y="503925"/>
                  </a:lnTo>
                  <a:lnTo>
                    <a:pt x="3764411" y="503925"/>
                  </a:lnTo>
                  <a:lnTo>
                    <a:pt x="3776248" y="503925"/>
                  </a:lnTo>
                  <a:lnTo>
                    <a:pt x="3788086" y="503925"/>
                  </a:lnTo>
                  <a:lnTo>
                    <a:pt x="3799924" y="503925"/>
                  </a:lnTo>
                  <a:lnTo>
                    <a:pt x="3811762" y="503925"/>
                  </a:lnTo>
                  <a:lnTo>
                    <a:pt x="3823600" y="503925"/>
                  </a:lnTo>
                  <a:lnTo>
                    <a:pt x="3835437" y="503925"/>
                  </a:lnTo>
                  <a:lnTo>
                    <a:pt x="3847275" y="503925"/>
                  </a:lnTo>
                  <a:lnTo>
                    <a:pt x="3859113" y="503925"/>
                  </a:lnTo>
                  <a:lnTo>
                    <a:pt x="3870951" y="503925"/>
                  </a:lnTo>
                  <a:lnTo>
                    <a:pt x="3882788" y="503925"/>
                  </a:lnTo>
                  <a:lnTo>
                    <a:pt x="3894626" y="503925"/>
                  </a:lnTo>
                  <a:lnTo>
                    <a:pt x="3906464" y="503925"/>
                  </a:lnTo>
                  <a:lnTo>
                    <a:pt x="3918302" y="503925"/>
                  </a:lnTo>
                  <a:lnTo>
                    <a:pt x="3930139" y="503925"/>
                  </a:lnTo>
                  <a:lnTo>
                    <a:pt x="3941977" y="503925"/>
                  </a:lnTo>
                  <a:lnTo>
                    <a:pt x="3953815" y="503925"/>
                  </a:lnTo>
                  <a:lnTo>
                    <a:pt x="3965653" y="503925"/>
                  </a:lnTo>
                  <a:lnTo>
                    <a:pt x="3977491" y="503925"/>
                  </a:lnTo>
                  <a:lnTo>
                    <a:pt x="3989328" y="503925"/>
                  </a:lnTo>
                  <a:lnTo>
                    <a:pt x="4001166" y="503925"/>
                  </a:lnTo>
                  <a:lnTo>
                    <a:pt x="4013004" y="503925"/>
                  </a:lnTo>
                  <a:lnTo>
                    <a:pt x="4024842" y="503925"/>
                  </a:lnTo>
                  <a:lnTo>
                    <a:pt x="4036679" y="503925"/>
                  </a:lnTo>
                  <a:lnTo>
                    <a:pt x="4048517" y="503925"/>
                  </a:lnTo>
                  <a:lnTo>
                    <a:pt x="4060355" y="503925"/>
                  </a:lnTo>
                  <a:lnTo>
                    <a:pt x="4072193" y="503925"/>
                  </a:lnTo>
                  <a:lnTo>
                    <a:pt x="4084031" y="503925"/>
                  </a:lnTo>
                  <a:lnTo>
                    <a:pt x="4095868" y="503925"/>
                  </a:lnTo>
                  <a:lnTo>
                    <a:pt x="4107706" y="503925"/>
                  </a:lnTo>
                  <a:lnTo>
                    <a:pt x="4119544" y="503925"/>
                  </a:lnTo>
                  <a:lnTo>
                    <a:pt x="4131382" y="503925"/>
                  </a:lnTo>
                  <a:lnTo>
                    <a:pt x="4143219" y="503925"/>
                  </a:lnTo>
                  <a:lnTo>
                    <a:pt x="4155057" y="503925"/>
                  </a:lnTo>
                  <a:lnTo>
                    <a:pt x="4166895" y="503925"/>
                  </a:lnTo>
                  <a:lnTo>
                    <a:pt x="4178733" y="503925"/>
                  </a:lnTo>
                  <a:lnTo>
                    <a:pt x="4190570" y="503925"/>
                  </a:lnTo>
                  <a:lnTo>
                    <a:pt x="4202408" y="503925"/>
                  </a:lnTo>
                  <a:lnTo>
                    <a:pt x="4214246" y="503925"/>
                  </a:lnTo>
                  <a:lnTo>
                    <a:pt x="4226084" y="503925"/>
                  </a:lnTo>
                  <a:lnTo>
                    <a:pt x="4237922" y="503925"/>
                  </a:lnTo>
                  <a:lnTo>
                    <a:pt x="4249759" y="503925"/>
                  </a:lnTo>
                  <a:lnTo>
                    <a:pt x="4261597" y="503925"/>
                  </a:lnTo>
                  <a:lnTo>
                    <a:pt x="4273435" y="503925"/>
                  </a:lnTo>
                  <a:lnTo>
                    <a:pt x="4285273" y="503925"/>
                  </a:lnTo>
                  <a:lnTo>
                    <a:pt x="4297110" y="503925"/>
                  </a:lnTo>
                  <a:lnTo>
                    <a:pt x="4308948" y="503925"/>
                  </a:lnTo>
                  <a:lnTo>
                    <a:pt x="4320786" y="503925"/>
                  </a:lnTo>
                  <a:lnTo>
                    <a:pt x="4332624" y="503925"/>
                  </a:lnTo>
                  <a:lnTo>
                    <a:pt x="4344461" y="503925"/>
                  </a:lnTo>
                  <a:lnTo>
                    <a:pt x="4356299" y="503925"/>
                  </a:lnTo>
                  <a:lnTo>
                    <a:pt x="4368137" y="503925"/>
                  </a:lnTo>
                  <a:lnTo>
                    <a:pt x="4379975" y="503925"/>
                  </a:lnTo>
                  <a:lnTo>
                    <a:pt x="4391813" y="503925"/>
                  </a:lnTo>
                  <a:lnTo>
                    <a:pt x="4403650" y="503925"/>
                  </a:lnTo>
                  <a:lnTo>
                    <a:pt x="4415488" y="503925"/>
                  </a:lnTo>
                  <a:lnTo>
                    <a:pt x="4427326" y="503925"/>
                  </a:lnTo>
                  <a:lnTo>
                    <a:pt x="4439164" y="503925"/>
                  </a:lnTo>
                  <a:lnTo>
                    <a:pt x="4451001" y="503925"/>
                  </a:lnTo>
                  <a:lnTo>
                    <a:pt x="4462839" y="503925"/>
                  </a:lnTo>
                  <a:lnTo>
                    <a:pt x="4474677" y="503925"/>
                  </a:lnTo>
                  <a:lnTo>
                    <a:pt x="4486515" y="503925"/>
                  </a:lnTo>
                  <a:lnTo>
                    <a:pt x="4498352" y="503925"/>
                  </a:lnTo>
                  <a:lnTo>
                    <a:pt x="4510190" y="503925"/>
                  </a:lnTo>
                  <a:lnTo>
                    <a:pt x="4522028" y="503925"/>
                  </a:lnTo>
                  <a:lnTo>
                    <a:pt x="4533866" y="503925"/>
                  </a:lnTo>
                  <a:lnTo>
                    <a:pt x="4545704" y="503925"/>
                  </a:lnTo>
                  <a:lnTo>
                    <a:pt x="4557541" y="503925"/>
                  </a:lnTo>
                  <a:lnTo>
                    <a:pt x="4569379" y="503925"/>
                  </a:lnTo>
                  <a:lnTo>
                    <a:pt x="4581217" y="503925"/>
                  </a:lnTo>
                  <a:lnTo>
                    <a:pt x="4593055" y="503925"/>
                  </a:lnTo>
                  <a:lnTo>
                    <a:pt x="4604892" y="503925"/>
                  </a:lnTo>
                  <a:lnTo>
                    <a:pt x="4616730" y="503925"/>
                  </a:lnTo>
                  <a:lnTo>
                    <a:pt x="4628568" y="503925"/>
                  </a:lnTo>
                  <a:lnTo>
                    <a:pt x="4640406" y="503925"/>
                  </a:lnTo>
                  <a:lnTo>
                    <a:pt x="4652244" y="503925"/>
                  </a:lnTo>
                  <a:lnTo>
                    <a:pt x="4664081" y="503925"/>
                  </a:lnTo>
                  <a:lnTo>
                    <a:pt x="4675919" y="503925"/>
                  </a:lnTo>
                  <a:lnTo>
                    <a:pt x="4687757" y="503925"/>
                  </a:lnTo>
                </a:path>
              </a:pathLst>
            </a:custGeom>
            <a:ln w="40651" cap="flat">
              <a:solidFill>
                <a:srgbClr val="F26A21">
                  <a:alpha val="100000"/>
                </a:srgbClr>
              </a:solidFill>
              <a:prstDash val="solid"/>
              <a:round/>
            </a:ln>
          </p:spPr>
          <p:txBody>
            <a:bodyPr/>
            <a:lstStyle/>
            <a:p/>
          </p:txBody>
        </p:sp>
        <p:sp>
          <p:nvSpPr>
            <p:cNvPr id="28" name="pl28"/>
            <p:cNvSpPr/>
            <p:nvPr/>
          </p:nvSpPr>
          <p:spPr>
            <a:xfrm>
              <a:off x="2482252" y="1655554"/>
              <a:ext cx="4687757" cy="503756"/>
            </a:xfrm>
            <a:custGeom>
              <a:avLst/>
              <a:pathLst>
                <a:path w="4687757" h="503756">
                  <a:moveTo>
                    <a:pt x="0" y="503756"/>
                  </a:moveTo>
                  <a:lnTo>
                    <a:pt x="11837" y="503741"/>
                  </a:lnTo>
                  <a:lnTo>
                    <a:pt x="23675" y="503723"/>
                  </a:lnTo>
                  <a:lnTo>
                    <a:pt x="35513" y="503703"/>
                  </a:lnTo>
                  <a:lnTo>
                    <a:pt x="47351" y="503679"/>
                  </a:lnTo>
                  <a:lnTo>
                    <a:pt x="59188" y="503651"/>
                  </a:lnTo>
                  <a:lnTo>
                    <a:pt x="71026" y="503617"/>
                  </a:lnTo>
                  <a:lnTo>
                    <a:pt x="82864" y="503578"/>
                  </a:lnTo>
                  <a:lnTo>
                    <a:pt x="94702" y="503533"/>
                  </a:lnTo>
                  <a:lnTo>
                    <a:pt x="106539" y="503479"/>
                  </a:lnTo>
                  <a:lnTo>
                    <a:pt x="118377" y="503415"/>
                  </a:lnTo>
                  <a:lnTo>
                    <a:pt x="130215" y="503341"/>
                  </a:lnTo>
                  <a:lnTo>
                    <a:pt x="142053" y="503254"/>
                  </a:lnTo>
                  <a:lnTo>
                    <a:pt x="153891" y="503151"/>
                  </a:lnTo>
                  <a:lnTo>
                    <a:pt x="165728" y="503031"/>
                  </a:lnTo>
                  <a:lnTo>
                    <a:pt x="177566" y="502889"/>
                  </a:lnTo>
                  <a:lnTo>
                    <a:pt x="189404" y="502723"/>
                  </a:lnTo>
                  <a:lnTo>
                    <a:pt x="201242" y="502528"/>
                  </a:lnTo>
                  <a:lnTo>
                    <a:pt x="213079" y="502299"/>
                  </a:lnTo>
                  <a:lnTo>
                    <a:pt x="224917" y="502031"/>
                  </a:lnTo>
                  <a:lnTo>
                    <a:pt x="236755" y="501717"/>
                  </a:lnTo>
                  <a:lnTo>
                    <a:pt x="248593" y="501348"/>
                  </a:lnTo>
                  <a:lnTo>
                    <a:pt x="260430" y="500916"/>
                  </a:lnTo>
                  <a:lnTo>
                    <a:pt x="272268" y="500410"/>
                  </a:lnTo>
                  <a:lnTo>
                    <a:pt x="284106" y="499817"/>
                  </a:lnTo>
                  <a:lnTo>
                    <a:pt x="295944" y="499125"/>
                  </a:lnTo>
                  <a:lnTo>
                    <a:pt x="307782" y="498316"/>
                  </a:lnTo>
                  <a:lnTo>
                    <a:pt x="319619" y="497372"/>
                  </a:lnTo>
                  <a:lnTo>
                    <a:pt x="331457" y="496271"/>
                  </a:lnTo>
                  <a:lnTo>
                    <a:pt x="343295" y="494990"/>
                  </a:lnTo>
                  <a:lnTo>
                    <a:pt x="355133" y="493502"/>
                  </a:lnTo>
                  <a:lnTo>
                    <a:pt x="366970" y="491775"/>
                  </a:lnTo>
                  <a:lnTo>
                    <a:pt x="378808" y="489777"/>
                  </a:lnTo>
                  <a:lnTo>
                    <a:pt x="390646" y="487470"/>
                  </a:lnTo>
                  <a:lnTo>
                    <a:pt x="402484" y="484816"/>
                  </a:lnTo>
                  <a:lnTo>
                    <a:pt x="414321" y="481771"/>
                  </a:lnTo>
                  <a:lnTo>
                    <a:pt x="426159" y="478292"/>
                  </a:lnTo>
                  <a:lnTo>
                    <a:pt x="437997" y="474336"/>
                  </a:lnTo>
                  <a:lnTo>
                    <a:pt x="449835" y="469859"/>
                  </a:lnTo>
                  <a:lnTo>
                    <a:pt x="461673" y="464821"/>
                  </a:lnTo>
                  <a:lnTo>
                    <a:pt x="473510" y="459189"/>
                  </a:lnTo>
                  <a:lnTo>
                    <a:pt x="485348" y="452940"/>
                  </a:lnTo>
                  <a:lnTo>
                    <a:pt x="497186" y="446059"/>
                  </a:lnTo>
                  <a:lnTo>
                    <a:pt x="509024" y="438550"/>
                  </a:lnTo>
                  <a:lnTo>
                    <a:pt x="520861" y="430434"/>
                  </a:lnTo>
                  <a:lnTo>
                    <a:pt x="532699" y="421752"/>
                  </a:lnTo>
                  <a:lnTo>
                    <a:pt x="544537" y="412569"/>
                  </a:lnTo>
                  <a:lnTo>
                    <a:pt x="556375" y="402969"/>
                  </a:lnTo>
                  <a:lnTo>
                    <a:pt x="568213" y="393055"/>
                  </a:lnTo>
                  <a:lnTo>
                    <a:pt x="580050" y="382946"/>
                  </a:lnTo>
                  <a:lnTo>
                    <a:pt x="591888" y="372772"/>
                  </a:lnTo>
                  <a:lnTo>
                    <a:pt x="603726" y="362663"/>
                  </a:lnTo>
                  <a:lnTo>
                    <a:pt x="615564" y="352749"/>
                  </a:lnTo>
                  <a:lnTo>
                    <a:pt x="627401" y="343148"/>
                  </a:lnTo>
                  <a:lnTo>
                    <a:pt x="639239" y="333965"/>
                  </a:lnTo>
                  <a:lnTo>
                    <a:pt x="651077" y="325284"/>
                  </a:lnTo>
                  <a:lnTo>
                    <a:pt x="662915" y="317168"/>
                  </a:lnTo>
                  <a:lnTo>
                    <a:pt x="674752" y="309659"/>
                  </a:lnTo>
                  <a:lnTo>
                    <a:pt x="686590" y="302778"/>
                  </a:lnTo>
                  <a:lnTo>
                    <a:pt x="698428" y="296528"/>
                  </a:lnTo>
                  <a:lnTo>
                    <a:pt x="710266" y="290897"/>
                  </a:lnTo>
                  <a:lnTo>
                    <a:pt x="722104" y="285859"/>
                  </a:lnTo>
                  <a:lnTo>
                    <a:pt x="733941" y="281382"/>
                  </a:lnTo>
                  <a:lnTo>
                    <a:pt x="745779" y="277425"/>
                  </a:lnTo>
                  <a:lnTo>
                    <a:pt x="757617" y="273947"/>
                  </a:lnTo>
                  <a:lnTo>
                    <a:pt x="769455" y="270902"/>
                  </a:lnTo>
                  <a:lnTo>
                    <a:pt x="781292" y="268247"/>
                  </a:lnTo>
                  <a:lnTo>
                    <a:pt x="793130" y="265941"/>
                  </a:lnTo>
                  <a:lnTo>
                    <a:pt x="804968" y="263943"/>
                  </a:lnTo>
                  <a:lnTo>
                    <a:pt x="816806" y="262216"/>
                  </a:lnTo>
                  <a:lnTo>
                    <a:pt x="828643" y="260727"/>
                  </a:lnTo>
                  <a:lnTo>
                    <a:pt x="840481" y="259446"/>
                  </a:lnTo>
                  <a:lnTo>
                    <a:pt x="852319" y="258346"/>
                  </a:lnTo>
                  <a:lnTo>
                    <a:pt x="864157" y="257402"/>
                  </a:lnTo>
                  <a:lnTo>
                    <a:pt x="875995" y="256593"/>
                  </a:lnTo>
                  <a:lnTo>
                    <a:pt x="887832" y="255900"/>
                  </a:lnTo>
                  <a:lnTo>
                    <a:pt x="899670" y="255308"/>
                  </a:lnTo>
                  <a:lnTo>
                    <a:pt x="911508" y="254802"/>
                  </a:lnTo>
                  <a:lnTo>
                    <a:pt x="923346" y="254370"/>
                  </a:lnTo>
                  <a:lnTo>
                    <a:pt x="935183" y="254001"/>
                  </a:lnTo>
                  <a:lnTo>
                    <a:pt x="947021" y="253687"/>
                  </a:lnTo>
                  <a:lnTo>
                    <a:pt x="958859" y="253418"/>
                  </a:lnTo>
                  <a:lnTo>
                    <a:pt x="970697" y="253190"/>
                  </a:lnTo>
                  <a:lnTo>
                    <a:pt x="982534" y="252995"/>
                  </a:lnTo>
                  <a:lnTo>
                    <a:pt x="994372" y="252829"/>
                  </a:lnTo>
                  <a:lnTo>
                    <a:pt x="1006210" y="252687"/>
                  </a:lnTo>
                  <a:lnTo>
                    <a:pt x="1018048" y="252567"/>
                  </a:lnTo>
                  <a:lnTo>
                    <a:pt x="1029886" y="252464"/>
                  </a:lnTo>
                  <a:lnTo>
                    <a:pt x="1041723" y="252377"/>
                  </a:lnTo>
                  <a:lnTo>
                    <a:pt x="1053561" y="252302"/>
                  </a:lnTo>
                  <a:lnTo>
                    <a:pt x="1065399" y="252239"/>
                  </a:lnTo>
                  <a:lnTo>
                    <a:pt x="1077237" y="252185"/>
                  </a:lnTo>
                  <a:lnTo>
                    <a:pt x="1089074" y="252139"/>
                  </a:lnTo>
                  <a:lnTo>
                    <a:pt x="1100912" y="252100"/>
                  </a:lnTo>
                  <a:lnTo>
                    <a:pt x="1112750" y="252067"/>
                  </a:lnTo>
                  <a:lnTo>
                    <a:pt x="1124588" y="252039"/>
                  </a:lnTo>
                  <a:lnTo>
                    <a:pt x="1136426" y="252015"/>
                  </a:lnTo>
                  <a:lnTo>
                    <a:pt x="1148263" y="251994"/>
                  </a:lnTo>
                  <a:lnTo>
                    <a:pt x="1160101" y="251977"/>
                  </a:lnTo>
                  <a:lnTo>
                    <a:pt x="1171939" y="251962"/>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878"/>
                  </a:lnTo>
                  <a:lnTo>
                    <a:pt x="3527655" y="251878"/>
                  </a:lnTo>
                  <a:lnTo>
                    <a:pt x="3539493" y="251878"/>
                  </a:lnTo>
                  <a:lnTo>
                    <a:pt x="3551331" y="251878"/>
                  </a:lnTo>
                  <a:lnTo>
                    <a:pt x="3563169" y="251878"/>
                  </a:lnTo>
                  <a:lnTo>
                    <a:pt x="3575006" y="251878"/>
                  </a:lnTo>
                  <a:lnTo>
                    <a:pt x="3586844" y="251878"/>
                  </a:lnTo>
                  <a:lnTo>
                    <a:pt x="3598682" y="251878"/>
                  </a:lnTo>
                  <a:lnTo>
                    <a:pt x="3610520" y="251878"/>
                  </a:lnTo>
                  <a:lnTo>
                    <a:pt x="3622357" y="251878"/>
                  </a:lnTo>
                  <a:lnTo>
                    <a:pt x="3634195" y="251878"/>
                  </a:lnTo>
                  <a:lnTo>
                    <a:pt x="3646033" y="251878"/>
                  </a:lnTo>
                  <a:lnTo>
                    <a:pt x="3657871" y="251878"/>
                  </a:lnTo>
                  <a:lnTo>
                    <a:pt x="3669709" y="251878"/>
                  </a:lnTo>
                  <a:lnTo>
                    <a:pt x="3681546" y="251878"/>
                  </a:lnTo>
                  <a:lnTo>
                    <a:pt x="3693384" y="251878"/>
                  </a:lnTo>
                  <a:lnTo>
                    <a:pt x="3705222" y="251878"/>
                  </a:lnTo>
                  <a:lnTo>
                    <a:pt x="3717060" y="251878"/>
                  </a:lnTo>
                  <a:lnTo>
                    <a:pt x="3728897" y="251878"/>
                  </a:lnTo>
                  <a:lnTo>
                    <a:pt x="3740735" y="251878"/>
                  </a:lnTo>
                  <a:lnTo>
                    <a:pt x="3752573" y="251878"/>
                  </a:lnTo>
                  <a:lnTo>
                    <a:pt x="3764411" y="251878"/>
                  </a:lnTo>
                  <a:lnTo>
                    <a:pt x="3776248" y="251878"/>
                  </a:lnTo>
                  <a:lnTo>
                    <a:pt x="3788086" y="251878"/>
                  </a:lnTo>
                  <a:lnTo>
                    <a:pt x="3799924" y="251878"/>
                  </a:lnTo>
                  <a:lnTo>
                    <a:pt x="3811762" y="251878"/>
                  </a:lnTo>
                  <a:lnTo>
                    <a:pt x="3823600" y="251878"/>
                  </a:lnTo>
                  <a:lnTo>
                    <a:pt x="3835437" y="251878"/>
                  </a:lnTo>
                  <a:lnTo>
                    <a:pt x="3847275" y="251878"/>
                  </a:lnTo>
                  <a:lnTo>
                    <a:pt x="3859113" y="251878"/>
                  </a:lnTo>
                  <a:lnTo>
                    <a:pt x="3870951" y="251878"/>
                  </a:lnTo>
                  <a:lnTo>
                    <a:pt x="3882788" y="251878"/>
                  </a:lnTo>
                  <a:lnTo>
                    <a:pt x="3894626" y="251878"/>
                  </a:lnTo>
                  <a:lnTo>
                    <a:pt x="3906464" y="251878"/>
                  </a:lnTo>
                  <a:lnTo>
                    <a:pt x="3918302" y="251878"/>
                  </a:lnTo>
                  <a:lnTo>
                    <a:pt x="3930139" y="251878"/>
                  </a:lnTo>
                  <a:lnTo>
                    <a:pt x="3941977" y="251878"/>
                  </a:lnTo>
                  <a:lnTo>
                    <a:pt x="3953815" y="251878"/>
                  </a:lnTo>
                  <a:lnTo>
                    <a:pt x="3965653" y="251878"/>
                  </a:lnTo>
                  <a:lnTo>
                    <a:pt x="3977491" y="251878"/>
                  </a:lnTo>
                  <a:lnTo>
                    <a:pt x="3989328" y="251878"/>
                  </a:lnTo>
                  <a:lnTo>
                    <a:pt x="4001166" y="251878"/>
                  </a:lnTo>
                  <a:lnTo>
                    <a:pt x="4013004" y="251878"/>
                  </a:lnTo>
                  <a:lnTo>
                    <a:pt x="4024842" y="251878"/>
                  </a:lnTo>
                  <a:lnTo>
                    <a:pt x="4036679" y="251878"/>
                  </a:lnTo>
                  <a:lnTo>
                    <a:pt x="4048517" y="251878"/>
                  </a:lnTo>
                  <a:lnTo>
                    <a:pt x="4060355" y="251878"/>
                  </a:lnTo>
                  <a:lnTo>
                    <a:pt x="4072193" y="251878"/>
                  </a:lnTo>
                  <a:lnTo>
                    <a:pt x="4084031" y="251878"/>
                  </a:lnTo>
                  <a:lnTo>
                    <a:pt x="4095868" y="251878"/>
                  </a:lnTo>
                  <a:lnTo>
                    <a:pt x="4107706" y="251878"/>
                  </a:lnTo>
                  <a:lnTo>
                    <a:pt x="4119544" y="251878"/>
                  </a:lnTo>
                  <a:lnTo>
                    <a:pt x="4131382" y="251878"/>
                  </a:lnTo>
                  <a:lnTo>
                    <a:pt x="4143219" y="251878"/>
                  </a:lnTo>
                  <a:lnTo>
                    <a:pt x="4155057" y="251878"/>
                  </a:lnTo>
                  <a:lnTo>
                    <a:pt x="4166895" y="251878"/>
                  </a:lnTo>
                  <a:lnTo>
                    <a:pt x="4178733" y="251878"/>
                  </a:lnTo>
                  <a:lnTo>
                    <a:pt x="4190570" y="251878"/>
                  </a:lnTo>
                  <a:lnTo>
                    <a:pt x="4202408" y="251878"/>
                  </a:lnTo>
                  <a:lnTo>
                    <a:pt x="4214246" y="251878"/>
                  </a:lnTo>
                  <a:lnTo>
                    <a:pt x="4226084" y="251878"/>
                  </a:lnTo>
                  <a:lnTo>
                    <a:pt x="4237922" y="251878"/>
                  </a:lnTo>
                  <a:lnTo>
                    <a:pt x="4249759" y="251878"/>
                  </a:lnTo>
                  <a:lnTo>
                    <a:pt x="4261597" y="251878"/>
                  </a:lnTo>
                  <a:lnTo>
                    <a:pt x="4273435" y="251878"/>
                  </a:lnTo>
                  <a:lnTo>
                    <a:pt x="4285273" y="251878"/>
                  </a:lnTo>
                  <a:lnTo>
                    <a:pt x="4297110" y="251878"/>
                  </a:lnTo>
                  <a:lnTo>
                    <a:pt x="4308948" y="251878"/>
                  </a:lnTo>
                  <a:lnTo>
                    <a:pt x="4320786" y="251878"/>
                  </a:lnTo>
                  <a:lnTo>
                    <a:pt x="4332624" y="251878"/>
                  </a:lnTo>
                  <a:lnTo>
                    <a:pt x="4344461" y="251878"/>
                  </a:lnTo>
                  <a:lnTo>
                    <a:pt x="4356299" y="251878"/>
                  </a:lnTo>
                  <a:lnTo>
                    <a:pt x="4368137" y="251878"/>
                  </a:lnTo>
                  <a:lnTo>
                    <a:pt x="4379975" y="251878"/>
                  </a:lnTo>
                  <a:lnTo>
                    <a:pt x="4391813" y="251878"/>
                  </a:lnTo>
                  <a:lnTo>
                    <a:pt x="4403650" y="251878"/>
                  </a:lnTo>
                  <a:lnTo>
                    <a:pt x="4415488" y="251878"/>
                  </a:lnTo>
                  <a:lnTo>
                    <a:pt x="4427326" y="251878"/>
                  </a:lnTo>
                  <a:lnTo>
                    <a:pt x="4439164" y="251878"/>
                  </a:lnTo>
                  <a:lnTo>
                    <a:pt x="4451001" y="251878"/>
                  </a:lnTo>
                  <a:lnTo>
                    <a:pt x="4462839" y="251878"/>
                  </a:lnTo>
                  <a:lnTo>
                    <a:pt x="4474677" y="251878"/>
                  </a:lnTo>
                  <a:lnTo>
                    <a:pt x="4486515" y="251878"/>
                  </a:lnTo>
                  <a:lnTo>
                    <a:pt x="4498352" y="251878"/>
                  </a:lnTo>
                  <a:lnTo>
                    <a:pt x="4510190" y="251878"/>
                  </a:lnTo>
                  <a:lnTo>
                    <a:pt x="4522028" y="251878"/>
                  </a:lnTo>
                  <a:lnTo>
                    <a:pt x="4533866" y="251878"/>
                  </a:lnTo>
                  <a:lnTo>
                    <a:pt x="4545704" y="251878"/>
                  </a:lnTo>
                  <a:lnTo>
                    <a:pt x="4557541" y="251878"/>
                  </a:lnTo>
                  <a:lnTo>
                    <a:pt x="4569379" y="251878"/>
                  </a:lnTo>
                  <a:lnTo>
                    <a:pt x="4581217" y="251878"/>
                  </a:lnTo>
                  <a:lnTo>
                    <a:pt x="4593055" y="251878"/>
                  </a:lnTo>
                  <a:lnTo>
                    <a:pt x="4604892" y="251878"/>
                  </a:lnTo>
                  <a:lnTo>
                    <a:pt x="4616730" y="251878"/>
                  </a:lnTo>
                  <a:lnTo>
                    <a:pt x="4628568" y="251878"/>
                  </a:lnTo>
                  <a:lnTo>
                    <a:pt x="4640406" y="251878"/>
                  </a:lnTo>
                  <a:lnTo>
                    <a:pt x="4652244" y="251878"/>
                  </a:lnTo>
                  <a:lnTo>
                    <a:pt x="4664081" y="251878"/>
                  </a:lnTo>
                  <a:lnTo>
                    <a:pt x="4675919" y="251878"/>
                  </a:lnTo>
                  <a:lnTo>
                    <a:pt x="4687757" y="251878"/>
                  </a:lnTo>
                </a:path>
              </a:pathLst>
            </a:custGeom>
            <a:ln w="40651" cap="flat">
              <a:solidFill>
                <a:srgbClr val="E8E8E8">
                  <a:alpha val="100000"/>
                </a:srgbClr>
              </a:solidFill>
              <a:prstDash val="solid"/>
              <a:round/>
            </a:ln>
          </p:spPr>
          <p:txBody>
            <a:bodyPr/>
            <a:lstStyle/>
            <a:p/>
          </p:txBody>
        </p:sp>
        <p:sp>
          <p:nvSpPr>
            <p:cNvPr id="29" name="pl29"/>
            <p:cNvSpPr/>
            <p:nvPr/>
          </p:nvSpPr>
          <p:spPr>
            <a:xfrm>
              <a:off x="2482252" y="4427058"/>
              <a:ext cx="4687757" cy="251878"/>
            </a:xfrm>
            <a:custGeom>
              <a:avLst/>
              <a:pathLst>
                <a:path w="4687757" h="25187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878"/>
                  </a:lnTo>
                  <a:lnTo>
                    <a:pt x="2355716" y="251863"/>
                  </a:lnTo>
                  <a:lnTo>
                    <a:pt x="2367554" y="251845"/>
                  </a:lnTo>
                  <a:lnTo>
                    <a:pt x="2379391" y="251825"/>
                  </a:lnTo>
                  <a:lnTo>
                    <a:pt x="2391229" y="251801"/>
                  </a:lnTo>
                  <a:lnTo>
                    <a:pt x="2403067" y="251773"/>
                  </a:lnTo>
                  <a:lnTo>
                    <a:pt x="2414905" y="251739"/>
                  </a:lnTo>
                  <a:lnTo>
                    <a:pt x="2426743" y="251700"/>
                  </a:lnTo>
                  <a:lnTo>
                    <a:pt x="2438580" y="251655"/>
                  </a:lnTo>
                  <a:lnTo>
                    <a:pt x="2450418" y="251601"/>
                  </a:lnTo>
                  <a:lnTo>
                    <a:pt x="2462256" y="251537"/>
                  </a:lnTo>
                  <a:lnTo>
                    <a:pt x="2474094" y="251463"/>
                  </a:lnTo>
                  <a:lnTo>
                    <a:pt x="2485931" y="251376"/>
                  </a:lnTo>
                  <a:lnTo>
                    <a:pt x="2497769" y="251273"/>
                  </a:lnTo>
                  <a:lnTo>
                    <a:pt x="2509607" y="251153"/>
                  </a:lnTo>
                  <a:lnTo>
                    <a:pt x="2521445" y="251011"/>
                  </a:lnTo>
                  <a:lnTo>
                    <a:pt x="2533283" y="250845"/>
                  </a:lnTo>
                  <a:lnTo>
                    <a:pt x="2545120" y="250650"/>
                  </a:lnTo>
                  <a:lnTo>
                    <a:pt x="2556958" y="250421"/>
                  </a:lnTo>
                  <a:lnTo>
                    <a:pt x="2568796" y="250153"/>
                  </a:lnTo>
                  <a:lnTo>
                    <a:pt x="2580634" y="249838"/>
                  </a:lnTo>
                  <a:lnTo>
                    <a:pt x="2592471" y="249470"/>
                  </a:lnTo>
                  <a:lnTo>
                    <a:pt x="2604309" y="249037"/>
                  </a:lnTo>
                  <a:lnTo>
                    <a:pt x="2616147" y="248531"/>
                  </a:lnTo>
                  <a:lnTo>
                    <a:pt x="2627985" y="247939"/>
                  </a:lnTo>
                  <a:lnTo>
                    <a:pt x="2639822" y="247247"/>
                  </a:lnTo>
                  <a:lnTo>
                    <a:pt x="2651660" y="246438"/>
                  </a:lnTo>
                  <a:lnTo>
                    <a:pt x="2663498" y="245494"/>
                  </a:lnTo>
                  <a:lnTo>
                    <a:pt x="2675336" y="244393"/>
                  </a:lnTo>
                  <a:lnTo>
                    <a:pt x="2687174" y="243112"/>
                  </a:lnTo>
                  <a:lnTo>
                    <a:pt x="2699011" y="241624"/>
                  </a:lnTo>
                  <a:lnTo>
                    <a:pt x="2710849" y="239897"/>
                  </a:lnTo>
                  <a:lnTo>
                    <a:pt x="2722687" y="237899"/>
                  </a:lnTo>
                  <a:lnTo>
                    <a:pt x="2734525" y="235592"/>
                  </a:lnTo>
                  <a:lnTo>
                    <a:pt x="2746362" y="232938"/>
                  </a:lnTo>
                  <a:lnTo>
                    <a:pt x="2758200" y="229893"/>
                  </a:lnTo>
                  <a:lnTo>
                    <a:pt x="2770038" y="226414"/>
                  </a:lnTo>
                  <a:lnTo>
                    <a:pt x="2781876" y="222458"/>
                  </a:lnTo>
                  <a:lnTo>
                    <a:pt x="2793713" y="217980"/>
                  </a:lnTo>
                  <a:lnTo>
                    <a:pt x="2805551" y="212943"/>
                  </a:lnTo>
                  <a:lnTo>
                    <a:pt x="2817389" y="207311"/>
                  </a:lnTo>
                  <a:lnTo>
                    <a:pt x="2829227" y="201061"/>
                  </a:lnTo>
                  <a:lnTo>
                    <a:pt x="2841065" y="194181"/>
                  </a:lnTo>
                  <a:lnTo>
                    <a:pt x="2852902" y="186671"/>
                  </a:lnTo>
                  <a:lnTo>
                    <a:pt x="2864740" y="178556"/>
                  </a:lnTo>
                  <a:lnTo>
                    <a:pt x="2876578" y="169874"/>
                  </a:lnTo>
                  <a:lnTo>
                    <a:pt x="2888416" y="160691"/>
                  </a:lnTo>
                  <a:lnTo>
                    <a:pt x="2900253" y="151091"/>
                  </a:lnTo>
                  <a:lnTo>
                    <a:pt x="2912091" y="141177"/>
                  </a:lnTo>
                  <a:lnTo>
                    <a:pt x="2923929" y="131068"/>
                  </a:lnTo>
                  <a:lnTo>
                    <a:pt x="2935767" y="120893"/>
                  </a:lnTo>
                  <a:lnTo>
                    <a:pt x="2947604" y="110785"/>
                  </a:lnTo>
                  <a:lnTo>
                    <a:pt x="2959442" y="100871"/>
                  </a:lnTo>
                  <a:lnTo>
                    <a:pt x="2971280" y="91270"/>
                  </a:lnTo>
                  <a:lnTo>
                    <a:pt x="2983118" y="82087"/>
                  </a:lnTo>
                  <a:lnTo>
                    <a:pt x="2994956" y="73406"/>
                  </a:lnTo>
                  <a:lnTo>
                    <a:pt x="3006793" y="65290"/>
                  </a:lnTo>
                  <a:lnTo>
                    <a:pt x="3018631" y="57781"/>
                  </a:lnTo>
                  <a:lnTo>
                    <a:pt x="3030469" y="50900"/>
                  </a:lnTo>
                  <a:lnTo>
                    <a:pt x="3042307" y="44650"/>
                  </a:lnTo>
                  <a:lnTo>
                    <a:pt x="3054144" y="39019"/>
                  </a:lnTo>
                  <a:lnTo>
                    <a:pt x="3065982" y="33981"/>
                  </a:lnTo>
                  <a:lnTo>
                    <a:pt x="3077820" y="29504"/>
                  </a:lnTo>
                  <a:lnTo>
                    <a:pt x="3089658" y="25547"/>
                  </a:lnTo>
                  <a:lnTo>
                    <a:pt x="3101496" y="22069"/>
                  </a:lnTo>
                  <a:lnTo>
                    <a:pt x="3113333" y="19024"/>
                  </a:lnTo>
                  <a:lnTo>
                    <a:pt x="3125171" y="16369"/>
                  </a:lnTo>
                  <a:lnTo>
                    <a:pt x="3137009" y="14063"/>
                  </a:lnTo>
                  <a:lnTo>
                    <a:pt x="3148847" y="12065"/>
                  </a:lnTo>
                  <a:lnTo>
                    <a:pt x="3160684" y="10338"/>
                  </a:lnTo>
                  <a:lnTo>
                    <a:pt x="3172522" y="8849"/>
                  </a:lnTo>
                  <a:lnTo>
                    <a:pt x="3184360" y="7568"/>
                  </a:lnTo>
                  <a:lnTo>
                    <a:pt x="3196198" y="6468"/>
                  </a:lnTo>
                  <a:lnTo>
                    <a:pt x="3208035" y="5524"/>
                  </a:lnTo>
                  <a:lnTo>
                    <a:pt x="3219873" y="4715"/>
                  </a:lnTo>
                  <a:lnTo>
                    <a:pt x="3231711" y="4022"/>
                  </a:lnTo>
                  <a:lnTo>
                    <a:pt x="3243549" y="3430"/>
                  </a:lnTo>
                  <a:lnTo>
                    <a:pt x="3255387" y="2924"/>
                  </a:lnTo>
                  <a:lnTo>
                    <a:pt x="3267224" y="2492"/>
                  </a:lnTo>
                  <a:lnTo>
                    <a:pt x="3279062" y="2123"/>
                  </a:lnTo>
                  <a:lnTo>
                    <a:pt x="3290900" y="1809"/>
                  </a:lnTo>
                  <a:lnTo>
                    <a:pt x="3302738" y="1540"/>
                  </a:lnTo>
                  <a:lnTo>
                    <a:pt x="3314575" y="1311"/>
                  </a:lnTo>
                  <a:lnTo>
                    <a:pt x="3326413" y="1117"/>
                  </a:lnTo>
                  <a:lnTo>
                    <a:pt x="3338251" y="950"/>
                  </a:lnTo>
                  <a:lnTo>
                    <a:pt x="3350089" y="809"/>
                  </a:lnTo>
                  <a:lnTo>
                    <a:pt x="3361926" y="689"/>
                  </a:lnTo>
                  <a:lnTo>
                    <a:pt x="3373764" y="586"/>
                  </a:lnTo>
                  <a:lnTo>
                    <a:pt x="3385602" y="499"/>
                  </a:lnTo>
                  <a:lnTo>
                    <a:pt x="3397440" y="424"/>
                  </a:lnTo>
                  <a:lnTo>
                    <a:pt x="3409278" y="361"/>
                  </a:lnTo>
                  <a:lnTo>
                    <a:pt x="3421115" y="307"/>
                  </a:lnTo>
                  <a:lnTo>
                    <a:pt x="3432953" y="261"/>
                  </a:lnTo>
                  <a:lnTo>
                    <a:pt x="3444791" y="222"/>
                  </a:lnTo>
                  <a:lnTo>
                    <a:pt x="3456629" y="189"/>
                  </a:lnTo>
                  <a:lnTo>
                    <a:pt x="3468466" y="161"/>
                  </a:lnTo>
                  <a:lnTo>
                    <a:pt x="3480304" y="137"/>
                  </a:lnTo>
                  <a:lnTo>
                    <a:pt x="3492142" y="116"/>
                  </a:lnTo>
                  <a:lnTo>
                    <a:pt x="3503980" y="99"/>
                  </a:lnTo>
                  <a:lnTo>
                    <a:pt x="3515818" y="8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2663996"/>
              <a:ext cx="4687757" cy="2015024"/>
            </a:xfrm>
            <a:custGeom>
              <a:avLst/>
              <a:pathLst>
                <a:path w="4687757" h="2015024">
                  <a:moveTo>
                    <a:pt x="0" y="2015024"/>
                  </a:moveTo>
                  <a:lnTo>
                    <a:pt x="11837" y="2015024"/>
                  </a:lnTo>
                  <a:lnTo>
                    <a:pt x="23675" y="2015024"/>
                  </a:lnTo>
                  <a:lnTo>
                    <a:pt x="35513" y="2015024"/>
                  </a:lnTo>
                  <a:lnTo>
                    <a:pt x="47351" y="2015024"/>
                  </a:lnTo>
                  <a:lnTo>
                    <a:pt x="59188" y="2015024"/>
                  </a:lnTo>
                  <a:lnTo>
                    <a:pt x="71026" y="2015024"/>
                  </a:lnTo>
                  <a:lnTo>
                    <a:pt x="82864" y="2015024"/>
                  </a:lnTo>
                  <a:lnTo>
                    <a:pt x="94702" y="2015024"/>
                  </a:lnTo>
                  <a:lnTo>
                    <a:pt x="106539" y="2015024"/>
                  </a:lnTo>
                  <a:lnTo>
                    <a:pt x="118377" y="2015024"/>
                  </a:lnTo>
                  <a:lnTo>
                    <a:pt x="130215" y="2015024"/>
                  </a:lnTo>
                  <a:lnTo>
                    <a:pt x="142053" y="2015024"/>
                  </a:lnTo>
                  <a:lnTo>
                    <a:pt x="153891" y="2015024"/>
                  </a:lnTo>
                  <a:lnTo>
                    <a:pt x="165728" y="2015024"/>
                  </a:lnTo>
                  <a:lnTo>
                    <a:pt x="177566" y="2015024"/>
                  </a:lnTo>
                  <a:lnTo>
                    <a:pt x="189404" y="2015024"/>
                  </a:lnTo>
                  <a:lnTo>
                    <a:pt x="201242" y="2015024"/>
                  </a:lnTo>
                  <a:lnTo>
                    <a:pt x="213079" y="2015024"/>
                  </a:lnTo>
                  <a:lnTo>
                    <a:pt x="224917" y="2015024"/>
                  </a:lnTo>
                  <a:lnTo>
                    <a:pt x="236755" y="2015024"/>
                  </a:lnTo>
                  <a:lnTo>
                    <a:pt x="248593" y="2015024"/>
                  </a:lnTo>
                  <a:lnTo>
                    <a:pt x="260430" y="2015024"/>
                  </a:lnTo>
                  <a:lnTo>
                    <a:pt x="272268" y="2015024"/>
                  </a:lnTo>
                  <a:lnTo>
                    <a:pt x="284106" y="2015024"/>
                  </a:lnTo>
                  <a:lnTo>
                    <a:pt x="295944" y="2015024"/>
                  </a:lnTo>
                  <a:lnTo>
                    <a:pt x="307782" y="2015024"/>
                  </a:lnTo>
                  <a:lnTo>
                    <a:pt x="319619" y="2015024"/>
                  </a:lnTo>
                  <a:lnTo>
                    <a:pt x="331457" y="2015024"/>
                  </a:lnTo>
                  <a:lnTo>
                    <a:pt x="343295" y="2015024"/>
                  </a:lnTo>
                  <a:lnTo>
                    <a:pt x="355133" y="2015024"/>
                  </a:lnTo>
                  <a:lnTo>
                    <a:pt x="366970" y="2015024"/>
                  </a:lnTo>
                  <a:lnTo>
                    <a:pt x="378808" y="2015024"/>
                  </a:lnTo>
                  <a:lnTo>
                    <a:pt x="390646" y="2015024"/>
                  </a:lnTo>
                  <a:lnTo>
                    <a:pt x="402484" y="2015024"/>
                  </a:lnTo>
                  <a:lnTo>
                    <a:pt x="414321" y="2015024"/>
                  </a:lnTo>
                  <a:lnTo>
                    <a:pt x="426159" y="2015024"/>
                  </a:lnTo>
                  <a:lnTo>
                    <a:pt x="437997" y="2015024"/>
                  </a:lnTo>
                  <a:lnTo>
                    <a:pt x="449835" y="2015024"/>
                  </a:lnTo>
                  <a:lnTo>
                    <a:pt x="461673" y="2015024"/>
                  </a:lnTo>
                  <a:lnTo>
                    <a:pt x="473510" y="2015024"/>
                  </a:lnTo>
                  <a:lnTo>
                    <a:pt x="485348" y="2015024"/>
                  </a:lnTo>
                  <a:lnTo>
                    <a:pt x="497186" y="2015024"/>
                  </a:lnTo>
                  <a:lnTo>
                    <a:pt x="509024" y="2015024"/>
                  </a:lnTo>
                  <a:lnTo>
                    <a:pt x="520861" y="2015024"/>
                  </a:lnTo>
                  <a:lnTo>
                    <a:pt x="532699" y="2015024"/>
                  </a:lnTo>
                  <a:lnTo>
                    <a:pt x="544537" y="2015024"/>
                  </a:lnTo>
                  <a:lnTo>
                    <a:pt x="556375" y="2015024"/>
                  </a:lnTo>
                  <a:lnTo>
                    <a:pt x="568213" y="2015024"/>
                  </a:lnTo>
                  <a:lnTo>
                    <a:pt x="580050" y="2015024"/>
                  </a:lnTo>
                  <a:lnTo>
                    <a:pt x="591888" y="2015024"/>
                  </a:lnTo>
                  <a:lnTo>
                    <a:pt x="603726" y="2015024"/>
                  </a:lnTo>
                  <a:lnTo>
                    <a:pt x="615564" y="2015024"/>
                  </a:lnTo>
                  <a:lnTo>
                    <a:pt x="627401" y="2015024"/>
                  </a:lnTo>
                  <a:lnTo>
                    <a:pt x="639239" y="2015024"/>
                  </a:lnTo>
                  <a:lnTo>
                    <a:pt x="651077" y="2015024"/>
                  </a:lnTo>
                  <a:lnTo>
                    <a:pt x="662915" y="2015024"/>
                  </a:lnTo>
                  <a:lnTo>
                    <a:pt x="674752" y="2015024"/>
                  </a:lnTo>
                  <a:lnTo>
                    <a:pt x="686590" y="2015024"/>
                  </a:lnTo>
                  <a:lnTo>
                    <a:pt x="698428" y="2015024"/>
                  </a:lnTo>
                  <a:lnTo>
                    <a:pt x="710266" y="2015024"/>
                  </a:lnTo>
                  <a:lnTo>
                    <a:pt x="722104" y="2015024"/>
                  </a:lnTo>
                  <a:lnTo>
                    <a:pt x="733941" y="2015024"/>
                  </a:lnTo>
                  <a:lnTo>
                    <a:pt x="745779" y="2015024"/>
                  </a:lnTo>
                  <a:lnTo>
                    <a:pt x="757617" y="2015024"/>
                  </a:lnTo>
                  <a:lnTo>
                    <a:pt x="769455" y="2015024"/>
                  </a:lnTo>
                  <a:lnTo>
                    <a:pt x="781292" y="2015024"/>
                  </a:lnTo>
                  <a:lnTo>
                    <a:pt x="793130" y="2015024"/>
                  </a:lnTo>
                  <a:lnTo>
                    <a:pt x="804968" y="2015024"/>
                  </a:lnTo>
                  <a:lnTo>
                    <a:pt x="816806" y="2015024"/>
                  </a:lnTo>
                  <a:lnTo>
                    <a:pt x="828643" y="2015024"/>
                  </a:lnTo>
                  <a:lnTo>
                    <a:pt x="840481" y="2015024"/>
                  </a:lnTo>
                  <a:lnTo>
                    <a:pt x="852319" y="2015024"/>
                  </a:lnTo>
                  <a:lnTo>
                    <a:pt x="864157" y="2015024"/>
                  </a:lnTo>
                  <a:lnTo>
                    <a:pt x="875995" y="2015024"/>
                  </a:lnTo>
                  <a:lnTo>
                    <a:pt x="887832" y="2015024"/>
                  </a:lnTo>
                  <a:lnTo>
                    <a:pt x="899670" y="2015024"/>
                  </a:lnTo>
                  <a:lnTo>
                    <a:pt x="911508" y="2015024"/>
                  </a:lnTo>
                  <a:lnTo>
                    <a:pt x="923346" y="2015024"/>
                  </a:lnTo>
                  <a:lnTo>
                    <a:pt x="935183" y="2015024"/>
                  </a:lnTo>
                  <a:lnTo>
                    <a:pt x="947021" y="2015024"/>
                  </a:lnTo>
                  <a:lnTo>
                    <a:pt x="958859" y="2015024"/>
                  </a:lnTo>
                  <a:lnTo>
                    <a:pt x="970697" y="2015024"/>
                  </a:lnTo>
                  <a:lnTo>
                    <a:pt x="982534" y="2015024"/>
                  </a:lnTo>
                  <a:lnTo>
                    <a:pt x="994372" y="2015024"/>
                  </a:lnTo>
                  <a:lnTo>
                    <a:pt x="1006210" y="2015024"/>
                  </a:lnTo>
                  <a:lnTo>
                    <a:pt x="1018048" y="2015024"/>
                  </a:lnTo>
                  <a:lnTo>
                    <a:pt x="1029886" y="2015024"/>
                  </a:lnTo>
                  <a:lnTo>
                    <a:pt x="1041723" y="2015024"/>
                  </a:lnTo>
                  <a:lnTo>
                    <a:pt x="1053561" y="2015024"/>
                  </a:lnTo>
                  <a:lnTo>
                    <a:pt x="1065399" y="2015024"/>
                  </a:lnTo>
                  <a:lnTo>
                    <a:pt x="1077237" y="2015024"/>
                  </a:lnTo>
                  <a:lnTo>
                    <a:pt x="1089074" y="2015024"/>
                  </a:lnTo>
                  <a:lnTo>
                    <a:pt x="1100912" y="2015024"/>
                  </a:lnTo>
                  <a:lnTo>
                    <a:pt x="1112750" y="2015024"/>
                  </a:lnTo>
                  <a:lnTo>
                    <a:pt x="1124588" y="2015024"/>
                  </a:lnTo>
                  <a:lnTo>
                    <a:pt x="1136426" y="2015024"/>
                  </a:lnTo>
                  <a:lnTo>
                    <a:pt x="1148263" y="2015024"/>
                  </a:lnTo>
                  <a:lnTo>
                    <a:pt x="1160101" y="2015024"/>
                  </a:lnTo>
                  <a:lnTo>
                    <a:pt x="1171939" y="2015024"/>
                  </a:lnTo>
                  <a:lnTo>
                    <a:pt x="1171939" y="2014348"/>
                  </a:lnTo>
                  <a:lnTo>
                    <a:pt x="1183777" y="2014230"/>
                  </a:lnTo>
                  <a:lnTo>
                    <a:pt x="1195614" y="2014090"/>
                  </a:lnTo>
                  <a:lnTo>
                    <a:pt x="1207452" y="2013927"/>
                  </a:lnTo>
                  <a:lnTo>
                    <a:pt x="1219290" y="2013734"/>
                  </a:lnTo>
                  <a:lnTo>
                    <a:pt x="1231128" y="2013508"/>
                  </a:lnTo>
                  <a:lnTo>
                    <a:pt x="1242965" y="2013243"/>
                  </a:lnTo>
                  <a:lnTo>
                    <a:pt x="1254803" y="2012930"/>
                  </a:lnTo>
                  <a:lnTo>
                    <a:pt x="1266641" y="2012564"/>
                  </a:lnTo>
                  <a:lnTo>
                    <a:pt x="1278479" y="2012133"/>
                  </a:lnTo>
                  <a:lnTo>
                    <a:pt x="1290317" y="2011626"/>
                  </a:lnTo>
                  <a:lnTo>
                    <a:pt x="1302154" y="2011031"/>
                  </a:lnTo>
                  <a:lnTo>
                    <a:pt x="1313992" y="2010333"/>
                  </a:lnTo>
                  <a:lnTo>
                    <a:pt x="1325830" y="2009512"/>
                  </a:lnTo>
                  <a:lnTo>
                    <a:pt x="1337668" y="2008548"/>
                  </a:lnTo>
                  <a:lnTo>
                    <a:pt x="1349505" y="2007416"/>
                  </a:lnTo>
                  <a:lnTo>
                    <a:pt x="1361343" y="2006088"/>
                  </a:lnTo>
                  <a:lnTo>
                    <a:pt x="1373181" y="2004528"/>
                  </a:lnTo>
                  <a:lnTo>
                    <a:pt x="1385019" y="2002699"/>
                  </a:lnTo>
                  <a:lnTo>
                    <a:pt x="1396856" y="2000552"/>
                  </a:lnTo>
                  <a:lnTo>
                    <a:pt x="1408694" y="1998035"/>
                  </a:lnTo>
                  <a:lnTo>
                    <a:pt x="1420532" y="1995084"/>
                  </a:lnTo>
                  <a:lnTo>
                    <a:pt x="1432370" y="1991627"/>
                  </a:lnTo>
                  <a:lnTo>
                    <a:pt x="1444208" y="1987579"/>
                  </a:lnTo>
                  <a:lnTo>
                    <a:pt x="1456045" y="1982842"/>
                  </a:lnTo>
                  <a:lnTo>
                    <a:pt x="1467883" y="1977303"/>
                  </a:lnTo>
                  <a:lnTo>
                    <a:pt x="1479721" y="1970831"/>
                  </a:lnTo>
                  <a:lnTo>
                    <a:pt x="1491559" y="1963278"/>
                  </a:lnTo>
                  <a:lnTo>
                    <a:pt x="1503396" y="1954474"/>
                  </a:lnTo>
                  <a:lnTo>
                    <a:pt x="1515234" y="1944226"/>
                  </a:lnTo>
                  <a:lnTo>
                    <a:pt x="1527072" y="1932317"/>
                  </a:lnTo>
                  <a:lnTo>
                    <a:pt x="1538910" y="1918504"/>
                  </a:lnTo>
                  <a:lnTo>
                    <a:pt x="1550748" y="1902518"/>
                  </a:lnTo>
                  <a:lnTo>
                    <a:pt x="1562585" y="1884066"/>
                  </a:lnTo>
                  <a:lnTo>
                    <a:pt x="1574423" y="1862829"/>
                  </a:lnTo>
                  <a:lnTo>
                    <a:pt x="1586261" y="1838471"/>
                  </a:lnTo>
                  <a:lnTo>
                    <a:pt x="1598099" y="1810642"/>
                  </a:lnTo>
                  <a:lnTo>
                    <a:pt x="1609936" y="1778990"/>
                  </a:lnTo>
                  <a:lnTo>
                    <a:pt x="1621774" y="1743171"/>
                  </a:lnTo>
                  <a:lnTo>
                    <a:pt x="1633612" y="1702870"/>
                  </a:lnTo>
                  <a:lnTo>
                    <a:pt x="1645450" y="1657818"/>
                  </a:lnTo>
                  <a:lnTo>
                    <a:pt x="1657287" y="1607819"/>
                  </a:lnTo>
                  <a:lnTo>
                    <a:pt x="1669125" y="1552772"/>
                  </a:lnTo>
                  <a:lnTo>
                    <a:pt x="1680963" y="1492700"/>
                  </a:lnTo>
                  <a:lnTo>
                    <a:pt x="1692801" y="1427772"/>
                  </a:lnTo>
                  <a:lnTo>
                    <a:pt x="1704639" y="1358322"/>
                  </a:lnTo>
                  <a:lnTo>
                    <a:pt x="1716476" y="1284858"/>
                  </a:lnTo>
                  <a:lnTo>
                    <a:pt x="1728314" y="1208055"/>
                  </a:lnTo>
                  <a:lnTo>
                    <a:pt x="1740152" y="1128743"/>
                  </a:lnTo>
                  <a:lnTo>
                    <a:pt x="1751990" y="1047873"/>
                  </a:lnTo>
                  <a:lnTo>
                    <a:pt x="1763827" y="966475"/>
                  </a:lnTo>
                  <a:lnTo>
                    <a:pt x="1775665" y="885605"/>
                  </a:lnTo>
                  <a:lnTo>
                    <a:pt x="1787503" y="806293"/>
                  </a:lnTo>
                  <a:lnTo>
                    <a:pt x="1799341" y="729490"/>
                  </a:lnTo>
                  <a:lnTo>
                    <a:pt x="1811178" y="656026"/>
                  </a:lnTo>
                  <a:lnTo>
                    <a:pt x="1823016" y="586576"/>
                  </a:lnTo>
                  <a:lnTo>
                    <a:pt x="1834854" y="521648"/>
                  </a:lnTo>
                  <a:lnTo>
                    <a:pt x="1846692" y="461576"/>
                  </a:lnTo>
                  <a:lnTo>
                    <a:pt x="1858530" y="406529"/>
                  </a:lnTo>
                  <a:lnTo>
                    <a:pt x="1870367" y="356529"/>
                  </a:lnTo>
                  <a:lnTo>
                    <a:pt x="1882205" y="311478"/>
                  </a:lnTo>
                  <a:lnTo>
                    <a:pt x="1894043" y="271177"/>
                  </a:lnTo>
                  <a:lnTo>
                    <a:pt x="1905881" y="235358"/>
                  </a:lnTo>
                  <a:lnTo>
                    <a:pt x="1917718" y="203706"/>
                  </a:lnTo>
                  <a:lnTo>
                    <a:pt x="1929556" y="175877"/>
                  </a:lnTo>
                  <a:lnTo>
                    <a:pt x="1941394" y="151519"/>
                  </a:lnTo>
                  <a:lnTo>
                    <a:pt x="1953232" y="130282"/>
                  </a:lnTo>
                  <a:lnTo>
                    <a:pt x="1965069" y="111830"/>
                  </a:lnTo>
                  <a:lnTo>
                    <a:pt x="1976907" y="95844"/>
                  </a:lnTo>
                  <a:lnTo>
                    <a:pt x="1988745" y="82031"/>
                  </a:lnTo>
                  <a:lnTo>
                    <a:pt x="2000583" y="70122"/>
                  </a:lnTo>
                  <a:lnTo>
                    <a:pt x="2012421" y="59874"/>
                  </a:lnTo>
                  <a:lnTo>
                    <a:pt x="2024258" y="51070"/>
                  </a:lnTo>
                  <a:lnTo>
                    <a:pt x="2036096" y="43517"/>
                  </a:lnTo>
                  <a:lnTo>
                    <a:pt x="2047934" y="37045"/>
                  </a:lnTo>
                  <a:lnTo>
                    <a:pt x="2059772" y="31506"/>
                  </a:lnTo>
                  <a:lnTo>
                    <a:pt x="2071609" y="26769"/>
                  </a:lnTo>
                  <a:lnTo>
                    <a:pt x="2083447" y="22720"/>
                  </a:lnTo>
                  <a:lnTo>
                    <a:pt x="2095285" y="19263"/>
                  </a:lnTo>
                  <a:lnTo>
                    <a:pt x="2107123" y="16313"/>
                  </a:lnTo>
                  <a:lnTo>
                    <a:pt x="2118961" y="13796"/>
                  </a:lnTo>
                  <a:lnTo>
                    <a:pt x="2130798" y="11649"/>
                  </a:lnTo>
                  <a:lnTo>
                    <a:pt x="2142636" y="9819"/>
                  </a:lnTo>
                  <a:lnTo>
                    <a:pt x="2154474" y="8260"/>
                  </a:lnTo>
                  <a:lnTo>
                    <a:pt x="2166312" y="6931"/>
                  </a:lnTo>
                  <a:lnTo>
                    <a:pt x="2178149" y="5800"/>
                  </a:lnTo>
                  <a:lnTo>
                    <a:pt x="2189987" y="4836"/>
                  </a:lnTo>
                  <a:lnTo>
                    <a:pt x="2201825" y="4015"/>
                  </a:lnTo>
                  <a:lnTo>
                    <a:pt x="2213663" y="3316"/>
                  </a:lnTo>
                  <a:lnTo>
                    <a:pt x="2225500" y="2722"/>
                  </a:lnTo>
                  <a:lnTo>
                    <a:pt x="2237338" y="2215"/>
                  </a:lnTo>
                  <a:lnTo>
                    <a:pt x="2249176" y="1784"/>
                  </a:lnTo>
                  <a:lnTo>
                    <a:pt x="2261014" y="1417"/>
                  </a:lnTo>
                  <a:lnTo>
                    <a:pt x="2272852" y="1105"/>
                  </a:lnTo>
                  <a:lnTo>
                    <a:pt x="2284689" y="839"/>
                  </a:lnTo>
                  <a:lnTo>
                    <a:pt x="2296527" y="613"/>
                  </a:lnTo>
                  <a:lnTo>
                    <a:pt x="2308365" y="421"/>
                  </a:lnTo>
                  <a:lnTo>
                    <a:pt x="2320203" y="257"/>
                  </a:lnTo>
                  <a:lnTo>
                    <a:pt x="2332040" y="118"/>
                  </a:lnTo>
                  <a:lnTo>
                    <a:pt x="2343878" y="0"/>
                  </a:lnTo>
                  <a:lnTo>
                    <a:pt x="2343878" y="0"/>
                  </a:lnTo>
                  <a:lnTo>
                    <a:pt x="2355716" y="118"/>
                  </a:lnTo>
                  <a:lnTo>
                    <a:pt x="2367554" y="257"/>
                  </a:lnTo>
                  <a:lnTo>
                    <a:pt x="2379391" y="421"/>
                  </a:lnTo>
                  <a:lnTo>
                    <a:pt x="2391229" y="613"/>
                  </a:lnTo>
                  <a:lnTo>
                    <a:pt x="2403067" y="839"/>
                  </a:lnTo>
                  <a:lnTo>
                    <a:pt x="2414905" y="1105"/>
                  </a:lnTo>
                  <a:lnTo>
                    <a:pt x="2426743" y="1417"/>
                  </a:lnTo>
                  <a:lnTo>
                    <a:pt x="2438580" y="1784"/>
                  </a:lnTo>
                  <a:lnTo>
                    <a:pt x="2450418" y="2215"/>
                  </a:lnTo>
                  <a:lnTo>
                    <a:pt x="2462256" y="2722"/>
                  </a:lnTo>
                  <a:lnTo>
                    <a:pt x="2474094" y="3316"/>
                  </a:lnTo>
                  <a:lnTo>
                    <a:pt x="2485931" y="4015"/>
                  </a:lnTo>
                  <a:lnTo>
                    <a:pt x="2497769" y="4836"/>
                  </a:lnTo>
                  <a:lnTo>
                    <a:pt x="2509607" y="5800"/>
                  </a:lnTo>
                  <a:lnTo>
                    <a:pt x="2521445" y="6931"/>
                  </a:lnTo>
                  <a:lnTo>
                    <a:pt x="2533283" y="8260"/>
                  </a:lnTo>
                  <a:lnTo>
                    <a:pt x="2545120" y="9819"/>
                  </a:lnTo>
                  <a:lnTo>
                    <a:pt x="2556958" y="11649"/>
                  </a:lnTo>
                  <a:lnTo>
                    <a:pt x="2568796" y="13796"/>
                  </a:lnTo>
                  <a:lnTo>
                    <a:pt x="2580634" y="16313"/>
                  </a:lnTo>
                  <a:lnTo>
                    <a:pt x="2592471" y="19263"/>
                  </a:lnTo>
                  <a:lnTo>
                    <a:pt x="2604309" y="22720"/>
                  </a:lnTo>
                  <a:lnTo>
                    <a:pt x="2616147" y="26769"/>
                  </a:lnTo>
                  <a:lnTo>
                    <a:pt x="2627985" y="31506"/>
                  </a:lnTo>
                  <a:lnTo>
                    <a:pt x="2639822" y="37045"/>
                  </a:lnTo>
                  <a:lnTo>
                    <a:pt x="2651660" y="43517"/>
                  </a:lnTo>
                  <a:lnTo>
                    <a:pt x="2663498" y="51070"/>
                  </a:lnTo>
                  <a:lnTo>
                    <a:pt x="2675336" y="59874"/>
                  </a:lnTo>
                  <a:lnTo>
                    <a:pt x="2687174" y="70122"/>
                  </a:lnTo>
                  <a:lnTo>
                    <a:pt x="2699011" y="82031"/>
                  </a:lnTo>
                  <a:lnTo>
                    <a:pt x="2710849" y="95844"/>
                  </a:lnTo>
                  <a:lnTo>
                    <a:pt x="2722687" y="111830"/>
                  </a:lnTo>
                  <a:lnTo>
                    <a:pt x="2734525" y="130282"/>
                  </a:lnTo>
                  <a:lnTo>
                    <a:pt x="2746362" y="151519"/>
                  </a:lnTo>
                  <a:lnTo>
                    <a:pt x="2758200" y="175877"/>
                  </a:lnTo>
                  <a:lnTo>
                    <a:pt x="2770038" y="203706"/>
                  </a:lnTo>
                  <a:lnTo>
                    <a:pt x="2781876" y="235358"/>
                  </a:lnTo>
                  <a:lnTo>
                    <a:pt x="2793713" y="271177"/>
                  </a:lnTo>
                  <a:lnTo>
                    <a:pt x="2805551" y="311478"/>
                  </a:lnTo>
                  <a:lnTo>
                    <a:pt x="2817389" y="356529"/>
                  </a:lnTo>
                  <a:lnTo>
                    <a:pt x="2829227" y="406529"/>
                  </a:lnTo>
                  <a:lnTo>
                    <a:pt x="2841065" y="461576"/>
                  </a:lnTo>
                  <a:lnTo>
                    <a:pt x="2852902" y="521648"/>
                  </a:lnTo>
                  <a:lnTo>
                    <a:pt x="2864740" y="586576"/>
                  </a:lnTo>
                  <a:lnTo>
                    <a:pt x="2876578" y="656026"/>
                  </a:lnTo>
                  <a:lnTo>
                    <a:pt x="2888416" y="729490"/>
                  </a:lnTo>
                  <a:lnTo>
                    <a:pt x="2900253" y="806293"/>
                  </a:lnTo>
                  <a:lnTo>
                    <a:pt x="2912091" y="885605"/>
                  </a:lnTo>
                  <a:lnTo>
                    <a:pt x="2923929" y="966475"/>
                  </a:lnTo>
                  <a:lnTo>
                    <a:pt x="2935767" y="1047873"/>
                  </a:lnTo>
                  <a:lnTo>
                    <a:pt x="2947604" y="1128743"/>
                  </a:lnTo>
                  <a:lnTo>
                    <a:pt x="2959442" y="1208055"/>
                  </a:lnTo>
                  <a:lnTo>
                    <a:pt x="2971280" y="1284858"/>
                  </a:lnTo>
                  <a:lnTo>
                    <a:pt x="2983118" y="1358322"/>
                  </a:lnTo>
                  <a:lnTo>
                    <a:pt x="2994956" y="1427772"/>
                  </a:lnTo>
                  <a:lnTo>
                    <a:pt x="3006793" y="1492700"/>
                  </a:lnTo>
                  <a:lnTo>
                    <a:pt x="3018631" y="1552772"/>
                  </a:lnTo>
                  <a:lnTo>
                    <a:pt x="3030469" y="1607819"/>
                  </a:lnTo>
                  <a:lnTo>
                    <a:pt x="3042307" y="1657818"/>
                  </a:lnTo>
                  <a:lnTo>
                    <a:pt x="3054144" y="1702870"/>
                  </a:lnTo>
                  <a:lnTo>
                    <a:pt x="3065982" y="1743171"/>
                  </a:lnTo>
                  <a:lnTo>
                    <a:pt x="3077820" y="1778990"/>
                  </a:lnTo>
                  <a:lnTo>
                    <a:pt x="3089658" y="1810642"/>
                  </a:lnTo>
                  <a:lnTo>
                    <a:pt x="3101496" y="1838471"/>
                  </a:lnTo>
                  <a:lnTo>
                    <a:pt x="3113333" y="1862829"/>
                  </a:lnTo>
                  <a:lnTo>
                    <a:pt x="3125171" y="1884066"/>
                  </a:lnTo>
                  <a:lnTo>
                    <a:pt x="3137009" y="1902518"/>
                  </a:lnTo>
                  <a:lnTo>
                    <a:pt x="3148847" y="1918504"/>
                  </a:lnTo>
                  <a:lnTo>
                    <a:pt x="3160684" y="1932317"/>
                  </a:lnTo>
                  <a:lnTo>
                    <a:pt x="3172522" y="1944226"/>
                  </a:lnTo>
                  <a:lnTo>
                    <a:pt x="3184360" y="1954474"/>
                  </a:lnTo>
                  <a:lnTo>
                    <a:pt x="3196198" y="1963278"/>
                  </a:lnTo>
                  <a:lnTo>
                    <a:pt x="3208035" y="1970831"/>
                  </a:lnTo>
                  <a:lnTo>
                    <a:pt x="3219873" y="1977303"/>
                  </a:lnTo>
                  <a:lnTo>
                    <a:pt x="3231711" y="1982842"/>
                  </a:lnTo>
                  <a:lnTo>
                    <a:pt x="3243549" y="1987579"/>
                  </a:lnTo>
                  <a:lnTo>
                    <a:pt x="3255387" y="1991627"/>
                  </a:lnTo>
                  <a:lnTo>
                    <a:pt x="3267224" y="1995084"/>
                  </a:lnTo>
                  <a:lnTo>
                    <a:pt x="3279062" y="1998035"/>
                  </a:lnTo>
                  <a:lnTo>
                    <a:pt x="3290900" y="2000552"/>
                  </a:lnTo>
                  <a:lnTo>
                    <a:pt x="3302738" y="2002699"/>
                  </a:lnTo>
                  <a:lnTo>
                    <a:pt x="3314575" y="2004528"/>
                  </a:lnTo>
                  <a:lnTo>
                    <a:pt x="3326413" y="2006088"/>
                  </a:lnTo>
                  <a:lnTo>
                    <a:pt x="3338251" y="2007416"/>
                  </a:lnTo>
                  <a:lnTo>
                    <a:pt x="3350089" y="2008548"/>
                  </a:lnTo>
                  <a:lnTo>
                    <a:pt x="3361926" y="2009512"/>
                  </a:lnTo>
                  <a:lnTo>
                    <a:pt x="3373764" y="2010333"/>
                  </a:lnTo>
                  <a:lnTo>
                    <a:pt x="3385602" y="2011031"/>
                  </a:lnTo>
                  <a:lnTo>
                    <a:pt x="3397440" y="2011626"/>
                  </a:lnTo>
                  <a:lnTo>
                    <a:pt x="3409278" y="2012133"/>
                  </a:lnTo>
                  <a:lnTo>
                    <a:pt x="3421115" y="2012564"/>
                  </a:lnTo>
                  <a:lnTo>
                    <a:pt x="3432953" y="2012930"/>
                  </a:lnTo>
                  <a:lnTo>
                    <a:pt x="3444791" y="2013243"/>
                  </a:lnTo>
                  <a:lnTo>
                    <a:pt x="3456629" y="2013508"/>
                  </a:lnTo>
                  <a:lnTo>
                    <a:pt x="3468466" y="2013734"/>
                  </a:lnTo>
                  <a:lnTo>
                    <a:pt x="3480304" y="2013927"/>
                  </a:lnTo>
                  <a:lnTo>
                    <a:pt x="3492142" y="2014090"/>
                  </a:lnTo>
                  <a:lnTo>
                    <a:pt x="3503980" y="2014230"/>
                  </a:lnTo>
                  <a:lnTo>
                    <a:pt x="3515818" y="2014348"/>
                  </a:lnTo>
                  <a:lnTo>
                    <a:pt x="3515818" y="2015024"/>
                  </a:lnTo>
                  <a:lnTo>
                    <a:pt x="3527655" y="2015024"/>
                  </a:lnTo>
                  <a:lnTo>
                    <a:pt x="3539493" y="2015024"/>
                  </a:lnTo>
                  <a:lnTo>
                    <a:pt x="3551331" y="2015024"/>
                  </a:lnTo>
                  <a:lnTo>
                    <a:pt x="3563169" y="2015024"/>
                  </a:lnTo>
                  <a:lnTo>
                    <a:pt x="3575006" y="2015024"/>
                  </a:lnTo>
                  <a:lnTo>
                    <a:pt x="3586844" y="2015024"/>
                  </a:lnTo>
                  <a:lnTo>
                    <a:pt x="3598682" y="2015024"/>
                  </a:lnTo>
                  <a:lnTo>
                    <a:pt x="3610520" y="2015024"/>
                  </a:lnTo>
                  <a:lnTo>
                    <a:pt x="3622357" y="2015024"/>
                  </a:lnTo>
                  <a:lnTo>
                    <a:pt x="3634195" y="2015024"/>
                  </a:lnTo>
                  <a:lnTo>
                    <a:pt x="3646033" y="2015024"/>
                  </a:lnTo>
                  <a:lnTo>
                    <a:pt x="3657871" y="2015024"/>
                  </a:lnTo>
                  <a:lnTo>
                    <a:pt x="3669709" y="2015024"/>
                  </a:lnTo>
                  <a:lnTo>
                    <a:pt x="3681546" y="2015024"/>
                  </a:lnTo>
                  <a:lnTo>
                    <a:pt x="3693384" y="2015024"/>
                  </a:lnTo>
                  <a:lnTo>
                    <a:pt x="3705222" y="2015024"/>
                  </a:lnTo>
                  <a:lnTo>
                    <a:pt x="3717060" y="2015024"/>
                  </a:lnTo>
                  <a:lnTo>
                    <a:pt x="3728897" y="2015024"/>
                  </a:lnTo>
                  <a:lnTo>
                    <a:pt x="3740735" y="2015024"/>
                  </a:lnTo>
                  <a:lnTo>
                    <a:pt x="3752573" y="2015024"/>
                  </a:lnTo>
                  <a:lnTo>
                    <a:pt x="3764411" y="2015024"/>
                  </a:lnTo>
                  <a:lnTo>
                    <a:pt x="3776248" y="2015024"/>
                  </a:lnTo>
                  <a:lnTo>
                    <a:pt x="3788086" y="2015024"/>
                  </a:lnTo>
                  <a:lnTo>
                    <a:pt x="3799924" y="2015024"/>
                  </a:lnTo>
                  <a:lnTo>
                    <a:pt x="3811762" y="2015024"/>
                  </a:lnTo>
                  <a:lnTo>
                    <a:pt x="3823600" y="2015024"/>
                  </a:lnTo>
                  <a:lnTo>
                    <a:pt x="3835437" y="2015024"/>
                  </a:lnTo>
                  <a:lnTo>
                    <a:pt x="3847275" y="2015024"/>
                  </a:lnTo>
                  <a:lnTo>
                    <a:pt x="3859113" y="2015024"/>
                  </a:lnTo>
                  <a:lnTo>
                    <a:pt x="3870951" y="2015024"/>
                  </a:lnTo>
                  <a:lnTo>
                    <a:pt x="3882788" y="2015024"/>
                  </a:lnTo>
                  <a:lnTo>
                    <a:pt x="3894626" y="2015024"/>
                  </a:lnTo>
                  <a:lnTo>
                    <a:pt x="3906464" y="2015024"/>
                  </a:lnTo>
                  <a:lnTo>
                    <a:pt x="3918302" y="2015024"/>
                  </a:lnTo>
                  <a:lnTo>
                    <a:pt x="3930139" y="2015024"/>
                  </a:lnTo>
                  <a:lnTo>
                    <a:pt x="3941977" y="2015024"/>
                  </a:lnTo>
                  <a:lnTo>
                    <a:pt x="3953815" y="2015024"/>
                  </a:lnTo>
                  <a:lnTo>
                    <a:pt x="3965653" y="2015024"/>
                  </a:lnTo>
                  <a:lnTo>
                    <a:pt x="3977491" y="2015024"/>
                  </a:lnTo>
                  <a:lnTo>
                    <a:pt x="3989328" y="2015024"/>
                  </a:lnTo>
                  <a:lnTo>
                    <a:pt x="4001166" y="2015024"/>
                  </a:lnTo>
                  <a:lnTo>
                    <a:pt x="4013004" y="2015024"/>
                  </a:lnTo>
                  <a:lnTo>
                    <a:pt x="4024842" y="2015024"/>
                  </a:lnTo>
                  <a:lnTo>
                    <a:pt x="4036679" y="2015024"/>
                  </a:lnTo>
                  <a:lnTo>
                    <a:pt x="4048517" y="2015024"/>
                  </a:lnTo>
                  <a:lnTo>
                    <a:pt x="4060355" y="2015024"/>
                  </a:lnTo>
                  <a:lnTo>
                    <a:pt x="4072193" y="2015024"/>
                  </a:lnTo>
                  <a:lnTo>
                    <a:pt x="4084031" y="2015024"/>
                  </a:lnTo>
                  <a:lnTo>
                    <a:pt x="4095868" y="2015024"/>
                  </a:lnTo>
                  <a:lnTo>
                    <a:pt x="4107706" y="2015024"/>
                  </a:lnTo>
                  <a:lnTo>
                    <a:pt x="4119544" y="2015024"/>
                  </a:lnTo>
                  <a:lnTo>
                    <a:pt x="4131382" y="2015024"/>
                  </a:lnTo>
                  <a:lnTo>
                    <a:pt x="4143219" y="2015024"/>
                  </a:lnTo>
                  <a:lnTo>
                    <a:pt x="4155057" y="2015024"/>
                  </a:lnTo>
                  <a:lnTo>
                    <a:pt x="4166895" y="2015024"/>
                  </a:lnTo>
                  <a:lnTo>
                    <a:pt x="4178733" y="2015024"/>
                  </a:lnTo>
                  <a:lnTo>
                    <a:pt x="4190570" y="2015024"/>
                  </a:lnTo>
                  <a:lnTo>
                    <a:pt x="4202408" y="2015024"/>
                  </a:lnTo>
                  <a:lnTo>
                    <a:pt x="4214246" y="2015024"/>
                  </a:lnTo>
                  <a:lnTo>
                    <a:pt x="4226084" y="2015024"/>
                  </a:lnTo>
                  <a:lnTo>
                    <a:pt x="4237922" y="2015024"/>
                  </a:lnTo>
                  <a:lnTo>
                    <a:pt x="4249759" y="2015024"/>
                  </a:lnTo>
                  <a:lnTo>
                    <a:pt x="4261597" y="2015024"/>
                  </a:lnTo>
                  <a:lnTo>
                    <a:pt x="4273435" y="2015024"/>
                  </a:lnTo>
                  <a:lnTo>
                    <a:pt x="4285273" y="2015024"/>
                  </a:lnTo>
                  <a:lnTo>
                    <a:pt x="4297110" y="2015024"/>
                  </a:lnTo>
                  <a:lnTo>
                    <a:pt x="4308948" y="2015024"/>
                  </a:lnTo>
                  <a:lnTo>
                    <a:pt x="4320786" y="2015024"/>
                  </a:lnTo>
                  <a:lnTo>
                    <a:pt x="4332624" y="2015024"/>
                  </a:lnTo>
                  <a:lnTo>
                    <a:pt x="4344461" y="2015024"/>
                  </a:lnTo>
                  <a:lnTo>
                    <a:pt x="4356299" y="2015024"/>
                  </a:lnTo>
                  <a:lnTo>
                    <a:pt x="4368137" y="2015024"/>
                  </a:lnTo>
                  <a:lnTo>
                    <a:pt x="4379975" y="2015024"/>
                  </a:lnTo>
                  <a:lnTo>
                    <a:pt x="4391813" y="2015024"/>
                  </a:lnTo>
                  <a:lnTo>
                    <a:pt x="4403650" y="2015024"/>
                  </a:lnTo>
                  <a:lnTo>
                    <a:pt x="4415488" y="2015024"/>
                  </a:lnTo>
                  <a:lnTo>
                    <a:pt x="4427326" y="2015024"/>
                  </a:lnTo>
                  <a:lnTo>
                    <a:pt x="4439164" y="2015024"/>
                  </a:lnTo>
                  <a:lnTo>
                    <a:pt x="4451001" y="2015024"/>
                  </a:lnTo>
                  <a:lnTo>
                    <a:pt x="4462839" y="2015024"/>
                  </a:lnTo>
                  <a:lnTo>
                    <a:pt x="4474677" y="2015024"/>
                  </a:lnTo>
                  <a:lnTo>
                    <a:pt x="4486515" y="2015024"/>
                  </a:lnTo>
                  <a:lnTo>
                    <a:pt x="4498352" y="2015024"/>
                  </a:lnTo>
                  <a:lnTo>
                    <a:pt x="4510190" y="2015024"/>
                  </a:lnTo>
                  <a:lnTo>
                    <a:pt x="4522028" y="2015024"/>
                  </a:lnTo>
                  <a:lnTo>
                    <a:pt x="4533866" y="2015024"/>
                  </a:lnTo>
                  <a:lnTo>
                    <a:pt x="4545704" y="2015024"/>
                  </a:lnTo>
                  <a:lnTo>
                    <a:pt x="4557541" y="2015024"/>
                  </a:lnTo>
                  <a:lnTo>
                    <a:pt x="4569379" y="2015024"/>
                  </a:lnTo>
                  <a:lnTo>
                    <a:pt x="4581217" y="2015024"/>
                  </a:lnTo>
                  <a:lnTo>
                    <a:pt x="4593055" y="2015024"/>
                  </a:lnTo>
                  <a:lnTo>
                    <a:pt x="4604892" y="2015024"/>
                  </a:lnTo>
                  <a:lnTo>
                    <a:pt x="4616730" y="2015024"/>
                  </a:lnTo>
                  <a:lnTo>
                    <a:pt x="4628568" y="2015024"/>
                  </a:lnTo>
                  <a:lnTo>
                    <a:pt x="4640406" y="2015024"/>
                  </a:lnTo>
                  <a:lnTo>
                    <a:pt x="4652244" y="2015024"/>
                  </a:lnTo>
                  <a:lnTo>
                    <a:pt x="4664081" y="2015024"/>
                  </a:lnTo>
                  <a:lnTo>
                    <a:pt x="4675919" y="2015024"/>
                  </a:lnTo>
                  <a:lnTo>
                    <a:pt x="4687757" y="2015024"/>
                  </a:lnTo>
                </a:path>
              </a:pathLst>
            </a:custGeom>
            <a:ln w="40651" cap="flat">
              <a:solidFill>
                <a:srgbClr val="E8E8E8">
                  <a:alpha val="100000"/>
                </a:srgbClr>
              </a:solidFill>
              <a:prstDash val="solid"/>
              <a:round/>
            </a:ln>
          </p:spPr>
          <p:txBody>
            <a:bodyPr/>
            <a:lstStyle/>
            <a:p/>
          </p:txBody>
        </p:sp>
        <p:sp>
          <p:nvSpPr>
            <p:cNvPr id="31" name="pl31"/>
            <p:cNvSpPr/>
            <p:nvPr/>
          </p:nvSpPr>
          <p:spPr>
            <a:xfrm>
              <a:off x="2482252" y="1404099"/>
              <a:ext cx="4687757" cy="1762724"/>
            </a:xfrm>
            <a:custGeom>
              <a:avLst/>
              <a:pathLst>
                <a:path w="4687757" h="1762724">
                  <a:moveTo>
                    <a:pt x="0" y="0"/>
                  </a:moveTo>
                  <a:lnTo>
                    <a:pt x="11837" y="103"/>
                  </a:lnTo>
                  <a:lnTo>
                    <a:pt x="23675" y="225"/>
                  </a:lnTo>
                  <a:lnTo>
                    <a:pt x="35513" y="368"/>
                  </a:lnTo>
                  <a:lnTo>
                    <a:pt x="47351" y="537"/>
                  </a:lnTo>
                  <a:lnTo>
                    <a:pt x="59188" y="734"/>
                  </a:lnTo>
                  <a:lnTo>
                    <a:pt x="71026" y="967"/>
                  </a:lnTo>
                  <a:lnTo>
                    <a:pt x="82864" y="1240"/>
                  </a:lnTo>
                  <a:lnTo>
                    <a:pt x="94702" y="1561"/>
                  </a:lnTo>
                  <a:lnTo>
                    <a:pt x="106539" y="1938"/>
                  </a:lnTo>
                  <a:lnTo>
                    <a:pt x="118377" y="2381"/>
                  </a:lnTo>
                  <a:lnTo>
                    <a:pt x="130215" y="2902"/>
                  </a:lnTo>
                  <a:lnTo>
                    <a:pt x="142053" y="3513"/>
                  </a:lnTo>
                  <a:lnTo>
                    <a:pt x="153891" y="4231"/>
                  </a:lnTo>
                  <a:lnTo>
                    <a:pt x="165728" y="5075"/>
                  </a:lnTo>
                  <a:lnTo>
                    <a:pt x="177566" y="6065"/>
                  </a:lnTo>
                  <a:lnTo>
                    <a:pt x="189404" y="7227"/>
                  </a:lnTo>
                  <a:lnTo>
                    <a:pt x="201242" y="8592"/>
                  </a:lnTo>
                  <a:lnTo>
                    <a:pt x="213079" y="10193"/>
                  </a:lnTo>
                  <a:lnTo>
                    <a:pt x="224917" y="12071"/>
                  </a:lnTo>
                  <a:lnTo>
                    <a:pt x="236755" y="14274"/>
                  </a:lnTo>
                  <a:lnTo>
                    <a:pt x="248593" y="16855"/>
                  </a:lnTo>
                  <a:lnTo>
                    <a:pt x="260430" y="19880"/>
                  </a:lnTo>
                  <a:lnTo>
                    <a:pt x="272268" y="23422"/>
                  </a:lnTo>
                  <a:lnTo>
                    <a:pt x="284106" y="27568"/>
                  </a:lnTo>
                  <a:lnTo>
                    <a:pt x="295944" y="32414"/>
                  </a:lnTo>
                  <a:lnTo>
                    <a:pt x="307782" y="38077"/>
                  </a:lnTo>
                  <a:lnTo>
                    <a:pt x="319619" y="44686"/>
                  </a:lnTo>
                  <a:lnTo>
                    <a:pt x="331457" y="52390"/>
                  </a:lnTo>
                  <a:lnTo>
                    <a:pt x="343295" y="61357"/>
                  </a:lnTo>
                  <a:lnTo>
                    <a:pt x="355133" y="71777"/>
                  </a:lnTo>
                  <a:lnTo>
                    <a:pt x="366970" y="83863"/>
                  </a:lnTo>
                  <a:lnTo>
                    <a:pt x="378808" y="97851"/>
                  </a:lnTo>
                  <a:lnTo>
                    <a:pt x="390646" y="113997"/>
                  </a:lnTo>
                  <a:lnTo>
                    <a:pt x="402484" y="132579"/>
                  </a:lnTo>
                  <a:lnTo>
                    <a:pt x="414321" y="153892"/>
                  </a:lnTo>
                  <a:lnTo>
                    <a:pt x="426159" y="178243"/>
                  </a:lnTo>
                  <a:lnTo>
                    <a:pt x="437997" y="205938"/>
                  </a:lnTo>
                  <a:lnTo>
                    <a:pt x="449835" y="237280"/>
                  </a:lnTo>
                  <a:lnTo>
                    <a:pt x="461673" y="272543"/>
                  </a:lnTo>
                  <a:lnTo>
                    <a:pt x="473510" y="311963"/>
                  </a:lnTo>
                  <a:lnTo>
                    <a:pt x="485348" y="355713"/>
                  </a:lnTo>
                  <a:lnTo>
                    <a:pt x="497186" y="403879"/>
                  </a:lnTo>
                  <a:lnTo>
                    <a:pt x="509024" y="456442"/>
                  </a:lnTo>
                  <a:lnTo>
                    <a:pt x="520861" y="513254"/>
                  </a:lnTo>
                  <a:lnTo>
                    <a:pt x="532699" y="574022"/>
                  </a:lnTo>
                  <a:lnTo>
                    <a:pt x="544537" y="638304"/>
                  </a:lnTo>
                  <a:lnTo>
                    <a:pt x="556375" y="705506"/>
                  </a:lnTo>
                  <a:lnTo>
                    <a:pt x="568213" y="774904"/>
                  </a:lnTo>
                  <a:lnTo>
                    <a:pt x="580050" y="845665"/>
                  </a:lnTo>
                  <a:lnTo>
                    <a:pt x="591888" y="916889"/>
                  </a:lnTo>
                  <a:lnTo>
                    <a:pt x="603726" y="987650"/>
                  </a:lnTo>
                  <a:lnTo>
                    <a:pt x="615564" y="1057048"/>
                  </a:lnTo>
                  <a:lnTo>
                    <a:pt x="627401" y="1124250"/>
                  </a:lnTo>
                  <a:lnTo>
                    <a:pt x="639239" y="1188532"/>
                  </a:lnTo>
                  <a:lnTo>
                    <a:pt x="651077" y="1249300"/>
                  </a:lnTo>
                  <a:lnTo>
                    <a:pt x="662915" y="1306112"/>
                  </a:lnTo>
                  <a:lnTo>
                    <a:pt x="674752" y="1358675"/>
                  </a:lnTo>
                  <a:lnTo>
                    <a:pt x="686590" y="1406842"/>
                  </a:lnTo>
                  <a:lnTo>
                    <a:pt x="698428" y="1450591"/>
                  </a:lnTo>
                  <a:lnTo>
                    <a:pt x="710266" y="1490011"/>
                  </a:lnTo>
                  <a:lnTo>
                    <a:pt x="722104" y="1525274"/>
                  </a:lnTo>
                  <a:lnTo>
                    <a:pt x="733941" y="1556616"/>
                  </a:lnTo>
                  <a:lnTo>
                    <a:pt x="745779" y="1584312"/>
                  </a:lnTo>
                  <a:lnTo>
                    <a:pt x="757617" y="1608662"/>
                  </a:lnTo>
                  <a:lnTo>
                    <a:pt x="769455" y="1629975"/>
                  </a:lnTo>
                  <a:lnTo>
                    <a:pt x="781292" y="1648558"/>
                  </a:lnTo>
                  <a:lnTo>
                    <a:pt x="793130" y="1664703"/>
                  </a:lnTo>
                  <a:lnTo>
                    <a:pt x="804968" y="1678691"/>
                  </a:lnTo>
                  <a:lnTo>
                    <a:pt x="816806" y="1690777"/>
                  </a:lnTo>
                  <a:lnTo>
                    <a:pt x="828643" y="1701198"/>
                  </a:lnTo>
                  <a:lnTo>
                    <a:pt x="840481" y="1710165"/>
                  </a:lnTo>
                  <a:lnTo>
                    <a:pt x="852319" y="1717868"/>
                  </a:lnTo>
                  <a:lnTo>
                    <a:pt x="864157" y="1724477"/>
                  </a:lnTo>
                  <a:lnTo>
                    <a:pt x="875995" y="1730140"/>
                  </a:lnTo>
                  <a:lnTo>
                    <a:pt x="887832" y="1734987"/>
                  </a:lnTo>
                  <a:lnTo>
                    <a:pt x="899670" y="1739132"/>
                  </a:lnTo>
                  <a:lnTo>
                    <a:pt x="911508" y="1742674"/>
                  </a:lnTo>
                  <a:lnTo>
                    <a:pt x="923346" y="1745699"/>
                  </a:lnTo>
                  <a:lnTo>
                    <a:pt x="935183" y="1748281"/>
                  </a:lnTo>
                  <a:lnTo>
                    <a:pt x="947021" y="1750483"/>
                  </a:lnTo>
                  <a:lnTo>
                    <a:pt x="958859" y="1752361"/>
                  </a:lnTo>
                  <a:lnTo>
                    <a:pt x="970697" y="1753962"/>
                  </a:lnTo>
                  <a:lnTo>
                    <a:pt x="982534" y="1755327"/>
                  </a:lnTo>
                  <a:lnTo>
                    <a:pt x="994372" y="1756489"/>
                  </a:lnTo>
                  <a:lnTo>
                    <a:pt x="1006210" y="1757480"/>
                  </a:lnTo>
                  <a:lnTo>
                    <a:pt x="1018048" y="1758323"/>
                  </a:lnTo>
                  <a:lnTo>
                    <a:pt x="1029886" y="1759041"/>
                  </a:lnTo>
                  <a:lnTo>
                    <a:pt x="1041723" y="1759652"/>
                  </a:lnTo>
                  <a:lnTo>
                    <a:pt x="1053561" y="1760173"/>
                  </a:lnTo>
                  <a:lnTo>
                    <a:pt x="1065399" y="1760616"/>
                  </a:lnTo>
                  <a:lnTo>
                    <a:pt x="1077237" y="1760993"/>
                  </a:lnTo>
                  <a:lnTo>
                    <a:pt x="1089074" y="1761314"/>
                  </a:lnTo>
                  <a:lnTo>
                    <a:pt x="1100912" y="1761587"/>
                  </a:lnTo>
                  <a:lnTo>
                    <a:pt x="1112750" y="1761820"/>
                  </a:lnTo>
                  <a:lnTo>
                    <a:pt x="1124588" y="1762018"/>
                  </a:lnTo>
                  <a:lnTo>
                    <a:pt x="1136426" y="1762186"/>
                  </a:lnTo>
                  <a:lnTo>
                    <a:pt x="1148263" y="1762329"/>
                  </a:lnTo>
                  <a:lnTo>
                    <a:pt x="1160101" y="1762451"/>
                  </a:lnTo>
                  <a:lnTo>
                    <a:pt x="1171939" y="1762555"/>
                  </a:lnTo>
                  <a:lnTo>
                    <a:pt x="1171939" y="1762724"/>
                  </a:lnTo>
                  <a:lnTo>
                    <a:pt x="1183777" y="1762650"/>
                  </a:lnTo>
                  <a:lnTo>
                    <a:pt x="1195614" y="1762563"/>
                  </a:lnTo>
                  <a:lnTo>
                    <a:pt x="1207452" y="1762460"/>
                  </a:lnTo>
                  <a:lnTo>
                    <a:pt x="1219290" y="1762340"/>
                  </a:lnTo>
                  <a:lnTo>
                    <a:pt x="1231128" y="1762199"/>
                  </a:lnTo>
                  <a:lnTo>
                    <a:pt x="1242965" y="1762033"/>
                  </a:lnTo>
                  <a:lnTo>
                    <a:pt x="1254803" y="1761838"/>
                  </a:lnTo>
                  <a:lnTo>
                    <a:pt x="1266641" y="1761608"/>
                  </a:lnTo>
                  <a:lnTo>
                    <a:pt x="1278479" y="1761339"/>
                  </a:lnTo>
                  <a:lnTo>
                    <a:pt x="1290317" y="1761022"/>
                  </a:lnTo>
                  <a:lnTo>
                    <a:pt x="1302154" y="1760651"/>
                  </a:lnTo>
                  <a:lnTo>
                    <a:pt x="1313992" y="1760214"/>
                  </a:lnTo>
                  <a:lnTo>
                    <a:pt x="1325830" y="1759701"/>
                  </a:lnTo>
                  <a:lnTo>
                    <a:pt x="1337668" y="1759099"/>
                  </a:lnTo>
                  <a:lnTo>
                    <a:pt x="1349505" y="1758391"/>
                  </a:lnTo>
                  <a:lnTo>
                    <a:pt x="1361343" y="1757561"/>
                  </a:lnTo>
                  <a:lnTo>
                    <a:pt x="1373181" y="1756586"/>
                  </a:lnTo>
                  <a:lnTo>
                    <a:pt x="1385019" y="1755443"/>
                  </a:lnTo>
                  <a:lnTo>
                    <a:pt x="1396856" y="1754101"/>
                  </a:lnTo>
                  <a:lnTo>
                    <a:pt x="1408694" y="1752528"/>
                  </a:lnTo>
                  <a:lnTo>
                    <a:pt x="1420532" y="1750684"/>
                  </a:lnTo>
                  <a:lnTo>
                    <a:pt x="1432370" y="1748523"/>
                  </a:lnTo>
                  <a:lnTo>
                    <a:pt x="1444208" y="1745993"/>
                  </a:lnTo>
                  <a:lnTo>
                    <a:pt x="1456045" y="1743032"/>
                  </a:lnTo>
                  <a:lnTo>
                    <a:pt x="1467883" y="1739570"/>
                  </a:lnTo>
                  <a:lnTo>
                    <a:pt x="1479721" y="1735525"/>
                  </a:lnTo>
                  <a:lnTo>
                    <a:pt x="1491559" y="1730805"/>
                  </a:lnTo>
                  <a:lnTo>
                    <a:pt x="1503396" y="1725302"/>
                  </a:lnTo>
                  <a:lnTo>
                    <a:pt x="1515234" y="1718897"/>
                  </a:lnTo>
                  <a:lnTo>
                    <a:pt x="1527072" y="1711454"/>
                  </a:lnTo>
                  <a:lnTo>
                    <a:pt x="1538910" y="1702821"/>
                  </a:lnTo>
                  <a:lnTo>
                    <a:pt x="1550748" y="1692830"/>
                  </a:lnTo>
                  <a:lnTo>
                    <a:pt x="1562585" y="1681297"/>
                  </a:lnTo>
                  <a:lnTo>
                    <a:pt x="1574423" y="1668024"/>
                  </a:lnTo>
                  <a:lnTo>
                    <a:pt x="1586261" y="1652800"/>
                  </a:lnTo>
                  <a:lnTo>
                    <a:pt x="1598099" y="1635407"/>
                  </a:lnTo>
                  <a:lnTo>
                    <a:pt x="1609936" y="1615624"/>
                  </a:lnTo>
                  <a:lnTo>
                    <a:pt x="1621774" y="1593238"/>
                  </a:lnTo>
                  <a:lnTo>
                    <a:pt x="1633612" y="1568050"/>
                  </a:lnTo>
                  <a:lnTo>
                    <a:pt x="1645450" y="1539893"/>
                  </a:lnTo>
                  <a:lnTo>
                    <a:pt x="1657287" y="1508643"/>
                  </a:lnTo>
                  <a:lnTo>
                    <a:pt x="1669125" y="1474238"/>
                  </a:lnTo>
                  <a:lnTo>
                    <a:pt x="1680963" y="1436693"/>
                  </a:lnTo>
                  <a:lnTo>
                    <a:pt x="1692801" y="1396113"/>
                  </a:lnTo>
                  <a:lnTo>
                    <a:pt x="1704639" y="1352707"/>
                  </a:lnTo>
                  <a:lnTo>
                    <a:pt x="1716476" y="1306792"/>
                  </a:lnTo>
                  <a:lnTo>
                    <a:pt x="1728314" y="1258790"/>
                  </a:lnTo>
                  <a:lnTo>
                    <a:pt x="1740152" y="1209220"/>
                  </a:lnTo>
                  <a:lnTo>
                    <a:pt x="1751990" y="1158677"/>
                  </a:lnTo>
                  <a:lnTo>
                    <a:pt x="1763827" y="1107803"/>
                  </a:lnTo>
                  <a:lnTo>
                    <a:pt x="1775665" y="1057259"/>
                  </a:lnTo>
                  <a:lnTo>
                    <a:pt x="1787503" y="1007689"/>
                  </a:lnTo>
                  <a:lnTo>
                    <a:pt x="1799341" y="959687"/>
                  </a:lnTo>
                  <a:lnTo>
                    <a:pt x="1811178" y="913772"/>
                  </a:lnTo>
                  <a:lnTo>
                    <a:pt x="1823016" y="870366"/>
                  </a:lnTo>
                  <a:lnTo>
                    <a:pt x="1834854" y="829786"/>
                  </a:lnTo>
                  <a:lnTo>
                    <a:pt x="1846692" y="792241"/>
                  </a:lnTo>
                  <a:lnTo>
                    <a:pt x="1858530" y="757836"/>
                  </a:lnTo>
                  <a:lnTo>
                    <a:pt x="1870367" y="726587"/>
                  </a:lnTo>
                  <a:lnTo>
                    <a:pt x="1882205" y="698430"/>
                  </a:lnTo>
                  <a:lnTo>
                    <a:pt x="1894043" y="673242"/>
                  </a:lnTo>
                  <a:lnTo>
                    <a:pt x="1905881" y="650855"/>
                  </a:lnTo>
                  <a:lnTo>
                    <a:pt x="1917718" y="631072"/>
                  </a:lnTo>
                  <a:lnTo>
                    <a:pt x="1929556" y="613679"/>
                  </a:lnTo>
                  <a:lnTo>
                    <a:pt x="1941394" y="598455"/>
                  </a:lnTo>
                  <a:lnTo>
                    <a:pt x="1953232" y="585182"/>
                  </a:lnTo>
                  <a:lnTo>
                    <a:pt x="1965069" y="573649"/>
                  </a:lnTo>
                  <a:lnTo>
                    <a:pt x="1976907" y="563658"/>
                  </a:lnTo>
                  <a:lnTo>
                    <a:pt x="1988745" y="555025"/>
                  </a:lnTo>
                  <a:lnTo>
                    <a:pt x="2000583" y="547582"/>
                  </a:lnTo>
                  <a:lnTo>
                    <a:pt x="2012421" y="541177"/>
                  </a:lnTo>
                  <a:lnTo>
                    <a:pt x="2024258" y="535675"/>
                  </a:lnTo>
                  <a:lnTo>
                    <a:pt x="2036096" y="530954"/>
                  </a:lnTo>
                  <a:lnTo>
                    <a:pt x="2047934" y="526909"/>
                  </a:lnTo>
                  <a:lnTo>
                    <a:pt x="2059772" y="523447"/>
                  </a:lnTo>
                  <a:lnTo>
                    <a:pt x="2071609" y="520486"/>
                  </a:lnTo>
                  <a:lnTo>
                    <a:pt x="2083447" y="517956"/>
                  </a:lnTo>
                  <a:lnTo>
                    <a:pt x="2095285" y="515796"/>
                  </a:lnTo>
                  <a:lnTo>
                    <a:pt x="2107123" y="513951"/>
                  </a:lnTo>
                  <a:lnTo>
                    <a:pt x="2118961" y="512378"/>
                  </a:lnTo>
                  <a:lnTo>
                    <a:pt x="2130798" y="511037"/>
                  </a:lnTo>
                  <a:lnTo>
                    <a:pt x="2142636" y="509893"/>
                  </a:lnTo>
                  <a:lnTo>
                    <a:pt x="2154474" y="508918"/>
                  </a:lnTo>
                  <a:lnTo>
                    <a:pt x="2166312" y="508088"/>
                  </a:lnTo>
                  <a:lnTo>
                    <a:pt x="2178149" y="507381"/>
                  </a:lnTo>
                  <a:lnTo>
                    <a:pt x="2189987" y="506778"/>
                  </a:lnTo>
                  <a:lnTo>
                    <a:pt x="2201825" y="506265"/>
                  </a:lnTo>
                  <a:lnTo>
                    <a:pt x="2213663" y="505829"/>
                  </a:lnTo>
                  <a:lnTo>
                    <a:pt x="2225500" y="505457"/>
                  </a:lnTo>
                  <a:lnTo>
                    <a:pt x="2237338" y="505141"/>
                  </a:lnTo>
                  <a:lnTo>
                    <a:pt x="2249176" y="504871"/>
                  </a:lnTo>
                  <a:lnTo>
                    <a:pt x="2261014" y="504642"/>
                  </a:lnTo>
                  <a:lnTo>
                    <a:pt x="2272852" y="504447"/>
                  </a:lnTo>
                  <a:lnTo>
                    <a:pt x="2284689" y="504281"/>
                  </a:lnTo>
                  <a:lnTo>
                    <a:pt x="2296527" y="504139"/>
                  </a:lnTo>
                  <a:lnTo>
                    <a:pt x="2308365" y="504019"/>
                  </a:lnTo>
                  <a:lnTo>
                    <a:pt x="2320203" y="503917"/>
                  </a:lnTo>
                  <a:lnTo>
                    <a:pt x="2332040" y="503830"/>
                  </a:lnTo>
                  <a:lnTo>
                    <a:pt x="2343878" y="503756"/>
                  </a:lnTo>
                  <a:lnTo>
                    <a:pt x="2343878" y="503249"/>
                  </a:lnTo>
                  <a:lnTo>
                    <a:pt x="2355716" y="503234"/>
                  </a:lnTo>
                  <a:lnTo>
                    <a:pt x="2367554" y="503216"/>
                  </a:lnTo>
                  <a:lnTo>
                    <a:pt x="2379391" y="503196"/>
                  </a:lnTo>
                  <a:lnTo>
                    <a:pt x="2391229" y="503172"/>
                  </a:lnTo>
                  <a:lnTo>
                    <a:pt x="2403067" y="503144"/>
                  </a:lnTo>
                  <a:lnTo>
                    <a:pt x="2414905" y="503111"/>
                  </a:lnTo>
                  <a:lnTo>
                    <a:pt x="2426743" y="503071"/>
                  </a:lnTo>
                  <a:lnTo>
                    <a:pt x="2438580" y="503026"/>
                  </a:lnTo>
                  <a:lnTo>
                    <a:pt x="2450418" y="502972"/>
                  </a:lnTo>
                  <a:lnTo>
                    <a:pt x="2462256" y="502908"/>
                  </a:lnTo>
                  <a:lnTo>
                    <a:pt x="2474094" y="502834"/>
                  </a:lnTo>
                  <a:lnTo>
                    <a:pt x="2485931" y="502747"/>
                  </a:lnTo>
                  <a:lnTo>
                    <a:pt x="2497769" y="502644"/>
                  </a:lnTo>
                  <a:lnTo>
                    <a:pt x="2509607" y="502524"/>
                  </a:lnTo>
                  <a:lnTo>
                    <a:pt x="2521445" y="502382"/>
                  </a:lnTo>
                  <a:lnTo>
                    <a:pt x="2533283" y="502216"/>
                  </a:lnTo>
                  <a:lnTo>
                    <a:pt x="2545120" y="502021"/>
                  </a:lnTo>
                  <a:lnTo>
                    <a:pt x="2556958" y="501793"/>
                  </a:lnTo>
                  <a:lnTo>
                    <a:pt x="2568796" y="501524"/>
                  </a:lnTo>
                  <a:lnTo>
                    <a:pt x="2580634" y="501210"/>
                  </a:lnTo>
                  <a:lnTo>
                    <a:pt x="2592471" y="500841"/>
                  </a:lnTo>
                  <a:lnTo>
                    <a:pt x="2604309" y="500409"/>
                  </a:lnTo>
                  <a:lnTo>
                    <a:pt x="2616147" y="499903"/>
                  </a:lnTo>
                  <a:lnTo>
                    <a:pt x="2627985" y="499310"/>
                  </a:lnTo>
                  <a:lnTo>
                    <a:pt x="2639822" y="498618"/>
                  </a:lnTo>
                  <a:lnTo>
                    <a:pt x="2651660" y="497809"/>
                  </a:lnTo>
                  <a:lnTo>
                    <a:pt x="2663498" y="496865"/>
                  </a:lnTo>
                  <a:lnTo>
                    <a:pt x="2675336" y="495764"/>
                  </a:lnTo>
                  <a:lnTo>
                    <a:pt x="2687174" y="494483"/>
                  </a:lnTo>
                  <a:lnTo>
                    <a:pt x="2699011" y="492995"/>
                  </a:lnTo>
                  <a:lnTo>
                    <a:pt x="2710849" y="491268"/>
                  </a:lnTo>
                  <a:lnTo>
                    <a:pt x="2722687" y="489270"/>
                  </a:lnTo>
                  <a:lnTo>
                    <a:pt x="2734525" y="486963"/>
                  </a:lnTo>
                  <a:lnTo>
                    <a:pt x="2746362" y="484309"/>
                  </a:lnTo>
                  <a:lnTo>
                    <a:pt x="2758200" y="481264"/>
                  </a:lnTo>
                  <a:lnTo>
                    <a:pt x="2770038" y="477785"/>
                  </a:lnTo>
                  <a:lnTo>
                    <a:pt x="2781876" y="473829"/>
                  </a:lnTo>
                  <a:lnTo>
                    <a:pt x="2793713" y="469352"/>
                  </a:lnTo>
                  <a:lnTo>
                    <a:pt x="2805551" y="464314"/>
                  </a:lnTo>
                  <a:lnTo>
                    <a:pt x="2817389" y="458682"/>
                  </a:lnTo>
                  <a:lnTo>
                    <a:pt x="2829227" y="452433"/>
                  </a:lnTo>
                  <a:lnTo>
                    <a:pt x="2841065" y="445552"/>
                  </a:lnTo>
                  <a:lnTo>
                    <a:pt x="2852902" y="438043"/>
                  </a:lnTo>
                  <a:lnTo>
                    <a:pt x="2864740" y="429927"/>
                  </a:lnTo>
                  <a:lnTo>
                    <a:pt x="2876578" y="421245"/>
                  </a:lnTo>
                  <a:lnTo>
                    <a:pt x="2888416" y="412062"/>
                  </a:lnTo>
                  <a:lnTo>
                    <a:pt x="2900253" y="402462"/>
                  </a:lnTo>
                  <a:lnTo>
                    <a:pt x="2912091" y="392548"/>
                  </a:lnTo>
                  <a:lnTo>
                    <a:pt x="2923929" y="382439"/>
                  </a:lnTo>
                  <a:lnTo>
                    <a:pt x="2935767" y="372265"/>
                  </a:lnTo>
                  <a:lnTo>
                    <a:pt x="2947604" y="362156"/>
                  </a:lnTo>
                  <a:lnTo>
                    <a:pt x="2959442" y="352242"/>
                  </a:lnTo>
                  <a:lnTo>
                    <a:pt x="2971280" y="342641"/>
                  </a:lnTo>
                  <a:lnTo>
                    <a:pt x="2983118" y="333458"/>
                  </a:lnTo>
                  <a:lnTo>
                    <a:pt x="2994956" y="324777"/>
                  </a:lnTo>
                  <a:lnTo>
                    <a:pt x="3006793" y="316661"/>
                  </a:lnTo>
                  <a:lnTo>
                    <a:pt x="3018631" y="309152"/>
                  </a:lnTo>
                  <a:lnTo>
                    <a:pt x="3030469" y="302271"/>
                  </a:lnTo>
                  <a:lnTo>
                    <a:pt x="3042307" y="296021"/>
                  </a:lnTo>
                  <a:lnTo>
                    <a:pt x="3054144" y="290390"/>
                  </a:lnTo>
                  <a:lnTo>
                    <a:pt x="3065982" y="285352"/>
                  </a:lnTo>
                  <a:lnTo>
                    <a:pt x="3077820" y="280875"/>
                  </a:lnTo>
                  <a:lnTo>
                    <a:pt x="3089658" y="276918"/>
                  </a:lnTo>
                  <a:lnTo>
                    <a:pt x="3101496" y="273440"/>
                  </a:lnTo>
                  <a:lnTo>
                    <a:pt x="3113333" y="270395"/>
                  </a:lnTo>
                  <a:lnTo>
                    <a:pt x="3125171" y="267740"/>
                  </a:lnTo>
                  <a:lnTo>
                    <a:pt x="3137009" y="265434"/>
                  </a:lnTo>
                  <a:lnTo>
                    <a:pt x="3148847" y="263436"/>
                  </a:lnTo>
                  <a:lnTo>
                    <a:pt x="3160684" y="261709"/>
                  </a:lnTo>
                  <a:lnTo>
                    <a:pt x="3172522" y="260220"/>
                  </a:lnTo>
                  <a:lnTo>
                    <a:pt x="3184360" y="258939"/>
                  </a:lnTo>
                  <a:lnTo>
                    <a:pt x="3196198" y="257839"/>
                  </a:lnTo>
                  <a:lnTo>
                    <a:pt x="3208035" y="256895"/>
                  </a:lnTo>
                  <a:lnTo>
                    <a:pt x="3219873" y="256086"/>
                  </a:lnTo>
                  <a:lnTo>
                    <a:pt x="3231711" y="255393"/>
                  </a:lnTo>
                  <a:lnTo>
                    <a:pt x="3243549" y="254801"/>
                  </a:lnTo>
                  <a:lnTo>
                    <a:pt x="3255387" y="254295"/>
                  </a:lnTo>
                  <a:lnTo>
                    <a:pt x="3267224" y="253863"/>
                  </a:lnTo>
                  <a:lnTo>
                    <a:pt x="3279062" y="253494"/>
                  </a:lnTo>
                  <a:lnTo>
                    <a:pt x="3290900" y="253180"/>
                  </a:lnTo>
                  <a:lnTo>
                    <a:pt x="3302738" y="252911"/>
                  </a:lnTo>
                  <a:lnTo>
                    <a:pt x="3314575" y="252683"/>
                  </a:lnTo>
                  <a:lnTo>
                    <a:pt x="3326413" y="252488"/>
                  </a:lnTo>
                  <a:lnTo>
                    <a:pt x="3338251" y="252322"/>
                  </a:lnTo>
                  <a:lnTo>
                    <a:pt x="3350089" y="252180"/>
                  </a:lnTo>
                  <a:lnTo>
                    <a:pt x="3361926" y="252060"/>
                  </a:lnTo>
                  <a:lnTo>
                    <a:pt x="3373764" y="251957"/>
                  </a:lnTo>
                  <a:lnTo>
                    <a:pt x="3385602" y="251870"/>
                  </a:lnTo>
                  <a:lnTo>
                    <a:pt x="3397440" y="251795"/>
                  </a:lnTo>
                  <a:lnTo>
                    <a:pt x="3409278" y="251732"/>
                  </a:lnTo>
                  <a:lnTo>
                    <a:pt x="3421115" y="251678"/>
                  </a:lnTo>
                  <a:lnTo>
                    <a:pt x="3432953" y="251632"/>
                  </a:lnTo>
                  <a:lnTo>
                    <a:pt x="3444791" y="251593"/>
                  </a:lnTo>
                  <a:lnTo>
                    <a:pt x="3456629" y="251560"/>
                  </a:lnTo>
                  <a:lnTo>
                    <a:pt x="3468466" y="251532"/>
                  </a:lnTo>
                  <a:lnTo>
                    <a:pt x="3480304" y="251508"/>
                  </a:lnTo>
                  <a:lnTo>
                    <a:pt x="3492142" y="251487"/>
                  </a:lnTo>
                  <a:lnTo>
                    <a:pt x="3503980" y="251470"/>
                  </a:lnTo>
                  <a:lnTo>
                    <a:pt x="3515818" y="251455"/>
                  </a:lnTo>
                  <a:lnTo>
                    <a:pt x="3515818" y="251371"/>
                  </a:lnTo>
                  <a:lnTo>
                    <a:pt x="3527655" y="251371"/>
                  </a:lnTo>
                  <a:lnTo>
                    <a:pt x="3539493" y="251371"/>
                  </a:lnTo>
                  <a:lnTo>
                    <a:pt x="3551331" y="251371"/>
                  </a:lnTo>
                  <a:lnTo>
                    <a:pt x="3563169" y="251371"/>
                  </a:lnTo>
                  <a:lnTo>
                    <a:pt x="3575006" y="251371"/>
                  </a:lnTo>
                  <a:lnTo>
                    <a:pt x="3586844" y="251371"/>
                  </a:lnTo>
                  <a:lnTo>
                    <a:pt x="3598682" y="251371"/>
                  </a:lnTo>
                  <a:lnTo>
                    <a:pt x="3610520" y="251371"/>
                  </a:lnTo>
                  <a:lnTo>
                    <a:pt x="3622357" y="251371"/>
                  </a:lnTo>
                  <a:lnTo>
                    <a:pt x="3634195" y="251371"/>
                  </a:lnTo>
                  <a:lnTo>
                    <a:pt x="3646033" y="251371"/>
                  </a:lnTo>
                  <a:lnTo>
                    <a:pt x="3657871" y="251371"/>
                  </a:lnTo>
                  <a:lnTo>
                    <a:pt x="3669709" y="251371"/>
                  </a:lnTo>
                  <a:lnTo>
                    <a:pt x="3681546" y="251371"/>
                  </a:lnTo>
                  <a:lnTo>
                    <a:pt x="3693384" y="251371"/>
                  </a:lnTo>
                  <a:lnTo>
                    <a:pt x="3705222" y="251371"/>
                  </a:lnTo>
                  <a:lnTo>
                    <a:pt x="3717060" y="251371"/>
                  </a:lnTo>
                  <a:lnTo>
                    <a:pt x="3728897" y="251371"/>
                  </a:lnTo>
                  <a:lnTo>
                    <a:pt x="3740735" y="251371"/>
                  </a:lnTo>
                  <a:lnTo>
                    <a:pt x="3752573" y="251371"/>
                  </a:lnTo>
                  <a:lnTo>
                    <a:pt x="3764411" y="251371"/>
                  </a:lnTo>
                  <a:lnTo>
                    <a:pt x="3776248" y="251371"/>
                  </a:lnTo>
                  <a:lnTo>
                    <a:pt x="3788086" y="251371"/>
                  </a:lnTo>
                  <a:lnTo>
                    <a:pt x="3799924" y="251371"/>
                  </a:lnTo>
                  <a:lnTo>
                    <a:pt x="3811762" y="251371"/>
                  </a:lnTo>
                  <a:lnTo>
                    <a:pt x="3823600" y="251371"/>
                  </a:lnTo>
                  <a:lnTo>
                    <a:pt x="3835437" y="251371"/>
                  </a:lnTo>
                  <a:lnTo>
                    <a:pt x="3847275" y="251371"/>
                  </a:lnTo>
                  <a:lnTo>
                    <a:pt x="3859113" y="251371"/>
                  </a:lnTo>
                  <a:lnTo>
                    <a:pt x="3870951" y="251371"/>
                  </a:lnTo>
                  <a:lnTo>
                    <a:pt x="3882788" y="251371"/>
                  </a:lnTo>
                  <a:lnTo>
                    <a:pt x="3894626" y="251371"/>
                  </a:lnTo>
                  <a:lnTo>
                    <a:pt x="3906464" y="251371"/>
                  </a:lnTo>
                  <a:lnTo>
                    <a:pt x="3918302" y="251371"/>
                  </a:lnTo>
                  <a:lnTo>
                    <a:pt x="3930139" y="251371"/>
                  </a:lnTo>
                  <a:lnTo>
                    <a:pt x="3941977" y="251371"/>
                  </a:lnTo>
                  <a:lnTo>
                    <a:pt x="3953815" y="251371"/>
                  </a:lnTo>
                  <a:lnTo>
                    <a:pt x="3965653" y="251371"/>
                  </a:lnTo>
                  <a:lnTo>
                    <a:pt x="3977491" y="251371"/>
                  </a:lnTo>
                  <a:lnTo>
                    <a:pt x="3989328" y="251371"/>
                  </a:lnTo>
                  <a:lnTo>
                    <a:pt x="4001166" y="251371"/>
                  </a:lnTo>
                  <a:lnTo>
                    <a:pt x="4013004" y="251371"/>
                  </a:lnTo>
                  <a:lnTo>
                    <a:pt x="4024842" y="251371"/>
                  </a:lnTo>
                  <a:lnTo>
                    <a:pt x="4036679" y="251371"/>
                  </a:lnTo>
                  <a:lnTo>
                    <a:pt x="4048517" y="251371"/>
                  </a:lnTo>
                  <a:lnTo>
                    <a:pt x="4060355" y="251371"/>
                  </a:lnTo>
                  <a:lnTo>
                    <a:pt x="4072193" y="251371"/>
                  </a:lnTo>
                  <a:lnTo>
                    <a:pt x="4084031" y="251371"/>
                  </a:lnTo>
                  <a:lnTo>
                    <a:pt x="4095868" y="251371"/>
                  </a:lnTo>
                  <a:lnTo>
                    <a:pt x="4107706" y="251371"/>
                  </a:lnTo>
                  <a:lnTo>
                    <a:pt x="4119544" y="251371"/>
                  </a:lnTo>
                  <a:lnTo>
                    <a:pt x="4131382" y="251371"/>
                  </a:lnTo>
                  <a:lnTo>
                    <a:pt x="4143219" y="251371"/>
                  </a:lnTo>
                  <a:lnTo>
                    <a:pt x="4155057" y="251371"/>
                  </a:lnTo>
                  <a:lnTo>
                    <a:pt x="4166895" y="251371"/>
                  </a:lnTo>
                  <a:lnTo>
                    <a:pt x="4178733" y="251371"/>
                  </a:lnTo>
                  <a:lnTo>
                    <a:pt x="4190570" y="251371"/>
                  </a:lnTo>
                  <a:lnTo>
                    <a:pt x="4202408" y="251371"/>
                  </a:lnTo>
                  <a:lnTo>
                    <a:pt x="4214246" y="251371"/>
                  </a:lnTo>
                  <a:lnTo>
                    <a:pt x="4226084" y="251371"/>
                  </a:lnTo>
                  <a:lnTo>
                    <a:pt x="4237922" y="251371"/>
                  </a:lnTo>
                  <a:lnTo>
                    <a:pt x="4249759" y="251371"/>
                  </a:lnTo>
                  <a:lnTo>
                    <a:pt x="4261597" y="251371"/>
                  </a:lnTo>
                  <a:lnTo>
                    <a:pt x="4273435" y="251371"/>
                  </a:lnTo>
                  <a:lnTo>
                    <a:pt x="4285273" y="251371"/>
                  </a:lnTo>
                  <a:lnTo>
                    <a:pt x="4297110" y="251371"/>
                  </a:lnTo>
                  <a:lnTo>
                    <a:pt x="4308948" y="251371"/>
                  </a:lnTo>
                  <a:lnTo>
                    <a:pt x="4320786" y="251371"/>
                  </a:lnTo>
                  <a:lnTo>
                    <a:pt x="4332624" y="251371"/>
                  </a:lnTo>
                  <a:lnTo>
                    <a:pt x="4344461" y="251371"/>
                  </a:lnTo>
                  <a:lnTo>
                    <a:pt x="4356299" y="251371"/>
                  </a:lnTo>
                  <a:lnTo>
                    <a:pt x="4368137" y="251371"/>
                  </a:lnTo>
                  <a:lnTo>
                    <a:pt x="4379975" y="251371"/>
                  </a:lnTo>
                  <a:lnTo>
                    <a:pt x="4391813" y="251371"/>
                  </a:lnTo>
                  <a:lnTo>
                    <a:pt x="4403650" y="251371"/>
                  </a:lnTo>
                  <a:lnTo>
                    <a:pt x="4415488" y="251371"/>
                  </a:lnTo>
                  <a:lnTo>
                    <a:pt x="4427326" y="251371"/>
                  </a:lnTo>
                  <a:lnTo>
                    <a:pt x="4439164" y="251371"/>
                  </a:lnTo>
                  <a:lnTo>
                    <a:pt x="4451001" y="251371"/>
                  </a:lnTo>
                  <a:lnTo>
                    <a:pt x="4462839" y="251371"/>
                  </a:lnTo>
                  <a:lnTo>
                    <a:pt x="4474677" y="251371"/>
                  </a:lnTo>
                  <a:lnTo>
                    <a:pt x="4486515" y="251371"/>
                  </a:lnTo>
                  <a:lnTo>
                    <a:pt x="4498352" y="251371"/>
                  </a:lnTo>
                  <a:lnTo>
                    <a:pt x="4510190" y="251371"/>
                  </a:lnTo>
                  <a:lnTo>
                    <a:pt x="4522028" y="251371"/>
                  </a:lnTo>
                  <a:lnTo>
                    <a:pt x="4533866" y="251371"/>
                  </a:lnTo>
                  <a:lnTo>
                    <a:pt x="4545704" y="251371"/>
                  </a:lnTo>
                  <a:lnTo>
                    <a:pt x="4557541" y="251371"/>
                  </a:lnTo>
                  <a:lnTo>
                    <a:pt x="4569379" y="251371"/>
                  </a:lnTo>
                  <a:lnTo>
                    <a:pt x="4581217" y="251371"/>
                  </a:lnTo>
                  <a:lnTo>
                    <a:pt x="4593055" y="251371"/>
                  </a:lnTo>
                  <a:lnTo>
                    <a:pt x="4604892" y="251371"/>
                  </a:lnTo>
                  <a:lnTo>
                    <a:pt x="4616730" y="251371"/>
                  </a:lnTo>
                  <a:lnTo>
                    <a:pt x="4628568" y="251371"/>
                  </a:lnTo>
                  <a:lnTo>
                    <a:pt x="4640406" y="251371"/>
                  </a:lnTo>
                  <a:lnTo>
                    <a:pt x="4652244" y="251371"/>
                  </a:lnTo>
                  <a:lnTo>
                    <a:pt x="4664081" y="251371"/>
                  </a:lnTo>
                  <a:lnTo>
                    <a:pt x="4675919" y="251371"/>
                  </a:lnTo>
                  <a:lnTo>
                    <a:pt x="4687757" y="251371"/>
                  </a:lnTo>
                </a:path>
              </a:pathLst>
            </a:custGeom>
            <a:ln w="40651" cap="flat">
              <a:solidFill>
                <a:srgbClr val="E8E8E8">
                  <a:alpha val="100000"/>
                </a:srgbClr>
              </a:solidFill>
              <a:prstDash val="solid"/>
              <a:round/>
            </a:ln>
          </p:spPr>
          <p:txBody>
            <a:bodyPr/>
            <a:lstStyle/>
            <a:p/>
          </p:txBody>
        </p:sp>
        <p:sp>
          <p:nvSpPr>
            <p:cNvPr id="32" name="pl32"/>
            <p:cNvSpPr/>
            <p:nvPr/>
          </p:nvSpPr>
          <p:spPr>
            <a:xfrm>
              <a:off x="2482252" y="2159564"/>
              <a:ext cx="4687757" cy="1259474"/>
            </a:xfrm>
            <a:custGeom>
              <a:avLst/>
              <a:pathLst>
                <a:path w="4687757" h="1259474">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87"/>
                  </a:lnTo>
                  <a:lnTo>
                    <a:pt x="1183777" y="755917"/>
                  </a:lnTo>
                  <a:lnTo>
                    <a:pt x="1195614" y="755952"/>
                  </a:lnTo>
                  <a:lnTo>
                    <a:pt x="1207452" y="755993"/>
                  </a:lnTo>
                  <a:lnTo>
                    <a:pt x="1219290" y="756041"/>
                  </a:lnTo>
                  <a:lnTo>
                    <a:pt x="1231128" y="756097"/>
                  </a:lnTo>
                  <a:lnTo>
                    <a:pt x="1242965" y="756164"/>
                  </a:lnTo>
                  <a:lnTo>
                    <a:pt x="1254803" y="756242"/>
                  </a:lnTo>
                  <a:lnTo>
                    <a:pt x="1266641" y="756333"/>
                  </a:lnTo>
                  <a:lnTo>
                    <a:pt x="1278479" y="756441"/>
                  </a:lnTo>
                  <a:lnTo>
                    <a:pt x="1290317" y="756568"/>
                  </a:lnTo>
                  <a:lnTo>
                    <a:pt x="1302154" y="756717"/>
                  </a:lnTo>
                  <a:lnTo>
                    <a:pt x="1313992" y="756891"/>
                  </a:lnTo>
                  <a:lnTo>
                    <a:pt x="1325830" y="757096"/>
                  </a:lnTo>
                  <a:lnTo>
                    <a:pt x="1337668" y="757337"/>
                  </a:lnTo>
                  <a:lnTo>
                    <a:pt x="1349505" y="757620"/>
                  </a:lnTo>
                  <a:lnTo>
                    <a:pt x="1361343" y="757952"/>
                  </a:lnTo>
                  <a:lnTo>
                    <a:pt x="1373181" y="758342"/>
                  </a:lnTo>
                  <a:lnTo>
                    <a:pt x="1385019" y="758800"/>
                  </a:lnTo>
                  <a:lnTo>
                    <a:pt x="1396856" y="759336"/>
                  </a:lnTo>
                  <a:lnTo>
                    <a:pt x="1408694" y="759966"/>
                  </a:lnTo>
                  <a:lnTo>
                    <a:pt x="1420532" y="760703"/>
                  </a:lnTo>
                  <a:lnTo>
                    <a:pt x="1432370" y="761568"/>
                  </a:lnTo>
                  <a:lnTo>
                    <a:pt x="1444208" y="762580"/>
                  </a:lnTo>
                  <a:lnTo>
                    <a:pt x="1456045" y="763764"/>
                  </a:lnTo>
                  <a:lnTo>
                    <a:pt x="1467883" y="765149"/>
                  </a:lnTo>
                  <a:lnTo>
                    <a:pt x="1479721" y="766767"/>
                  </a:lnTo>
                  <a:lnTo>
                    <a:pt x="1491559" y="768655"/>
                  </a:lnTo>
                  <a:lnTo>
                    <a:pt x="1503396" y="770856"/>
                  </a:lnTo>
                  <a:lnTo>
                    <a:pt x="1515234" y="773418"/>
                  </a:lnTo>
                  <a:lnTo>
                    <a:pt x="1527072" y="776395"/>
                  </a:lnTo>
                  <a:lnTo>
                    <a:pt x="1538910" y="779848"/>
                  </a:lnTo>
                  <a:lnTo>
                    <a:pt x="1550748" y="783845"/>
                  </a:lnTo>
                  <a:lnTo>
                    <a:pt x="1562585" y="788458"/>
                  </a:lnTo>
                  <a:lnTo>
                    <a:pt x="1574423" y="793767"/>
                  </a:lnTo>
                  <a:lnTo>
                    <a:pt x="1586261" y="799857"/>
                  </a:lnTo>
                  <a:lnTo>
                    <a:pt x="1598099" y="806814"/>
                  </a:lnTo>
                  <a:lnTo>
                    <a:pt x="1609936" y="814727"/>
                  </a:lnTo>
                  <a:lnTo>
                    <a:pt x="1621774" y="823682"/>
                  </a:lnTo>
                  <a:lnTo>
                    <a:pt x="1633612" y="833757"/>
                  </a:lnTo>
                  <a:lnTo>
                    <a:pt x="1645450" y="845020"/>
                  </a:lnTo>
                  <a:lnTo>
                    <a:pt x="1657287" y="857520"/>
                  </a:lnTo>
                  <a:lnTo>
                    <a:pt x="1669125" y="871281"/>
                  </a:lnTo>
                  <a:lnTo>
                    <a:pt x="1680963" y="886299"/>
                  </a:lnTo>
                  <a:lnTo>
                    <a:pt x="1692801" y="902531"/>
                  </a:lnTo>
                  <a:lnTo>
                    <a:pt x="1704639" y="919894"/>
                  </a:lnTo>
                  <a:lnTo>
                    <a:pt x="1716476" y="938260"/>
                  </a:lnTo>
                  <a:lnTo>
                    <a:pt x="1728314" y="957461"/>
                  </a:lnTo>
                  <a:lnTo>
                    <a:pt x="1740152" y="977289"/>
                  </a:lnTo>
                  <a:lnTo>
                    <a:pt x="1751990" y="997506"/>
                  </a:lnTo>
                  <a:lnTo>
                    <a:pt x="1763827" y="1017856"/>
                  </a:lnTo>
                  <a:lnTo>
                    <a:pt x="1775665" y="1038073"/>
                  </a:lnTo>
                  <a:lnTo>
                    <a:pt x="1787503" y="1057901"/>
                  </a:lnTo>
                  <a:lnTo>
                    <a:pt x="1799341" y="1077102"/>
                  </a:lnTo>
                  <a:lnTo>
                    <a:pt x="1811178" y="1095468"/>
                  </a:lnTo>
                  <a:lnTo>
                    <a:pt x="1823016" y="1112830"/>
                  </a:lnTo>
                  <a:lnTo>
                    <a:pt x="1834854" y="1129062"/>
                  </a:lnTo>
                  <a:lnTo>
                    <a:pt x="1846692" y="1144080"/>
                  </a:lnTo>
                  <a:lnTo>
                    <a:pt x="1858530" y="1157842"/>
                  </a:lnTo>
                  <a:lnTo>
                    <a:pt x="1870367" y="1170342"/>
                  </a:lnTo>
                  <a:lnTo>
                    <a:pt x="1882205" y="1181605"/>
                  </a:lnTo>
                  <a:lnTo>
                    <a:pt x="1894043" y="1191680"/>
                  </a:lnTo>
                  <a:lnTo>
                    <a:pt x="1905881" y="1200635"/>
                  </a:lnTo>
                  <a:lnTo>
                    <a:pt x="1917718" y="1208548"/>
                  </a:lnTo>
                  <a:lnTo>
                    <a:pt x="1929556" y="1215505"/>
                  </a:lnTo>
                  <a:lnTo>
                    <a:pt x="1941394" y="1221595"/>
                  </a:lnTo>
                  <a:lnTo>
                    <a:pt x="1953232" y="1226904"/>
                  </a:lnTo>
                  <a:lnTo>
                    <a:pt x="1965069" y="1231517"/>
                  </a:lnTo>
                  <a:lnTo>
                    <a:pt x="1976907" y="1235513"/>
                  </a:lnTo>
                  <a:lnTo>
                    <a:pt x="1988745" y="1238967"/>
                  </a:lnTo>
                  <a:lnTo>
                    <a:pt x="2000583" y="1241944"/>
                  </a:lnTo>
                  <a:lnTo>
                    <a:pt x="2012421" y="1244506"/>
                  </a:lnTo>
                  <a:lnTo>
                    <a:pt x="2024258" y="1246707"/>
                  </a:lnTo>
                  <a:lnTo>
                    <a:pt x="2036096" y="1248595"/>
                  </a:lnTo>
                  <a:lnTo>
                    <a:pt x="2047934" y="1250213"/>
                  </a:lnTo>
                  <a:lnTo>
                    <a:pt x="2059772" y="1251598"/>
                  </a:lnTo>
                  <a:lnTo>
                    <a:pt x="2071609" y="1252782"/>
                  </a:lnTo>
                  <a:lnTo>
                    <a:pt x="2083447" y="1253794"/>
                  </a:lnTo>
                  <a:lnTo>
                    <a:pt x="2095285" y="1254659"/>
                  </a:lnTo>
                  <a:lnTo>
                    <a:pt x="2107123" y="1255396"/>
                  </a:lnTo>
                  <a:lnTo>
                    <a:pt x="2118961" y="1256025"/>
                  </a:lnTo>
                  <a:lnTo>
                    <a:pt x="2130798" y="1256562"/>
                  </a:lnTo>
                  <a:lnTo>
                    <a:pt x="2142636" y="1257020"/>
                  </a:lnTo>
                  <a:lnTo>
                    <a:pt x="2154474" y="1257409"/>
                  </a:lnTo>
                  <a:lnTo>
                    <a:pt x="2166312" y="1257741"/>
                  </a:lnTo>
                  <a:lnTo>
                    <a:pt x="2178149" y="1258024"/>
                  </a:lnTo>
                  <a:lnTo>
                    <a:pt x="2189987" y="1258265"/>
                  </a:lnTo>
                  <a:lnTo>
                    <a:pt x="2201825" y="1258471"/>
                  </a:lnTo>
                  <a:lnTo>
                    <a:pt x="2213663" y="1258645"/>
                  </a:lnTo>
                  <a:lnTo>
                    <a:pt x="2225500" y="1258794"/>
                  </a:lnTo>
                  <a:lnTo>
                    <a:pt x="2237338" y="1258921"/>
                  </a:lnTo>
                  <a:lnTo>
                    <a:pt x="2249176" y="1259028"/>
                  </a:lnTo>
                  <a:lnTo>
                    <a:pt x="2261014" y="1259120"/>
                  </a:lnTo>
                  <a:lnTo>
                    <a:pt x="2272852" y="1259198"/>
                  </a:lnTo>
                  <a:lnTo>
                    <a:pt x="2284689" y="1259264"/>
                  </a:lnTo>
                  <a:lnTo>
                    <a:pt x="2296527" y="1259321"/>
                  </a:lnTo>
                  <a:lnTo>
                    <a:pt x="2308365" y="1259369"/>
                  </a:lnTo>
                  <a:lnTo>
                    <a:pt x="2320203" y="1259410"/>
                  </a:lnTo>
                  <a:lnTo>
                    <a:pt x="2332040" y="1259445"/>
                  </a:lnTo>
                  <a:lnTo>
                    <a:pt x="2343878" y="1259474"/>
                  </a:lnTo>
                  <a:lnTo>
                    <a:pt x="2343878" y="1259221"/>
                  </a:lnTo>
                  <a:lnTo>
                    <a:pt x="2355716" y="1259147"/>
                  </a:lnTo>
                  <a:lnTo>
                    <a:pt x="2367554" y="1259060"/>
                  </a:lnTo>
                  <a:lnTo>
                    <a:pt x="2379391" y="1258958"/>
                  </a:lnTo>
                  <a:lnTo>
                    <a:pt x="2391229" y="1258837"/>
                  </a:lnTo>
                  <a:lnTo>
                    <a:pt x="2403067" y="1258696"/>
                  </a:lnTo>
                  <a:lnTo>
                    <a:pt x="2414905" y="1258530"/>
                  </a:lnTo>
                  <a:lnTo>
                    <a:pt x="2426743" y="1258335"/>
                  </a:lnTo>
                  <a:lnTo>
                    <a:pt x="2438580" y="1258106"/>
                  </a:lnTo>
                  <a:lnTo>
                    <a:pt x="2450418" y="1257836"/>
                  </a:lnTo>
                  <a:lnTo>
                    <a:pt x="2462256" y="1257520"/>
                  </a:lnTo>
                  <a:lnTo>
                    <a:pt x="2474094" y="1257148"/>
                  </a:lnTo>
                  <a:lnTo>
                    <a:pt x="2485931" y="1256711"/>
                  </a:lnTo>
                  <a:lnTo>
                    <a:pt x="2497769" y="1256198"/>
                  </a:lnTo>
                  <a:lnTo>
                    <a:pt x="2509607" y="1255596"/>
                  </a:lnTo>
                  <a:lnTo>
                    <a:pt x="2521445" y="1254889"/>
                  </a:lnTo>
                  <a:lnTo>
                    <a:pt x="2533283" y="1254058"/>
                  </a:lnTo>
                  <a:lnTo>
                    <a:pt x="2545120" y="1253084"/>
                  </a:lnTo>
                  <a:lnTo>
                    <a:pt x="2556958" y="1251940"/>
                  </a:lnTo>
                  <a:lnTo>
                    <a:pt x="2568796" y="1250598"/>
                  </a:lnTo>
                  <a:lnTo>
                    <a:pt x="2580634" y="1249025"/>
                  </a:lnTo>
                  <a:lnTo>
                    <a:pt x="2592471" y="1247181"/>
                  </a:lnTo>
                  <a:lnTo>
                    <a:pt x="2604309" y="1245020"/>
                  </a:lnTo>
                  <a:lnTo>
                    <a:pt x="2616147" y="1242490"/>
                  </a:lnTo>
                  <a:lnTo>
                    <a:pt x="2627985" y="1239530"/>
                  </a:lnTo>
                  <a:lnTo>
                    <a:pt x="2639822" y="1236067"/>
                  </a:lnTo>
                  <a:lnTo>
                    <a:pt x="2651660" y="1232023"/>
                  </a:lnTo>
                  <a:lnTo>
                    <a:pt x="2663498" y="1227302"/>
                  </a:lnTo>
                  <a:lnTo>
                    <a:pt x="2675336" y="1221800"/>
                  </a:lnTo>
                  <a:lnTo>
                    <a:pt x="2687174" y="1215394"/>
                  </a:lnTo>
                  <a:lnTo>
                    <a:pt x="2699011" y="1207951"/>
                  </a:lnTo>
                  <a:lnTo>
                    <a:pt x="2710849" y="1199318"/>
                  </a:lnTo>
                  <a:lnTo>
                    <a:pt x="2722687" y="1189327"/>
                  </a:lnTo>
                  <a:lnTo>
                    <a:pt x="2734525" y="1177794"/>
                  </a:lnTo>
                  <a:lnTo>
                    <a:pt x="2746362" y="1164521"/>
                  </a:lnTo>
                  <a:lnTo>
                    <a:pt x="2758200" y="1149298"/>
                  </a:lnTo>
                  <a:lnTo>
                    <a:pt x="2770038" y="1131905"/>
                  </a:lnTo>
                  <a:lnTo>
                    <a:pt x="2781876" y="1112122"/>
                  </a:lnTo>
                  <a:lnTo>
                    <a:pt x="2793713" y="1089735"/>
                  </a:lnTo>
                  <a:lnTo>
                    <a:pt x="2805551" y="1064547"/>
                  </a:lnTo>
                  <a:lnTo>
                    <a:pt x="2817389" y="1036390"/>
                  </a:lnTo>
                  <a:lnTo>
                    <a:pt x="2829227" y="1005140"/>
                  </a:lnTo>
                  <a:lnTo>
                    <a:pt x="2841065" y="970736"/>
                  </a:lnTo>
                  <a:lnTo>
                    <a:pt x="2852902" y="933190"/>
                  </a:lnTo>
                  <a:lnTo>
                    <a:pt x="2864740" y="892611"/>
                  </a:lnTo>
                  <a:lnTo>
                    <a:pt x="2876578" y="849205"/>
                  </a:lnTo>
                  <a:lnTo>
                    <a:pt x="2888416" y="803289"/>
                  </a:lnTo>
                  <a:lnTo>
                    <a:pt x="2900253" y="755287"/>
                  </a:lnTo>
                  <a:lnTo>
                    <a:pt x="2912091" y="705718"/>
                  </a:lnTo>
                  <a:lnTo>
                    <a:pt x="2923929" y="655174"/>
                  </a:lnTo>
                  <a:lnTo>
                    <a:pt x="2935767" y="604300"/>
                  </a:lnTo>
                  <a:lnTo>
                    <a:pt x="2947604" y="553756"/>
                  </a:lnTo>
                  <a:lnTo>
                    <a:pt x="2959442" y="504187"/>
                  </a:lnTo>
                  <a:lnTo>
                    <a:pt x="2971280" y="456185"/>
                  </a:lnTo>
                  <a:lnTo>
                    <a:pt x="2983118" y="410269"/>
                  </a:lnTo>
                  <a:lnTo>
                    <a:pt x="2994956" y="366863"/>
                  </a:lnTo>
                  <a:lnTo>
                    <a:pt x="3006793" y="326283"/>
                  </a:lnTo>
                  <a:lnTo>
                    <a:pt x="3018631" y="288738"/>
                  </a:lnTo>
                  <a:lnTo>
                    <a:pt x="3030469" y="254334"/>
                  </a:lnTo>
                  <a:lnTo>
                    <a:pt x="3042307" y="223084"/>
                  </a:lnTo>
                  <a:lnTo>
                    <a:pt x="3054144" y="194927"/>
                  </a:lnTo>
                  <a:lnTo>
                    <a:pt x="3065982" y="169739"/>
                  </a:lnTo>
                  <a:lnTo>
                    <a:pt x="3077820" y="147352"/>
                  </a:lnTo>
                  <a:lnTo>
                    <a:pt x="3089658" y="127569"/>
                  </a:lnTo>
                  <a:lnTo>
                    <a:pt x="3101496" y="110176"/>
                  </a:lnTo>
                  <a:lnTo>
                    <a:pt x="3113333" y="94953"/>
                  </a:lnTo>
                  <a:lnTo>
                    <a:pt x="3125171" y="81680"/>
                  </a:lnTo>
                  <a:lnTo>
                    <a:pt x="3137009" y="70147"/>
                  </a:lnTo>
                  <a:lnTo>
                    <a:pt x="3148847" y="60156"/>
                  </a:lnTo>
                  <a:lnTo>
                    <a:pt x="3160684" y="51523"/>
                  </a:lnTo>
                  <a:lnTo>
                    <a:pt x="3172522" y="44079"/>
                  </a:lnTo>
                  <a:lnTo>
                    <a:pt x="3184360" y="37674"/>
                  </a:lnTo>
                  <a:lnTo>
                    <a:pt x="3196198" y="32172"/>
                  </a:lnTo>
                  <a:lnTo>
                    <a:pt x="3208035" y="27451"/>
                  </a:lnTo>
                  <a:lnTo>
                    <a:pt x="3219873" y="23407"/>
                  </a:lnTo>
                  <a:lnTo>
                    <a:pt x="3231711" y="19944"/>
                  </a:lnTo>
                  <a:lnTo>
                    <a:pt x="3243549" y="16984"/>
                  </a:lnTo>
                  <a:lnTo>
                    <a:pt x="3255387" y="14454"/>
                  </a:lnTo>
                  <a:lnTo>
                    <a:pt x="3267224" y="12293"/>
                  </a:lnTo>
                  <a:lnTo>
                    <a:pt x="3279062" y="10449"/>
                  </a:lnTo>
                  <a:lnTo>
                    <a:pt x="3290900" y="8876"/>
                  </a:lnTo>
                  <a:lnTo>
                    <a:pt x="3302738" y="7534"/>
                  </a:lnTo>
                  <a:lnTo>
                    <a:pt x="3314575" y="6390"/>
                  </a:lnTo>
                  <a:lnTo>
                    <a:pt x="3326413" y="5416"/>
                  </a:lnTo>
                  <a:lnTo>
                    <a:pt x="3338251" y="4585"/>
                  </a:lnTo>
                  <a:lnTo>
                    <a:pt x="3350089" y="3878"/>
                  </a:lnTo>
                  <a:lnTo>
                    <a:pt x="3361926" y="3276"/>
                  </a:lnTo>
                  <a:lnTo>
                    <a:pt x="3373764" y="2763"/>
                  </a:lnTo>
                  <a:lnTo>
                    <a:pt x="3385602" y="2326"/>
                  </a:lnTo>
                  <a:lnTo>
                    <a:pt x="3397440" y="1954"/>
                  </a:lnTo>
                  <a:lnTo>
                    <a:pt x="3409278" y="1638"/>
                  </a:lnTo>
                  <a:lnTo>
                    <a:pt x="3421115" y="1368"/>
                  </a:lnTo>
                  <a:lnTo>
                    <a:pt x="3432953" y="1139"/>
                  </a:lnTo>
                  <a:lnTo>
                    <a:pt x="3444791" y="944"/>
                  </a:lnTo>
                  <a:lnTo>
                    <a:pt x="3456629" y="778"/>
                  </a:lnTo>
                  <a:lnTo>
                    <a:pt x="3468466" y="637"/>
                  </a:lnTo>
                  <a:lnTo>
                    <a:pt x="3480304" y="516"/>
                  </a:lnTo>
                  <a:lnTo>
                    <a:pt x="3492142" y="414"/>
                  </a:lnTo>
                  <a:lnTo>
                    <a:pt x="3503980" y="327"/>
                  </a:lnTo>
                  <a:lnTo>
                    <a:pt x="3515818" y="253"/>
                  </a:lnTo>
                  <a:lnTo>
                    <a:pt x="3515818" y="0"/>
                  </a:lnTo>
                  <a:lnTo>
                    <a:pt x="3527655" y="29"/>
                  </a:lnTo>
                  <a:lnTo>
                    <a:pt x="3539493" y="64"/>
                  </a:lnTo>
                  <a:lnTo>
                    <a:pt x="3551331" y="105"/>
                  </a:lnTo>
                  <a:lnTo>
                    <a:pt x="3563169" y="153"/>
                  </a:lnTo>
                  <a:lnTo>
                    <a:pt x="3575006" y="209"/>
                  </a:lnTo>
                  <a:lnTo>
                    <a:pt x="3586844" y="276"/>
                  </a:lnTo>
                  <a:lnTo>
                    <a:pt x="3598682" y="354"/>
                  </a:lnTo>
                  <a:lnTo>
                    <a:pt x="3610520" y="446"/>
                  </a:lnTo>
                  <a:lnTo>
                    <a:pt x="3622357" y="553"/>
                  </a:lnTo>
                  <a:lnTo>
                    <a:pt x="3634195" y="680"/>
                  </a:lnTo>
                  <a:lnTo>
                    <a:pt x="3646033" y="829"/>
                  </a:lnTo>
                  <a:lnTo>
                    <a:pt x="3657871" y="1003"/>
                  </a:lnTo>
                  <a:lnTo>
                    <a:pt x="3669709" y="1209"/>
                  </a:lnTo>
                  <a:lnTo>
                    <a:pt x="3681546" y="1450"/>
                  </a:lnTo>
                  <a:lnTo>
                    <a:pt x="3693384" y="1732"/>
                  </a:lnTo>
                  <a:lnTo>
                    <a:pt x="3705222" y="2065"/>
                  </a:lnTo>
                  <a:lnTo>
                    <a:pt x="3717060" y="2454"/>
                  </a:lnTo>
                  <a:lnTo>
                    <a:pt x="3728897" y="2912"/>
                  </a:lnTo>
                  <a:lnTo>
                    <a:pt x="3740735" y="3449"/>
                  </a:lnTo>
                  <a:lnTo>
                    <a:pt x="3752573" y="4078"/>
                  </a:lnTo>
                  <a:lnTo>
                    <a:pt x="3764411" y="4815"/>
                  </a:lnTo>
                  <a:lnTo>
                    <a:pt x="3776248" y="5680"/>
                  </a:lnTo>
                  <a:lnTo>
                    <a:pt x="3788086" y="6692"/>
                  </a:lnTo>
                  <a:lnTo>
                    <a:pt x="3799924" y="7876"/>
                  </a:lnTo>
                  <a:lnTo>
                    <a:pt x="3811762" y="9261"/>
                  </a:lnTo>
                  <a:lnTo>
                    <a:pt x="3823600" y="10879"/>
                  </a:lnTo>
                  <a:lnTo>
                    <a:pt x="3835437" y="12767"/>
                  </a:lnTo>
                  <a:lnTo>
                    <a:pt x="3847275" y="14968"/>
                  </a:lnTo>
                  <a:lnTo>
                    <a:pt x="3859113" y="17530"/>
                  </a:lnTo>
                  <a:lnTo>
                    <a:pt x="3870951" y="20507"/>
                  </a:lnTo>
                  <a:lnTo>
                    <a:pt x="3882788" y="23961"/>
                  </a:lnTo>
                  <a:lnTo>
                    <a:pt x="3894626" y="27957"/>
                  </a:lnTo>
                  <a:lnTo>
                    <a:pt x="3906464" y="32570"/>
                  </a:lnTo>
                  <a:lnTo>
                    <a:pt x="3918302" y="37879"/>
                  </a:lnTo>
                  <a:lnTo>
                    <a:pt x="3930139" y="43969"/>
                  </a:lnTo>
                  <a:lnTo>
                    <a:pt x="3941977" y="50926"/>
                  </a:lnTo>
                  <a:lnTo>
                    <a:pt x="3953815" y="58839"/>
                  </a:lnTo>
                  <a:lnTo>
                    <a:pt x="3965653" y="67794"/>
                  </a:lnTo>
                  <a:lnTo>
                    <a:pt x="3977491" y="77869"/>
                  </a:lnTo>
                  <a:lnTo>
                    <a:pt x="3989328" y="89132"/>
                  </a:lnTo>
                  <a:lnTo>
                    <a:pt x="4001166" y="101632"/>
                  </a:lnTo>
                  <a:lnTo>
                    <a:pt x="4013004" y="115394"/>
                  </a:lnTo>
                  <a:lnTo>
                    <a:pt x="4024842" y="130412"/>
                  </a:lnTo>
                  <a:lnTo>
                    <a:pt x="4036679" y="146644"/>
                  </a:lnTo>
                  <a:lnTo>
                    <a:pt x="4048517" y="164006"/>
                  </a:lnTo>
                  <a:lnTo>
                    <a:pt x="4060355" y="182372"/>
                  </a:lnTo>
                  <a:lnTo>
                    <a:pt x="4072193" y="201573"/>
                  </a:lnTo>
                  <a:lnTo>
                    <a:pt x="4084031" y="221401"/>
                  </a:lnTo>
                  <a:lnTo>
                    <a:pt x="4095868" y="241618"/>
                  </a:lnTo>
                  <a:lnTo>
                    <a:pt x="4107706" y="261968"/>
                  </a:lnTo>
                  <a:lnTo>
                    <a:pt x="4119544" y="282185"/>
                  </a:lnTo>
                  <a:lnTo>
                    <a:pt x="4131382" y="302013"/>
                  </a:lnTo>
                  <a:lnTo>
                    <a:pt x="4143219" y="321214"/>
                  </a:lnTo>
                  <a:lnTo>
                    <a:pt x="4155057" y="339580"/>
                  </a:lnTo>
                  <a:lnTo>
                    <a:pt x="4166895" y="356943"/>
                  </a:lnTo>
                  <a:lnTo>
                    <a:pt x="4178733" y="373175"/>
                  </a:lnTo>
                  <a:lnTo>
                    <a:pt x="4190570" y="388193"/>
                  </a:lnTo>
                  <a:lnTo>
                    <a:pt x="4202408" y="401954"/>
                  </a:lnTo>
                  <a:lnTo>
                    <a:pt x="4214246" y="414454"/>
                  </a:lnTo>
                  <a:lnTo>
                    <a:pt x="4226084" y="425717"/>
                  </a:lnTo>
                  <a:lnTo>
                    <a:pt x="4237922" y="435792"/>
                  </a:lnTo>
                  <a:lnTo>
                    <a:pt x="4249759" y="444747"/>
                  </a:lnTo>
                  <a:lnTo>
                    <a:pt x="4261597" y="452660"/>
                  </a:lnTo>
                  <a:lnTo>
                    <a:pt x="4273435" y="459617"/>
                  </a:lnTo>
                  <a:lnTo>
                    <a:pt x="4285273" y="465707"/>
                  </a:lnTo>
                  <a:lnTo>
                    <a:pt x="4297110" y="471016"/>
                  </a:lnTo>
                  <a:lnTo>
                    <a:pt x="4308948" y="475629"/>
                  </a:lnTo>
                  <a:lnTo>
                    <a:pt x="4320786" y="479626"/>
                  </a:lnTo>
                  <a:lnTo>
                    <a:pt x="4332624" y="483079"/>
                  </a:lnTo>
                  <a:lnTo>
                    <a:pt x="4344461" y="486056"/>
                  </a:lnTo>
                  <a:lnTo>
                    <a:pt x="4356299" y="488618"/>
                  </a:lnTo>
                  <a:lnTo>
                    <a:pt x="4368137" y="490819"/>
                  </a:lnTo>
                  <a:lnTo>
                    <a:pt x="4379975" y="492707"/>
                  </a:lnTo>
                  <a:lnTo>
                    <a:pt x="4391813" y="494325"/>
                  </a:lnTo>
                  <a:lnTo>
                    <a:pt x="4403650" y="495710"/>
                  </a:lnTo>
                  <a:lnTo>
                    <a:pt x="4415488" y="496894"/>
                  </a:lnTo>
                  <a:lnTo>
                    <a:pt x="4427326" y="497906"/>
                  </a:lnTo>
                  <a:lnTo>
                    <a:pt x="4439164" y="498771"/>
                  </a:lnTo>
                  <a:lnTo>
                    <a:pt x="4451001" y="499508"/>
                  </a:lnTo>
                  <a:lnTo>
                    <a:pt x="4462839" y="500138"/>
                  </a:lnTo>
                  <a:lnTo>
                    <a:pt x="4474677" y="500674"/>
                  </a:lnTo>
                  <a:lnTo>
                    <a:pt x="4486515" y="501132"/>
                  </a:lnTo>
                  <a:lnTo>
                    <a:pt x="4498352" y="501522"/>
                  </a:lnTo>
                  <a:lnTo>
                    <a:pt x="4510190" y="501854"/>
                  </a:lnTo>
                  <a:lnTo>
                    <a:pt x="4522028" y="502137"/>
                  </a:lnTo>
                  <a:lnTo>
                    <a:pt x="4533866" y="502378"/>
                  </a:lnTo>
                  <a:lnTo>
                    <a:pt x="4545704" y="502583"/>
                  </a:lnTo>
                  <a:lnTo>
                    <a:pt x="4557541" y="502757"/>
                  </a:lnTo>
                  <a:lnTo>
                    <a:pt x="4569379" y="502906"/>
                  </a:lnTo>
                  <a:lnTo>
                    <a:pt x="4581217" y="503033"/>
                  </a:lnTo>
                  <a:lnTo>
                    <a:pt x="4593055" y="503141"/>
                  </a:lnTo>
                  <a:lnTo>
                    <a:pt x="4604892" y="503232"/>
                  </a:lnTo>
                  <a:lnTo>
                    <a:pt x="4616730" y="503310"/>
                  </a:lnTo>
                  <a:lnTo>
                    <a:pt x="4628568" y="503377"/>
                  </a:lnTo>
                  <a:lnTo>
                    <a:pt x="4640406" y="503433"/>
                  </a:lnTo>
                  <a:lnTo>
                    <a:pt x="4652244" y="503481"/>
                  </a:lnTo>
                  <a:lnTo>
                    <a:pt x="4664081" y="503522"/>
                  </a:lnTo>
                  <a:lnTo>
                    <a:pt x="4675919" y="503557"/>
                  </a:lnTo>
                  <a:lnTo>
                    <a:pt x="4687757" y="503587"/>
                  </a:lnTo>
                </a:path>
              </a:pathLst>
            </a:custGeom>
            <a:ln w="40651" cap="flat">
              <a:solidFill>
                <a:srgbClr val="E8E8E8">
                  <a:alpha val="100000"/>
                </a:srgbClr>
              </a:solidFill>
              <a:prstDash val="solid"/>
              <a:round/>
            </a:ln>
          </p:spPr>
          <p:txBody>
            <a:bodyPr/>
            <a:lstStyle/>
            <a:p/>
          </p:txBody>
        </p:sp>
        <p:sp>
          <p:nvSpPr>
            <p:cNvPr id="33" name="pl33"/>
            <p:cNvSpPr/>
            <p:nvPr/>
          </p:nvSpPr>
          <p:spPr>
            <a:xfrm>
              <a:off x="2482252" y="2411357"/>
              <a:ext cx="4687757" cy="1259812"/>
            </a:xfrm>
            <a:custGeom>
              <a:avLst/>
              <a:pathLst>
                <a:path w="4687757" h="125981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22"/>
                  </a:lnTo>
                  <a:lnTo>
                    <a:pt x="1183777" y="496"/>
                  </a:lnTo>
                  <a:lnTo>
                    <a:pt x="1195614" y="583"/>
                  </a:lnTo>
                  <a:lnTo>
                    <a:pt x="1207452" y="685"/>
                  </a:lnTo>
                  <a:lnTo>
                    <a:pt x="1219290" y="806"/>
                  </a:lnTo>
                  <a:lnTo>
                    <a:pt x="1231128" y="947"/>
                  </a:lnTo>
                  <a:lnTo>
                    <a:pt x="1242965" y="1113"/>
                  </a:lnTo>
                  <a:lnTo>
                    <a:pt x="1254803" y="1308"/>
                  </a:lnTo>
                  <a:lnTo>
                    <a:pt x="1266641" y="1537"/>
                  </a:lnTo>
                  <a:lnTo>
                    <a:pt x="1278479" y="1807"/>
                  </a:lnTo>
                  <a:lnTo>
                    <a:pt x="1290317" y="2123"/>
                  </a:lnTo>
                  <a:lnTo>
                    <a:pt x="1302154" y="2495"/>
                  </a:lnTo>
                  <a:lnTo>
                    <a:pt x="1313992" y="2932"/>
                  </a:lnTo>
                  <a:lnTo>
                    <a:pt x="1325830" y="3445"/>
                  </a:lnTo>
                  <a:lnTo>
                    <a:pt x="1337668" y="4047"/>
                  </a:lnTo>
                  <a:lnTo>
                    <a:pt x="1349505" y="4754"/>
                  </a:lnTo>
                  <a:lnTo>
                    <a:pt x="1361343" y="5585"/>
                  </a:lnTo>
                  <a:lnTo>
                    <a:pt x="1373181" y="6559"/>
                  </a:lnTo>
                  <a:lnTo>
                    <a:pt x="1385019" y="7703"/>
                  </a:lnTo>
                  <a:lnTo>
                    <a:pt x="1396856" y="9045"/>
                  </a:lnTo>
                  <a:lnTo>
                    <a:pt x="1408694" y="10618"/>
                  </a:lnTo>
                  <a:lnTo>
                    <a:pt x="1420532" y="12462"/>
                  </a:lnTo>
                  <a:lnTo>
                    <a:pt x="1432370" y="14623"/>
                  </a:lnTo>
                  <a:lnTo>
                    <a:pt x="1444208" y="17153"/>
                  </a:lnTo>
                  <a:lnTo>
                    <a:pt x="1456045" y="20113"/>
                  </a:lnTo>
                  <a:lnTo>
                    <a:pt x="1467883" y="23576"/>
                  </a:lnTo>
                  <a:lnTo>
                    <a:pt x="1479721" y="27620"/>
                  </a:lnTo>
                  <a:lnTo>
                    <a:pt x="1491559" y="32341"/>
                  </a:lnTo>
                  <a:lnTo>
                    <a:pt x="1503396" y="37843"/>
                  </a:lnTo>
                  <a:lnTo>
                    <a:pt x="1515234" y="44248"/>
                  </a:lnTo>
                  <a:lnTo>
                    <a:pt x="1527072" y="51692"/>
                  </a:lnTo>
                  <a:lnTo>
                    <a:pt x="1538910" y="60325"/>
                  </a:lnTo>
                  <a:lnTo>
                    <a:pt x="1550748" y="70316"/>
                  </a:lnTo>
                  <a:lnTo>
                    <a:pt x="1562585" y="81849"/>
                  </a:lnTo>
                  <a:lnTo>
                    <a:pt x="1574423" y="95122"/>
                  </a:lnTo>
                  <a:lnTo>
                    <a:pt x="1586261" y="110345"/>
                  </a:lnTo>
                  <a:lnTo>
                    <a:pt x="1598099" y="127738"/>
                  </a:lnTo>
                  <a:lnTo>
                    <a:pt x="1609936" y="147521"/>
                  </a:lnTo>
                  <a:lnTo>
                    <a:pt x="1621774" y="169908"/>
                  </a:lnTo>
                  <a:lnTo>
                    <a:pt x="1633612" y="195096"/>
                  </a:lnTo>
                  <a:lnTo>
                    <a:pt x="1645450" y="223253"/>
                  </a:lnTo>
                  <a:lnTo>
                    <a:pt x="1657287" y="254503"/>
                  </a:lnTo>
                  <a:lnTo>
                    <a:pt x="1669125" y="288907"/>
                  </a:lnTo>
                  <a:lnTo>
                    <a:pt x="1680963" y="326452"/>
                  </a:lnTo>
                  <a:lnTo>
                    <a:pt x="1692801" y="367032"/>
                  </a:lnTo>
                  <a:lnTo>
                    <a:pt x="1704639" y="410438"/>
                  </a:lnTo>
                  <a:lnTo>
                    <a:pt x="1716476" y="456354"/>
                  </a:lnTo>
                  <a:lnTo>
                    <a:pt x="1728314" y="504356"/>
                  </a:lnTo>
                  <a:lnTo>
                    <a:pt x="1740152" y="553925"/>
                  </a:lnTo>
                  <a:lnTo>
                    <a:pt x="1751990" y="604469"/>
                  </a:lnTo>
                  <a:lnTo>
                    <a:pt x="1763827" y="655343"/>
                  </a:lnTo>
                  <a:lnTo>
                    <a:pt x="1775665" y="705887"/>
                  </a:lnTo>
                  <a:lnTo>
                    <a:pt x="1787503" y="755456"/>
                  </a:lnTo>
                  <a:lnTo>
                    <a:pt x="1799341" y="803458"/>
                  </a:lnTo>
                  <a:lnTo>
                    <a:pt x="1811178" y="849374"/>
                  </a:lnTo>
                  <a:lnTo>
                    <a:pt x="1823016" y="892780"/>
                  </a:lnTo>
                  <a:lnTo>
                    <a:pt x="1834854" y="933359"/>
                  </a:lnTo>
                  <a:lnTo>
                    <a:pt x="1846692" y="970905"/>
                  </a:lnTo>
                  <a:lnTo>
                    <a:pt x="1858530" y="1005309"/>
                  </a:lnTo>
                  <a:lnTo>
                    <a:pt x="1870367" y="1036559"/>
                  </a:lnTo>
                  <a:lnTo>
                    <a:pt x="1882205" y="1064716"/>
                  </a:lnTo>
                  <a:lnTo>
                    <a:pt x="1894043" y="1089904"/>
                  </a:lnTo>
                  <a:lnTo>
                    <a:pt x="1905881" y="1112291"/>
                  </a:lnTo>
                  <a:lnTo>
                    <a:pt x="1917718" y="1132074"/>
                  </a:lnTo>
                  <a:lnTo>
                    <a:pt x="1929556" y="1149467"/>
                  </a:lnTo>
                  <a:lnTo>
                    <a:pt x="1941394" y="1164690"/>
                  </a:lnTo>
                  <a:lnTo>
                    <a:pt x="1953232" y="1177963"/>
                  </a:lnTo>
                  <a:lnTo>
                    <a:pt x="1965069" y="1189496"/>
                  </a:lnTo>
                  <a:lnTo>
                    <a:pt x="1976907" y="1199487"/>
                  </a:lnTo>
                  <a:lnTo>
                    <a:pt x="1988745" y="1208120"/>
                  </a:lnTo>
                  <a:lnTo>
                    <a:pt x="2000583" y="1215563"/>
                  </a:lnTo>
                  <a:lnTo>
                    <a:pt x="2012421" y="1221969"/>
                  </a:lnTo>
                  <a:lnTo>
                    <a:pt x="2024258" y="1227471"/>
                  </a:lnTo>
                  <a:lnTo>
                    <a:pt x="2036096" y="1232192"/>
                  </a:lnTo>
                  <a:lnTo>
                    <a:pt x="2047934" y="1236236"/>
                  </a:lnTo>
                  <a:lnTo>
                    <a:pt x="2059772" y="1239699"/>
                  </a:lnTo>
                  <a:lnTo>
                    <a:pt x="2071609" y="1242659"/>
                  </a:lnTo>
                  <a:lnTo>
                    <a:pt x="2083447" y="1245189"/>
                  </a:lnTo>
                  <a:lnTo>
                    <a:pt x="2095285" y="1247350"/>
                  </a:lnTo>
                  <a:lnTo>
                    <a:pt x="2107123" y="1249194"/>
                  </a:lnTo>
                  <a:lnTo>
                    <a:pt x="2118961" y="1250767"/>
                  </a:lnTo>
                  <a:lnTo>
                    <a:pt x="2130798" y="1252109"/>
                  </a:lnTo>
                  <a:lnTo>
                    <a:pt x="2142636" y="1253253"/>
                  </a:lnTo>
                  <a:lnTo>
                    <a:pt x="2154474" y="1254227"/>
                  </a:lnTo>
                  <a:lnTo>
                    <a:pt x="2166312" y="1255058"/>
                  </a:lnTo>
                  <a:lnTo>
                    <a:pt x="2178149" y="1255765"/>
                  </a:lnTo>
                  <a:lnTo>
                    <a:pt x="2189987" y="1256367"/>
                  </a:lnTo>
                  <a:lnTo>
                    <a:pt x="2201825" y="1256880"/>
                  </a:lnTo>
                  <a:lnTo>
                    <a:pt x="2213663" y="1257317"/>
                  </a:lnTo>
                  <a:lnTo>
                    <a:pt x="2225500" y="1257689"/>
                  </a:lnTo>
                  <a:lnTo>
                    <a:pt x="2237338" y="1258005"/>
                  </a:lnTo>
                  <a:lnTo>
                    <a:pt x="2249176" y="1258275"/>
                  </a:lnTo>
                  <a:lnTo>
                    <a:pt x="2261014" y="1258504"/>
                  </a:lnTo>
                  <a:lnTo>
                    <a:pt x="2272852" y="1258699"/>
                  </a:lnTo>
                  <a:lnTo>
                    <a:pt x="2284689" y="1258865"/>
                  </a:lnTo>
                  <a:lnTo>
                    <a:pt x="2296527" y="1259006"/>
                  </a:lnTo>
                  <a:lnTo>
                    <a:pt x="2308365" y="1259127"/>
                  </a:lnTo>
                  <a:lnTo>
                    <a:pt x="2320203" y="1259229"/>
                  </a:lnTo>
                  <a:lnTo>
                    <a:pt x="2332040" y="1259316"/>
                  </a:lnTo>
                  <a:lnTo>
                    <a:pt x="2343878" y="1259390"/>
                  </a:lnTo>
                  <a:lnTo>
                    <a:pt x="2343878" y="1259812"/>
                  </a:lnTo>
                  <a:lnTo>
                    <a:pt x="2355716" y="1259812"/>
                  </a:lnTo>
                  <a:lnTo>
                    <a:pt x="2367554" y="1259812"/>
                  </a:lnTo>
                  <a:lnTo>
                    <a:pt x="2379391" y="1259812"/>
                  </a:lnTo>
                  <a:lnTo>
                    <a:pt x="2391229" y="1259812"/>
                  </a:lnTo>
                  <a:lnTo>
                    <a:pt x="2403067" y="1259812"/>
                  </a:lnTo>
                  <a:lnTo>
                    <a:pt x="2414905" y="1259812"/>
                  </a:lnTo>
                  <a:lnTo>
                    <a:pt x="2426743" y="1259812"/>
                  </a:lnTo>
                  <a:lnTo>
                    <a:pt x="2438580" y="1259812"/>
                  </a:lnTo>
                  <a:lnTo>
                    <a:pt x="2450418" y="1259812"/>
                  </a:lnTo>
                  <a:lnTo>
                    <a:pt x="2462256" y="1259812"/>
                  </a:lnTo>
                  <a:lnTo>
                    <a:pt x="2474094" y="1259812"/>
                  </a:lnTo>
                  <a:lnTo>
                    <a:pt x="2485931" y="1259812"/>
                  </a:lnTo>
                  <a:lnTo>
                    <a:pt x="2497769" y="1259812"/>
                  </a:lnTo>
                  <a:lnTo>
                    <a:pt x="2509607" y="1259812"/>
                  </a:lnTo>
                  <a:lnTo>
                    <a:pt x="2521445" y="1259812"/>
                  </a:lnTo>
                  <a:lnTo>
                    <a:pt x="2533283" y="1259812"/>
                  </a:lnTo>
                  <a:lnTo>
                    <a:pt x="2545120" y="1259812"/>
                  </a:lnTo>
                  <a:lnTo>
                    <a:pt x="2556958" y="1259812"/>
                  </a:lnTo>
                  <a:lnTo>
                    <a:pt x="2568796" y="1259812"/>
                  </a:lnTo>
                  <a:lnTo>
                    <a:pt x="2580634" y="1259812"/>
                  </a:lnTo>
                  <a:lnTo>
                    <a:pt x="2592471" y="1259812"/>
                  </a:lnTo>
                  <a:lnTo>
                    <a:pt x="2604309" y="1259812"/>
                  </a:lnTo>
                  <a:lnTo>
                    <a:pt x="2616147" y="1259812"/>
                  </a:lnTo>
                  <a:lnTo>
                    <a:pt x="2627985" y="1259812"/>
                  </a:lnTo>
                  <a:lnTo>
                    <a:pt x="2639822" y="1259812"/>
                  </a:lnTo>
                  <a:lnTo>
                    <a:pt x="2651660" y="1259812"/>
                  </a:lnTo>
                  <a:lnTo>
                    <a:pt x="2663498" y="1259812"/>
                  </a:lnTo>
                  <a:lnTo>
                    <a:pt x="2675336" y="1259812"/>
                  </a:lnTo>
                  <a:lnTo>
                    <a:pt x="2687174" y="1259812"/>
                  </a:lnTo>
                  <a:lnTo>
                    <a:pt x="2699011" y="1259812"/>
                  </a:lnTo>
                  <a:lnTo>
                    <a:pt x="2710849" y="1259812"/>
                  </a:lnTo>
                  <a:lnTo>
                    <a:pt x="2722687" y="1259812"/>
                  </a:lnTo>
                  <a:lnTo>
                    <a:pt x="2734525" y="1259812"/>
                  </a:lnTo>
                  <a:lnTo>
                    <a:pt x="2746362" y="1259812"/>
                  </a:lnTo>
                  <a:lnTo>
                    <a:pt x="2758200" y="1259812"/>
                  </a:lnTo>
                  <a:lnTo>
                    <a:pt x="2770038" y="1259812"/>
                  </a:lnTo>
                  <a:lnTo>
                    <a:pt x="2781876" y="1259812"/>
                  </a:lnTo>
                  <a:lnTo>
                    <a:pt x="2793713" y="1259812"/>
                  </a:lnTo>
                  <a:lnTo>
                    <a:pt x="2805551" y="1259812"/>
                  </a:lnTo>
                  <a:lnTo>
                    <a:pt x="2817389" y="1259812"/>
                  </a:lnTo>
                  <a:lnTo>
                    <a:pt x="2829227" y="1259812"/>
                  </a:lnTo>
                  <a:lnTo>
                    <a:pt x="2841065" y="1259812"/>
                  </a:lnTo>
                  <a:lnTo>
                    <a:pt x="2852902" y="1259812"/>
                  </a:lnTo>
                  <a:lnTo>
                    <a:pt x="2864740" y="1259812"/>
                  </a:lnTo>
                  <a:lnTo>
                    <a:pt x="2876578" y="1259812"/>
                  </a:lnTo>
                  <a:lnTo>
                    <a:pt x="2888416" y="1259812"/>
                  </a:lnTo>
                  <a:lnTo>
                    <a:pt x="2900253" y="1259812"/>
                  </a:lnTo>
                  <a:lnTo>
                    <a:pt x="2912091" y="1259812"/>
                  </a:lnTo>
                  <a:lnTo>
                    <a:pt x="2923929" y="1259812"/>
                  </a:lnTo>
                  <a:lnTo>
                    <a:pt x="2935767" y="1259812"/>
                  </a:lnTo>
                  <a:lnTo>
                    <a:pt x="2947604" y="1259812"/>
                  </a:lnTo>
                  <a:lnTo>
                    <a:pt x="2959442" y="1259812"/>
                  </a:lnTo>
                  <a:lnTo>
                    <a:pt x="2971280" y="1259812"/>
                  </a:lnTo>
                  <a:lnTo>
                    <a:pt x="2983118" y="1259812"/>
                  </a:lnTo>
                  <a:lnTo>
                    <a:pt x="2994956" y="1259812"/>
                  </a:lnTo>
                  <a:lnTo>
                    <a:pt x="3006793" y="1259812"/>
                  </a:lnTo>
                  <a:lnTo>
                    <a:pt x="3018631" y="1259812"/>
                  </a:lnTo>
                  <a:lnTo>
                    <a:pt x="3030469" y="1259812"/>
                  </a:lnTo>
                  <a:lnTo>
                    <a:pt x="3042307" y="1259812"/>
                  </a:lnTo>
                  <a:lnTo>
                    <a:pt x="3054144" y="1259812"/>
                  </a:lnTo>
                  <a:lnTo>
                    <a:pt x="3065982" y="1259812"/>
                  </a:lnTo>
                  <a:lnTo>
                    <a:pt x="3077820" y="1259812"/>
                  </a:lnTo>
                  <a:lnTo>
                    <a:pt x="3089658" y="1259812"/>
                  </a:lnTo>
                  <a:lnTo>
                    <a:pt x="3101496" y="1259812"/>
                  </a:lnTo>
                  <a:lnTo>
                    <a:pt x="3113333" y="1259812"/>
                  </a:lnTo>
                  <a:lnTo>
                    <a:pt x="3125171" y="1259812"/>
                  </a:lnTo>
                  <a:lnTo>
                    <a:pt x="3137009" y="1259812"/>
                  </a:lnTo>
                  <a:lnTo>
                    <a:pt x="3148847" y="1259812"/>
                  </a:lnTo>
                  <a:lnTo>
                    <a:pt x="3160684" y="1259812"/>
                  </a:lnTo>
                  <a:lnTo>
                    <a:pt x="3172522" y="1259812"/>
                  </a:lnTo>
                  <a:lnTo>
                    <a:pt x="3184360" y="1259812"/>
                  </a:lnTo>
                  <a:lnTo>
                    <a:pt x="3196198" y="1259812"/>
                  </a:lnTo>
                  <a:lnTo>
                    <a:pt x="3208035" y="1259812"/>
                  </a:lnTo>
                  <a:lnTo>
                    <a:pt x="3219873" y="1259812"/>
                  </a:lnTo>
                  <a:lnTo>
                    <a:pt x="3231711" y="1259812"/>
                  </a:lnTo>
                  <a:lnTo>
                    <a:pt x="3243549" y="1259812"/>
                  </a:lnTo>
                  <a:lnTo>
                    <a:pt x="3255387" y="1259812"/>
                  </a:lnTo>
                  <a:lnTo>
                    <a:pt x="3267224" y="1259812"/>
                  </a:lnTo>
                  <a:lnTo>
                    <a:pt x="3279062" y="1259812"/>
                  </a:lnTo>
                  <a:lnTo>
                    <a:pt x="3290900" y="1259812"/>
                  </a:lnTo>
                  <a:lnTo>
                    <a:pt x="3302738" y="1259812"/>
                  </a:lnTo>
                  <a:lnTo>
                    <a:pt x="3314575" y="1259812"/>
                  </a:lnTo>
                  <a:lnTo>
                    <a:pt x="3326413" y="1259812"/>
                  </a:lnTo>
                  <a:lnTo>
                    <a:pt x="3338251" y="1259812"/>
                  </a:lnTo>
                  <a:lnTo>
                    <a:pt x="3350089" y="1259812"/>
                  </a:lnTo>
                  <a:lnTo>
                    <a:pt x="3361926" y="1259812"/>
                  </a:lnTo>
                  <a:lnTo>
                    <a:pt x="3373764" y="1259812"/>
                  </a:lnTo>
                  <a:lnTo>
                    <a:pt x="3385602" y="1259812"/>
                  </a:lnTo>
                  <a:lnTo>
                    <a:pt x="3397440" y="1259812"/>
                  </a:lnTo>
                  <a:lnTo>
                    <a:pt x="3409278" y="1259812"/>
                  </a:lnTo>
                  <a:lnTo>
                    <a:pt x="3421115" y="1259812"/>
                  </a:lnTo>
                  <a:lnTo>
                    <a:pt x="3432953" y="1259812"/>
                  </a:lnTo>
                  <a:lnTo>
                    <a:pt x="3444791" y="1259812"/>
                  </a:lnTo>
                  <a:lnTo>
                    <a:pt x="3456629" y="1259812"/>
                  </a:lnTo>
                  <a:lnTo>
                    <a:pt x="3468466" y="1259812"/>
                  </a:lnTo>
                  <a:lnTo>
                    <a:pt x="3480304" y="1259812"/>
                  </a:lnTo>
                  <a:lnTo>
                    <a:pt x="3492142" y="1259812"/>
                  </a:lnTo>
                  <a:lnTo>
                    <a:pt x="3503980" y="1259812"/>
                  </a:lnTo>
                  <a:lnTo>
                    <a:pt x="3515818" y="1259812"/>
                  </a:lnTo>
                  <a:lnTo>
                    <a:pt x="3515818" y="1259812"/>
                  </a:lnTo>
                  <a:lnTo>
                    <a:pt x="3527655" y="1259812"/>
                  </a:lnTo>
                  <a:lnTo>
                    <a:pt x="3539493" y="1259812"/>
                  </a:lnTo>
                  <a:lnTo>
                    <a:pt x="3551331" y="1259812"/>
                  </a:lnTo>
                  <a:lnTo>
                    <a:pt x="3563169" y="1259812"/>
                  </a:lnTo>
                  <a:lnTo>
                    <a:pt x="3575006" y="1259812"/>
                  </a:lnTo>
                  <a:lnTo>
                    <a:pt x="3586844" y="1259812"/>
                  </a:lnTo>
                  <a:lnTo>
                    <a:pt x="3598682" y="1259812"/>
                  </a:lnTo>
                  <a:lnTo>
                    <a:pt x="3610520" y="1259812"/>
                  </a:lnTo>
                  <a:lnTo>
                    <a:pt x="3622357" y="1259812"/>
                  </a:lnTo>
                  <a:lnTo>
                    <a:pt x="3634195" y="1259812"/>
                  </a:lnTo>
                  <a:lnTo>
                    <a:pt x="3646033" y="1259812"/>
                  </a:lnTo>
                  <a:lnTo>
                    <a:pt x="3657871" y="1259812"/>
                  </a:lnTo>
                  <a:lnTo>
                    <a:pt x="3669709" y="1259812"/>
                  </a:lnTo>
                  <a:lnTo>
                    <a:pt x="3681546" y="1259812"/>
                  </a:lnTo>
                  <a:lnTo>
                    <a:pt x="3693384" y="1259812"/>
                  </a:lnTo>
                  <a:lnTo>
                    <a:pt x="3705222" y="1259812"/>
                  </a:lnTo>
                  <a:lnTo>
                    <a:pt x="3717060" y="1259812"/>
                  </a:lnTo>
                  <a:lnTo>
                    <a:pt x="3728897" y="1259812"/>
                  </a:lnTo>
                  <a:lnTo>
                    <a:pt x="3740735" y="1259812"/>
                  </a:lnTo>
                  <a:lnTo>
                    <a:pt x="3752573" y="1259812"/>
                  </a:lnTo>
                  <a:lnTo>
                    <a:pt x="3764411" y="1259812"/>
                  </a:lnTo>
                  <a:lnTo>
                    <a:pt x="3776248" y="1259812"/>
                  </a:lnTo>
                  <a:lnTo>
                    <a:pt x="3788086" y="1259812"/>
                  </a:lnTo>
                  <a:lnTo>
                    <a:pt x="3799924" y="1259812"/>
                  </a:lnTo>
                  <a:lnTo>
                    <a:pt x="3811762" y="1259812"/>
                  </a:lnTo>
                  <a:lnTo>
                    <a:pt x="3823600" y="1259812"/>
                  </a:lnTo>
                  <a:lnTo>
                    <a:pt x="3835437" y="1259812"/>
                  </a:lnTo>
                  <a:lnTo>
                    <a:pt x="3847275" y="1259812"/>
                  </a:lnTo>
                  <a:lnTo>
                    <a:pt x="3859113" y="1259812"/>
                  </a:lnTo>
                  <a:lnTo>
                    <a:pt x="3870951" y="1259812"/>
                  </a:lnTo>
                  <a:lnTo>
                    <a:pt x="3882788" y="1259812"/>
                  </a:lnTo>
                  <a:lnTo>
                    <a:pt x="3894626" y="1259812"/>
                  </a:lnTo>
                  <a:lnTo>
                    <a:pt x="3906464" y="1259812"/>
                  </a:lnTo>
                  <a:lnTo>
                    <a:pt x="3918302" y="1259812"/>
                  </a:lnTo>
                  <a:lnTo>
                    <a:pt x="3930139" y="1259812"/>
                  </a:lnTo>
                  <a:lnTo>
                    <a:pt x="3941977" y="1259812"/>
                  </a:lnTo>
                  <a:lnTo>
                    <a:pt x="3953815" y="1259812"/>
                  </a:lnTo>
                  <a:lnTo>
                    <a:pt x="3965653" y="1259812"/>
                  </a:lnTo>
                  <a:lnTo>
                    <a:pt x="3977491" y="1259812"/>
                  </a:lnTo>
                  <a:lnTo>
                    <a:pt x="3989328" y="1259812"/>
                  </a:lnTo>
                  <a:lnTo>
                    <a:pt x="4001166" y="1259812"/>
                  </a:lnTo>
                  <a:lnTo>
                    <a:pt x="4013004" y="1259812"/>
                  </a:lnTo>
                  <a:lnTo>
                    <a:pt x="4024842" y="1259812"/>
                  </a:lnTo>
                  <a:lnTo>
                    <a:pt x="4036679" y="1259812"/>
                  </a:lnTo>
                  <a:lnTo>
                    <a:pt x="4048517" y="1259812"/>
                  </a:lnTo>
                  <a:lnTo>
                    <a:pt x="4060355" y="1259812"/>
                  </a:lnTo>
                  <a:lnTo>
                    <a:pt x="4072193" y="1259812"/>
                  </a:lnTo>
                  <a:lnTo>
                    <a:pt x="4084031" y="1259812"/>
                  </a:lnTo>
                  <a:lnTo>
                    <a:pt x="4095868" y="1259812"/>
                  </a:lnTo>
                  <a:lnTo>
                    <a:pt x="4107706" y="1259812"/>
                  </a:lnTo>
                  <a:lnTo>
                    <a:pt x="4119544" y="1259812"/>
                  </a:lnTo>
                  <a:lnTo>
                    <a:pt x="4131382" y="1259812"/>
                  </a:lnTo>
                  <a:lnTo>
                    <a:pt x="4143219" y="1259812"/>
                  </a:lnTo>
                  <a:lnTo>
                    <a:pt x="4155057" y="1259812"/>
                  </a:lnTo>
                  <a:lnTo>
                    <a:pt x="4166895" y="1259812"/>
                  </a:lnTo>
                  <a:lnTo>
                    <a:pt x="4178733" y="1259812"/>
                  </a:lnTo>
                  <a:lnTo>
                    <a:pt x="4190570" y="1259812"/>
                  </a:lnTo>
                  <a:lnTo>
                    <a:pt x="4202408" y="1259812"/>
                  </a:lnTo>
                  <a:lnTo>
                    <a:pt x="4214246" y="1259812"/>
                  </a:lnTo>
                  <a:lnTo>
                    <a:pt x="4226084" y="1259812"/>
                  </a:lnTo>
                  <a:lnTo>
                    <a:pt x="4237922" y="1259812"/>
                  </a:lnTo>
                  <a:lnTo>
                    <a:pt x="4249759" y="1259812"/>
                  </a:lnTo>
                  <a:lnTo>
                    <a:pt x="4261597" y="1259812"/>
                  </a:lnTo>
                  <a:lnTo>
                    <a:pt x="4273435" y="1259812"/>
                  </a:lnTo>
                  <a:lnTo>
                    <a:pt x="4285273" y="1259812"/>
                  </a:lnTo>
                  <a:lnTo>
                    <a:pt x="4297110" y="1259812"/>
                  </a:lnTo>
                  <a:lnTo>
                    <a:pt x="4308948" y="1259812"/>
                  </a:lnTo>
                  <a:lnTo>
                    <a:pt x="4320786" y="1259812"/>
                  </a:lnTo>
                  <a:lnTo>
                    <a:pt x="4332624" y="1259812"/>
                  </a:lnTo>
                  <a:lnTo>
                    <a:pt x="4344461" y="1259812"/>
                  </a:lnTo>
                  <a:lnTo>
                    <a:pt x="4356299" y="1259812"/>
                  </a:lnTo>
                  <a:lnTo>
                    <a:pt x="4368137" y="1259812"/>
                  </a:lnTo>
                  <a:lnTo>
                    <a:pt x="4379975" y="1259812"/>
                  </a:lnTo>
                  <a:lnTo>
                    <a:pt x="4391813" y="1259812"/>
                  </a:lnTo>
                  <a:lnTo>
                    <a:pt x="4403650" y="1259812"/>
                  </a:lnTo>
                  <a:lnTo>
                    <a:pt x="4415488" y="1259812"/>
                  </a:lnTo>
                  <a:lnTo>
                    <a:pt x="4427326" y="1259812"/>
                  </a:lnTo>
                  <a:lnTo>
                    <a:pt x="4439164" y="1259812"/>
                  </a:lnTo>
                  <a:lnTo>
                    <a:pt x="4451001" y="1259812"/>
                  </a:lnTo>
                  <a:lnTo>
                    <a:pt x="4462839" y="1259812"/>
                  </a:lnTo>
                  <a:lnTo>
                    <a:pt x="4474677" y="1259812"/>
                  </a:lnTo>
                  <a:lnTo>
                    <a:pt x="4486515" y="1259812"/>
                  </a:lnTo>
                  <a:lnTo>
                    <a:pt x="4498352" y="1259812"/>
                  </a:lnTo>
                  <a:lnTo>
                    <a:pt x="4510190" y="1259812"/>
                  </a:lnTo>
                  <a:lnTo>
                    <a:pt x="4522028" y="1259812"/>
                  </a:lnTo>
                  <a:lnTo>
                    <a:pt x="4533866" y="1259812"/>
                  </a:lnTo>
                  <a:lnTo>
                    <a:pt x="4545704" y="1259812"/>
                  </a:lnTo>
                  <a:lnTo>
                    <a:pt x="4557541" y="1259812"/>
                  </a:lnTo>
                  <a:lnTo>
                    <a:pt x="4569379" y="1259812"/>
                  </a:lnTo>
                  <a:lnTo>
                    <a:pt x="4581217" y="1259812"/>
                  </a:lnTo>
                  <a:lnTo>
                    <a:pt x="4593055" y="1259812"/>
                  </a:lnTo>
                  <a:lnTo>
                    <a:pt x="4604892" y="1259812"/>
                  </a:lnTo>
                  <a:lnTo>
                    <a:pt x="4616730" y="1259812"/>
                  </a:lnTo>
                  <a:lnTo>
                    <a:pt x="4628568" y="1259812"/>
                  </a:lnTo>
                  <a:lnTo>
                    <a:pt x="4640406" y="1259812"/>
                  </a:lnTo>
                  <a:lnTo>
                    <a:pt x="4652244" y="1259812"/>
                  </a:lnTo>
                  <a:lnTo>
                    <a:pt x="4664081" y="1259812"/>
                  </a:lnTo>
                  <a:lnTo>
                    <a:pt x="4675919" y="1259812"/>
                  </a:lnTo>
                  <a:lnTo>
                    <a:pt x="4687757" y="1259812"/>
                  </a:lnTo>
                </a:path>
              </a:pathLst>
            </a:custGeom>
            <a:ln w="40651" cap="flat">
              <a:solidFill>
                <a:srgbClr val="E8E8E8">
                  <a:alpha val="100000"/>
                </a:srgbClr>
              </a:solidFill>
              <a:prstDash val="solid"/>
              <a:round/>
            </a:ln>
          </p:spPr>
          <p:txBody>
            <a:bodyPr/>
            <a:lstStyle/>
            <a:p/>
          </p:txBody>
        </p:sp>
        <p:sp>
          <p:nvSpPr>
            <p:cNvPr id="34" name="pl34"/>
            <p:cNvSpPr/>
            <p:nvPr/>
          </p:nvSpPr>
          <p:spPr>
            <a:xfrm>
              <a:off x="2482252" y="5182946"/>
              <a:ext cx="4687757" cy="251878"/>
            </a:xfrm>
            <a:custGeom>
              <a:avLst/>
              <a:pathLst>
                <a:path w="4687757" h="251878">
                  <a:moveTo>
                    <a:pt x="0" y="84"/>
                  </a:moveTo>
                  <a:lnTo>
                    <a:pt x="11837" y="99"/>
                  </a:lnTo>
                  <a:lnTo>
                    <a:pt x="23675" y="116"/>
                  </a:lnTo>
                  <a:lnTo>
                    <a:pt x="35513" y="137"/>
                  </a:lnTo>
                  <a:lnTo>
                    <a:pt x="47351" y="161"/>
                  </a:lnTo>
                  <a:lnTo>
                    <a:pt x="59188" y="189"/>
                  </a:lnTo>
                  <a:lnTo>
                    <a:pt x="71026" y="222"/>
                  </a:lnTo>
                  <a:lnTo>
                    <a:pt x="82864" y="261"/>
                  </a:lnTo>
                  <a:lnTo>
                    <a:pt x="94702" y="307"/>
                  </a:lnTo>
                  <a:lnTo>
                    <a:pt x="106539" y="361"/>
                  </a:lnTo>
                  <a:lnTo>
                    <a:pt x="118377" y="424"/>
                  </a:lnTo>
                  <a:lnTo>
                    <a:pt x="130215" y="499"/>
                  </a:lnTo>
                  <a:lnTo>
                    <a:pt x="142053" y="586"/>
                  </a:lnTo>
                  <a:lnTo>
                    <a:pt x="153891" y="689"/>
                  </a:lnTo>
                  <a:lnTo>
                    <a:pt x="165728" y="809"/>
                  </a:lnTo>
                  <a:lnTo>
                    <a:pt x="177566" y="950"/>
                  </a:lnTo>
                  <a:lnTo>
                    <a:pt x="189404" y="1117"/>
                  </a:lnTo>
                  <a:lnTo>
                    <a:pt x="201242" y="1311"/>
                  </a:lnTo>
                  <a:lnTo>
                    <a:pt x="213079" y="1540"/>
                  </a:lnTo>
                  <a:lnTo>
                    <a:pt x="224917" y="1809"/>
                  </a:lnTo>
                  <a:lnTo>
                    <a:pt x="236755" y="2123"/>
                  </a:lnTo>
                  <a:lnTo>
                    <a:pt x="248593" y="2492"/>
                  </a:lnTo>
                  <a:lnTo>
                    <a:pt x="260430" y="2924"/>
                  </a:lnTo>
                  <a:lnTo>
                    <a:pt x="272268" y="3430"/>
                  </a:lnTo>
                  <a:lnTo>
                    <a:pt x="284106" y="4022"/>
                  </a:lnTo>
                  <a:lnTo>
                    <a:pt x="295944" y="4715"/>
                  </a:lnTo>
                  <a:lnTo>
                    <a:pt x="307782" y="5524"/>
                  </a:lnTo>
                  <a:lnTo>
                    <a:pt x="319619" y="6468"/>
                  </a:lnTo>
                  <a:lnTo>
                    <a:pt x="331457" y="7568"/>
                  </a:lnTo>
                  <a:lnTo>
                    <a:pt x="343295" y="8849"/>
                  </a:lnTo>
                  <a:lnTo>
                    <a:pt x="355133" y="10338"/>
                  </a:lnTo>
                  <a:lnTo>
                    <a:pt x="366970" y="12065"/>
                  </a:lnTo>
                  <a:lnTo>
                    <a:pt x="378808" y="14063"/>
                  </a:lnTo>
                  <a:lnTo>
                    <a:pt x="390646" y="16369"/>
                  </a:lnTo>
                  <a:lnTo>
                    <a:pt x="402484" y="19024"/>
                  </a:lnTo>
                  <a:lnTo>
                    <a:pt x="414321" y="22069"/>
                  </a:lnTo>
                  <a:lnTo>
                    <a:pt x="426159" y="25547"/>
                  </a:lnTo>
                  <a:lnTo>
                    <a:pt x="437997" y="29504"/>
                  </a:lnTo>
                  <a:lnTo>
                    <a:pt x="449835" y="33981"/>
                  </a:lnTo>
                  <a:lnTo>
                    <a:pt x="461673" y="39019"/>
                  </a:lnTo>
                  <a:lnTo>
                    <a:pt x="473510" y="44650"/>
                  </a:lnTo>
                  <a:lnTo>
                    <a:pt x="485348" y="50900"/>
                  </a:lnTo>
                  <a:lnTo>
                    <a:pt x="497186" y="57781"/>
                  </a:lnTo>
                  <a:lnTo>
                    <a:pt x="509024" y="65290"/>
                  </a:lnTo>
                  <a:lnTo>
                    <a:pt x="520861" y="73406"/>
                  </a:lnTo>
                  <a:lnTo>
                    <a:pt x="532699" y="82087"/>
                  </a:lnTo>
                  <a:lnTo>
                    <a:pt x="544537" y="91270"/>
                  </a:lnTo>
                  <a:lnTo>
                    <a:pt x="556375" y="100871"/>
                  </a:lnTo>
                  <a:lnTo>
                    <a:pt x="568213" y="110785"/>
                  </a:lnTo>
                  <a:lnTo>
                    <a:pt x="580050" y="120893"/>
                  </a:lnTo>
                  <a:lnTo>
                    <a:pt x="591888" y="131068"/>
                  </a:lnTo>
                  <a:lnTo>
                    <a:pt x="603726" y="141177"/>
                  </a:lnTo>
                  <a:lnTo>
                    <a:pt x="615564" y="151091"/>
                  </a:lnTo>
                  <a:lnTo>
                    <a:pt x="627401" y="160691"/>
                  </a:lnTo>
                  <a:lnTo>
                    <a:pt x="639239" y="169874"/>
                  </a:lnTo>
                  <a:lnTo>
                    <a:pt x="651077" y="178556"/>
                  </a:lnTo>
                  <a:lnTo>
                    <a:pt x="662915" y="186671"/>
                  </a:lnTo>
                  <a:lnTo>
                    <a:pt x="674752" y="194181"/>
                  </a:lnTo>
                  <a:lnTo>
                    <a:pt x="686590" y="201061"/>
                  </a:lnTo>
                  <a:lnTo>
                    <a:pt x="698428" y="207311"/>
                  </a:lnTo>
                  <a:lnTo>
                    <a:pt x="710266" y="212943"/>
                  </a:lnTo>
                  <a:lnTo>
                    <a:pt x="722104" y="217980"/>
                  </a:lnTo>
                  <a:lnTo>
                    <a:pt x="733941" y="222458"/>
                  </a:lnTo>
                  <a:lnTo>
                    <a:pt x="745779" y="226414"/>
                  </a:lnTo>
                  <a:lnTo>
                    <a:pt x="757617" y="229893"/>
                  </a:lnTo>
                  <a:lnTo>
                    <a:pt x="769455" y="232938"/>
                  </a:lnTo>
                  <a:lnTo>
                    <a:pt x="781292" y="235592"/>
                  </a:lnTo>
                  <a:lnTo>
                    <a:pt x="793130" y="237899"/>
                  </a:lnTo>
                  <a:lnTo>
                    <a:pt x="804968" y="239897"/>
                  </a:lnTo>
                  <a:lnTo>
                    <a:pt x="816806" y="241624"/>
                  </a:lnTo>
                  <a:lnTo>
                    <a:pt x="828643" y="243112"/>
                  </a:lnTo>
                  <a:lnTo>
                    <a:pt x="840481" y="244393"/>
                  </a:lnTo>
                  <a:lnTo>
                    <a:pt x="852319" y="245494"/>
                  </a:lnTo>
                  <a:lnTo>
                    <a:pt x="864157" y="246438"/>
                  </a:lnTo>
                  <a:lnTo>
                    <a:pt x="875995" y="247247"/>
                  </a:lnTo>
                  <a:lnTo>
                    <a:pt x="887832" y="247939"/>
                  </a:lnTo>
                  <a:lnTo>
                    <a:pt x="899670" y="248531"/>
                  </a:lnTo>
                  <a:lnTo>
                    <a:pt x="911508" y="249037"/>
                  </a:lnTo>
                  <a:lnTo>
                    <a:pt x="923346" y="249470"/>
                  </a:lnTo>
                  <a:lnTo>
                    <a:pt x="935183" y="249838"/>
                  </a:lnTo>
                  <a:lnTo>
                    <a:pt x="947021" y="250153"/>
                  </a:lnTo>
                  <a:lnTo>
                    <a:pt x="958859" y="250421"/>
                  </a:lnTo>
                  <a:lnTo>
                    <a:pt x="970697" y="250650"/>
                  </a:lnTo>
                  <a:lnTo>
                    <a:pt x="982534" y="250845"/>
                  </a:lnTo>
                  <a:lnTo>
                    <a:pt x="994372" y="251011"/>
                  </a:lnTo>
                  <a:lnTo>
                    <a:pt x="1006210" y="251153"/>
                  </a:lnTo>
                  <a:lnTo>
                    <a:pt x="1018048" y="251273"/>
                  </a:lnTo>
                  <a:lnTo>
                    <a:pt x="1029886" y="251376"/>
                  </a:lnTo>
                  <a:lnTo>
                    <a:pt x="1041723" y="251463"/>
                  </a:lnTo>
                  <a:lnTo>
                    <a:pt x="1053561" y="251537"/>
                  </a:lnTo>
                  <a:lnTo>
                    <a:pt x="1065399" y="251601"/>
                  </a:lnTo>
                  <a:lnTo>
                    <a:pt x="1077237" y="251655"/>
                  </a:lnTo>
                  <a:lnTo>
                    <a:pt x="1089074" y="251700"/>
                  </a:lnTo>
                  <a:lnTo>
                    <a:pt x="1100912" y="251739"/>
                  </a:lnTo>
                  <a:lnTo>
                    <a:pt x="1112750" y="251773"/>
                  </a:lnTo>
                  <a:lnTo>
                    <a:pt x="1124588" y="251801"/>
                  </a:lnTo>
                  <a:lnTo>
                    <a:pt x="1136426" y="251825"/>
                  </a:lnTo>
                  <a:lnTo>
                    <a:pt x="1148263" y="251845"/>
                  </a:lnTo>
                  <a:lnTo>
                    <a:pt x="1160101" y="251863"/>
                  </a:lnTo>
                  <a:lnTo>
                    <a:pt x="1171939" y="251878"/>
                  </a:lnTo>
                  <a:lnTo>
                    <a:pt x="1171939" y="251878"/>
                  </a:lnTo>
                  <a:lnTo>
                    <a:pt x="1183777" y="251863"/>
                  </a:lnTo>
                  <a:lnTo>
                    <a:pt x="1195614" y="251845"/>
                  </a:lnTo>
                  <a:lnTo>
                    <a:pt x="1207452" y="251825"/>
                  </a:lnTo>
                  <a:lnTo>
                    <a:pt x="1219290" y="251801"/>
                  </a:lnTo>
                  <a:lnTo>
                    <a:pt x="1231128" y="251773"/>
                  </a:lnTo>
                  <a:lnTo>
                    <a:pt x="1242965" y="251739"/>
                  </a:lnTo>
                  <a:lnTo>
                    <a:pt x="1254803" y="251700"/>
                  </a:lnTo>
                  <a:lnTo>
                    <a:pt x="1266641" y="251655"/>
                  </a:lnTo>
                  <a:lnTo>
                    <a:pt x="1278479" y="251601"/>
                  </a:lnTo>
                  <a:lnTo>
                    <a:pt x="1290317" y="251537"/>
                  </a:lnTo>
                  <a:lnTo>
                    <a:pt x="1302154" y="251463"/>
                  </a:lnTo>
                  <a:lnTo>
                    <a:pt x="1313992" y="251376"/>
                  </a:lnTo>
                  <a:lnTo>
                    <a:pt x="1325830" y="251273"/>
                  </a:lnTo>
                  <a:lnTo>
                    <a:pt x="1337668" y="251153"/>
                  </a:lnTo>
                  <a:lnTo>
                    <a:pt x="1349505" y="251011"/>
                  </a:lnTo>
                  <a:lnTo>
                    <a:pt x="1361343" y="250845"/>
                  </a:lnTo>
                  <a:lnTo>
                    <a:pt x="1373181" y="250650"/>
                  </a:lnTo>
                  <a:lnTo>
                    <a:pt x="1385019" y="250421"/>
                  </a:lnTo>
                  <a:lnTo>
                    <a:pt x="1396856" y="250153"/>
                  </a:lnTo>
                  <a:lnTo>
                    <a:pt x="1408694" y="249838"/>
                  </a:lnTo>
                  <a:lnTo>
                    <a:pt x="1420532" y="249470"/>
                  </a:lnTo>
                  <a:lnTo>
                    <a:pt x="1432370" y="249037"/>
                  </a:lnTo>
                  <a:lnTo>
                    <a:pt x="1444208" y="248531"/>
                  </a:lnTo>
                  <a:lnTo>
                    <a:pt x="1456045" y="247939"/>
                  </a:lnTo>
                  <a:lnTo>
                    <a:pt x="1467883" y="247247"/>
                  </a:lnTo>
                  <a:lnTo>
                    <a:pt x="1479721" y="246438"/>
                  </a:lnTo>
                  <a:lnTo>
                    <a:pt x="1491559" y="245494"/>
                  </a:lnTo>
                  <a:lnTo>
                    <a:pt x="1503396" y="244393"/>
                  </a:lnTo>
                  <a:lnTo>
                    <a:pt x="1515234" y="243112"/>
                  </a:lnTo>
                  <a:lnTo>
                    <a:pt x="1527072" y="241624"/>
                  </a:lnTo>
                  <a:lnTo>
                    <a:pt x="1538910" y="239897"/>
                  </a:lnTo>
                  <a:lnTo>
                    <a:pt x="1550748" y="237899"/>
                  </a:lnTo>
                  <a:lnTo>
                    <a:pt x="1562585" y="235592"/>
                  </a:lnTo>
                  <a:lnTo>
                    <a:pt x="1574423" y="232938"/>
                  </a:lnTo>
                  <a:lnTo>
                    <a:pt x="1586261" y="229893"/>
                  </a:lnTo>
                  <a:lnTo>
                    <a:pt x="1598099" y="226414"/>
                  </a:lnTo>
                  <a:lnTo>
                    <a:pt x="1609936" y="222458"/>
                  </a:lnTo>
                  <a:lnTo>
                    <a:pt x="1621774" y="217980"/>
                  </a:lnTo>
                  <a:lnTo>
                    <a:pt x="1633612" y="212943"/>
                  </a:lnTo>
                  <a:lnTo>
                    <a:pt x="1645450" y="207311"/>
                  </a:lnTo>
                  <a:lnTo>
                    <a:pt x="1657287" y="201061"/>
                  </a:lnTo>
                  <a:lnTo>
                    <a:pt x="1669125" y="194181"/>
                  </a:lnTo>
                  <a:lnTo>
                    <a:pt x="1680963" y="186671"/>
                  </a:lnTo>
                  <a:lnTo>
                    <a:pt x="1692801" y="178556"/>
                  </a:lnTo>
                  <a:lnTo>
                    <a:pt x="1704639" y="169874"/>
                  </a:lnTo>
                  <a:lnTo>
                    <a:pt x="1716476" y="160691"/>
                  </a:lnTo>
                  <a:lnTo>
                    <a:pt x="1728314" y="151091"/>
                  </a:lnTo>
                  <a:lnTo>
                    <a:pt x="1740152" y="141177"/>
                  </a:lnTo>
                  <a:lnTo>
                    <a:pt x="1751990" y="131068"/>
                  </a:lnTo>
                  <a:lnTo>
                    <a:pt x="1763827" y="120893"/>
                  </a:lnTo>
                  <a:lnTo>
                    <a:pt x="1775665" y="110785"/>
                  </a:lnTo>
                  <a:lnTo>
                    <a:pt x="1787503" y="100871"/>
                  </a:lnTo>
                  <a:lnTo>
                    <a:pt x="1799341" y="91270"/>
                  </a:lnTo>
                  <a:lnTo>
                    <a:pt x="1811178" y="82087"/>
                  </a:lnTo>
                  <a:lnTo>
                    <a:pt x="1823016" y="73406"/>
                  </a:lnTo>
                  <a:lnTo>
                    <a:pt x="1834854" y="65290"/>
                  </a:lnTo>
                  <a:lnTo>
                    <a:pt x="1846692" y="57781"/>
                  </a:lnTo>
                  <a:lnTo>
                    <a:pt x="1858530" y="50900"/>
                  </a:lnTo>
                  <a:lnTo>
                    <a:pt x="1870367" y="44650"/>
                  </a:lnTo>
                  <a:lnTo>
                    <a:pt x="1882205" y="39019"/>
                  </a:lnTo>
                  <a:lnTo>
                    <a:pt x="1894043" y="33981"/>
                  </a:lnTo>
                  <a:lnTo>
                    <a:pt x="1905881" y="29504"/>
                  </a:lnTo>
                  <a:lnTo>
                    <a:pt x="1917718" y="25547"/>
                  </a:lnTo>
                  <a:lnTo>
                    <a:pt x="1929556" y="22069"/>
                  </a:lnTo>
                  <a:lnTo>
                    <a:pt x="1941394" y="19024"/>
                  </a:lnTo>
                  <a:lnTo>
                    <a:pt x="1953232" y="16369"/>
                  </a:lnTo>
                  <a:lnTo>
                    <a:pt x="1965069" y="14063"/>
                  </a:lnTo>
                  <a:lnTo>
                    <a:pt x="1976907" y="12065"/>
                  </a:lnTo>
                  <a:lnTo>
                    <a:pt x="1988745" y="10338"/>
                  </a:lnTo>
                  <a:lnTo>
                    <a:pt x="2000583" y="8849"/>
                  </a:lnTo>
                  <a:lnTo>
                    <a:pt x="2012421" y="7568"/>
                  </a:lnTo>
                  <a:lnTo>
                    <a:pt x="2024258" y="6468"/>
                  </a:lnTo>
                  <a:lnTo>
                    <a:pt x="2036096" y="5524"/>
                  </a:lnTo>
                  <a:lnTo>
                    <a:pt x="2047934" y="4715"/>
                  </a:lnTo>
                  <a:lnTo>
                    <a:pt x="2059772" y="4022"/>
                  </a:lnTo>
                  <a:lnTo>
                    <a:pt x="2071609" y="3430"/>
                  </a:lnTo>
                  <a:lnTo>
                    <a:pt x="2083447" y="2924"/>
                  </a:lnTo>
                  <a:lnTo>
                    <a:pt x="2095285" y="2492"/>
                  </a:lnTo>
                  <a:lnTo>
                    <a:pt x="2107123" y="2123"/>
                  </a:lnTo>
                  <a:lnTo>
                    <a:pt x="2118961" y="1809"/>
                  </a:lnTo>
                  <a:lnTo>
                    <a:pt x="2130798" y="1540"/>
                  </a:lnTo>
                  <a:lnTo>
                    <a:pt x="2142636" y="1311"/>
                  </a:lnTo>
                  <a:lnTo>
                    <a:pt x="2154474" y="1117"/>
                  </a:lnTo>
                  <a:lnTo>
                    <a:pt x="2166312" y="950"/>
                  </a:lnTo>
                  <a:lnTo>
                    <a:pt x="2178149" y="809"/>
                  </a:lnTo>
                  <a:lnTo>
                    <a:pt x="2189987" y="689"/>
                  </a:lnTo>
                  <a:lnTo>
                    <a:pt x="2201825" y="586"/>
                  </a:lnTo>
                  <a:lnTo>
                    <a:pt x="2213663" y="499"/>
                  </a:lnTo>
                  <a:lnTo>
                    <a:pt x="2225500" y="424"/>
                  </a:lnTo>
                  <a:lnTo>
                    <a:pt x="2237338" y="361"/>
                  </a:lnTo>
                  <a:lnTo>
                    <a:pt x="2249176" y="307"/>
                  </a:lnTo>
                  <a:lnTo>
                    <a:pt x="2261014" y="261"/>
                  </a:lnTo>
                  <a:lnTo>
                    <a:pt x="2272852" y="222"/>
                  </a:lnTo>
                  <a:lnTo>
                    <a:pt x="2284689" y="189"/>
                  </a:lnTo>
                  <a:lnTo>
                    <a:pt x="2296527" y="161"/>
                  </a:lnTo>
                  <a:lnTo>
                    <a:pt x="2308365" y="137"/>
                  </a:lnTo>
                  <a:lnTo>
                    <a:pt x="2320203" y="116"/>
                  </a:lnTo>
                  <a:lnTo>
                    <a:pt x="2332040" y="99"/>
                  </a:lnTo>
                  <a:lnTo>
                    <a:pt x="2343878" y="84"/>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663489"/>
              <a:ext cx="4687757" cy="755465"/>
            </a:xfrm>
            <a:custGeom>
              <a:avLst/>
              <a:pathLst>
                <a:path w="4687757" h="755465">
                  <a:moveTo>
                    <a:pt x="0" y="755465"/>
                  </a:moveTo>
                  <a:lnTo>
                    <a:pt x="11837" y="755420"/>
                  </a:lnTo>
                  <a:lnTo>
                    <a:pt x="23675" y="755368"/>
                  </a:lnTo>
                  <a:lnTo>
                    <a:pt x="35513" y="755307"/>
                  </a:lnTo>
                  <a:lnTo>
                    <a:pt x="47351" y="755235"/>
                  </a:lnTo>
                  <a:lnTo>
                    <a:pt x="59188" y="755150"/>
                  </a:lnTo>
                  <a:lnTo>
                    <a:pt x="71026" y="755050"/>
                  </a:lnTo>
                  <a:lnTo>
                    <a:pt x="82864" y="754933"/>
                  </a:lnTo>
                  <a:lnTo>
                    <a:pt x="94702" y="754796"/>
                  </a:lnTo>
                  <a:lnTo>
                    <a:pt x="106539" y="754634"/>
                  </a:lnTo>
                  <a:lnTo>
                    <a:pt x="118377" y="754444"/>
                  </a:lnTo>
                  <a:lnTo>
                    <a:pt x="130215" y="754221"/>
                  </a:lnTo>
                  <a:lnTo>
                    <a:pt x="142053" y="753959"/>
                  </a:lnTo>
                  <a:lnTo>
                    <a:pt x="153891" y="753651"/>
                  </a:lnTo>
                  <a:lnTo>
                    <a:pt x="165728" y="753290"/>
                  </a:lnTo>
                  <a:lnTo>
                    <a:pt x="177566" y="752865"/>
                  </a:lnTo>
                  <a:lnTo>
                    <a:pt x="189404" y="752367"/>
                  </a:lnTo>
                  <a:lnTo>
                    <a:pt x="201242" y="751782"/>
                  </a:lnTo>
                  <a:lnTo>
                    <a:pt x="213079" y="751096"/>
                  </a:lnTo>
                  <a:lnTo>
                    <a:pt x="224917" y="750291"/>
                  </a:lnTo>
                  <a:lnTo>
                    <a:pt x="236755" y="749347"/>
                  </a:lnTo>
                  <a:lnTo>
                    <a:pt x="248593" y="748241"/>
                  </a:lnTo>
                  <a:lnTo>
                    <a:pt x="260430" y="746944"/>
                  </a:lnTo>
                  <a:lnTo>
                    <a:pt x="272268" y="745426"/>
                  </a:lnTo>
                  <a:lnTo>
                    <a:pt x="284106" y="743650"/>
                  </a:lnTo>
                  <a:lnTo>
                    <a:pt x="295944" y="741573"/>
                  </a:lnTo>
                  <a:lnTo>
                    <a:pt x="307782" y="739146"/>
                  </a:lnTo>
                  <a:lnTo>
                    <a:pt x="319619" y="736313"/>
                  </a:lnTo>
                  <a:lnTo>
                    <a:pt x="331457" y="733012"/>
                  </a:lnTo>
                  <a:lnTo>
                    <a:pt x="343295" y="729169"/>
                  </a:lnTo>
                  <a:lnTo>
                    <a:pt x="355133" y="724703"/>
                  </a:lnTo>
                  <a:lnTo>
                    <a:pt x="366970" y="719523"/>
                  </a:lnTo>
                  <a:lnTo>
                    <a:pt x="378808" y="713529"/>
                  </a:lnTo>
                  <a:lnTo>
                    <a:pt x="390646" y="706609"/>
                  </a:lnTo>
                  <a:lnTo>
                    <a:pt x="402484" y="698645"/>
                  </a:lnTo>
                  <a:lnTo>
                    <a:pt x="414321" y="689511"/>
                  </a:lnTo>
                  <a:lnTo>
                    <a:pt x="426159" y="679075"/>
                  </a:lnTo>
                  <a:lnTo>
                    <a:pt x="437997" y="667205"/>
                  </a:lnTo>
                  <a:lnTo>
                    <a:pt x="449835" y="653773"/>
                  </a:lnTo>
                  <a:lnTo>
                    <a:pt x="461673" y="638660"/>
                  </a:lnTo>
                  <a:lnTo>
                    <a:pt x="473510" y="621766"/>
                  </a:lnTo>
                  <a:lnTo>
                    <a:pt x="485348" y="603016"/>
                  </a:lnTo>
                  <a:lnTo>
                    <a:pt x="497186" y="582374"/>
                  </a:lnTo>
                  <a:lnTo>
                    <a:pt x="509024" y="559846"/>
                  </a:lnTo>
                  <a:lnTo>
                    <a:pt x="520861" y="535499"/>
                  </a:lnTo>
                  <a:lnTo>
                    <a:pt x="532699" y="509455"/>
                  </a:lnTo>
                  <a:lnTo>
                    <a:pt x="544537" y="481906"/>
                  </a:lnTo>
                  <a:lnTo>
                    <a:pt x="556375" y="453105"/>
                  </a:lnTo>
                  <a:lnTo>
                    <a:pt x="568213" y="423363"/>
                  </a:lnTo>
                  <a:lnTo>
                    <a:pt x="580050" y="393037"/>
                  </a:lnTo>
                  <a:lnTo>
                    <a:pt x="591888" y="362512"/>
                  </a:lnTo>
                  <a:lnTo>
                    <a:pt x="603726" y="332186"/>
                  </a:lnTo>
                  <a:lnTo>
                    <a:pt x="615564" y="302444"/>
                  </a:lnTo>
                  <a:lnTo>
                    <a:pt x="627401" y="273643"/>
                  </a:lnTo>
                  <a:lnTo>
                    <a:pt x="639239" y="246094"/>
                  </a:lnTo>
                  <a:lnTo>
                    <a:pt x="651077" y="220050"/>
                  </a:lnTo>
                  <a:lnTo>
                    <a:pt x="662915" y="195702"/>
                  </a:lnTo>
                  <a:lnTo>
                    <a:pt x="674752" y="173175"/>
                  </a:lnTo>
                  <a:lnTo>
                    <a:pt x="686590" y="152532"/>
                  </a:lnTo>
                  <a:lnTo>
                    <a:pt x="698428" y="133783"/>
                  </a:lnTo>
                  <a:lnTo>
                    <a:pt x="710266" y="116888"/>
                  </a:lnTo>
                  <a:lnTo>
                    <a:pt x="722104" y="101776"/>
                  </a:lnTo>
                  <a:lnTo>
                    <a:pt x="733941" y="88344"/>
                  </a:lnTo>
                  <a:lnTo>
                    <a:pt x="745779" y="76474"/>
                  </a:lnTo>
                  <a:lnTo>
                    <a:pt x="757617" y="66038"/>
                  </a:lnTo>
                  <a:lnTo>
                    <a:pt x="769455" y="56904"/>
                  </a:lnTo>
                  <a:lnTo>
                    <a:pt x="781292" y="48940"/>
                  </a:lnTo>
                  <a:lnTo>
                    <a:pt x="793130" y="42020"/>
                  </a:lnTo>
                  <a:lnTo>
                    <a:pt x="804968" y="36026"/>
                  </a:lnTo>
                  <a:lnTo>
                    <a:pt x="816806" y="30846"/>
                  </a:lnTo>
                  <a:lnTo>
                    <a:pt x="828643" y="26380"/>
                  </a:lnTo>
                  <a:lnTo>
                    <a:pt x="840481" y="22537"/>
                  </a:lnTo>
                  <a:lnTo>
                    <a:pt x="852319" y="19235"/>
                  </a:lnTo>
                  <a:lnTo>
                    <a:pt x="864157" y="16403"/>
                  </a:lnTo>
                  <a:lnTo>
                    <a:pt x="875995" y="13976"/>
                  </a:lnTo>
                  <a:lnTo>
                    <a:pt x="887832" y="11899"/>
                  </a:lnTo>
                  <a:lnTo>
                    <a:pt x="899670" y="10122"/>
                  </a:lnTo>
                  <a:lnTo>
                    <a:pt x="911508" y="8604"/>
                  </a:lnTo>
                  <a:lnTo>
                    <a:pt x="923346" y="7308"/>
                  </a:lnTo>
                  <a:lnTo>
                    <a:pt x="935183" y="6201"/>
                  </a:lnTo>
                  <a:lnTo>
                    <a:pt x="947021" y="5258"/>
                  </a:lnTo>
                  <a:lnTo>
                    <a:pt x="958859" y="4453"/>
                  </a:lnTo>
                  <a:lnTo>
                    <a:pt x="970697" y="3766"/>
                  </a:lnTo>
                  <a:lnTo>
                    <a:pt x="982534" y="3182"/>
                  </a:lnTo>
                  <a:lnTo>
                    <a:pt x="994372" y="2683"/>
                  </a:lnTo>
                  <a:lnTo>
                    <a:pt x="1006210" y="2259"/>
                  </a:lnTo>
                  <a:lnTo>
                    <a:pt x="1018048" y="1898"/>
                  </a:lnTo>
                  <a:lnTo>
                    <a:pt x="1029886" y="1590"/>
                  </a:lnTo>
                  <a:lnTo>
                    <a:pt x="1041723" y="1328"/>
                  </a:lnTo>
                  <a:lnTo>
                    <a:pt x="1053561" y="1105"/>
                  </a:lnTo>
                  <a:lnTo>
                    <a:pt x="1065399" y="915"/>
                  </a:lnTo>
                  <a:lnTo>
                    <a:pt x="1077237" y="753"/>
                  </a:lnTo>
                  <a:lnTo>
                    <a:pt x="1089074" y="616"/>
                  </a:lnTo>
                  <a:lnTo>
                    <a:pt x="1100912" y="499"/>
                  </a:lnTo>
                  <a:lnTo>
                    <a:pt x="1112750" y="399"/>
                  </a:lnTo>
                  <a:lnTo>
                    <a:pt x="1124588" y="314"/>
                  </a:lnTo>
                  <a:lnTo>
                    <a:pt x="1136426" y="242"/>
                  </a:lnTo>
                  <a:lnTo>
                    <a:pt x="1148263" y="181"/>
                  </a:lnTo>
                  <a:lnTo>
                    <a:pt x="1160101" y="128"/>
                  </a:lnTo>
                  <a:lnTo>
                    <a:pt x="1171939" y="84"/>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793"/>
                  </a:lnTo>
                  <a:lnTo>
                    <a:pt x="3527655" y="251793"/>
                  </a:lnTo>
                  <a:lnTo>
                    <a:pt x="3539493" y="251793"/>
                  </a:lnTo>
                  <a:lnTo>
                    <a:pt x="3551331" y="251793"/>
                  </a:lnTo>
                  <a:lnTo>
                    <a:pt x="3563169" y="251793"/>
                  </a:lnTo>
                  <a:lnTo>
                    <a:pt x="3575006" y="251793"/>
                  </a:lnTo>
                  <a:lnTo>
                    <a:pt x="3586844" y="251793"/>
                  </a:lnTo>
                  <a:lnTo>
                    <a:pt x="3598682" y="251793"/>
                  </a:lnTo>
                  <a:lnTo>
                    <a:pt x="3610520" y="251793"/>
                  </a:lnTo>
                  <a:lnTo>
                    <a:pt x="3622357" y="251793"/>
                  </a:lnTo>
                  <a:lnTo>
                    <a:pt x="3634195" y="251793"/>
                  </a:lnTo>
                  <a:lnTo>
                    <a:pt x="3646033" y="251793"/>
                  </a:lnTo>
                  <a:lnTo>
                    <a:pt x="3657871" y="251793"/>
                  </a:lnTo>
                  <a:lnTo>
                    <a:pt x="3669709" y="251793"/>
                  </a:lnTo>
                  <a:lnTo>
                    <a:pt x="3681546" y="251793"/>
                  </a:lnTo>
                  <a:lnTo>
                    <a:pt x="3693384" y="251793"/>
                  </a:lnTo>
                  <a:lnTo>
                    <a:pt x="3705222" y="251793"/>
                  </a:lnTo>
                  <a:lnTo>
                    <a:pt x="3717060" y="251793"/>
                  </a:lnTo>
                  <a:lnTo>
                    <a:pt x="3728897" y="251793"/>
                  </a:lnTo>
                  <a:lnTo>
                    <a:pt x="3740735" y="251793"/>
                  </a:lnTo>
                  <a:lnTo>
                    <a:pt x="3752573" y="251793"/>
                  </a:lnTo>
                  <a:lnTo>
                    <a:pt x="3764411" y="251793"/>
                  </a:lnTo>
                  <a:lnTo>
                    <a:pt x="3776248" y="251793"/>
                  </a:lnTo>
                  <a:lnTo>
                    <a:pt x="3788086" y="251793"/>
                  </a:lnTo>
                  <a:lnTo>
                    <a:pt x="3799924" y="251793"/>
                  </a:lnTo>
                  <a:lnTo>
                    <a:pt x="3811762" y="251793"/>
                  </a:lnTo>
                  <a:lnTo>
                    <a:pt x="3823600" y="251793"/>
                  </a:lnTo>
                  <a:lnTo>
                    <a:pt x="3835437" y="251793"/>
                  </a:lnTo>
                  <a:lnTo>
                    <a:pt x="3847275" y="251793"/>
                  </a:lnTo>
                  <a:lnTo>
                    <a:pt x="3859113" y="251793"/>
                  </a:lnTo>
                  <a:lnTo>
                    <a:pt x="3870951" y="251793"/>
                  </a:lnTo>
                  <a:lnTo>
                    <a:pt x="3882788" y="251793"/>
                  </a:lnTo>
                  <a:lnTo>
                    <a:pt x="3894626" y="251793"/>
                  </a:lnTo>
                  <a:lnTo>
                    <a:pt x="3906464" y="251793"/>
                  </a:lnTo>
                  <a:lnTo>
                    <a:pt x="3918302" y="251793"/>
                  </a:lnTo>
                  <a:lnTo>
                    <a:pt x="3930139" y="251793"/>
                  </a:lnTo>
                  <a:lnTo>
                    <a:pt x="3941977" y="251793"/>
                  </a:lnTo>
                  <a:lnTo>
                    <a:pt x="3953815" y="251793"/>
                  </a:lnTo>
                  <a:lnTo>
                    <a:pt x="3965653" y="251793"/>
                  </a:lnTo>
                  <a:lnTo>
                    <a:pt x="3977491" y="251793"/>
                  </a:lnTo>
                  <a:lnTo>
                    <a:pt x="3989328" y="251793"/>
                  </a:lnTo>
                  <a:lnTo>
                    <a:pt x="4001166" y="251793"/>
                  </a:lnTo>
                  <a:lnTo>
                    <a:pt x="4013004" y="251793"/>
                  </a:lnTo>
                  <a:lnTo>
                    <a:pt x="4024842" y="251793"/>
                  </a:lnTo>
                  <a:lnTo>
                    <a:pt x="4036679" y="251793"/>
                  </a:lnTo>
                  <a:lnTo>
                    <a:pt x="4048517" y="251793"/>
                  </a:lnTo>
                  <a:lnTo>
                    <a:pt x="4060355" y="251793"/>
                  </a:lnTo>
                  <a:lnTo>
                    <a:pt x="4072193" y="251793"/>
                  </a:lnTo>
                  <a:lnTo>
                    <a:pt x="4084031" y="251793"/>
                  </a:lnTo>
                  <a:lnTo>
                    <a:pt x="4095868" y="251793"/>
                  </a:lnTo>
                  <a:lnTo>
                    <a:pt x="4107706" y="251793"/>
                  </a:lnTo>
                  <a:lnTo>
                    <a:pt x="4119544" y="251793"/>
                  </a:lnTo>
                  <a:lnTo>
                    <a:pt x="4131382" y="251793"/>
                  </a:lnTo>
                  <a:lnTo>
                    <a:pt x="4143219" y="251793"/>
                  </a:lnTo>
                  <a:lnTo>
                    <a:pt x="4155057" y="251793"/>
                  </a:lnTo>
                  <a:lnTo>
                    <a:pt x="4166895" y="251793"/>
                  </a:lnTo>
                  <a:lnTo>
                    <a:pt x="4178733" y="251793"/>
                  </a:lnTo>
                  <a:lnTo>
                    <a:pt x="4190570" y="251793"/>
                  </a:lnTo>
                  <a:lnTo>
                    <a:pt x="4202408" y="251793"/>
                  </a:lnTo>
                  <a:lnTo>
                    <a:pt x="4214246" y="251793"/>
                  </a:lnTo>
                  <a:lnTo>
                    <a:pt x="4226084" y="251793"/>
                  </a:lnTo>
                  <a:lnTo>
                    <a:pt x="4237922" y="251793"/>
                  </a:lnTo>
                  <a:lnTo>
                    <a:pt x="4249759" y="251793"/>
                  </a:lnTo>
                  <a:lnTo>
                    <a:pt x="4261597" y="251793"/>
                  </a:lnTo>
                  <a:lnTo>
                    <a:pt x="4273435" y="251793"/>
                  </a:lnTo>
                  <a:lnTo>
                    <a:pt x="4285273" y="251793"/>
                  </a:lnTo>
                  <a:lnTo>
                    <a:pt x="4297110" y="251793"/>
                  </a:lnTo>
                  <a:lnTo>
                    <a:pt x="4308948" y="251793"/>
                  </a:lnTo>
                  <a:lnTo>
                    <a:pt x="4320786" y="251793"/>
                  </a:lnTo>
                  <a:lnTo>
                    <a:pt x="4332624" y="251793"/>
                  </a:lnTo>
                  <a:lnTo>
                    <a:pt x="4344461" y="251793"/>
                  </a:lnTo>
                  <a:lnTo>
                    <a:pt x="4356299" y="251793"/>
                  </a:lnTo>
                  <a:lnTo>
                    <a:pt x="4368137" y="251793"/>
                  </a:lnTo>
                  <a:lnTo>
                    <a:pt x="4379975" y="251793"/>
                  </a:lnTo>
                  <a:lnTo>
                    <a:pt x="4391813" y="251793"/>
                  </a:lnTo>
                  <a:lnTo>
                    <a:pt x="4403650" y="251793"/>
                  </a:lnTo>
                  <a:lnTo>
                    <a:pt x="4415488" y="251793"/>
                  </a:lnTo>
                  <a:lnTo>
                    <a:pt x="4427326" y="251793"/>
                  </a:lnTo>
                  <a:lnTo>
                    <a:pt x="4439164" y="251793"/>
                  </a:lnTo>
                  <a:lnTo>
                    <a:pt x="4451001" y="251793"/>
                  </a:lnTo>
                  <a:lnTo>
                    <a:pt x="4462839" y="251793"/>
                  </a:lnTo>
                  <a:lnTo>
                    <a:pt x="4474677" y="251793"/>
                  </a:lnTo>
                  <a:lnTo>
                    <a:pt x="4486515" y="251793"/>
                  </a:lnTo>
                  <a:lnTo>
                    <a:pt x="4498352" y="251793"/>
                  </a:lnTo>
                  <a:lnTo>
                    <a:pt x="4510190" y="251793"/>
                  </a:lnTo>
                  <a:lnTo>
                    <a:pt x="4522028" y="251793"/>
                  </a:lnTo>
                  <a:lnTo>
                    <a:pt x="4533866" y="251793"/>
                  </a:lnTo>
                  <a:lnTo>
                    <a:pt x="4545704" y="251793"/>
                  </a:lnTo>
                  <a:lnTo>
                    <a:pt x="4557541" y="251793"/>
                  </a:lnTo>
                  <a:lnTo>
                    <a:pt x="4569379" y="251793"/>
                  </a:lnTo>
                  <a:lnTo>
                    <a:pt x="4581217" y="251793"/>
                  </a:lnTo>
                  <a:lnTo>
                    <a:pt x="4593055" y="251793"/>
                  </a:lnTo>
                  <a:lnTo>
                    <a:pt x="4604892" y="251793"/>
                  </a:lnTo>
                  <a:lnTo>
                    <a:pt x="4616730" y="251793"/>
                  </a:lnTo>
                  <a:lnTo>
                    <a:pt x="4628568" y="251793"/>
                  </a:lnTo>
                  <a:lnTo>
                    <a:pt x="4640406" y="251793"/>
                  </a:lnTo>
                  <a:lnTo>
                    <a:pt x="4652244" y="251793"/>
                  </a:lnTo>
                  <a:lnTo>
                    <a:pt x="4664081" y="251793"/>
                  </a:lnTo>
                  <a:lnTo>
                    <a:pt x="4675919" y="251793"/>
                  </a:lnTo>
                  <a:lnTo>
                    <a:pt x="4687757" y="251793"/>
                  </a:lnTo>
                </a:path>
              </a:pathLst>
            </a:custGeom>
            <a:ln w="40651" cap="flat">
              <a:solidFill>
                <a:srgbClr val="E8E8E8">
                  <a:alpha val="100000"/>
                </a:srgbClr>
              </a:solidFill>
              <a:prstDash val="solid"/>
              <a:round/>
            </a:ln>
          </p:spPr>
          <p:txBody>
            <a:bodyPr/>
            <a:lstStyle/>
            <a:p/>
          </p:txBody>
        </p:sp>
        <p:sp>
          <p:nvSpPr>
            <p:cNvPr id="36" name="pl36"/>
            <p:cNvSpPr/>
            <p:nvPr/>
          </p:nvSpPr>
          <p:spPr>
            <a:xfrm>
              <a:off x="2482252" y="2159395"/>
              <a:ext cx="4687757" cy="1763569"/>
            </a:xfrm>
            <a:custGeom>
              <a:avLst/>
              <a:pathLst>
                <a:path w="4687757" h="1763569">
                  <a:moveTo>
                    <a:pt x="0" y="503756"/>
                  </a:moveTo>
                  <a:lnTo>
                    <a:pt x="11837" y="503726"/>
                  </a:lnTo>
                  <a:lnTo>
                    <a:pt x="23675" y="503691"/>
                  </a:lnTo>
                  <a:lnTo>
                    <a:pt x="35513" y="503650"/>
                  </a:lnTo>
                  <a:lnTo>
                    <a:pt x="47351" y="503602"/>
                  </a:lnTo>
                  <a:lnTo>
                    <a:pt x="59188" y="503546"/>
                  </a:lnTo>
                  <a:lnTo>
                    <a:pt x="71026" y="503479"/>
                  </a:lnTo>
                  <a:lnTo>
                    <a:pt x="82864" y="503401"/>
                  </a:lnTo>
                  <a:lnTo>
                    <a:pt x="94702" y="503310"/>
                  </a:lnTo>
                  <a:lnTo>
                    <a:pt x="106539" y="503202"/>
                  </a:lnTo>
                  <a:lnTo>
                    <a:pt x="118377" y="503075"/>
                  </a:lnTo>
                  <a:lnTo>
                    <a:pt x="130215" y="502926"/>
                  </a:lnTo>
                  <a:lnTo>
                    <a:pt x="142053" y="502752"/>
                  </a:lnTo>
                  <a:lnTo>
                    <a:pt x="153891" y="502547"/>
                  </a:lnTo>
                  <a:lnTo>
                    <a:pt x="165728" y="502306"/>
                  </a:lnTo>
                  <a:lnTo>
                    <a:pt x="177566" y="502023"/>
                  </a:lnTo>
                  <a:lnTo>
                    <a:pt x="189404" y="501691"/>
                  </a:lnTo>
                  <a:lnTo>
                    <a:pt x="201242" y="501301"/>
                  </a:lnTo>
                  <a:lnTo>
                    <a:pt x="213079" y="500843"/>
                  </a:lnTo>
                  <a:lnTo>
                    <a:pt x="224917" y="500307"/>
                  </a:lnTo>
                  <a:lnTo>
                    <a:pt x="236755" y="499677"/>
                  </a:lnTo>
                  <a:lnTo>
                    <a:pt x="248593" y="498940"/>
                  </a:lnTo>
                  <a:lnTo>
                    <a:pt x="260430" y="498075"/>
                  </a:lnTo>
                  <a:lnTo>
                    <a:pt x="272268" y="497063"/>
                  </a:lnTo>
                  <a:lnTo>
                    <a:pt x="284106" y="495879"/>
                  </a:lnTo>
                  <a:lnTo>
                    <a:pt x="295944" y="494494"/>
                  </a:lnTo>
                  <a:lnTo>
                    <a:pt x="307782" y="492876"/>
                  </a:lnTo>
                  <a:lnTo>
                    <a:pt x="319619" y="490988"/>
                  </a:lnTo>
                  <a:lnTo>
                    <a:pt x="331457" y="488787"/>
                  </a:lnTo>
                  <a:lnTo>
                    <a:pt x="343295" y="486225"/>
                  </a:lnTo>
                  <a:lnTo>
                    <a:pt x="355133" y="483248"/>
                  </a:lnTo>
                  <a:lnTo>
                    <a:pt x="366970" y="479795"/>
                  </a:lnTo>
                  <a:lnTo>
                    <a:pt x="378808" y="475798"/>
                  </a:lnTo>
                  <a:lnTo>
                    <a:pt x="390646" y="471185"/>
                  </a:lnTo>
                  <a:lnTo>
                    <a:pt x="402484" y="465876"/>
                  </a:lnTo>
                  <a:lnTo>
                    <a:pt x="414321" y="459786"/>
                  </a:lnTo>
                  <a:lnTo>
                    <a:pt x="426159" y="452829"/>
                  </a:lnTo>
                  <a:lnTo>
                    <a:pt x="437997" y="444916"/>
                  </a:lnTo>
                  <a:lnTo>
                    <a:pt x="449835" y="435961"/>
                  </a:lnTo>
                  <a:lnTo>
                    <a:pt x="461673" y="425886"/>
                  </a:lnTo>
                  <a:lnTo>
                    <a:pt x="473510" y="414623"/>
                  </a:lnTo>
                  <a:lnTo>
                    <a:pt x="485348" y="402123"/>
                  </a:lnTo>
                  <a:lnTo>
                    <a:pt x="497186" y="388362"/>
                  </a:lnTo>
                  <a:lnTo>
                    <a:pt x="509024" y="373343"/>
                  </a:lnTo>
                  <a:lnTo>
                    <a:pt x="520861" y="357112"/>
                  </a:lnTo>
                  <a:lnTo>
                    <a:pt x="532699" y="339749"/>
                  </a:lnTo>
                  <a:lnTo>
                    <a:pt x="544537" y="321383"/>
                  </a:lnTo>
                  <a:lnTo>
                    <a:pt x="556375" y="302182"/>
                  </a:lnTo>
                  <a:lnTo>
                    <a:pt x="568213" y="282354"/>
                  </a:lnTo>
                  <a:lnTo>
                    <a:pt x="580050" y="262137"/>
                  </a:lnTo>
                  <a:lnTo>
                    <a:pt x="591888" y="241787"/>
                  </a:lnTo>
                  <a:lnTo>
                    <a:pt x="603726" y="221570"/>
                  </a:lnTo>
                  <a:lnTo>
                    <a:pt x="615564" y="201742"/>
                  </a:lnTo>
                  <a:lnTo>
                    <a:pt x="627401" y="182541"/>
                  </a:lnTo>
                  <a:lnTo>
                    <a:pt x="639239" y="164175"/>
                  </a:lnTo>
                  <a:lnTo>
                    <a:pt x="651077" y="146813"/>
                  </a:lnTo>
                  <a:lnTo>
                    <a:pt x="662915" y="130581"/>
                  </a:lnTo>
                  <a:lnTo>
                    <a:pt x="674752" y="115563"/>
                  </a:lnTo>
                  <a:lnTo>
                    <a:pt x="686590" y="101801"/>
                  </a:lnTo>
                  <a:lnTo>
                    <a:pt x="698428" y="89301"/>
                  </a:lnTo>
                  <a:lnTo>
                    <a:pt x="710266" y="78038"/>
                  </a:lnTo>
                  <a:lnTo>
                    <a:pt x="722104" y="67963"/>
                  </a:lnTo>
                  <a:lnTo>
                    <a:pt x="733941" y="59008"/>
                  </a:lnTo>
                  <a:lnTo>
                    <a:pt x="745779" y="51095"/>
                  </a:lnTo>
                  <a:lnTo>
                    <a:pt x="757617" y="44138"/>
                  </a:lnTo>
                  <a:lnTo>
                    <a:pt x="769455" y="38048"/>
                  </a:lnTo>
                  <a:lnTo>
                    <a:pt x="781292" y="32739"/>
                  </a:lnTo>
                  <a:lnTo>
                    <a:pt x="793130" y="28126"/>
                  </a:lnTo>
                  <a:lnTo>
                    <a:pt x="804968" y="24130"/>
                  </a:lnTo>
                  <a:lnTo>
                    <a:pt x="816806" y="20676"/>
                  </a:lnTo>
                  <a:lnTo>
                    <a:pt x="828643" y="17699"/>
                  </a:lnTo>
                  <a:lnTo>
                    <a:pt x="840481" y="15137"/>
                  </a:lnTo>
                  <a:lnTo>
                    <a:pt x="852319" y="12936"/>
                  </a:lnTo>
                  <a:lnTo>
                    <a:pt x="864157" y="11048"/>
                  </a:lnTo>
                  <a:lnTo>
                    <a:pt x="875995" y="9430"/>
                  </a:lnTo>
                  <a:lnTo>
                    <a:pt x="887832" y="8045"/>
                  </a:lnTo>
                  <a:lnTo>
                    <a:pt x="899670" y="6861"/>
                  </a:lnTo>
                  <a:lnTo>
                    <a:pt x="911508" y="5849"/>
                  </a:lnTo>
                  <a:lnTo>
                    <a:pt x="923346" y="4984"/>
                  </a:lnTo>
                  <a:lnTo>
                    <a:pt x="935183" y="4247"/>
                  </a:lnTo>
                  <a:lnTo>
                    <a:pt x="947021" y="3618"/>
                  </a:lnTo>
                  <a:lnTo>
                    <a:pt x="958859" y="3081"/>
                  </a:lnTo>
                  <a:lnTo>
                    <a:pt x="970697" y="2623"/>
                  </a:lnTo>
                  <a:lnTo>
                    <a:pt x="982534" y="2234"/>
                  </a:lnTo>
                  <a:lnTo>
                    <a:pt x="994372" y="1901"/>
                  </a:lnTo>
                  <a:lnTo>
                    <a:pt x="1006210" y="1619"/>
                  </a:lnTo>
                  <a:lnTo>
                    <a:pt x="1018048" y="1378"/>
                  </a:lnTo>
                  <a:lnTo>
                    <a:pt x="1029886" y="1172"/>
                  </a:lnTo>
                  <a:lnTo>
                    <a:pt x="1041723" y="998"/>
                  </a:lnTo>
                  <a:lnTo>
                    <a:pt x="1053561" y="849"/>
                  </a:lnTo>
                  <a:lnTo>
                    <a:pt x="1065399" y="722"/>
                  </a:lnTo>
                  <a:lnTo>
                    <a:pt x="1077237" y="615"/>
                  </a:lnTo>
                  <a:lnTo>
                    <a:pt x="1089074" y="523"/>
                  </a:lnTo>
                  <a:lnTo>
                    <a:pt x="1100912" y="445"/>
                  </a:lnTo>
                  <a:lnTo>
                    <a:pt x="1112750" y="378"/>
                  </a:lnTo>
                  <a:lnTo>
                    <a:pt x="1124588" y="322"/>
                  </a:lnTo>
                  <a:lnTo>
                    <a:pt x="1136426" y="274"/>
                  </a:lnTo>
                  <a:lnTo>
                    <a:pt x="1148263" y="233"/>
                  </a:lnTo>
                  <a:lnTo>
                    <a:pt x="1160101" y="198"/>
                  </a:lnTo>
                  <a:lnTo>
                    <a:pt x="1171939" y="16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22"/>
                  </a:lnTo>
                  <a:lnTo>
                    <a:pt x="2355716" y="496"/>
                  </a:lnTo>
                  <a:lnTo>
                    <a:pt x="2367554" y="583"/>
                  </a:lnTo>
                  <a:lnTo>
                    <a:pt x="2379391" y="685"/>
                  </a:lnTo>
                  <a:lnTo>
                    <a:pt x="2391229" y="806"/>
                  </a:lnTo>
                  <a:lnTo>
                    <a:pt x="2403067" y="947"/>
                  </a:lnTo>
                  <a:lnTo>
                    <a:pt x="2414905" y="1113"/>
                  </a:lnTo>
                  <a:lnTo>
                    <a:pt x="2426743" y="1308"/>
                  </a:lnTo>
                  <a:lnTo>
                    <a:pt x="2438580" y="1537"/>
                  </a:lnTo>
                  <a:lnTo>
                    <a:pt x="2450418" y="1807"/>
                  </a:lnTo>
                  <a:lnTo>
                    <a:pt x="2462256" y="2123"/>
                  </a:lnTo>
                  <a:lnTo>
                    <a:pt x="2474094" y="2495"/>
                  </a:lnTo>
                  <a:lnTo>
                    <a:pt x="2485931" y="2932"/>
                  </a:lnTo>
                  <a:lnTo>
                    <a:pt x="2497769" y="3445"/>
                  </a:lnTo>
                  <a:lnTo>
                    <a:pt x="2509607" y="4047"/>
                  </a:lnTo>
                  <a:lnTo>
                    <a:pt x="2521445" y="4754"/>
                  </a:lnTo>
                  <a:lnTo>
                    <a:pt x="2533283" y="5585"/>
                  </a:lnTo>
                  <a:lnTo>
                    <a:pt x="2545120" y="6559"/>
                  </a:lnTo>
                  <a:lnTo>
                    <a:pt x="2556958" y="7703"/>
                  </a:lnTo>
                  <a:lnTo>
                    <a:pt x="2568796" y="9045"/>
                  </a:lnTo>
                  <a:lnTo>
                    <a:pt x="2580634" y="10618"/>
                  </a:lnTo>
                  <a:lnTo>
                    <a:pt x="2592471" y="12462"/>
                  </a:lnTo>
                  <a:lnTo>
                    <a:pt x="2604309" y="14623"/>
                  </a:lnTo>
                  <a:lnTo>
                    <a:pt x="2616147" y="17153"/>
                  </a:lnTo>
                  <a:lnTo>
                    <a:pt x="2627985" y="20113"/>
                  </a:lnTo>
                  <a:lnTo>
                    <a:pt x="2639822" y="23576"/>
                  </a:lnTo>
                  <a:lnTo>
                    <a:pt x="2651660" y="27620"/>
                  </a:lnTo>
                  <a:lnTo>
                    <a:pt x="2663498" y="32341"/>
                  </a:lnTo>
                  <a:lnTo>
                    <a:pt x="2675336" y="37843"/>
                  </a:lnTo>
                  <a:lnTo>
                    <a:pt x="2687174" y="44248"/>
                  </a:lnTo>
                  <a:lnTo>
                    <a:pt x="2699011" y="51692"/>
                  </a:lnTo>
                  <a:lnTo>
                    <a:pt x="2710849" y="60325"/>
                  </a:lnTo>
                  <a:lnTo>
                    <a:pt x="2722687" y="70316"/>
                  </a:lnTo>
                  <a:lnTo>
                    <a:pt x="2734525" y="81849"/>
                  </a:lnTo>
                  <a:lnTo>
                    <a:pt x="2746362" y="95122"/>
                  </a:lnTo>
                  <a:lnTo>
                    <a:pt x="2758200" y="110345"/>
                  </a:lnTo>
                  <a:lnTo>
                    <a:pt x="2770038" y="127738"/>
                  </a:lnTo>
                  <a:lnTo>
                    <a:pt x="2781876" y="147521"/>
                  </a:lnTo>
                  <a:lnTo>
                    <a:pt x="2793713" y="169908"/>
                  </a:lnTo>
                  <a:lnTo>
                    <a:pt x="2805551" y="195096"/>
                  </a:lnTo>
                  <a:lnTo>
                    <a:pt x="2817389" y="223253"/>
                  </a:lnTo>
                  <a:lnTo>
                    <a:pt x="2829227" y="254503"/>
                  </a:lnTo>
                  <a:lnTo>
                    <a:pt x="2841065" y="288907"/>
                  </a:lnTo>
                  <a:lnTo>
                    <a:pt x="2852902" y="326452"/>
                  </a:lnTo>
                  <a:lnTo>
                    <a:pt x="2864740" y="367032"/>
                  </a:lnTo>
                  <a:lnTo>
                    <a:pt x="2876578" y="410438"/>
                  </a:lnTo>
                  <a:lnTo>
                    <a:pt x="2888416" y="456354"/>
                  </a:lnTo>
                  <a:lnTo>
                    <a:pt x="2900253" y="504356"/>
                  </a:lnTo>
                  <a:lnTo>
                    <a:pt x="2912091" y="553925"/>
                  </a:lnTo>
                  <a:lnTo>
                    <a:pt x="2923929" y="604469"/>
                  </a:lnTo>
                  <a:lnTo>
                    <a:pt x="2935767" y="655343"/>
                  </a:lnTo>
                  <a:lnTo>
                    <a:pt x="2947604" y="705887"/>
                  </a:lnTo>
                  <a:lnTo>
                    <a:pt x="2959442" y="755456"/>
                  </a:lnTo>
                  <a:lnTo>
                    <a:pt x="2971280" y="803458"/>
                  </a:lnTo>
                  <a:lnTo>
                    <a:pt x="2983118" y="849374"/>
                  </a:lnTo>
                  <a:lnTo>
                    <a:pt x="2994956" y="892780"/>
                  </a:lnTo>
                  <a:lnTo>
                    <a:pt x="3006793" y="933359"/>
                  </a:lnTo>
                  <a:lnTo>
                    <a:pt x="3018631" y="970905"/>
                  </a:lnTo>
                  <a:lnTo>
                    <a:pt x="3030469" y="1005309"/>
                  </a:lnTo>
                  <a:lnTo>
                    <a:pt x="3042307" y="1036559"/>
                  </a:lnTo>
                  <a:lnTo>
                    <a:pt x="3054144" y="1064716"/>
                  </a:lnTo>
                  <a:lnTo>
                    <a:pt x="3065982" y="1089904"/>
                  </a:lnTo>
                  <a:lnTo>
                    <a:pt x="3077820" y="1112291"/>
                  </a:lnTo>
                  <a:lnTo>
                    <a:pt x="3089658" y="1132074"/>
                  </a:lnTo>
                  <a:lnTo>
                    <a:pt x="3101496" y="1149467"/>
                  </a:lnTo>
                  <a:lnTo>
                    <a:pt x="3113333" y="1164690"/>
                  </a:lnTo>
                  <a:lnTo>
                    <a:pt x="3125171" y="1177963"/>
                  </a:lnTo>
                  <a:lnTo>
                    <a:pt x="3137009" y="1189496"/>
                  </a:lnTo>
                  <a:lnTo>
                    <a:pt x="3148847" y="1199487"/>
                  </a:lnTo>
                  <a:lnTo>
                    <a:pt x="3160684" y="1208120"/>
                  </a:lnTo>
                  <a:lnTo>
                    <a:pt x="3172522" y="1215563"/>
                  </a:lnTo>
                  <a:lnTo>
                    <a:pt x="3184360" y="1221969"/>
                  </a:lnTo>
                  <a:lnTo>
                    <a:pt x="3196198" y="1227471"/>
                  </a:lnTo>
                  <a:lnTo>
                    <a:pt x="3208035" y="1232192"/>
                  </a:lnTo>
                  <a:lnTo>
                    <a:pt x="3219873" y="1236236"/>
                  </a:lnTo>
                  <a:lnTo>
                    <a:pt x="3231711" y="1239699"/>
                  </a:lnTo>
                  <a:lnTo>
                    <a:pt x="3243549" y="1242659"/>
                  </a:lnTo>
                  <a:lnTo>
                    <a:pt x="3255387" y="1245189"/>
                  </a:lnTo>
                  <a:lnTo>
                    <a:pt x="3267224" y="1247350"/>
                  </a:lnTo>
                  <a:lnTo>
                    <a:pt x="3279062" y="1249194"/>
                  </a:lnTo>
                  <a:lnTo>
                    <a:pt x="3290900" y="1250767"/>
                  </a:lnTo>
                  <a:lnTo>
                    <a:pt x="3302738" y="1252109"/>
                  </a:lnTo>
                  <a:lnTo>
                    <a:pt x="3314575" y="1253253"/>
                  </a:lnTo>
                  <a:lnTo>
                    <a:pt x="3326413" y="1254227"/>
                  </a:lnTo>
                  <a:lnTo>
                    <a:pt x="3338251" y="1255058"/>
                  </a:lnTo>
                  <a:lnTo>
                    <a:pt x="3350089" y="1255765"/>
                  </a:lnTo>
                  <a:lnTo>
                    <a:pt x="3361926" y="1256367"/>
                  </a:lnTo>
                  <a:lnTo>
                    <a:pt x="3373764" y="1256880"/>
                  </a:lnTo>
                  <a:lnTo>
                    <a:pt x="3385602" y="1257317"/>
                  </a:lnTo>
                  <a:lnTo>
                    <a:pt x="3397440" y="1257689"/>
                  </a:lnTo>
                  <a:lnTo>
                    <a:pt x="3409278" y="1258005"/>
                  </a:lnTo>
                  <a:lnTo>
                    <a:pt x="3421115" y="1258275"/>
                  </a:lnTo>
                  <a:lnTo>
                    <a:pt x="3432953" y="1258504"/>
                  </a:lnTo>
                  <a:lnTo>
                    <a:pt x="3444791" y="1258699"/>
                  </a:lnTo>
                  <a:lnTo>
                    <a:pt x="3456629" y="1258865"/>
                  </a:lnTo>
                  <a:lnTo>
                    <a:pt x="3468466" y="1259006"/>
                  </a:lnTo>
                  <a:lnTo>
                    <a:pt x="3480304" y="1259127"/>
                  </a:lnTo>
                  <a:lnTo>
                    <a:pt x="3492142" y="1259229"/>
                  </a:lnTo>
                  <a:lnTo>
                    <a:pt x="3503980" y="1259316"/>
                  </a:lnTo>
                  <a:lnTo>
                    <a:pt x="3515818" y="1259390"/>
                  </a:lnTo>
                  <a:lnTo>
                    <a:pt x="3515818" y="1259981"/>
                  </a:lnTo>
                  <a:lnTo>
                    <a:pt x="3527655" y="1260011"/>
                  </a:lnTo>
                  <a:lnTo>
                    <a:pt x="3539493" y="1260046"/>
                  </a:lnTo>
                  <a:lnTo>
                    <a:pt x="3551331" y="1260087"/>
                  </a:lnTo>
                  <a:lnTo>
                    <a:pt x="3563169" y="1260135"/>
                  </a:lnTo>
                  <a:lnTo>
                    <a:pt x="3575006" y="1260191"/>
                  </a:lnTo>
                  <a:lnTo>
                    <a:pt x="3586844" y="1260258"/>
                  </a:lnTo>
                  <a:lnTo>
                    <a:pt x="3598682" y="1260336"/>
                  </a:lnTo>
                  <a:lnTo>
                    <a:pt x="3610520" y="1260428"/>
                  </a:lnTo>
                  <a:lnTo>
                    <a:pt x="3622357" y="1260535"/>
                  </a:lnTo>
                  <a:lnTo>
                    <a:pt x="3634195" y="1260662"/>
                  </a:lnTo>
                  <a:lnTo>
                    <a:pt x="3646033" y="1260811"/>
                  </a:lnTo>
                  <a:lnTo>
                    <a:pt x="3657871" y="1260985"/>
                  </a:lnTo>
                  <a:lnTo>
                    <a:pt x="3669709" y="1261191"/>
                  </a:lnTo>
                  <a:lnTo>
                    <a:pt x="3681546" y="1261432"/>
                  </a:lnTo>
                  <a:lnTo>
                    <a:pt x="3693384" y="1261714"/>
                  </a:lnTo>
                  <a:lnTo>
                    <a:pt x="3705222" y="1262047"/>
                  </a:lnTo>
                  <a:lnTo>
                    <a:pt x="3717060" y="1262436"/>
                  </a:lnTo>
                  <a:lnTo>
                    <a:pt x="3728897" y="1262894"/>
                  </a:lnTo>
                  <a:lnTo>
                    <a:pt x="3740735" y="1263430"/>
                  </a:lnTo>
                  <a:lnTo>
                    <a:pt x="3752573" y="1264060"/>
                  </a:lnTo>
                  <a:lnTo>
                    <a:pt x="3764411" y="1264797"/>
                  </a:lnTo>
                  <a:lnTo>
                    <a:pt x="3776248" y="1265662"/>
                  </a:lnTo>
                  <a:lnTo>
                    <a:pt x="3788086" y="1266674"/>
                  </a:lnTo>
                  <a:lnTo>
                    <a:pt x="3799924" y="1267858"/>
                  </a:lnTo>
                  <a:lnTo>
                    <a:pt x="3811762" y="1269243"/>
                  </a:lnTo>
                  <a:lnTo>
                    <a:pt x="3823600" y="1270861"/>
                  </a:lnTo>
                  <a:lnTo>
                    <a:pt x="3835437" y="1272749"/>
                  </a:lnTo>
                  <a:lnTo>
                    <a:pt x="3847275" y="1274950"/>
                  </a:lnTo>
                  <a:lnTo>
                    <a:pt x="3859113" y="1277512"/>
                  </a:lnTo>
                  <a:lnTo>
                    <a:pt x="3870951" y="1280489"/>
                  </a:lnTo>
                  <a:lnTo>
                    <a:pt x="3882788" y="1283943"/>
                  </a:lnTo>
                  <a:lnTo>
                    <a:pt x="3894626" y="1287939"/>
                  </a:lnTo>
                  <a:lnTo>
                    <a:pt x="3906464" y="1292552"/>
                  </a:lnTo>
                  <a:lnTo>
                    <a:pt x="3918302" y="1297861"/>
                  </a:lnTo>
                  <a:lnTo>
                    <a:pt x="3930139" y="1303951"/>
                  </a:lnTo>
                  <a:lnTo>
                    <a:pt x="3941977" y="1310908"/>
                  </a:lnTo>
                  <a:lnTo>
                    <a:pt x="3953815" y="1318821"/>
                  </a:lnTo>
                  <a:lnTo>
                    <a:pt x="3965653" y="1327776"/>
                  </a:lnTo>
                  <a:lnTo>
                    <a:pt x="3977491" y="1337851"/>
                  </a:lnTo>
                  <a:lnTo>
                    <a:pt x="3989328" y="1349114"/>
                  </a:lnTo>
                  <a:lnTo>
                    <a:pt x="4001166" y="1361614"/>
                  </a:lnTo>
                  <a:lnTo>
                    <a:pt x="4013004" y="1375376"/>
                  </a:lnTo>
                  <a:lnTo>
                    <a:pt x="4024842" y="1390394"/>
                  </a:lnTo>
                  <a:lnTo>
                    <a:pt x="4036679" y="1406626"/>
                  </a:lnTo>
                  <a:lnTo>
                    <a:pt x="4048517" y="1423988"/>
                  </a:lnTo>
                  <a:lnTo>
                    <a:pt x="4060355" y="1442354"/>
                  </a:lnTo>
                  <a:lnTo>
                    <a:pt x="4072193" y="1461555"/>
                  </a:lnTo>
                  <a:lnTo>
                    <a:pt x="4084031" y="1481383"/>
                  </a:lnTo>
                  <a:lnTo>
                    <a:pt x="4095868" y="1501600"/>
                  </a:lnTo>
                  <a:lnTo>
                    <a:pt x="4107706" y="1521950"/>
                  </a:lnTo>
                  <a:lnTo>
                    <a:pt x="4119544" y="1542167"/>
                  </a:lnTo>
                  <a:lnTo>
                    <a:pt x="4131382" y="1561995"/>
                  </a:lnTo>
                  <a:lnTo>
                    <a:pt x="4143219" y="1581196"/>
                  </a:lnTo>
                  <a:lnTo>
                    <a:pt x="4155057" y="1599562"/>
                  </a:lnTo>
                  <a:lnTo>
                    <a:pt x="4166895" y="1616924"/>
                  </a:lnTo>
                  <a:lnTo>
                    <a:pt x="4178733" y="1633156"/>
                  </a:lnTo>
                  <a:lnTo>
                    <a:pt x="4190570" y="1648175"/>
                  </a:lnTo>
                  <a:lnTo>
                    <a:pt x="4202408" y="1661936"/>
                  </a:lnTo>
                  <a:lnTo>
                    <a:pt x="4214246" y="1674436"/>
                  </a:lnTo>
                  <a:lnTo>
                    <a:pt x="4226084" y="1685699"/>
                  </a:lnTo>
                  <a:lnTo>
                    <a:pt x="4237922" y="1695774"/>
                  </a:lnTo>
                  <a:lnTo>
                    <a:pt x="4249759" y="1704729"/>
                  </a:lnTo>
                  <a:lnTo>
                    <a:pt x="4261597" y="1712642"/>
                  </a:lnTo>
                  <a:lnTo>
                    <a:pt x="4273435" y="1719599"/>
                  </a:lnTo>
                  <a:lnTo>
                    <a:pt x="4285273" y="1725689"/>
                  </a:lnTo>
                  <a:lnTo>
                    <a:pt x="4297110" y="1730998"/>
                  </a:lnTo>
                  <a:lnTo>
                    <a:pt x="4308948" y="1735611"/>
                  </a:lnTo>
                  <a:lnTo>
                    <a:pt x="4320786" y="1739608"/>
                  </a:lnTo>
                  <a:lnTo>
                    <a:pt x="4332624" y="1743061"/>
                  </a:lnTo>
                  <a:lnTo>
                    <a:pt x="4344461" y="1746038"/>
                  </a:lnTo>
                  <a:lnTo>
                    <a:pt x="4356299" y="1748600"/>
                  </a:lnTo>
                  <a:lnTo>
                    <a:pt x="4368137" y="1750801"/>
                  </a:lnTo>
                  <a:lnTo>
                    <a:pt x="4379975" y="1752689"/>
                  </a:lnTo>
                  <a:lnTo>
                    <a:pt x="4391813" y="1754307"/>
                  </a:lnTo>
                  <a:lnTo>
                    <a:pt x="4403650" y="1755692"/>
                  </a:lnTo>
                  <a:lnTo>
                    <a:pt x="4415488" y="1756876"/>
                  </a:lnTo>
                  <a:lnTo>
                    <a:pt x="4427326" y="1757888"/>
                  </a:lnTo>
                  <a:lnTo>
                    <a:pt x="4439164" y="1758753"/>
                  </a:lnTo>
                  <a:lnTo>
                    <a:pt x="4451001" y="1759490"/>
                  </a:lnTo>
                  <a:lnTo>
                    <a:pt x="4462839" y="1760120"/>
                  </a:lnTo>
                  <a:lnTo>
                    <a:pt x="4474677" y="1760656"/>
                  </a:lnTo>
                  <a:lnTo>
                    <a:pt x="4486515" y="1761114"/>
                  </a:lnTo>
                  <a:lnTo>
                    <a:pt x="4498352" y="1761504"/>
                  </a:lnTo>
                  <a:lnTo>
                    <a:pt x="4510190" y="1761836"/>
                  </a:lnTo>
                  <a:lnTo>
                    <a:pt x="4522028" y="1762119"/>
                  </a:lnTo>
                  <a:lnTo>
                    <a:pt x="4533866" y="1762360"/>
                  </a:lnTo>
                  <a:lnTo>
                    <a:pt x="4545704" y="1762565"/>
                  </a:lnTo>
                  <a:lnTo>
                    <a:pt x="4557541" y="1762739"/>
                  </a:lnTo>
                  <a:lnTo>
                    <a:pt x="4569379" y="1762888"/>
                  </a:lnTo>
                  <a:lnTo>
                    <a:pt x="4581217" y="1763015"/>
                  </a:lnTo>
                  <a:lnTo>
                    <a:pt x="4593055" y="1763122"/>
                  </a:lnTo>
                  <a:lnTo>
                    <a:pt x="4604892" y="1763214"/>
                  </a:lnTo>
                  <a:lnTo>
                    <a:pt x="4616730" y="1763292"/>
                  </a:lnTo>
                  <a:lnTo>
                    <a:pt x="4628568" y="1763359"/>
                  </a:lnTo>
                  <a:lnTo>
                    <a:pt x="4640406" y="1763415"/>
                  </a:lnTo>
                  <a:lnTo>
                    <a:pt x="4652244" y="1763463"/>
                  </a:lnTo>
                  <a:lnTo>
                    <a:pt x="4664081" y="1763504"/>
                  </a:lnTo>
                  <a:lnTo>
                    <a:pt x="4675919" y="1763539"/>
                  </a:lnTo>
                  <a:lnTo>
                    <a:pt x="4687757" y="1763569"/>
                  </a:lnTo>
                </a:path>
              </a:pathLst>
            </a:custGeom>
            <a:ln w="40651" cap="flat">
              <a:solidFill>
                <a:srgbClr val="E8E8E8">
                  <a:alpha val="100000"/>
                </a:srgbClr>
              </a:solidFill>
              <a:prstDash val="solid"/>
              <a:round/>
            </a:ln>
          </p:spPr>
          <p:txBody>
            <a:bodyPr/>
            <a:lstStyle/>
            <a:p/>
          </p:txBody>
        </p:sp>
        <p:sp>
          <p:nvSpPr>
            <p:cNvPr id="37" name="pl37"/>
            <p:cNvSpPr/>
            <p:nvPr/>
          </p:nvSpPr>
          <p:spPr>
            <a:xfrm>
              <a:off x="2482252" y="2159733"/>
              <a:ext cx="4687757" cy="1763400"/>
            </a:xfrm>
            <a:custGeom>
              <a:avLst/>
              <a:pathLst>
                <a:path w="4687757" h="1763400">
                  <a:moveTo>
                    <a:pt x="0" y="1763400"/>
                  </a:moveTo>
                  <a:lnTo>
                    <a:pt x="11837" y="1763400"/>
                  </a:lnTo>
                  <a:lnTo>
                    <a:pt x="23675" y="1763400"/>
                  </a:lnTo>
                  <a:lnTo>
                    <a:pt x="35513" y="1763400"/>
                  </a:lnTo>
                  <a:lnTo>
                    <a:pt x="47351" y="1763400"/>
                  </a:lnTo>
                  <a:lnTo>
                    <a:pt x="59188" y="1763400"/>
                  </a:lnTo>
                  <a:lnTo>
                    <a:pt x="71026" y="1763400"/>
                  </a:lnTo>
                  <a:lnTo>
                    <a:pt x="82864" y="1763400"/>
                  </a:lnTo>
                  <a:lnTo>
                    <a:pt x="94702" y="1763400"/>
                  </a:lnTo>
                  <a:lnTo>
                    <a:pt x="106539" y="1763400"/>
                  </a:lnTo>
                  <a:lnTo>
                    <a:pt x="118377" y="1763400"/>
                  </a:lnTo>
                  <a:lnTo>
                    <a:pt x="130215" y="1763400"/>
                  </a:lnTo>
                  <a:lnTo>
                    <a:pt x="142053" y="1763400"/>
                  </a:lnTo>
                  <a:lnTo>
                    <a:pt x="153891" y="1763400"/>
                  </a:lnTo>
                  <a:lnTo>
                    <a:pt x="165728" y="1763400"/>
                  </a:lnTo>
                  <a:lnTo>
                    <a:pt x="177566" y="1763400"/>
                  </a:lnTo>
                  <a:lnTo>
                    <a:pt x="189404" y="1763400"/>
                  </a:lnTo>
                  <a:lnTo>
                    <a:pt x="201242" y="1763400"/>
                  </a:lnTo>
                  <a:lnTo>
                    <a:pt x="213079" y="1763400"/>
                  </a:lnTo>
                  <a:lnTo>
                    <a:pt x="224917" y="1763400"/>
                  </a:lnTo>
                  <a:lnTo>
                    <a:pt x="236755" y="1763400"/>
                  </a:lnTo>
                  <a:lnTo>
                    <a:pt x="248593" y="1763400"/>
                  </a:lnTo>
                  <a:lnTo>
                    <a:pt x="260430" y="1763400"/>
                  </a:lnTo>
                  <a:lnTo>
                    <a:pt x="272268" y="1763400"/>
                  </a:lnTo>
                  <a:lnTo>
                    <a:pt x="284106" y="1763400"/>
                  </a:lnTo>
                  <a:lnTo>
                    <a:pt x="295944" y="1763400"/>
                  </a:lnTo>
                  <a:lnTo>
                    <a:pt x="307782" y="1763400"/>
                  </a:lnTo>
                  <a:lnTo>
                    <a:pt x="319619" y="1763400"/>
                  </a:lnTo>
                  <a:lnTo>
                    <a:pt x="331457" y="1763400"/>
                  </a:lnTo>
                  <a:lnTo>
                    <a:pt x="343295" y="1763400"/>
                  </a:lnTo>
                  <a:lnTo>
                    <a:pt x="355133" y="1763400"/>
                  </a:lnTo>
                  <a:lnTo>
                    <a:pt x="366970" y="1763400"/>
                  </a:lnTo>
                  <a:lnTo>
                    <a:pt x="378808" y="1763400"/>
                  </a:lnTo>
                  <a:lnTo>
                    <a:pt x="390646" y="1763400"/>
                  </a:lnTo>
                  <a:lnTo>
                    <a:pt x="402484" y="1763400"/>
                  </a:lnTo>
                  <a:lnTo>
                    <a:pt x="414321" y="1763400"/>
                  </a:lnTo>
                  <a:lnTo>
                    <a:pt x="426159" y="1763400"/>
                  </a:lnTo>
                  <a:lnTo>
                    <a:pt x="437997" y="1763400"/>
                  </a:lnTo>
                  <a:lnTo>
                    <a:pt x="449835" y="1763400"/>
                  </a:lnTo>
                  <a:lnTo>
                    <a:pt x="461673" y="1763400"/>
                  </a:lnTo>
                  <a:lnTo>
                    <a:pt x="473510" y="1763400"/>
                  </a:lnTo>
                  <a:lnTo>
                    <a:pt x="485348" y="1763400"/>
                  </a:lnTo>
                  <a:lnTo>
                    <a:pt x="497186" y="1763400"/>
                  </a:lnTo>
                  <a:lnTo>
                    <a:pt x="509024" y="1763400"/>
                  </a:lnTo>
                  <a:lnTo>
                    <a:pt x="520861" y="1763400"/>
                  </a:lnTo>
                  <a:lnTo>
                    <a:pt x="532699" y="1763400"/>
                  </a:lnTo>
                  <a:lnTo>
                    <a:pt x="544537" y="1763400"/>
                  </a:lnTo>
                  <a:lnTo>
                    <a:pt x="556375" y="1763400"/>
                  </a:lnTo>
                  <a:lnTo>
                    <a:pt x="568213" y="1763400"/>
                  </a:lnTo>
                  <a:lnTo>
                    <a:pt x="580050" y="1763400"/>
                  </a:lnTo>
                  <a:lnTo>
                    <a:pt x="591888" y="1763400"/>
                  </a:lnTo>
                  <a:lnTo>
                    <a:pt x="603726" y="1763400"/>
                  </a:lnTo>
                  <a:lnTo>
                    <a:pt x="615564" y="1763400"/>
                  </a:lnTo>
                  <a:lnTo>
                    <a:pt x="627401" y="1763400"/>
                  </a:lnTo>
                  <a:lnTo>
                    <a:pt x="639239" y="1763400"/>
                  </a:lnTo>
                  <a:lnTo>
                    <a:pt x="651077" y="1763400"/>
                  </a:lnTo>
                  <a:lnTo>
                    <a:pt x="662915" y="1763400"/>
                  </a:lnTo>
                  <a:lnTo>
                    <a:pt x="674752" y="1763400"/>
                  </a:lnTo>
                  <a:lnTo>
                    <a:pt x="686590" y="1763400"/>
                  </a:lnTo>
                  <a:lnTo>
                    <a:pt x="698428" y="1763400"/>
                  </a:lnTo>
                  <a:lnTo>
                    <a:pt x="710266" y="1763400"/>
                  </a:lnTo>
                  <a:lnTo>
                    <a:pt x="722104" y="1763400"/>
                  </a:lnTo>
                  <a:lnTo>
                    <a:pt x="733941" y="1763400"/>
                  </a:lnTo>
                  <a:lnTo>
                    <a:pt x="745779" y="1763400"/>
                  </a:lnTo>
                  <a:lnTo>
                    <a:pt x="757617" y="1763400"/>
                  </a:lnTo>
                  <a:lnTo>
                    <a:pt x="769455" y="1763400"/>
                  </a:lnTo>
                  <a:lnTo>
                    <a:pt x="781292" y="1763400"/>
                  </a:lnTo>
                  <a:lnTo>
                    <a:pt x="793130" y="1763400"/>
                  </a:lnTo>
                  <a:lnTo>
                    <a:pt x="804968" y="1763400"/>
                  </a:lnTo>
                  <a:lnTo>
                    <a:pt x="816806" y="1763400"/>
                  </a:lnTo>
                  <a:lnTo>
                    <a:pt x="828643" y="1763400"/>
                  </a:lnTo>
                  <a:lnTo>
                    <a:pt x="840481" y="1763400"/>
                  </a:lnTo>
                  <a:lnTo>
                    <a:pt x="852319" y="1763400"/>
                  </a:lnTo>
                  <a:lnTo>
                    <a:pt x="864157" y="1763400"/>
                  </a:lnTo>
                  <a:lnTo>
                    <a:pt x="875995" y="1763400"/>
                  </a:lnTo>
                  <a:lnTo>
                    <a:pt x="887832" y="1763400"/>
                  </a:lnTo>
                  <a:lnTo>
                    <a:pt x="899670" y="1763400"/>
                  </a:lnTo>
                  <a:lnTo>
                    <a:pt x="911508" y="1763400"/>
                  </a:lnTo>
                  <a:lnTo>
                    <a:pt x="923346" y="1763400"/>
                  </a:lnTo>
                  <a:lnTo>
                    <a:pt x="935183" y="1763400"/>
                  </a:lnTo>
                  <a:lnTo>
                    <a:pt x="947021" y="1763400"/>
                  </a:lnTo>
                  <a:lnTo>
                    <a:pt x="958859" y="1763400"/>
                  </a:lnTo>
                  <a:lnTo>
                    <a:pt x="970697" y="1763400"/>
                  </a:lnTo>
                  <a:lnTo>
                    <a:pt x="982534" y="1763400"/>
                  </a:lnTo>
                  <a:lnTo>
                    <a:pt x="994372" y="1763400"/>
                  </a:lnTo>
                  <a:lnTo>
                    <a:pt x="1006210" y="1763400"/>
                  </a:lnTo>
                  <a:lnTo>
                    <a:pt x="1018048" y="1763400"/>
                  </a:lnTo>
                  <a:lnTo>
                    <a:pt x="1029886" y="1763400"/>
                  </a:lnTo>
                  <a:lnTo>
                    <a:pt x="1041723" y="1763400"/>
                  </a:lnTo>
                  <a:lnTo>
                    <a:pt x="1053561" y="1763400"/>
                  </a:lnTo>
                  <a:lnTo>
                    <a:pt x="1065399" y="1763400"/>
                  </a:lnTo>
                  <a:lnTo>
                    <a:pt x="1077237" y="1763400"/>
                  </a:lnTo>
                  <a:lnTo>
                    <a:pt x="1089074" y="1763400"/>
                  </a:lnTo>
                  <a:lnTo>
                    <a:pt x="1100912" y="1763400"/>
                  </a:lnTo>
                  <a:lnTo>
                    <a:pt x="1112750" y="1763400"/>
                  </a:lnTo>
                  <a:lnTo>
                    <a:pt x="1124588" y="1763400"/>
                  </a:lnTo>
                  <a:lnTo>
                    <a:pt x="1136426" y="1763400"/>
                  </a:lnTo>
                  <a:lnTo>
                    <a:pt x="1148263" y="1763400"/>
                  </a:lnTo>
                  <a:lnTo>
                    <a:pt x="1160101" y="1763400"/>
                  </a:lnTo>
                  <a:lnTo>
                    <a:pt x="1171939" y="1763400"/>
                  </a:lnTo>
                  <a:lnTo>
                    <a:pt x="1171939" y="1763400"/>
                  </a:lnTo>
                  <a:lnTo>
                    <a:pt x="1183777" y="1763400"/>
                  </a:lnTo>
                  <a:lnTo>
                    <a:pt x="1195614" y="1763400"/>
                  </a:lnTo>
                  <a:lnTo>
                    <a:pt x="1207452" y="1763400"/>
                  </a:lnTo>
                  <a:lnTo>
                    <a:pt x="1219290" y="1763400"/>
                  </a:lnTo>
                  <a:lnTo>
                    <a:pt x="1231128" y="1763400"/>
                  </a:lnTo>
                  <a:lnTo>
                    <a:pt x="1242965" y="1763400"/>
                  </a:lnTo>
                  <a:lnTo>
                    <a:pt x="1254803" y="1763400"/>
                  </a:lnTo>
                  <a:lnTo>
                    <a:pt x="1266641" y="1763400"/>
                  </a:lnTo>
                  <a:lnTo>
                    <a:pt x="1278479" y="1763400"/>
                  </a:lnTo>
                  <a:lnTo>
                    <a:pt x="1290317" y="1763400"/>
                  </a:lnTo>
                  <a:lnTo>
                    <a:pt x="1302154" y="1763400"/>
                  </a:lnTo>
                  <a:lnTo>
                    <a:pt x="1313992" y="1763400"/>
                  </a:lnTo>
                  <a:lnTo>
                    <a:pt x="1325830" y="1763400"/>
                  </a:lnTo>
                  <a:lnTo>
                    <a:pt x="1337668" y="1763400"/>
                  </a:lnTo>
                  <a:lnTo>
                    <a:pt x="1349505" y="1763400"/>
                  </a:lnTo>
                  <a:lnTo>
                    <a:pt x="1361343" y="1763400"/>
                  </a:lnTo>
                  <a:lnTo>
                    <a:pt x="1373181" y="1763400"/>
                  </a:lnTo>
                  <a:lnTo>
                    <a:pt x="1385019" y="1763400"/>
                  </a:lnTo>
                  <a:lnTo>
                    <a:pt x="1396856" y="1763400"/>
                  </a:lnTo>
                  <a:lnTo>
                    <a:pt x="1408694" y="1763400"/>
                  </a:lnTo>
                  <a:lnTo>
                    <a:pt x="1420532" y="1763400"/>
                  </a:lnTo>
                  <a:lnTo>
                    <a:pt x="1432370" y="1763400"/>
                  </a:lnTo>
                  <a:lnTo>
                    <a:pt x="1444208" y="1763400"/>
                  </a:lnTo>
                  <a:lnTo>
                    <a:pt x="1456045" y="1763400"/>
                  </a:lnTo>
                  <a:lnTo>
                    <a:pt x="1467883" y="1763400"/>
                  </a:lnTo>
                  <a:lnTo>
                    <a:pt x="1479721" y="1763400"/>
                  </a:lnTo>
                  <a:lnTo>
                    <a:pt x="1491559" y="1763400"/>
                  </a:lnTo>
                  <a:lnTo>
                    <a:pt x="1503396" y="1763400"/>
                  </a:lnTo>
                  <a:lnTo>
                    <a:pt x="1515234" y="1763400"/>
                  </a:lnTo>
                  <a:lnTo>
                    <a:pt x="1527072" y="1763400"/>
                  </a:lnTo>
                  <a:lnTo>
                    <a:pt x="1538910" y="1763400"/>
                  </a:lnTo>
                  <a:lnTo>
                    <a:pt x="1550748" y="1763400"/>
                  </a:lnTo>
                  <a:lnTo>
                    <a:pt x="1562585" y="1763400"/>
                  </a:lnTo>
                  <a:lnTo>
                    <a:pt x="1574423" y="1763400"/>
                  </a:lnTo>
                  <a:lnTo>
                    <a:pt x="1586261" y="1763400"/>
                  </a:lnTo>
                  <a:lnTo>
                    <a:pt x="1598099" y="1763400"/>
                  </a:lnTo>
                  <a:lnTo>
                    <a:pt x="1609936" y="1763400"/>
                  </a:lnTo>
                  <a:lnTo>
                    <a:pt x="1621774" y="1763400"/>
                  </a:lnTo>
                  <a:lnTo>
                    <a:pt x="1633612" y="1763400"/>
                  </a:lnTo>
                  <a:lnTo>
                    <a:pt x="1645450" y="1763400"/>
                  </a:lnTo>
                  <a:lnTo>
                    <a:pt x="1657287" y="1763400"/>
                  </a:lnTo>
                  <a:lnTo>
                    <a:pt x="1669125" y="1763400"/>
                  </a:lnTo>
                  <a:lnTo>
                    <a:pt x="1680963" y="1763400"/>
                  </a:lnTo>
                  <a:lnTo>
                    <a:pt x="1692801" y="1763400"/>
                  </a:lnTo>
                  <a:lnTo>
                    <a:pt x="1704639" y="1763400"/>
                  </a:lnTo>
                  <a:lnTo>
                    <a:pt x="1716476" y="1763400"/>
                  </a:lnTo>
                  <a:lnTo>
                    <a:pt x="1728314" y="1763400"/>
                  </a:lnTo>
                  <a:lnTo>
                    <a:pt x="1740152" y="1763400"/>
                  </a:lnTo>
                  <a:lnTo>
                    <a:pt x="1751990" y="1763400"/>
                  </a:lnTo>
                  <a:lnTo>
                    <a:pt x="1763827" y="1763400"/>
                  </a:lnTo>
                  <a:lnTo>
                    <a:pt x="1775665" y="1763400"/>
                  </a:lnTo>
                  <a:lnTo>
                    <a:pt x="1787503" y="1763400"/>
                  </a:lnTo>
                  <a:lnTo>
                    <a:pt x="1799341" y="1763400"/>
                  </a:lnTo>
                  <a:lnTo>
                    <a:pt x="1811178" y="1763400"/>
                  </a:lnTo>
                  <a:lnTo>
                    <a:pt x="1823016" y="1763400"/>
                  </a:lnTo>
                  <a:lnTo>
                    <a:pt x="1834854" y="1763400"/>
                  </a:lnTo>
                  <a:lnTo>
                    <a:pt x="1846692" y="1763400"/>
                  </a:lnTo>
                  <a:lnTo>
                    <a:pt x="1858530" y="1763400"/>
                  </a:lnTo>
                  <a:lnTo>
                    <a:pt x="1870367" y="1763400"/>
                  </a:lnTo>
                  <a:lnTo>
                    <a:pt x="1882205" y="1763400"/>
                  </a:lnTo>
                  <a:lnTo>
                    <a:pt x="1894043" y="1763400"/>
                  </a:lnTo>
                  <a:lnTo>
                    <a:pt x="1905881" y="1763400"/>
                  </a:lnTo>
                  <a:lnTo>
                    <a:pt x="1917718" y="1763400"/>
                  </a:lnTo>
                  <a:lnTo>
                    <a:pt x="1929556" y="1763400"/>
                  </a:lnTo>
                  <a:lnTo>
                    <a:pt x="1941394" y="1763400"/>
                  </a:lnTo>
                  <a:lnTo>
                    <a:pt x="1953232" y="1763400"/>
                  </a:lnTo>
                  <a:lnTo>
                    <a:pt x="1965069" y="1763400"/>
                  </a:lnTo>
                  <a:lnTo>
                    <a:pt x="1976907" y="1763400"/>
                  </a:lnTo>
                  <a:lnTo>
                    <a:pt x="1988745" y="1763400"/>
                  </a:lnTo>
                  <a:lnTo>
                    <a:pt x="2000583" y="1763400"/>
                  </a:lnTo>
                  <a:lnTo>
                    <a:pt x="2012421" y="1763400"/>
                  </a:lnTo>
                  <a:lnTo>
                    <a:pt x="2024258" y="1763400"/>
                  </a:lnTo>
                  <a:lnTo>
                    <a:pt x="2036096" y="1763400"/>
                  </a:lnTo>
                  <a:lnTo>
                    <a:pt x="2047934" y="1763400"/>
                  </a:lnTo>
                  <a:lnTo>
                    <a:pt x="2059772" y="1763400"/>
                  </a:lnTo>
                  <a:lnTo>
                    <a:pt x="2071609" y="1763400"/>
                  </a:lnTo>
                  <a:lnTo>
                    <a:pt x="2083447" y="1763400"/>
                  </a:lnTo>
                  <a:lnTo>
                    <a:pt x="2095285" y="1763400"/>
                  </a:lnTo>
                  <a:lnTo>
                    <a:pt x="2107123" y="1763400"/>
                  </a:lnTo>
                  <a:lnTo>
                    <a:pt x="2118961" y="1763400"/>
                  </a:lnTo>
                  <a:lnTo>
                    <a:pt x="2130798" y="1763400"/>
                  </a:lnTo>
                  <a:lnTo>
                    <a:pt x="2142636" y="1763400"/>
                  </a:lnTo>
                  <a:lnTo>
                    <a:pt x="2154474" y="1763400"/>
                  </a:lnTo>
                  <a:lnTo>
                    <a:pt x="2166312" y="1763400"/>
                  </a:lnTo>
                  <a:lnTo>
                    <a:pt x="2178149" y="1763400"/>
                  </a:lnTo>
                  <a:lnTo>
                    <a:pt x="2189987" y="1763400"/>
                  </a:lnTo>
                  <a:lnTo>
                    <a:pt x="2201825" y="1763400"/>
                  </a:lnTo>
                  <a:lnTo>
                    <a:pt x="2213663" y="1763400"/>
                  </a:lnTo>
                  <a:lnTo>
                    <a:pt x="2225500" y="1763400"/>
                  </a:lnTo>
                  <a:lnTo>
                    <a:pt x="2237338" y="1763400"/>
                  </a:lnTo>
                  <a:lnTo>
                    <a:pt x="2249176" y="1763400"/>
                  </a:lnTo>
                  <a:lnTo>
                    <a:pt x="2261014" y="1763400"/>
                  </a:lnTo>
                  <a:lnTo>
                    <a:pt x="2272852" y="1763400"/>
                  </a:lnTo>
                  <a:lnTo>
                    <a:pt x="2284689" y="1763400"/>
                  </a:lnTo>
                  <a:lnTo>
                    <a:pt x="2296527" y="1763400"/>
                  </a:lnTo>
                  <a:lnTo>
                    <a:pt x="2308365" y="1763400"/>
                  </a:lnTo>
                  <a:lnTo>
                    <a:pt x="2320203" y="1763400"/>
                  </a:lnTo>
                  <a:lnTo>
                    <a:pt x="2332040" y="1763400"/>
                  </a:lnTo>
                  <a:lnTo>
                    <a:pt x="2343878" y="1763400"/>
                  </a:lnTo>
                  <a:lnTo>
                    <a:pt x="2343878" y="1763146"/>
                  </a:lnTo>
                  <a:lnTo>
                    <a:pt x="2355716" y="1763102"/>
                  </a:lnTo>
                  <a:lnTo>
                    <a:pt x="2367554" y="1763049"/>
                  </a:lnTo>
                  <a:lnTo>
                    <a:pt x="2379391" y="1762988"/>
                  </a:lnTo>
                  <a:lnTo>
                    <a:pt x="2391229" y="1762916"/>
                  </a:lnTo>
                  <a:lnTo>
                    <a:pt x="2403067" y="1762831"/>
                  </a:lnTo>
                  <a:lnTo>
                    <a:pt x="2414905" y="1762732"/>
                  </a:lnTo>
                  <a:lnTo>
                    <a:pt x="2426743" y="1762614"/>
                  </a:lnTo>
                  <a:lnTo>
                    <a:pt x="2438580" y="1762477"/>
                  </a:lnTo>
                  <a:lnTo>
                    <a:pt x="2450418" y="1762315"/>
                  </a:lnTo>
                  <a:lnTo>
                    <a:pt x="2462256" y="1762125"/>
                  </a:lnTo>
                  <a:lnTo>
                    <a:pt x="2474094" y="1761902"/>
                  </a:lnTo>
                  <a:lnTo>
                    <a:pt x="2485931" y="1761640"/>
                  </a:lnTo>
                  <a:lnTo>
                    <a:pt x="2497769" y="1761333"/>
                  </a:lnTo>
                  <a:lnTo>
                    <a:pt x="2509607" y="1760971"/>
                  </a:lnTo>
                  <a:lnTo>
                    <a:pt x="2521445" y="1760547"/>
                  </a:lnTo>
                  <a:lnTo>
                    <a:pt x="2533283" y="1760048"/>
                  </a:lnTo>
                  <a:lnTo>
                    <a:pt x="2545120" y="1759464"/>
                  </a:lnTo>
                  <a:lnTo>
                    <a:pt x="2556958" y="1758778"/>
                  </a:lnTo>
                  <a:lnTo>
                    <a:pt x="2568796" y="1757973"/>
                  </a:lnTo>
                  <a:lnTo>
                    <a:pt x="2580634" y="1757029"/>
                  </a:lnTo>
                  <a:lnTo>
                    <a:pt x="2592471" y="1755922"/>
                  </a:lnTo>
                  <a:lnTo>
                    <a:pt x="2604309" y="1754626"/>
                  </a:lnTo>
                  <a:lnTo>
                    <a:pt x="2616147" y="1753108"/>
                  </a:lnTo>
                  <a:lnTo>
                    <a:pt x="2627985" y="1751331"/>
                  </a:lnTo>
                  <a:lnTo>
                    <a:pt x="2639822" y="1749254"/>
                  </a:lnTo>
                  <a:lnTo>
                    <a:pt x="2651660" y="1746827"/>
                  </a:lnTo>
                  <a:lnTo>
                    <a:pt x="2663498" y="1743995"/>
                  </a:lnTo>
                  <a:lnTo>
                    <a:pt x="2675336" y="1740693"/>
                  </a:lnTo>
                  <a:lnTo>
                    <a:pt x="2687174" y="1736850"/>
                  </a:lnTo>
                  <a:lnTo>
                    <a:pt x="2699011" y="1732384"/>
                  </a:lnTo>
                  <a:lnTo>
                    <a:pt x="2710849" y="1727205"/>
                  </a:lnTo>
                  <a:lnTo>
                    <a:pt x="2722687" y="1721210"/>
                  </a:lnTo>
                  <a:lnTo>
                    <a:pt x="2734525" y="1714290"/>
                  </a:lnTo>
                  <a:lnTo>
                    <a:pt x="2746362" y="1706326"/>
                  </a:lnTo>
                  <a:lnTo>
                    <a:pt x="2758200" y="1697192"/>
                  </a:lnTo>
                  <a:lnTo>
                    <a:pt x="2770038" y="1686756"/>
                  </a:lnTo>
                  <a:lnTo>
                    <a:pt x="2781876" y="1674887"/>
                  </a:lnTo>
                  <a:lnTo>
                    <a:pt x="2793713" y="1661455"/>
                  </a:lnTo>
                  <a:lnTo>
                    <a:pt x="2805551" y="1646342"/>
                  </a:lnTo>
                  <a:lnTo>
                    <a:pt x="2817389" y="1629447"/>
                  </a:lnTo>
                  <a:lnTo>
                    <a:pt x="2829227" y="1610698"/>
                  </a:lnTo>
                  <a:lnTo>
                    <a:pt x="2841065" y="1590055"/>
                  </a:lnTo>
                  <a:lnTo>
                    <a:pt x="2852902" y="1567528"/>
                  </a:lnTo>
                  <a:lnTo>
                    <a:pt x="2864740" y="1543180"/>
                  </a:lnTo>
                  <a:lnTo>
                    <a:pt x="2876578" y="1517136"/>
                  </a:lnTo>
                  <a:lnTo>
                    <a:pt x="2888416" y="1489587"/>
                  </a:lnTo>
                  <a:lnTo>
                    <a:pt x="2900253" y="1460786"/>
                  </a:lnTo>
                  <a:lnTo>
                    <a:pt x="2912091" y="1431044"/>
                  </a:lnTo>
                  <a:lnTo>
                    <a:pt x="2923929" y="1400718"/>
                  </a:lnTo>
                  <a:lnTo>
                    <a:pt x="2935767" y="1370194"/>
                  </a:lnTo>
                  <a:lnTo>
                    <a:pt x="2947604" y="1339867"/>
                  </a:lnTo>
                  <a:lnTo>
                    <a:pt x="2959442" y="1310125"/>
                  </a:lnTo>
                  <a:lnTo>
                    <a:pt x="2971280" y="1281324"/>
                  </a:lnTo>
                  <a:lnTo>
                    <a:pt x="2983118" y="1253775"/>
                  </a:lnTo>
                  <a:lnTo>
                    <a:pt x="2994956" y="1227732"/>
                  </a:lnTo>
                  <a:lnTo>
                    <a:pt x="3006793" y="1203384"/>
                  </a:lnTo>
                  <a:lnTo>
                    <a:pt x="3018631" y="1180857"/>
                  </a:lnTo>
                  <a:lnTo>
                    <a:pt x="3030469" y="1160214"/>
                  </a:lnTo>
                  <a:lnTo>
                    <a:pt x="3042307" y="1141464"/>
                  </a:lnTo>
                  <a:lnTo>
                    <a:pt x="3054144" y="1124570"/>
                  </a:lnTo>
                  <a:lnTo>
                    <a:pt x="3065982" y="1109457"/>
                  </a:lnTo>
                  <a:lnTo>
                    <a:pt x="3077820" y="1096025"/>
                  </a:lnTo>
                  <a:lnTo>
                    <a:pt x="3089658" y="1084155"/>
                  </a:lnTo>
                  <a:lnTo>
                    <a:pt x="3101496" y="1073719"/>
                  </a:lnTo>
                  <a:lnTo>
                    <a:pt x="3113333" y="1064585"/>
                  </a:lnTo>
                  <a:lnTo>
                    <a:pt x="3125171" y="1056621"/>
                  </a:lnTo>
                  <a:lnTo>
                    <a:pt x="3137009" y="1049702"/>
                  </a:lnTo>
                  <a:lnTo>
                    <a:pt x="3148847" y="1043707"/>
                  </a:lnTo>
                  <a:lnTo>
                    <a:pt x="3160684" y="1038527"/>
                  </a:lnTo>
                  <a:lnTo>
                    <a:pt x="3172522" y="1034061"/>
                  </a:lnTo>
                  <a:lnTo>
                    <a:pt x="3184360" y="1030218"/>
                  </a:lnTo>
                  <a:lnTo>
                    <a:pt x="3196198" y="1026917"/>
                  </a:lnTo>
                  <a:lnTo>
                    <a:pt x="3208035" y="1024084"/>
                  </a:lnTo>
                  <a:lnTo>
                    <a:pt x="3219873" y="1021658"/>
                  </a:lnTo>
                  <a:lnTo>
                    <a:pt x="3231711" y="1019580"/>
                  </a:lnTo>
                  <a:lnTo>
                    <a:pt x="3243549" y="1017804"/>
                  </a:lnTo>
                  <a:lnTo>
                    <a:pt x="3255387" y="1016286"/>
                  </a:lnTo>
                  <a:lnTo>
                    <a:pt x="3267224" y="1014989"/>
                  </a:lnTo>
                  <a:lnTo>
                    <a:pt x="3279062" y="1013883"/>
                  </a:lnTo>
                  <a:lnTo>
                    <a:pt x="3290900" y="1012939"/>
                  </a:lnTo>
                  <a:lnTo>
                    <a:pt x="3302738" y="1012134"/>
                  </a:lnTo>
                  <a:lnTo>
                    <a:pt x="3314575" y="1011448"/>
                  </a:lnTo>
                  <a:lnTo>
                    <a:pt x="3326413" y="1010863"/>
                  </a:lnTo>
                  <a:lnTo>
                    <a:pt x="3338251" y="1010365"/>
                  </a:lnTo>
                  <a:lnTo>
                    <a:pt x="3350089" y="1009940"/>
                  </a:lnTo>
                  <a:lnTo>
                    <a:pt x="3361926" y="1009579"/>
                  </a:lnTo>
                  <a:lnTo>
                    <a:pt x="3373764" y="1009271"/>
                  </a:lnTo>
                  <a:lnTo>
                    <a:pt x="3385602" y="1009009"/>
                  </a:lnTo>
                  <a:lnTo>
                    <a:pt x="3397440" y="1008786"/>
                  </a:lnTo>
                  <a:lnTo>
                    <a:pt x="3409278" y="1008596"/>
                  </a:lnTo>
                  <a:lnTo>
                    <a:pt x="3421115" y="1008435"/>
                  </a:lnTo>
                  <a:lnTo>
                    <a:pt x="3432953" y="1008297"/>
                  </a:lnTo>
                  <a:lnTo>
                    <a:pt x="3444791" y="1008180"/>
                  </a:lnTo>
                  <a:lnTo>
                    <a:pt x="3456629" y="1008080"/>
                  </a:lnTo>
                  <a:lnTo>
                    <a:pt x="3468466" y="1007996"/>
                  </a:lnTo>
                  <a:lnTo>
                    <a:pt x="3480304" y="1007923"/>
                  </a:lnTo>
                  <a:lnTo>
                    <a:pt x="3492142" y="1007862"/>
                  </a:lnTo>
                  <a:lnTo>
                    <a:pt x="3503980" y="1007810"/>
                  </a:lnTo>
                  <a:lnTo>
                    <a:pt x="3515818" y="1007765"/>
                  </a:lnTo>
                  <a:lnTo>
                    <a:pt x="3515818" y="1007174"/>
                  </a:lnTo>
                  <a:lnTo>
                    <a:pt x="3527655" y="1007115"/>
                  </a:lnTo>
                  <a:lnTo>
                    <a:pt x="3539493" y="1007045"/>
                  </a:lnTo>
                  <a:lnTo>
                    <a:pt x="3551331" y="1006963"/>
                  </a:lnTo>
                  <a:lnTo>
                    <a:pt x="3563169" y="1006867"/>
                  </a:lnTo>
                  <a:lnTo>
                    <a:pt x="3575006" y="1006754"/>
                  </a:lnTo>
                  <a:lnTo>
                    <a:pt x="3586844" y="1006621"/>
                  </a:lnTo>
                  <a:lnTo>
                    <a:pt x="3598682" y="1006465"/>
                  </a:lnTo>
                  <a:lnTo>
                    <a:pt x="3610520" y="1006282"/>
                  </a:lnTo>
                  <a:lnTo>
                    <a:pt x="3622357" y="1006066"/>
                  </a:lnTo>
                  <a:lnTo>
                    <a:pt x="3634195" y="1005813"/>
                  </a:lnTo>
                  <a:lnTo>
                    <a:pt x="3646033" y="1005515"/>
                  </a:lnTo>
                  <a:lnTo>
                    <a:pt x="3657871" y="1005166"/>
                  </a:lnTo>
                  <a:lnTo>
                    <a:pt x="3669709" y="1004756"/>
                  </a:lnTo>
                  <a:lnTo>
                    <a:pt x="3681546" y="1004274"/>
                  </a:lnTo>
                  <a:lnTo>
                    <a:pt x="3693384" y="1003708"/>
                  </a:lnTo>
                  <a:lnTo>
                    <a:pt x="3705222" y="1003044"/>
                  </a:lnTo>
                  <a:lnTo>
                    <a:pt x="3717060" y="1002264"/>
                  </a:lnTo>
                  <a:lnTo>
                    <a:pt x="3728897" y="1001349"/>
                  </a:lnTo>
                  <a:lnTo>
                    <a:pt x="3740735" y="1000276"/>
                  </a:lnTo>
                  <a:lnTo>
                    <a:pt x="3752573" y="999017"/>
                  </a:lnTo>
                  <a:lnTo>
                    <a:pt x="3764411" y="997542"/>
                  </a:lnTo>
                  <a:lnTo>
                    <a:pt x="3776248" y="995813"/>
                  </a:lnTo>
                  <a:lnTo>
                    <a:pt x="3788086" y="993789"/>
                  </a:lnTo>
                  <a:lnTo>
                    <a:pt x="3799924" y="991421"/>
                  </a:lnTo>
                  <a:lnTo>
                    <a:pt x="3811762" y="988651"/>
                  </a:lnTo>
                  <a:lnTo>
                    <a:pt x="3823600" y="985415"/>
                  </a:lnTo>
                  <a:lnTo>
                    <a:pt x="3835437" y="981639"/>
                  </a:lnTo>
                  <a:lnTo>
                    <a:pt x="3847275" y="977237"/>
                  </a:lnTo>
                  <a:lnTo>
                    <a:pt x="3859113" y="972113"/>
                  </a:lnTo>
                  <a:lnTo>
                    <a:pt x="3870951" y="966158"/>
                  </a:lnTo>
                  <a:lnTo>
                    <a:pt x="3882788" y="959252"/>
                  </a:lnTo>
                  <a:lnTo>
                    <a:pt x="3894626" y="951259"/>
                  </a:lnTo>
                  <a:lnTo>
                    <a:pt x="3906464" y="942033"/>
                  </a:lnTo>
                  <a:lnTo>
                    <a:pt x="3918302" y="931414"/>
                  </a:lnTo>
                  <a:lnTo>
                    <a:pt x="3930139" y="919235"/>
                  </a:lnTo>
                  <a:lnTo>
                    <a:pt x="3941977" y="905321"/>
                  </a:lnTo>
                  <a:lnTo>
                    <a:pt x="3953815" y="889495"/>
                  </a:lnTo>
                  <a:lnTo>
                    <a:pt x="3965653" y="871585"/>
                  </a:lnTo>
                  <a:lnTo>
                    <a:pt x="3977491" y="851435"/>
                  </a:lnTo>
                  <a:lnTo>
                    <a:pt x="3989328" y="828909"/>
                  </a:lnTo>
                  <a:lnTo>
                    <a:pt x="4001166" y="803909"/>
                  </a:lnTo>
                  <a:lnTo>
                    <a:pt x="4013004" y="776386"/>
                  </a:lnTo>
                  <a:lnTo>
                    <a:pt x="4024842" y="746350"/>
                  </a:lnTo>
                  <a:lnTo>
                    <a:pt x="4036679" y="713886"/>
                  </a:lnTo>
                  <a:lnTo>
                    <a:pt x="4048517" y="679161"/>
                  </a:lnTo>
                  <a:lnTo>
                    <a:pt x="4060355" y="642429"/>
                  </a:lnTo>
                  <a:lnTo>
                    <a:pt x="4072193" y="604027"/>
                  </a:lnTo>
                  <a:lnTo>
                    <a:pt x="4084031" y="564371"/>
                  </a:lnTo>
                  <a:lnTo>
                    <a:pt x="4095868" y="523936"/>
                  </a:lnTo>
                  <a:lnTo>
                    <a:pt x="4107706" y="483237"/>
                  </a:lnTo>
                  <a:lnTo>
                    <a:pt x="4119544" y="442802"/>
                  </a:lnTo>
                  <a:lnTo>
                    <a:pt x="4131382" y="403146"/>
                  </a:lnTo>
                  <a:lnTo>
                    <a:pt x="4143219" y="364745"/>
                  </a:lnTo>
                  <a:lnTo>
                    <a:pt x="4155057" y="328013"/>
                  </a:lnTo>
                  <a:lnTo>
                    <a:pt x="4166895" y="293288"/>
                  </a:lnTo>
                  <a:lnTo>
                    <a:pt x="4178733" y="260824"/>
                  </a:lnTo>
                  <a:lnTo>
                    <a:pt x="4190570" y="230788"/>
                  </a:lnTo>
                  <a:lnTo>
                    <a:pt x="4202408" y="203264"/>
                  </a:lnTo>
                  <a:lnTo>
                    <a:pt x="4214246" y="178264"/>
                  </a:lnTo>
                  <a:lnTo>
                    <a:pt x="4226084" y="155739"/>
                  </a:lnTo>
                  <a:lnTo>
                    <a:pt x="4237922" y="135588"/>
                  </a:lnTo>
                  <a:lnTo>
                    <a:pt x="4249759" y="117679"/>
                  </a:lnTo>
                  <a:lnTo>
                    <a:pt x="4261597" y="101853"/>
                  </a:lnTo>
                  <a:lnTo>
                    <a:pt x="4273435" y="87938"/>
                  </a:lnTo>
                  <a:lnTo>
                    <a:pt x="4285273" y="75759"/>
                  </a:lnTo>
                  <a:lnTo>
                    <a:pt x="4297110" y="65141"/>
                  </a:lnTo>
                  <a:lnTo>
                    <a:pt x="4308948" y="55915"/>
                  </a:lnTo>
                  <a:lnTo>
                    <a:pt x="4320786" y="47922"/>
                  </a:lnTo>
                  <a:lnTo>
                    <a:pt x="4332624" y="41015"/>
                  </a:lnTo>
                  <a:lnTo>
                    <a:pt x="4344461" y="35061"/>
                  </a:lnTo>
                  <a:lnTo>
                    <a:pt x="4356299" y="29937"/>
                  </a:lnTo>
                  <a:lnTo>
                    <a:pt x="4368137" y="25535"/>
                  </a:lnTo>
                  <a:lnTo>
                    <a:pt x="4379975" y="21758"/>
                  </a:lnTo>
                  <a:lnTo>
                    <a:pt x="4391813" y="18522"/>
                  </a:lnTo>
                  <a:lnTo>
                    <a:pt x="4403650" y="15753"/>
                  </a:lnTo>
                  <a:lnTo>
                    <a:pt x="4415488" y="13384"/>
                  </a:lnTo>
                  <a:lnTo>
                    <a:pt x="4427326" y="11360"/>
                  </a:lnTo>
                  <a:lnTo>
                    <a:pt x="4439164" y="9631"/>
                  </a:lnTo>
                  <a:lnTo>
                    <a:pt x="4451001" y="8156"/>
                  </a:lnTo>
                  <a:lnTo>
                    <a:pt x="4462839" y="6898"/>
                  </a:lnTo>
                  <a:lnTo>
                    <a:pt x="4474677" y="5824"/>
                  </a:lnTo>
                  <a:lnTo>
                    <a:pt x="4486515" y="4909"/>
                  </a:lnTo>
                  <a:lnTo>
                    <a:pt x="4498352" y="4130"/>
                  </a:lnTo>
                  <a:lnTo>
                    <a:pt x="4510190" y="3465"/>
                  </a:lnTo>
                  <a:lnTo>
                    <a:pt x="4522028" y="2900"/>
                  </a:lnTo>
                  <a:lnTo>
                    <a:pt x="4533866" y="2418"/>
                  </a:lnTo>
                  <a:lnTo>
                    <a:pt x="4545704" y="2007"/>
                  </a:lnTo>
                  <a:lnTo>
                    <a:pt x="4557541" y="1658"/>
                  </a:lnTo>
                  <a:lnTo>
                    <a:pt x="4569379" y="1361"/>
                  </a:lnTo>
                  <a:lnTo>
                    <a:pt x="4581217" y="1107"/>
                  </a:lnTo>
                  <a:lnTo>
                    <a:pt x="4593055" y="892"/>
                  </a:lnTo>
                  <a:lnTo>
                    <a:pt x="4604892" y="708"/>
                  </a:lnTo>
                  <a:lnTo>
                    <a:pt x="4616730" y="552"/>
                  </a:lnTo>
                  <a:lnTo>
                    <a:pt x="4628568" y="419"/>
                  </a:lnTo>
                  <a:lnTo>
                    <a:pt x="4640406" y="306"/>
                  </a:lnTo>
                  <a:lnTo>
                    <a:pt x="4652244" y="210"/>
                  </a:lnTo>
                  <a:lnTo>
                    <a:pt x="4664081" y="128"/>
                  </a:lnTo>
                  <a:lnTo>
                    <a:pt x="4675919" y="59"/>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49309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434993"/>
              <a:ext cx="4687757" cy="251793"/>
            </a:xfrm>
            <a:custGeom>
              <a:avLst/>
              <a:pathLst>
                <a:path w="4687757" h="251793">
                  <a:moveTo>
                    <a:pt x="0" y="0"/>
                  </a:moveTo>
                  <a:lnTo>
                    <a:pt x="11837" y="14"/>
                  </a:lnTo>
                  <a:lnTo>
                    <a:pt x="23675" y="32"/>
                  </a:lnTo>
                  <a:lnTo>
                    <a:pt x="35513" y="52"/>
                  </a:lnTo>
                  <a:lnTo>
                    <a:pt x="47351" y="76"/>
                  </a:lnTo>
                  <a:lnTo>
                    <a:pt x="59188" y="104"/>
                  </a:lnTo>
                  <a:lnTo>
                    <a:pt x="71026" y="138"/>
                  </a:lnTo>
                  <a:lnTo>
                    <a:pt x="82864" y="177"/>
                  </a:lnTo>
                  <a:lnTo>
                    <a:pt x="94702" y="223"/>
                  </a:lnTo>
                  <a:lnTo>
                    <a:pt x="106539" y="276"/>
                  </a:lnTo>
                  <a:lnTo>
                    <a:pt x="118377" y="340"/>
                  </a:lnTo>
                  <a:lnTo>
                    <a:pt x="130215" y="414"/>
                  </a:lnTo>
                  <a:lnTo>
                    <a:pt x="142053" y="501"/>
                  </a:lnTo>
                  <a:lnTo>
                    <a:pt x="153891" y="604"/>
                  </a:lnTo>
                  <a:lnTo>
                    <a:pt x="165728" y="725"/>
                  </a:lnTo>
                  <a:lnTo>
                    <a:pt x="177566" y="866"/>
                  </a:lnTo>
                  <a:lnTo>
                    <a:pt x="189404" y="1032"/>
                  </a:lnTo>
                  <a:lnTo>
                    <a:pt x="201242" y="1227"/>
                  </a:lnTo>
                  <a:lnTo>
                    <a:pt x="213079" y="1456"/>
                  </a:lnTo>
                  <a:lnTo>
                    <a:pt x="224917" y="1724"/>
                  </a:lnTo>
                  <a:lnTo>
                    <a:pt x="236755" y="2039"/>
                  </a:lnTo>
                  <a:lnTo>
                    <a:pt x="248593" y="2407"/>
                  </a:lnTo>
                  <a:lnTo>
                    <a:pt x="260430" y="2840"/>
                  </a:lnTo>
                  <a:lnTo>
                    <a:pt x="272268" y="3346"/>
                  </a:lnTo>
                  <a:lnTo>
                    <a:pt x="284106" y="3938"/>
                  </a:lnTo>
                  <a:lnTo>
                    <a:pt x="295944" y="4630"/>
                  </a:lnTo>
                  <a:lnTo>
                    <a:pt x="307782" y="5439"/>
                  </a:lnTo>
                  <a:lnTo>
                    <a:pt x="319619" y="6383"/>
                  </a:lnTo>
                  <a:lnTo>
                    <a:pt x="331457" y="7484"/>
                  </a:lnTo>
                  <a:lnTo>
                    <a:pt x="343295" y="8765"/>
                  </a:lnTo>
                  <a:lnTo>
                    <a:pt x="355133" y="10253"/>
                  </a:lnTo>
                  <a:lnTo>
                    <a:pt x="366970" y="11980"/>
                  </a:lnTo>
                  <a:lnTo>
                    <a:pt x="378808" y="13978"/>
                  </a:lnTo>
                  <a:lnTo>
                    <a:pt x="390646" y="16285"/>
                  </a:lnTo>
                  <a:lnTo>
                    <a:pt x="402484" y="18939"/>
                  </a:lnTo>
                  <a:lnTo>
                    <a:pt x="414321" y="21984"/>
                  </a:lnTo>
                  <a:lnTo>
                    <a:pt x="426159" y="25463"/>
                  </a:lnTo>
                  <a:lnTo>
                    <a:pt x="437997" y="29419"/>
                  </a:lnTo>
                  <a:lnTo>
                    <a:pt x="449835" y="33897"/>
                  </a:lnTo>
                  <a:lnTo>
                    <a:pt x="461673" y="38934"/>
                  </a:lnTo>
                  <a:lnTo>
                    <a:pt x="473510" y="44566"/>
                  </a:lnTo>
                  <a:lnTo>
                    <a:pt x="485348" y="50816"/>
                  </a:lnTo>
                  <a:lnTo>
                    <a:pt x="497186" y="57697"/>
                  </a:lnTo>
                  <a:lnTo>
                    <a:pt x="509024" y="65206"/>
                  </a:lnTo>
                  <a:lnTo>
                    <a:pt x="520861" y="73322"/>
                  </a:lnTo>
                  <a:lnTo>
                    <a:pt x="532699" y="82003"/>
                  </a:lnTo>
                  <a:lnTo>
                    <a:pt x="544537" y="91186"/>
                  </a:lnTo>
                  <a:lnTo>
                    <a:pt x="556375" y="100786"/>
                  </a:lnTo>
                  <a:lnTo>
                    <a:pt x="568213" y="110700"/>
                  </a:lnTo>
                  <a:lnTo>
                    <a:pt x="580050" y="120809"/>
                  </a:lnTo>
                  <a:lnTo>
                    <a:pt x="591888" y="130984"/>
                  </a:lnTo>
                  <a:lnTo>
                    <a:pt x="603726" y="141092"/>
                  </a:lnTo>
                  <a:lnTo>
                    <a:pt x="615564" y="151006"/>
                  </a:lnTo>
                  <a:lnTo>
                    <a:pt x="627401" y="160607"/>
                  </a:lnTo>
                  <a:lnTo>
                    <a:pt x="639239" y="169790"/>
                  </a:lnTo>
                  <a:lnTo>
                    <a:pt x="651077" y="178471"/>
                  </a:lnTo>
                  <a:lnTo>
                    <a:pt x="662915" y="186587"/>
                  </a:lnTo>
                  <a:lnTo>
                    <a:pt x="674752" y="194096"/>
                  </a:lnTo>
                  <a:lnTo>
                    <a:pt x="686590" y="200977"/>
                  </a:lnTo>
                  <a:lnTo>
                    <a:pt x="698428" y="207227"/>
                  </a:lnTo>
                  <a:lnTo>
                    <a:pt x="710266" y="212858"/>
                  </a:lnTo>
                  <a:lnTo>
                    <a:pt x="722104" y="217896"/>
                  </a:lnTo>
                  <a:lnTo>
                    <a:pt x="733941" y="222373"/>
                  </a:lnTo>
                  <a:lnTo>
                    <a:pt x="745779" y="226330"/>
                  </a:lnTo>
                  <a:lnTo>
                    <a:pt x="757617" y="229808"/>
                  </a:lnTo>
                  <a:lnTo>
                    <a:pt x="769455" y="232853"/>
                  </a:lnTo>
                  <a:lnTo>
                    <a:pt x="781292" y="235508"/>
                  </a:lnTo>
                  <a:lnTo>
                    <a:pt x="793130" y="237814"/>
                  </a:lnTo>
                  <a:lnTo>
                    <a:pt x="804968" y="239813"/>
                  </a:lnTo>
                  <a:lnTo>
                    <a:pt x="816806" y="241539"/>
                  </a:lnTo>
                  <a:lnTo>
                    <a:pt x="828643" y="243028"/>
                  </a:lnTo>
                  <a:lnTo>
                    <a:pt x="840481" y="244309"/>
                  </a:lnTo>
                  <a:lnTo>
                    <a:pt x="852319" y="245409"/>
                  </a:lnTo>
                  <a:lnTo>
                    <a:pt x="864157" y="246353"/>
                  </a:lnTo>
                  <a:lnTo>
                    <a:pt x="875995" y="247162"/>
                  </a:lnTo>
                  <a:lnTo>
                    <a:pt x="887832" y="247855"/>
                  </a:lnTo>
                  <a:lnTo>
                    <a:pt x="899670" y="248447"/>
                  </a:lnTo>
                  <a:lnTo>
                    <a:pt x="911508" y="248953"/>
                  </a:lnTo>
                  <a:lnTo>
                    <a:pt x="923346" y="249385"/>
                  </a:lnTo>
                  <a:lnTo>
                    <a:pt x="935183" y="249754"/>
                  </a:lnTo>
                  <a:lnTo>
                    <a:pt x="947021" y="250069"/>
                  </a:lnTo>
                  <a:lnTo>
                    <a:pt x="958859" y="250337"/>
                  </a:lnTo>
                  <a:lnTo>
                    <a:pt x="970697" y="250566"/>
                  </a:lnTo>
                  <a:lnTo>
                    <a:pt x="982534" y="250761"/>
                  </a:lnTo>
                  <a:lnTo>
                    <a:pt x="994372" y="250927"/>
                  </a:lnTo>
                  <a:lnTo>
                    <a:pt x="1006210" y="251068"/>
                  </a:lnTo>
                  <a:lnTo>
                    <a:pt x="1018048" y="251189"/>
                  </a:lnTo>
                  <a:lnTo>
                    <a:pt x="1029886" y="251291"/>
                  </a:lnTo>
                  <a:lnTo>
                    <a:pt x="1041723" y="251378"/>
                  </a:lnTo>
                  <a:lnTo>
                    <a:pt x="1053561" y="251453"/>
                  </a:lnTo>
                  <a:lnTo>
                    <a:pt x="1065399" y="251516"/>
                  </a:lnTo>
                  <a:lnTo>
                    <a:pt x="1077237" y="251570"/>
                  </a:lnTo>
                  <a:lnTo>
                    <a:pt x="1089074" y="251616"/>
                  </a:lnTo>
                  <a:lnTo>
                    <a:pt x="1100912" y="251655"/>
                  </a:lnTo>
                  <a:lnTo>
                    <a:pt x="1112750" y="251688"/>
                  </a:lnTo>
                  <a:lnTo>
                    <a:pt x="1124588" y="251716"/>
                  </a:lnTo>
                  <a:lnTo>
                    <a:pt x="1136426" y="251740"/>
                  </a:lnTo>
                  <a:lnTo>
                    <a:pt x="1148263" y="251761"/>
                  </a:lnTo>
                  <a:lnTo>
                    <a:pt x="1160101" y="251778"/>
                  </a:lnTo>
                  <a:lnTo>
                    <a:pt x="1171939" y="251793"/>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p:txBody>
        </p:sp>
        <p:sp>
          <p:nvSpPr>
            <p:cNvPr id="40" name="pl40"/>
            <p:cNvSpPr/>
            <p:nvPr/>
          </p:nvSpPr>
          <p:spPr>
            <a:xfrm>
              <a:off x="2482252" y="899582"/>
              <a:ext cx="4687757" cy="755803"/>
            </a:xfrm>
            <a:custGeom>
              <a:avLst/>
              <a:pathLst>
                <a:path w="4687757" h="755803">
                  <a:moveTo>
                    <a:pt x="0" y="755803"/>
                  </a:moveTo>
                  <a:lnTo>
                    <a:pt x="11837" y="755788"/>
                  </a:lnTo>
                  <a:lnTo>
                    <a:pt x="23675" y="755771"/>
                  </a:lnTo>
                  <a:lnTo>
                    <a:pt x="35513" y="755750"/>
                  </a:lnTo>
                  <a:lnTo>
                    <a:pt x="47351" y="755726"/>
                  </a:lnTo>
                  <a:lnTo>
                    <a:pt x="59188" y="755698"/>
                  </a:lnTo>
                  <a:lnTo>
                    <a:pt x="71026" y="755665"/>
                  </a:lnTo>
                  <a:lnTo>
                    <a:pt x="82864" y="755626"/>
                  </a:lnTo>
                  <a:lnTo>
                    <a:pt x="94702" y="755580"/>
                  </a:lnTo>
                  <a:lnTo>
                    <a:pt x="106539" y="755526"/>
                  </a:lnTo>
                  <a:lnTo>
                    <a:pt x="118377" y="755463"/>
                  </a:lnTo>
                  <a:lnTo>
                    <a:pt x="130215" y="755388"/>
                  </a:lnTo>
                  <a:lnTo>
                    <a:pt x="142053" y="755301"/>
                  </a:lnTo>
                  <a:lnTo>
                    <a:pt x="153891" y="755198"/>
                  </a:lnTo>
                  <a:lnTo>
                    <a:pt x="165728" y="755078"/>
                  </a:lnTo>
                  <a:lnTo>
                    <a:pt x="177566" y="754936"/>
                  </a:lnTo>
                  <a:lnTo>
                    <a:pt x="189404" y="754770"/>
                  </a:lnTo>
                  <a:lnTo>
                    <a:pt x="201242" y="754575"/>
                  </a:lnTo>
                  <a:lnTo>
                    <a:pt x="213079" y="754347"/>
                  </a:lnTo>
                  <a:lnTo>
                    <a:pt x="224917" y="754078"/>
                  </a:lnTo>
                  <a:lnTo>
                    <a:pt x="236755" y="753764"/>
                  </a:lnTo>
                  <a:lnTo>
                    <a:pt x="248593" y="753395"/>
                  </a:lnTo>
                  <a:lnTo>
                    <a:pt x="260430" y="752963"/>
                  </a:lnTo>
                  <a:lnTo>
                    <a:pt x="272268" y="752457"/>
                  </a:lnTo>
                  <a:lnTo>
                    <a:pt x="284106" y="751864"/>
                  </a:lnTo>
                  <a:lnTo>
                    <a:pt x="295944" y="751172"/>
                  </a:lnTo>
                  <a:lnTo>
                    <a:pt x="307782" y="750363"/>
                  </a:lnTo>
                  <a:lnTo>
                    <a:pt x="319619" y="749419"/>
                  </a:lnTo>
                  <a:lnTo>
                    <a:pt x="331457" y="748318"/>
                  </a:lnTo>
                  <a:lnTo>
                    <a:pt x="343295" y="747037"/>
                  </a:lnTo>
                  <a:lnTo>
                    <a:pt x="355133" y="745549"/>
                  </a:lnTo>
                  <a:lnTo>
                    <a:pt x="366970" y="743822"/>
                  </a:lnTo>
                  <a:lnTo>
                    <a:pt x="378808" y="741824"/>
                  </a:lnTo>
                  <a:lnTo>
                    <a:pt x="390646" y="739517"/>
                  </a:lnTo>
                  <a:lnTo>
                    <a:pt x="402484" y="736863"/>
                  </a:lnTo>
                  <a:lnTo>
                    <a:pt x="414321" y="733818"/>
                  </a:lnTo>
                  <a:lnTo>
                    <a:pt x="426159" y="730339"/>
                  </a:lnTo>
                  <a:lnTo>
                    <a:pt x="437997" y="726383"/>
                  </a:lnTo>
                  <a:lnTo>
                    <a:pt x="449835" y="721906"/>
                  </a:lnTo>
                  <a:lnTo>
                    <a:pt x="461673" y="716868"/>
                  </a:lnTo>
                  <a:lnTo>
                    <a:pt x="473510" y="711237"/>
                  </a:lnTo>
                  <a:lnTo>
                    <a:pt x="485348" y="704987"/>
                  </a:lnTo>
                  <a:lnTo>
                    <a:pt x="497186" y="698106"/>
                  </a:lnTo>
                  <a:lnTo>
                    <a:pt x="509024" y="690597"/>
                  </a:lnTo>
                  <a:lnTo>
                    <a:pt x="520861" y="682481"/>
                  </a:lnTo>
                  <a:lnTo>
                    <a:pt x="532699" y="673800"/>
                  </a:lnTo>
                  <a:lnTo>
                    <a:pt x="544537" y="664616"/>
                  </a:lnTo>
                  <a:lnTo>
                    <a:pt x="556375" y="655016"/>
                  </a:lnTo>
                  <a:lnTo>
                    <a:pt x="568213" y="645102"/>
                  </a:lnTo>
                  <a:lnTo>
                    <a:pt x="580050" y="634993"/>
                  </a:lnTo>
                  <a:lnTo>
                    <a:pt x="591888" y="624819"/>
                  </a:lnTo>
                  <a:lnTo>
                    <a:pt x="603726" y="614710"/>
                  </a:lnTo>
                  <a:lnTo>
                    <a:pt x="615564" y="604796"/>
                  </a:lnTo>
                  <a:lnTo>
                    <a:pt x="627401" y="595196"/>
                  </a:lnTo>
                  <a:lnTo>
                    <a:pt x="639239" y="586012"/>
                  </a:lnTo>
                  <a:lnTo>
                    <a:pt x="651077" y="577331"/>
                  </a:lnTo>
                  <a:lnTo>
                    <a:pt x="662915" y="569215"/>
                  </a:lnTo>
                  <a:lnTo>
                    <a:pt x="674752" y="561706"/>
                  </a:lnTo>
                  <a:lnTo>
                    <a:pt x="686590" y="554825"/>
                  </a:lnTo>
                  <a:lnTo>
                    <a:pt x="698428" y="548575"/>
                  </a:lnTo>
                  <a:lnTo>
                    <a:pt x="710266" y="542944"/>
                  </a:lnTo>
                  <a:lnTo>
                    <a:pt x="722104" y="537906"/>
                  </a:lnTo>
                  <a:lnTo>
                    <a:pt x="733941" y="533429"/>
                  </a:lnTo>
                  <a:lnTo>
                    <a:pt x="745779" y="529472"/>
                  </a:lnTo>
                  <a:lnTo>
                    <a:pt x="757617" y="525994"/>
                  </a:lnTo>
                  <a:lnTo>
                    <a:pt x="769455" y="522949"/>
                  </a:lnTo>
                  <a:lnTo>
                    <a:pt x="781292" y="520294"/>
                  </a:lnTo>
                  <a:lnTo>
                    <a:pt x="793130" y="517988"/>
                  </a:lnTo>
                  <a:lnTo>
                    <a:pt x="804968" y="515990"/>
                  </a:lnTo>
                  <a:lnTo>
                    <a:pt x="816806" y="514263"/>
                  </a:lnTo>
                  <a:lnTo>
                    <a:pt x="828643" y="512774"/>
                  </a:lnTo>
                  <a:lnTo>
                    <a:pt x="840481" y="511493"/>
                  </a:lnTo>
                  <a:lnTo>
                    <a:pt x="852319" y="510393"/>
                  </a:lnTo>
                  <a:lnTo>
                    <a:pt x="864157" y="509449"/>
                  </a:lnTo>
                  <a:lnTo>
                    <a:pt x="875995" y="508640"/>
                  </a:lnTo>
                  <a:lnTo>
                    <a:pt x="887832" y="507947"/>
                  </a:lnTo>
                  <a:lnTo>
                    <a:pt x="899670" y="507355"/>
                  </a:lnTo>
                  <a:lnTo>
                    <a:pt x="911508" y="506849"/>
                  </a:lnTo>
                  <a:lnTo>
                    <a:pt x="923346" y="506417"/>
                  </a:lnTo>
                  <a:lnTo>
                    <a:pt x="935183" y="506048"/>
                  </a:lnTo>
                  <a:lnTo>
                    <a:pt x="947021" y="505734"/>
                  </a:lnTo>
                  <a:lnTo>
                    <a:pt x="958859" y="505465"/>
                  </a:lnTo>
                  <a:lnTo>
                    <a:pt x="970697" y="505237"/>
                  </a:lnTo>
                  <a:lnTo>
                    <a:pt x="982534" y="505042"/>
                  </a:lnTo>
                  <a:lnTo>
                    <a:pt x="994372" y="504876"/>
                  </a:lnTo>
                  <a:lnTo>
                    <a:pt x="1006210" y="504734"/>
                  </a:lnTo>
                  <a:lnTo>
                    <a:pt x="1018048" y="504614"/>
                  </a:lnTo>
                  <a:lnTo>
                    <a:pt x="1029886" y="504511"/>
                  </a:lnTo>
                  <a:lnTo>
                    <a:pt x="1041723" y="504424"/>
                  </a:lnTo>
                  <a:lnTo>
                    <a:pt x="1053561" y="504349"/>
                  </a:lnTo>
                  <a:lnTo>
                    <a:pt x="1065399" y="504286"/>
                  </a:lnTo>
                  <a:lnTo>
                    <a:pt x="1077237" y="504232"/>
                  </a:lnTo>
                  <a:lnTo>
                    <a:pt x="1089074" y="504186"/>
                  </a:lnTo>
                  <a:lnTo>
                    <a:pt x="1100912" y="504147"/>
                  </a:lnTo>
                  <a:lnTo>
                    <a:pt x="1112750" y="504114"/>
                  </a:lnTo>
                  <a:lnTo>
                    <a:pt x="1124588" y="504086"/>
                  </a:lnTo>
                  <a:lnTo>
                    <a:pt x="1136426" y="504062"/>
                  </a:lnTo>
                  <a:lnTo>
                    <a:pt x="1148263" y="504041"/>
                  </a:lnTo>
                  <a:lnTo>
                    <a:pt x="1160101" y="504024"/>
                  </a:lnTo>
                  <a:lnTo>
                    <a:pt x="1171939" y="504009"/>
                  </a:lnTo>
                  <a:lnTo>
                    <a:pt x="1171939" y="503756"/>
                  </a:lnTo>
                  <a:lnTo>
                    <a:pt x="1183777" y="503726"/>
                  </a:lnTo>
                  <a:lnTo>
                    <a:pt x="1195614" y="503691"/>
                  </a:lnTo>
                  <a:lnTo>
                    <a:pt x="1207452" y="503650"/>
                  </a:lnTo>
                  <a:lnTo>
                    <a:pt x="1219290" y="503602"/>
                  </a:lnTo>
                  <a:lnTo>
                    <a:pt x="1231128" y="503546"/>
                  </a:lnTo>
                  <a:lnTo>
                    <a:pt x="1242965" y="503479"/>
                  </a:lnTo>
                  <a:lnTo>
                    <a:pt x="1254803" y="503401"/>
                  </a:lnTo>
                  <a:lnTo>
                    <a:pt x="1266641" y="503310"/>
                  </a:lnTo>
                  <a:lnTo>
                    <a:pt x="1278479" y="503202"/>
                  </a:lnTo>
                  <a:lnTo>
                    <a:pt x="1290317" y="503075"/>
                  </a:lnTo>
                  <a:lnTo>
                    <a:pt x="1302154" y="502926"/>
                  </a:lnTo>
                  <a:lnTo>
                    <a:pt x="1313992" y="502752"/>
                  </a:lnTo>
                  <a:lnTo>
                    <a:pt x="1325830" y="502547"/>
                  </a:lnTo>
                  <a:lnTo>
                    <a:pt x="1337668" y="502306"/>
                  </a:lnTo>
                  <a:lnTo>
                    <a:pt x="1349505" y="502023"/>
                  </a:lnTo>
                  <a:lnTo>
                    <a:pt x="1361343" y="501691"/>
                  </a:lnTo>
                  <a:lnTo>
                    <a:pt x="1373181" y="501301"/>
                  </a:lnTo>
                  <a:lnTo>
                    <a:pt x="1385019" y="500843"/>
                  </a:lnTo>
                  <a:lnTo>
                    <a:pt x="1396856" y="500307"/>
                  </a:lnTo>
                  <a:lnTo>
                    <a:pt x="1408694" y="499677"/>
                  </a:lnTo>
                  <a:lnTo>
                    <a:pt x="1420532" y="498940"/>
                  </a:lnTo>
                  <a:lnTo>
                    <a:pt x="1432370" y="498075"/>
                  </a:lnTo>
                  <a:lnTo>
                    <a:pt x="1444208" y="497063"/>
                  </a:lnTo>
                  <a:lnTo>
                    <a:pt x="1456045" y="495879"/>
                  </a:lnTo>
                  <a:lnTo>
                    <a:pt x="1467883" y="494494"/>
                  </a:lnTo>
                  <a:lnTo>
                    <a:pt x="1479721" y="492876"/>
                  </a:lnTo>
                  <a:lnTo>
                    <a:pt x="1491559" y="490988"/>
                  </a:lnTo>
                  <a:lnTo>
                    <a:pt x="1503396" y="488787"/>
                  </a:lnTo>
                  <a:lnTo>
                    <a:pt x="1515234" y="486225"/>
                  </a:lnTo>
                  <a:lnTo>
                    <a:pt x="1527072" y="483248"/>
                  </a:lnTo>
                  <a:lnTo>
                    <a:pt x="1538910" y="479795"/>
                  </a:lnTo>
                  <a:lnTo>
                    <a:pt x="1550748" y="475798"/>
                  </a:lnTo>
                  <a:lnTo>
                    <a:pt x="1562585" y="471185"/>
                  </a:lnTo>
                  <a:lnTo>
                    <a:pt x="1574423" y="465876"/>
                  </a:lnTo>
                  <a:lnTo>
                    <a:pt x="1586261" y="459786"/>
                  </a:lnTo>
                  <a:lnTo>
                    <a:pt x="1598099" y="452829"/>
                  </a:lnTo>
                  <a:lnTo>
                    <a:pt x="1609936" y="444916"/>
                  </a:lnTo>
                  <a:lnTo>
                    <a:pt x="1621774" y="435961"/>
                  </a:lnTo>
                  <a:lnTo>
                    <a:pt x="1633612" y="425886"/>
                  </a:lnTo>
                  <a:lnTo>
                    <a:pt x="1645450" y="414623"/>
                  </a:lnTo>
                  <a:lnTo>
                    <a:pt x="1657287" y="402123"/>
                  </a:lnTo>
                  <a:lnTo>
                    <a:pt x="1669125" y="388362"/>
                  </a:lnTo>
                  <a:lnTo>
                    <a:pt x="1680963" y="373343"/>
                  </a:lnTo>
                  <a:lnTo>
                    <a:pt x="1692801" y="357112"/>
                  </a:lnTo>
                  <a:lnTo>
                    <a:pt x="1704639" y="339749"/>
                  </a:lnTo>
                  <a:lnTo>
                    <a:pt x="1716476" y="321383"/>
                  </a:lnTo>
                  <a:lnTo>
                    <a:pt x="1728314" y="302182"/>
                  </a:lnTo>
                  <a:lnTo>
                    <a:pt x="1740152" y="282354"/>
                  </a:lnTo>
                  <a:lnTo>
                    <a:pt x="1751990" y="262137"/>
                  </a:lnTo>
                  <a:lnTo>
                    <a:pt x="1763827" y="241787"/>
                  </a:lnTo>
                  <a:lnTo>
                    <a:pt x="1775665" y="221570"/>
                  </a:lnTo>
                  <a:lnTo>
                    <a:pt x="1787503" y="201742"/>
                  </a:lnTo>
                  <a:lnTo>
                    <a:pt x="1799341" y="182541"/>
                  </a:lnTo>
                  <a:lnTo>
                    <a:pt x="1811178" y="164175"/>
                  </a:lnTo>
                  <a:lnTo>
                    <a:pt x="1823016" y="146813"/>
                  </a:lnTo>
                  <a:lnTo>
                    <a:pt x="1834854" y="130581"/>
                  </a:lnTo>
                  <a:lnTo>
                    <a:pt x="1846692" y="115563"/>
                  </a:lnTo>
                  <a:lnTo>
                    <a:pt x="1858530" y="101801"/>
                  </a:lnTo>
                  <a:lnTo>
                    <a:pt x="1870367" y="89301"/>
                  </a:lnTo>
                  <a:lnTo>
                    <a:pt x="1882205" y="78038"/>
                  </a:lnTo>
                  <a:lnTo>
                    <a:pt x="1894043" y="67963"/>
                  </a:lnTo>
                  <a:lnTo>
                    <a:pt x="1905881" y="59008"/>
                  </a:lnTo>
                  <a:lnTo>
                    <a:pt x="1917718" y="51095"/>
                  </a:lnTo>
                  <a:lnTo>
                    <a:pt x="1929556" y="44138"/>
                  </a:lnTo>
                  <a:lnTo>
                    <a:pt x="1941394" y="38048"/>
                  </a:lnTo>
                  <a:lnTo>
                    <a:pt x="1953232" y="32739"/>
                  </a:lnTo>
                  <a:lnTo>
                    <a:pt x="1965069" y="28126"/>
                  </a:lnTo>
                  <a:lnTo>
                    <a:pt x="1976907" y="24130"/>
                  </a:lnTo>
                  <a:lnTo>
                    <a:pt x="1988745" y="20676"/>
                  </a:lnTo>
                  <a:lnTo>
                    <a:pt x="2000583" y="17699"/>
                  </a:lnTo>
                  <a:lnTo>
                    <a:pt x="2012421" y="15137"/>
                  </a:lnTo>
                  <a:lnTo>
                    <a:pt x="2024258" y="12936"/>
                  </a:lnTo>
                  <a:lnTo>
                    <a:pt x="2036096" y="11048"/>
                  </a:lnTo>
                  <a:lnTo>
                    <a:pt x="2047934" y="9430"/>
                  </a:lnTo>
                  <a:lnTo>
                    <a:pt x="2059772" y="8045"/>
                  </a:lnTo>
                  <a:lnTo>
                    <a:pt x="2071609" y="6861"/>
                  </a:lnTo>
                  <a:lnTo>
                    <a:pt x="2083447" y="5849"/>
                  </a:lnTo>
                  <a:lnTo>
                    <a:pt x="2095285" y="4984"/>
                  </a:lnTo>
                  <a:lnTo>
                    <a:pt x="2107123" y="4247"/>
                  </a:lnTo>
                  <a:lnTo>
                    <a:pt x="2118961" y="3618"/>
                  </a:lnTo>
                  <a:lnTo>
                    <a:pt x="2130798" y="3081"/>
                  </a:lnTo>
                  <a:lnTo>
                    <a:pt x="2142636" y="2623"/>
                  </a:lnTo>
                  <a:lnTo>
                    <a:pt x="2154474" y="2234"/>
                  </a:lnTo>
                  <a:lnTo>
                    <a:pt x="2166312" y="1901"/>
                  </a:lnTo>
                  <a:lnTo>
                    <a:pt x="2178149" y="1619"/>
                  </a:lnTo>
                  <a:lnTo>
                    <a:pt x="2189987" y="1378"/>
                  </a:lnTo>
                  <a:lnTo>
                    <a:pt x="2201825" y="1172"/>
                  </a:lnTo>
                  <a:lnTo>
                    <a:pt x="2213663" y="998"/>
                  </a:lnTo>
                  <a:lnTo>
                    <a:pt x="2225500" y="849"/>
                  </a:lnTo>
                  <a:lnTo>
                    <a:pt x="2237338" y="722"/>
                  </a:lnTo>
                  <a:lnTo>
                    <a:pt x="2249176" y="615"/>
                  </a:lnTo>
                  <a:lnTo>
                    <a:pt x="2261014" y="523"/>
                  </a:lnTo>
                  <a:lnTo>
                    <a:pt x="2272852" y="445"/>
                  </a:lnTo>
                  <a:lnTo>
                    <a:pt x="2284689" y="378"/>
                  </a:lnTo>
                  <a:lnTo>
                    <a:pt x="2296527" y="322"/>
                  </a:lnTo>
                  <a:lnTo>
                    <a:pt x="2308365" y="274"/>
                  </a:lnTo>
                  <a:lnTo>
                    <a:pt x="2320203" y="233"/>
                  </a:lnTo>
                  <a:lnTo>
                    <a:pt x="2332040" y="198"/>
                  </a:lnTo>
                  <a:lnTo>
                    <a:pt x="2343878" y="168"/>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4"/>
                  </a:lnTo>
                  <a:lnTo>
                    <a:pt x="3527655" y="99"/>
                  </a:lnTo>
                  <a:lnTo>
                    <a:pt x="3539493" y="116"/>
                  </a:lnTo>
                  <a:lnTo>
                    <a:pt x="3551331" y="137"/>
                  </a:lnTo>
                  <a:lnTo>
                    <a:pt x="3563169" y="161"/>
                  </a:lnTo>
                  <a:lnTo>
                    <a:pt x="3575006" y="189"/>
                  </a:lnTo>
                  <a:lnTo>
                    <a:pt x="3586844" y="222"/>
                  </a:lnTo>
                  <a:lnTo>
                    <a:pt x="3598682" y="261"/>
                  </a:lnTo>
                  <a:lnTo>
                    <a:pt x="3610520" y="307"/>
                  </a:lnTo>
                  <a:lnTo>
                    <a:pt x="3622357" y="361"/>
                  </a:lnTo>
                  <a:lnTo>
                    <a:pt x="3634195" y="424"/>
                  </a:lnTo>
                  <a:lnTo>
                    <a:pt x="3646033" y="499"/>
                  </a:lnTo>
                  <a:lnTo>
                    <a:pt x="3657871" y="586"/>
                  </a:lnTo>
                  <a:lnTo>
                    <a:pt x="3669709" y="689"/>
                  </a:lnTo>
                  <a:lnTo>
                    <a:pt x="3681546" y="809"/>
                  </a:lnTo>
                  <a:lnTo>
                    <a:pt x="3693384" y="950"/>
                  </a:lnTo>
                  <a:lnTo>
                    <a:pt x="3705222" y="1117"/>
                  </a:lnTo>
                  <a:lnTo>
                    <a:pt x="3717060" y="1311"/>
                  </a:lnTo>
                  <a:lnTo>
                    <a:pt x="3728897" y="1540"/>
                  </a:lnTo>
                  <a:lnTo>
                    <a:pt x="3740735" y="1809"/>
                  </a:lnTo>
                  <a:lnTo>
                    <a:pt x="3752573" y="2123"/>
                  </a:lnTo>
                  <a:lnTo>
                    <a:pt x="3764411" y="2492"/>
                  </a:lnTo>
                  <a:lnTo>
                    <a:pt x="3776248" y="2924"/>
                  </a:lnTo>
                  <a:lnTo>
                    <a:pt x="3788086" y="3430"/>
                  </a:lnTo>
                  <a:lnTo>
                    <a:pt x="3799924" y="4022"/>
                  </a:lnTo>
                  <a:lnTo>
                    <a:pt x="3811762" y="4715"/>
                  </a:lnTo>
                  <a:lnTo>
                    <a:pt x="3823600" y="5524"/>
                  </a:lnTo>
                  <a:lnTo>
                    <a:pt x="3835437" y="6468"/>
                  </a:lnTo>
                  <a:lnTo>
                    <a:pt x="3847275" y="7568"/>
                  </a:lnTo>
                  <a:lnTo>
                    <a:pt x="3859113" y="8849"/>
                  </a:lnTo>
                  <a:lnTo>
                    <a:pt x="3870951" y="10338"/>
                  </a:lnTo>
                  <a:lnTo>
                    <a:pt x="3882788" y="12065"/>
                  </a:lnTo>
                  <a:lnTo>
                    <a:pt x="3894626" y="14063"/>
                  </a:lnTo>
                  <a:lnTo>
                    <a:pt x="3906464" y="16369"/>
                  </a:lnTo>
                  <a:lnTo>
                    <a:pt x="3918302" y="19024"/>
                  </a:lnTo>
                  <a:lnTo>
                    <a:pt x="3930139" y="22069"/>
                  </a:lnTo>
                  <a:lnTo>
                    <a:pt x="3941977" y="25547"/>
                  </a:lnTo>
                  <a:lnTo>
                    <a:pt x="3953815" y="29504"/>
                  </a:lnTo>
                  <a:lnTo>
                    <a:pt x="3965653" y="33981"/>
                  </a:lnTo>
                  <a:lnTo>
                    <a:pt x="3977491" y="39019"/>
                  </a:lnTo>
                  <a:lnTo>
                    <a:pt x="3989328" y="44650"/>
                  </a:lnTo>
                  <a:lnTo>
                    <a:pt x="4001166" y="50900"/>
                  </a:lnTo>
                  <a:lnTo>
                    <a:pt x="4013004" y="57781"/>
                  </a:lnTo>
                  <a:lnTo>
                    <a:pt x="4024842" y="65290"/>
                  </a:lnTo>
                  <a:lnTo>
                    <a:pt x="4036679" y="73406"/>
                  </a:lnTo>
                  <a:lnTo>
                    <a:pt x="4048517" y="82087"/>
                  </a:lnTo>
                  <a:lnTo>
                    <a:pt x="4060355" y="91270"/>
                  </a:lnTo>
                  <a:lnTo>
                    <a:pt x="4072193" y="100871"/>
                  </a:lnTo>
                  <a:lnTo>
                    <a:pt x="4084031" y="110785"/>
                  </a:lnTo>
                  <a:lnTo>
                    <a:pt x="4095868" y="120893"/>
                  </a:lnTo>
                  <a:lnTo>
                    <a:pt x="4107706" y="131068"/>
                  </a:lnTo>
                  <a:lnTo>
                    <a:pt x="4119544" y="141177"/>
                  </a:lnTo>
                  <a:lnTo>
                    <a:pt x="4131382" y="151091"/>
                  </a:lnTo>
                  <a:lnTo>
                    <a:pt x="4143219" y="160691"/>
                  </a:lnTo>
                  <a:lnTo>
                    <a:pt x="4155057" y="169874"/>
                  </a:lnTo>
                  <a:lnTo>
                    <a:pt x="4166895" y="178556"/>
                  </a:lnTo>
                  <a:lnTo>
                    <a:pt x="4178733" y="186671"/>
                  </a:lnTo>
                  <a:lnTo>
                    <a:pt x="4190570" y="194181"/>
                  </a:lnTo>
                  <a:lnTo>
                    <a:pt x="4202408" y="201061"/>
                  </a:lnTo>
                  <a:lnTo>
                    <a:pt x="4214246" y="207311"/>
                  </a:lnTo>
                  <a:lnTo>
                    <a:pt x="4226084" y="212943"/>
                  </a:lnTo>
                  <a:lnTo>
                    <a:pt x="4237922" y="217980"/>
                  </a:lnTo>
                  <a:lnTo>
                    <a:pt x="4249759" y="222458"/>
                  </a:lnTo>
                  <a:lnTo>
                    <a:pt x="4261597" y="226414"/>
                  </a:lnTo>
                  <a:lnTo>
                    <a:pt x="4273435" y="229893"/>
                  </a:lnTo>
                  <a:lnTo>
                    <a:pt x="4285273" y="232938"/>
                  </a:lnTo>
                  <a:lnTo>
                    <a:pt x="4297110" y="235592"/>
                  </a:lnTo>
                  <a:lnTo>
                    <a:pt x="4308948" y="237899"/>
                  </a:lnTo>
                  <a:lnTo>
                    <a:pt x="4320786" y="239897"/>
                  </a:lnTo>
                  <a:lnTo>
                    <a:pt x="4332624" y="241624"/>
                  </a:lnTo>
                  <a:lnTo>
                    <a:pt x="4344461" y="243112"/>
                  </a:lnTo>
                  <a:lnTo>
                    <a:pt x="4356299" y="244393"/>
                  </a:lnTo>
                  <a:lnTo>
                    <a:pt x="4368137" y="245494"/>
                  </a:lnTo>
                  <a:lnTo>
                    <a:pt x="4379975" y="246438"/>
                  </a:lnTo>
                  <a:lnTo>
                    <a:pt x="4391813" y="247247"/>
                  </a:lnTo>
                  <a:lnTo>
                    <a:pt x="4403650" y="247939"/>
                  </a:lnTo>
                  <a:lnTo>
                    <a:pt x="4415488" y="248531"/>
                  </a:lnTo>
                  <a:lnTo>
                    <a:pt x="4427326" y="249037"/>
                  </a:lnTo>
                  <a:lnTo>
                    <a:pt x="4439164" y="249470"/>
                  </a:lnTo>
                  <a:lnTo>
                    <a:pt x="4451001" y="249838"/>
                  </a:lnTo>
                  <a:lnTo>
                    <a:pt x="4462839" y="250153"/>
                  </a:lnTo>
                  <a:lnTo>
                    <a:pt x="4474677" y="250421"/>
                  </a:lnTo>
                  <a:lnTo>
                    <a:pt x="4486515" y="250650"/>
                  </a:lnTo>
                  <a:lnTo>
                    <a:pt x="4498352" y="250845"/>
                  </a:lnTo>
                  <a:lnTo>
                    <a:pt x="4510190" y="251011"/>
                  </a:lnTo>
                  <a:lnTo>
                    <a:pt x="4522028" y="251153"/>
                  </a:lnTo>
                  <a:lnTo>
                    <a:pt x="4533866" y="251273"/>
                  </a:lnTo>
                  <a:lnTo>
                    <a:pt x="4545704" y="251376"/>
                  </a:lnTo>
                  <a:lnTo>
                    <a:pt x="4557541" y="251463"/>
                  </a:lnTo>
                  <a:lnTo>
                    <a:pt x="4569379" y="251537"/>
                  </a:lnTo>
                  <a:lnTo>
                    <a:pt x="4581217" y="251601"/>
                  </a:lnTo>
                  <a:lnTo>
                    <a:pt x="4593055" y="251655"/>
                  </a:lnTo>
                  <a:lnTo>
                    <a:pt x="4604892" y="251700"/>
                  </a:lnTo>
                  <a:lnTo>
                    <a:pt x="4616730" y="251739"/>
                  </a:lnTo>
                  <a:lnTo>
                    <a:pt x="4628568" y="251773"/>
                  </a:lnTo>
                  <a:lnTo>
                    <a:pt x="4640406" y="251801"/>
                  </a:lnTo>
                  <a:lnTo>
                    <a:pt x="4652244" y="251825"/>
                  </a:lnTo>
                  <a:lnTo>
                    <a:pt x="4664081" y="251845"/>
                  </a:lnTo>
                  <a:lnTo>
                    <a:pt x="4675919" y="251863"/>
                  </a:lnTo>
                  <a:lnTo>
                    <a:pt x="4687757" y="251878"/>
                  </a:lnTo>
                </a:path>
              </a:pathLst>
            </a:custGeom>
            <a:ln w="40651" cap="flat">
              <a:solidFill>
                <a:srgbClr val="E8E8E8">
                  <a:alpha val="100000"/>
                </a:srgbClr>
              </a:solidFill>
              <a:prstDash val="solid"/>
              <a:round/>
            </a:ln>
          </p:spPr>
          <p:txBody>
            <a:bodyPr/>
            <a:lstStyle/>
            <a:p/>
          </p:txBody>
        </p:sp>
        <p:sp>
          <p:nvSpPr>
            <p:cNvPr id="41" name="pl41"/>
            <p:cNvSpPr/>
            <p:nvPr/>
          </p:nvSpPr>
          <p:spPr>
            <a:xfrm>
              <a:off x="2482252" y="1151544"/>
              <a:ext cx="4687757" cy="251962"/>
            </a:xfrm>
            <a:custGeom>
              <a:avLst/>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962"/>
                  </a:lnTo>
                  <a:lnTo>
                    <a:pt x="3527655" y="251962"/>
                  </a:lnTo>
                  <a:lnTo>
                    <a:pt x="3539493" y="251962"/>
                  </a:lnTo>
                  <a:lnTo>
                    <a:pt x="3551331" y="251962"/>
                  </a:lnTo>
                  <a:lnTo>
                    <a:pt x="3563169" y="251962"/>
                  </a:lnTo>
                  <a:lnTo>
                    <a:pt x="3575006" y="251962"/>
                  </a:lnTo>
                  <a:lnTo>
                    <a:pt x="3586844" y="251962"/>
                  </a:lnTo>
                  <a:lnTo>
                    <a:pt x="3598682" y="251962"/>
                  </a:lnTo>
                  <a:lnTo>
                    <a:pt x="3610520" y="251962"/>
                  </a:lnTo>
                  <a:lnTo>
                    <a:pt x="3622357" y="251962"/>
                  </a:lnTo>
                  <a:lnTo>
                    <a:pt x="3634195" y="251962"/>
                  </a:lnTo>
                  <a:lnTo>
                    <a:pt x="3646033" y="251962"/>
                  </a:lnTo>
                  <a:lnTo>
                    <a:pt x="3657871" y="251962"/>
                  </a:lnTo>
                  <a:lnTo>
                    <a:pt x="3669709" y="251962"/>
                  </a:lnTo>
                  <a:lnTo>
                    <a:pt x="3681546" y="251962"/>
                  </a:lnTo>
                  <a:lnTo>
                    <a:pt x="3693384" y="251962"/>
                  </a:lnTo>
                  <a:lnTo>
                    <a:pt x="3705222" y="251962"/>
                  </a:lnTo>
                  <a:lnTo>
                    <a:pt x="3717060" y="251962"/>
                  </a:lnTo>
                  <a:lnTo>
                    <a:pt x="3728897" y="251962"/>
                  </a:lnTo>
                  <a:lnTo>
                    <a:pt x="3740735" y="251962"/>
                  </a:lnTo>
                  <a:lnTo>
                    <a:pt x="3752573" y="251962"/>
                  </a:lnTo>
                  <a:lnTo>
                    <a:pt x="3764411" y="251962"/>
                  </a:lnTo>
                  <a:lnTo>
                    <a:pt x="3776248" y="251962"/>
                  </a:lnTo>
                  <a:lnTo>
                    <a:pt x="3788086" y="251962"/>
                  </a:lnTo>
                  <a:lnTo>
                    <a:pt x="3799924" y="251962"/>
                  </a:lnTo>
                  <a:lnTo>
                    <a:pt x="3811762" y="251962"/>
                  </a:lnTo>
                  <a:lnTo>
                    <a:pt x="3823600" y="251962"/>
                  </a:lnTo>
                  <a:lnTo>
                    <a:pt x="3835437" y="251962"/>
                  </a:lnTo>
                  <a:lnTo>
                    <a:pt x="3847275" y="251962"/>
                  </a:lnTo>
                  <a:lnTo>
                    <a:pt x="3859113" y="251962"/>
                  </a:lnTo>
                  <a:lnTo>
                    <a:pt x="3870951" y="251962"/>
                  </a:lnTo>
                  <a:lnTo>
                    <a:pt x="3882788" y="251962"/>
                  </a:lnTo>
                  <a:lnTo>
                    <a:pt x="3894626" y="251962"/>
                  </a:lnTo>
                  <a:lnTo>
                    <a:pt x="3906464" y="251962"/>
                  </a:lnTo>
                  <a:lnTo>
                    <a:pt x="3918302" y="251962"/>
                  </a:lnTo>
                  <a:lnTo>
                    <a:pt x="3930139" y="251962"/>
                  </a:lnTo>
                  <a:lnTo>
                    <a:pt x="3941977" y="251962"/>
                  </a:lnTo>
                  <a:lnTo>
                    <a:pt x="3953815" y="251962"/>
                  </a:lnTo>
                  <a:lnTo>
                    <a:pt x="3965653" y="251962"/>
                  </a:lnTo>
                  <a:lnTo>
                    <a:pt x="3977491" y="251962"/>
                  </a:lnTo>
                  <a:lnTo>
                    <a:pt x="3989328" y="251962"/>
                  </a:lnTo>
                  <a:lnTo>
                    <a:pt x="4001166" y="251962"/>
                  </a:lnTo>
                  <a:lnTo>
                    <a:pt x="4013004" y="251962"/>
                  </a:lnTo>
                  <a:lnTo>
                    <a:pt x="4024842" y="251962"/>
                  </a:lnTo>
                  <a:lnTo>
                    <a:pt x="4036679" y="251962"/>
                  </a:lnTo>
                  <a:lnTo>
                    <a:pt x="4048517" y="251962"/>
                  </a:lnTo>
                  <a:lnTo>
                    <a:pt x="4060355" y="251962"/>
                  </a:lnTo>
                  <a:lnTo>
                    <a:pt x="4072193" y="251962"/>
                  </a:lnTo>
                  <a:lnTo>
                    <a:pt x="4084031" y="251962"/>
                  </a:lnTo>
                  <a:lnTo>
                    <a:pt x="4095868" y="251962"/>
                  </a:lnTo>
                  <a:lnTo>
                    <a:pt x="4107706" y="251962"/>
                  </a:lnTo>
                  <a:lnTo>
                    <a:pt x="4119544" y="251962"/>
                  </a:lnTo>
                  <a:lnTo>
                    <a:pt x="4131382" y="251962"/>
                  </a:lnTo>
                  <a:lnTo>
                    <a:pt x="4143219" y="251962"/>
                  </a:lnTo>
                  <a:lnTo>
                    <a:pt x="4155057" y="251962"/>
                  </a:lnTo>
                  <a:lnTo>
                    <a:pt x="4166895" y="251962"/>
                  </a:lnTo>
                  <a:lnTo>
                    <a:pt x="4178733" y="251962"/>
                  </a:lnTo>
                  <a:lnTo>
                    <a:pt x="4190570" y="251962"/>
                  </a:lnTo>
                  <a:lnTo>
                    <a:pt x="4202408" y="251962"/>
                  </a:lnTo>
                  <a:lnTo>
                    <a:pt x="4214246" y="251962"/>
                  </a:lnTo>
                  <a:lnTo>
                    <a:pt x="4226084" y="251962"/>
                  </a:lnTo>
                  <a:lnTo>
                    <a:pt x="4237922" y="251962"/>
                  </a:lnTo>
                  <a:lnTo>
                    <a:pt x="4249759" y="251962"/>
                  </a:lnTo>
                  <a:lnTo>
                    <a:pt x="4261597" y="251962"/>
                  </a:lnTo>
                  <a:lnTo>
                    <a:pt x="4273435" y="251962"/>
                  </a:lnTo>
                  <a:lnTo>
                    <a:pt x="4285273" y="251962"/>
                  </a:lnTo>
                  <a:lnTo>
                    <a:pt x="4297110" y="251962"/>
                  </a:lnTo>
                  <a:lnTo>
                    <a:pt x="4308948" y="251962"/>
                  </a:lnTo>
                  <a:lnTo>
                    <a:pt x="4320786" y="251962"/>
                  </a:lnTo>
                  <a:lnTo>
                    <a:pt x="4332624" y="251962"/>
                  </a:lnTo>
                  <a:lnTo>
                    <a:pt x="4344461" y="251962"/>
                  </a:lnTo>
                  <a:lnTo>
                    <a:pt x="4356299" y="251962"/>
                  </a:lnTo>
                  <a:lnTo>
                    <a:pt x="4368137" y="251962"/>
                  </a:lnTo>
                  <a:lnTo>
                    <a:pt x="4379975" y="251962"/>
                  </a:lnTo>
                  <a:lnTo>
                    <a:pt x="4391813" y="251962"/>
                  </a:lnTo>
                  <a:lnTo>
                    <a:pt x="4403650" y="251962"/>
                  </a:lnTo>
                  <a:lnTo>
                    <a:pt x="4415488" y="251962"/>
                  </a:lnTo>
                  <a:lnTo>
                    <a:pt x="4427326" y="251962"/>
                  </a:lnTo>
                  <a:lnTo>
                    <a:pt x="4439164" y="251962"/>
                  </a:lnTo>
                  <a:lnTo>
                    <a:pt x="4451001" y="251962"/>
                  </a:lnTo>
                  <a:lnTo>
                    <a:pt x="4462839" y="251962"/>
                  </a:lnTo>
                  <a:lnTo>
                    <a:pt x="4474677" y="251962"/>
                  </a:lnTo>
                  <a:lnTo>
                    <a:pt x="4486515" y="251962"/>
                  </a:lnTo>
                  <a:lnTo>
                    <a:pt x="4498352" y="251962"/>
                  </a:lnTo>
                  <a:lnTo>
                    <a:pt x="4510190" y="251962"/>
                  </a:lnTo>
                  <a:lnTo>
                    <a:pt x="4522028" y="251962"/>
                  </a:lnTo>
                  <a:lnTo>
                    <a:pt x="4533866" y="251962"/>
                  </a:lnTo>
                  <a:lnTo>
                    <a:pt x="4545704" y="251962"/>
                  </a:lnTo>
                  <a:lnTo>
                    <a:pt x="4557541" y="251962"/>
                  </a:lnTo>
                  <a:lnTo>
                    <a:pt x="4569379" y="251962"/>
                  </a:lnTo>
                  <a:lnTo>
                    <a:pt x="4581217" y="251962"/>
                  </a:lnTo>
                  <a:lnTo>
                    <a:pt x="4593055" y="251962"/>
                  </a:lnTo>
                  <a:lnTo>
                    <a:pt x="4604892" y="251962"/>
                  </a:lnTo>
                  <a:lnTo>
                    <a:pt x="4616730" y="251962"/>
                  </a:lnTo>
                  <a:lnTo>
                    <a:pt x="4628568" y="251962"/>
                  </a:lnTo>
                  <a:lnTo>
                    <a:pt x="4640406" y="251962"/>
                  </a:lnTo>
                  <a:lnTo>
                    <a:pt x="4652244" y="251962"/>
                  </a:lnTo>
                  <a:lnTo>
                    <a:pt x="4664081" y="251962"/>
                  </a:lnTo>
                  <a:lnTo>
                    <a:pt x="4675919" y="251962"/>
                  </a:lnTo>
                  <a:lnTo>
                    <a:pt x="4687757" y="25196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419377"/>
              <a:ext cx="4687757" cy="1007596"/>
            </a:xfrm>
            <a:custGeom>
              <a:avLst/>
              <a:pathLst>
                <a:path w="4687757" h="1007596">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03"/>
                  </a:lnTo>
                  <a:lnTo>
                    <a:pt x="1183777" y="755818"/>
                  </a:lnTo>
                  <a:lnTo>
                    <a:pt x="1195614" y="755835"/>
                  </a:lnTo>
                  <a:lnTo>
                    <a:pt x="1207452" y="755855"/>
                  </a:lnTo>
                  <a:lnTo>
                    <a:pt x="1219290" y="755880"/>
                  </a:lnTo>
                  <a:lnTo>
                    <a:pt x="1231128" y="755908"/>
                  </a:lnTo>
                  <a:lnTo>
                    <a:pt x="1242965" y="755941"/>
                  </a:lnTo>
                  <a:lnTo>
                    <a:pt x="1254803" y="755980"/>
                  </a:lnTo>
                  <a:lnTo>
                    <a:pt x="1266641" y="756026"/>
                  </a:lnTo>
                  <a:lnTo>
                    <a:pt x="1278479" y="756080"/>
                  </a:lnTo>
                  <a:lnTo>
                    <a:pt x="1290317" y="756143"/>
                  </a:lnTo>
                  <a:lnTo>
                    <a:pt x="1302154" y="756217"/>
                  </a:lnTo>
                  <a:lnTo>
                    <a:pt x="1313992" y="756305"/>
                  </a:lnTo>
                  <a:lnTo>
                    <a:pt x="1325830" y="756407"/>
                  </a:lnTo>
                  <a:lnTo>
                    <a:pt x="1337668" y="756528"/>
                  </a:lnTo>
                  <a:lnTo>
                    <a:pt x="1349505" y="756669"/>
                  </a:lnTo>
                  <a:lnTo>
                    <a:pt x="1361343" y="756835"/>
                  </a:lnTo>
                  <a:lnTo>
                    <a:pt x="1373181" y="757030"/>
                  </a:lnTo>
                  <a:lnTo>
                    <a:pt x="1385019" y="757259"/>
                  </a:lnTo>
                  <a:lnTo>
                    <a:pt x="1396856" y="757527"/>
                  </a:lnTo>
                  <a:lnTo>
                    <a:pt x="1408694" y="757842"/>
                  </a:lnTo>
                  <a:lnTo>
                    <a:pt x="1420532" y="758211"/>
                  </a:lnTo>
                  <a:lnTo>
                    <a:pt x="1432370" y="758643"/>
                  </a:lnTo>
                  <a:lnTo>
                    <a:pt x="1444208" y="759149"/>
                  </a:lnTo>
                  <a:lnTo>
                    <a:pt x="1456045" y="759741"/>
                  </a:lnTo>
                  <a:lnTo>
                    <a:pt x="1467883" y="760433"/>
                  </a:lnTo>
                  <a:lnTo>
                    <a:pt x="1479721" y="761242"/>
                  </a:lnTo>
                  <a:lnTo>
                    <a:pt x="1491559" y="762187"/>
                  </a:lnTo>
                  <a:lnTo>
                    <a:pt x="1503396" y="763287"/>
                  </a:lnTo>
                  <a:lnTo>
                    <a:pt x="1515234" y="764568"/>
                  </a:lnTo>
                  <a:lnTo>
                    <a:pt x="1527072" y="766057"/>
                  </a:lnTo>
                  <a:lnTo>
                    <a:pt x="1538910" y="767783"/>
                  </a:lnTo>
                  <a:lnTo>
                    <a:pt x="1550748" y="769782"/>
                  </a:lnTo>
                  <a:lnTo>
                    <a:pt x="1562585" y="772088"/>
                  </a:lnTo>
                  <a:lnTo>
                    <a:pt x="1574423" y="774743"/>
                  </a:lnTo>
                  <a:lnTo>
                    <a:pt x="1586261" y="777787"/>
                  </a:lnTo>
                  <a:lnTo>
                    <a:pt x="1598099" y="781266"/>
                  </a:lnTo>
                  <a:lnTo>
                    <a:pt x="1609936" y="785223"/>
                  </a:lnTo>
                  <a:lnTo>
                    <a:pt x="1621774" y="789700"/>
                  </a:lnTo>
                  <a:lnTo>
                    <a:pt x="1633612" y="794738"/>
                  </a:lnTo>
                  <a:lnTo>
                    <a:pt x="1645450" y="800369"/>
                  </a:lnTo>
                  <a:lnTo>
                    <a:pt x="1657287" y="806619"/>
                  </a:lnTo>
                  <a:lnTo>
                    <a:pt x="1669125" y="813500"/>
                  </a:lnTo>
                  <a:lnTo>
                    <a:pt x="1680963" y="821009"/>
                  </a:lnTo>
                  <a:lnTo>
                    <a:pt x="1692801" y="829125"/>
                  </a:lnTo>
                  <a:lnTo>
                    <a:pt x="1704639" y="837806"/>
                  </a:lnTo>
                  <a:lnTo>
                    <a:pt x="1716476" y="846989"/>
                  </a:lnTo>
                  <a:lnTo>
                    <a:pt x="1728314" y="856589"/>
                  </a:lnTo>
                  <a:lnTo>
                    <a:pt x="1740152" y="866503"/>
                  </a:lnTo>
                  <a:lnTo>
                    <a:pt x="1751990" y="876612"/>
                  </a:lnTo>
                  <a:lnTo>
                    <a:pt x="1763827" y="886787"/>
                  </a:lnTo>
                  <a:lnTo>
                    <a:pt x="1775665" y="896896"/>
                  </a:lnTo>
                  <a:lnTo>
                    <a:pt x="1787503" y="906810"/>
                  </a:lnTo>
                  <a:lnTo>
                    <a:pt x="1799341" y="916410"/>
                  </a:lnTo>
                  <a:lnTo>
                    <a:pt x="1811178" y="925593"/>
                  </a:lnTo>
                  <a:lnTo>
                    <a:pt x="1823016" y="934274"/>
                  </a:lnTo>
                  <a:lnTo>
                    <a:pt x="1834854" y="942390"/>
                  </a:lnTo>
                  <a:lnTo>
                    <a:pt x="1846692" y="949899"/>
                  </a:lnTo>
                  <a:lnTo>
                    <a:pt x="1858530" y="956780"/>
                  </a:lnTo>
                  <a:lnTo>
                    <a:pt x="1870367" y="963030"/>
                  </a:lnTo>
                  <a:lnTo>
                    <a:pt x="1882205" y="968662"/>
                  </a:lnTo>
                  <a:lnTo>
                    <a:pt x="1894043" y="973699"/>
                  </a:lnTo>
                  <a:lnTo>
                    <a:pt x="1905881" y="978177"/>
                  </a:lnTo>
                  <a:lnTo>
                    <a:pt x="1917718" y="982133"/>
                  </a:lnTo>
                  <a:lnTo>
                    <a:pt x="1929556" y="985612"/>
                  </a:lnTo>
                  <a:lnTo>
                    <a:pt x="1941394" y="988656"/>
                  </a:lnTo>
                  <a:lnTo>
                    <a:pt x="1953232" y="991311"/>
                  </a:lnTo>
                  <a:lnTo>
                    <a:pt x="1965069" y="993618"/>
                  </a:lnTo>
                  <a:lnTo>
                    <a:pt x="1976907" y="995616"/>
                  </a:lnTo>
                  <a:lnTo>
                    <a:pt x="1988745" y="997342"/>
                  </a:lnTo>
                  <a:lnTo>
                    <a:pt x="2000583" y="998831"/>
                  </a:lnTo>
                  <a:lnTo>
                    <a:pt x="2012421" y="1000112"/>
                  </a:lnTo>
                  <a:lnTo>
                    <a:pt x="2024258" y="1001213"/>
                  </a:lnTo>
                  <a:lnTo>
                    <a:pt x="2036096" y="1002157"/>
                  </a:lnTo>
                  <a:lnTo>
                    <a:pt x="2047934" y="1002966"/>
                  </a:lnTo>
                  <a:lnTo>
                    <a:pt x="2059772" y="1003658"/>
                  </a:lnTo>
                  <a:lnTo>
                    <a:pt x="2071609" y="1004250"/>
                  </a:lnTo>
                  <a:lnTo>
                    <a:pt x="2083447" y="1004756"/>
                  </a:lnTo>
                  <a:lnTo>
                    <a:pt x="2095285" y="1005188"/>
                  </a:lnTo>
                  <a:lnTo>
                    <a:pt x="2107123" y="1005557"/>
                  </a:lnTo>
                  <a:lnTo>
                    <a:pt x="2118961" y="1005872"/>
                  </a:lnTo>
                  <a:lnTo>
                    <a:pt x="2130798" y="1006140"/>
                  </a:lnTo>
                  <a:lnTo>
                    <a:pt x="2142636" y="1006369"/>
                  </a:lnTo>
                  <a:lnTo>
                    <a:pt x="2154474" y="1006564"/>
                  </a:lnTo>
                  <a:lnTo>
                    <a:pt x="2166312" y="1006730"/>
                  </a:lnTo>
                  <a:lnTo>
                    <a:pt x="2178149" y="1006871"/>
                  </a:lnTo>
                  <a:lnTo>
                    <a:pt x="2189987" y="1006992"/>
                  </a:lnTo>
                  <a:lnTo>
                    <a:pt x="2201825" y="1007094"/>
                  </a:lnTo>
                  <a:lnTo>
                    <a:pt x="2213663" y="1007182"/>
                  </a:lnTo>
                  <a:lnTo>
                    <a:pt x="2225500" y="1007256"/>
                  </a:lnTo>
                  <a:lnTo>
                    <a:pt x="2237338" y="1007319"/>
                  </a:lnTo>
                  <a:lnTo>
                    <a:pt x="2249176" y="1007373"/>
                  </a:lnTo>
                  <a:lnTo>
                    <a:pt x="2261014" y="1007419"/>
                  </a:lnTo>
                  <a:lnTo>
                    <a:pt x="2272852" y="1007458"/>
                  </a:lnTo>
                  <a:lnTo>
                    <a:pt x="2284689" y="1007491"/>
                  </a:lnTo>
                  <a:lnTo>
                    <a:pt x="2296527" y="1007520"/>
                  </a:lnTo>
                  <a:lnTo>
                    <a:pt x="2308365" y="1007544"/>
                  </a:lnTo>
                  <a:lnTo>
                    <a:pt x="2320203" y="1007564"/>
                  </a:lnTo>
                  <a:lnTo>
                    <a:pt x="2332040" y="1007582"/>
                  </a:lnTo>
                  <a:lnTo>
                    <a:pt x="2343878" y="1007596"/>
                  </a:lnTo>
                  <a:lnTo>
                    <a:pt x="2343878" y="1007512"/>
                  </a:lnTo>
                  <a:lnTo>
                    <a:pt x="2355716" y="1007482"/>
                  </a:lnTo>
                  <a:lnTo>
                    <a:pt x="2367554" y="1007447"/>
                  </a:lnTo>
                  <a:lnTo>
                    <a:pt x="2379391" y="1007407"/>
                  </a:lnTo>
                  <a:lnTo>
                    <a:pt x="2391229" y="1007358"/>
                  </a:lnTo>
                  <a:lnTo>
                    <a:pt x="2403067" y="1007302"/>
                  </a:lnTo>
                  <a:lnTo>
                    <a:pt x="2414905" y="1007235"/>
                  </a:lnTo>
                  <a:lnTo>
                    <a:pt x="2426743" y="1007157"/>
                  </a:lnTo>
                  <a:lnTo>
                    <a:pt x="2438580" y="1007066"/>
                  </a:lnTo>
                  <a:lnTo>
                    <a:pt x="2450418" y="1006958"/>
                  </a:lnTo>
                  <a:lnTo>
                    <a:pt x="2462256" y="1006831"/>
                  </a:lnTo>
                  <a:lnTo>
                    <a:pt x="2474094" y="1006683"/>
                  </a:lnTo>
                  <a:lnTo>
                    <a:pt x="2485931" y="1006508"/>
                  </a:lnTo>
                  <a:lnTo>
                    <a:pt x="2497769" y="1006303"/>
                  </a:lnTo>
                  <a:lnTo>
                    <a:pt x="2509607" y="1006062"/>
                  </a:lnTo>
                  <a:lnTo>
                    <a:pt x="2521445" y="1005779"/>
                  </a:lnTo>
                  <a:lnTo>
                    <a:pt x="2533283" y="1005447"/>
                  </a:lnTo>
                  <a:lnTo>
                    <a:pt x="2545120" y="1005057"/>
                  </a:lnTo>
                  <a:lnTo>
                    <a:pt x="2556958" y="1004599"/>
                  </a:lnTo>
                  <a:lnTo>
                    <a:pt x="2568796" y="1004063"/>
                  </a:lnTo>
                  <a:lnTo>
                    <a:pt x="2580634" y="1003434"/>
                  </a:lnTo>
                  <a:lnTo>
                    <a:pt x="2592471" y="1002696"/>
                  </a:lnTo>
                  <a:lnTo>
                    <a:pt x="2604309" y="1001832"/>
                  </a:lnTo>
                  <a:lnTo>
                    <a:pt x="2616147" y="1000820"/>
                  </a:lnTo>
                  <a:lnTo>
                    <a:pt x="2627985" y="999635"/>
                  </a:lnTo>
                  <a:lnTo>
                    <a:pt x="2639822" y="998250"/>
                  </a:lnTo>
                  <a:lnTo>
                    <a:pt x="2651660" y="996633"/>
                  </a:lnTo>
                  <a:lnTo>
                    <a:pt x="2663498" y="994744"/>
                  </a:lnTo>
                  <a:lnTo>
                    <a:pt x="2675336" y="992543"/>
                  </a:lnTo>
                  <a:lnTo>
                    <a:pt x="2687174" y="989981"/>
                  </a:lnTo>
                  <a:lnTo>
                    <a:pt x="2699011" y="987004"/>
                  </a:lnTo>
                  <a:lnTo>
                    <a:pt x="2710849" y="983551"/>
                  </a:lnTo>
                  <a:lnTo>
                    <a:pt x="2722687" y="979554"/>
                  </a:lnTo>
                  <a:lnTo>
                    <a:pt x="2734525" y="974941"/>
                  </a:lnTo>
                  <a:lnTo>
                    <a:pt x="2746362" y="969632"/>
                  </a:lnTo>
                  <a:lnTo>
                    <a:pt x="2758200" y="963543"/>
                  </a:lnTo>
                  <a:lnTo>
                    <a:pt x="2770038" y="956585"/>
                  </a:lnTo>
                  <a:lnTo>
                    <a:pt x="2781876" y="948672"/>
                  </a:lnTo>
                  <a:lnTo>
                    <a:pt x="2793713" y="939718"/>
                  </a:lnTo>
                  <a:lnTo>
                    <a:pt x="2805551" y="929642"/>
                  </a:lnTo>
                  <a:lnTo>
                    <a:pt x="2817389" y="918379"/>
                  </a:lnTo>
                  <a:lnTo>
                    <a:pt x="2829227" y="905880"/>
                  </a:lnTo>
                  <a:lnTo>
                    <a:pt x="2841065" y="892118"/>
                  </a:lnTo>
                  <a:lnTo>
                    <a:pt x="2852902" y="877100"/>
                  </a:lnTo>
                  <a:lnTo>
                    <a:pt x="2864740" y="860868"/>
                  </a:lnTo>
                  <a:lnTo>
                    <a:pt x="2876578" y="843505"/>
                  </a:lnTo>
                  <a:lnTo>
                    <a:pt x="2888416" y="825139"/>
                  </a:lnTo>
                  <a:lnTo>
                    <a:pt x="2900253" y="805938"/>
                  </a:lnTo>
                  <a:lnTo>
                    <a:pt x="2912091" y="786111"/>
                  </a:lnTo>
                  <a:lnTo>
                    <a:pt x="2923929" y="765893"/>
                  </a:lnTo>
                  <a:lnTo>
                    <a:pt x="2935767" y="745544"/>
                  </a:lnTo>
                  <a:lnTo>
                    <a:pt x="2947604" y="725326"/>
                  </a:lnTo>
                  <a:lnTo>
                    <a:pt x="2959442" y="705498"/>
                  </a:lnTo>
                  <a:lnTo>
                    <a:pt x="2971280" y="686297"/>
                  </a:lnTo>
                  <a:lnTo>
                    <a:pt x="2983118" y="667931"/>
                  </a:lnTo>
                  <a:lnTo>
                    <a:pt x="2994956" y="650569"/>
                  </a:lnTo>
                  <a:lnTo>
                    <a:pt x="3006793" y="634337"/>
                  </a:lnTo>
                  <a:lnTo>
                    <a:pt x="3018631" y="619319"/>
                  </a:lnTo>
                  <a:lnTo>
                    <a:pt x="3030469" y="605557"/>
                  </a:lnTo>
                  <a:lnTo>
                    <a:pt x="3042307" y="593057"/>
                  </a:lnTo>
                  <a:lnTo>
                    <a:pt x="3054144" y="581794"/>
                  </a:lnTo>
                  <a:lnTo>
                    <a:pt x="3065982" y="571719"/>
                  </a:lnTo>
                  <a:lnTo>
                    <a:pt x="3077820" y="562764"/>
                  </a:lnTo>
                  <a:lnTo>
                    <a:pt x="3089658" y="554851"/>
                  </a:lnTo>
                  <a:lnTo>
                    <a:pt x="3101496" y="547894"/>
                  </a:lnTo>
                  <a:lnTo>
                    <a:pt x="3113333" y="541805"/>
                  </a:lnTo>
                  <a:lnTo>
                    <a:pt x="3125171" y="536495"/>
                  </a:lnTo>
                  <a:lnTo>
                    <a:pt x="3137009" y="531882"/>
                  </a:lnTo>
                  <a:lnTo>
                    <a:pt x="3148847" y="527886"/>
                  </a:lnTo>
                  <a:lnTo>
                    <a:pt x="3160684" y="524433"/>
                  </a:lnTo>
                  <a:lnTo>
                    <a:pt x="3172522" y="521455"/>
                  </a:lnTo>
                  <a:lnTo>
                    <a:pt x="3184360" y="518893"/>
                  </a:lnTo>
                  <a:lnTo>
                    <a:pt x="3196198" y="516692"/>
                  </a:lnTo>
                  <a:lnTo>
                    <a:pt x="3208035" y="514804"/>
                  </a:lnTo>
                  <a:lnTo>
                    <a:pt x="3219873" y="513186"/>
                  </a:lnTo>
                  <a:lnTo>
                    <a:pt x="3231711" y="511801"/>
                  </a:lnTo>
                  <a:lnTo>
                    <a:pt x="3243549" y="510617"/>
                  </a:lnTo>
                  <a:lnTo>
                    <a:pt x="3255387" y="509605"/>
                  </a:lnTo>
                  <a:lnTo>
                    <a:pt x="3267224" y="508741"/>
                  </a:lnTo>
                  <a:lnTo>
                    <a:pt x="3279062" y="508003"/>
                  </a:lnTo>
                  <a:lnTo>
                    <a:pt x="3290900" y="507374"/>
                  </a:lnTo>
                  <a:lnTo>
                    <a:pt x="3302738" y="506837"/>
                  </a:lnTo>
                  <a:lnTo>
                    <a:pt x="3314575" y="506380"/>
                  </a:lnTo>
                  <a:lnTo>
                    <a:pt x="3326413" y="505990"/>
                  </a:lnTo>
                  <a:lnTo>
                    <a:pt x="3338251" y="505658"/>
                  </a:lnTo>
                  <a:lnTo>
                    <a:pt x="3350089" y="505375"/>
                  </a:lnTo>
                  <a:lnTo>
                    <a:pt x="3361926" y="505134"/>
                  </a:lnTo>
                  <a:lnTo>
                    <a:pt x="3373764" y="504929"/>
                  </a:lnTo>
                  <a:lnTo>
                    <a:pt x="3385602" y="504754"/>
                  </a:lnTo>
                  <a:lnTo>
                    <a:pt x="3397440" y="504605"/>
                  </a:lnTo>
                  <a:lnTo>
                    <a:pt x="3409278" y="504479"/>
                  </a:lnTo>
                  <a:lnTo>
                    <a:pt x="3421115" y="504371"/>
                  </a:lnTo>
                  <a:lnTo>
                    <a:pt x="3432953" y="504279"/>
                  </a:lnTo>
                  <a:lnTo>
                    <a:pt x="3444791" y="504201"/>
                  </a:lnTo>
                  <a:lnTo>
                    <a:pt x="3456629" y="504135"/>
                  </a:lnTo>
                  <a:lnTo>
                    <a:pt x="3468466" y="504078"/>
                  </a:lnTo>
                  <a:lnTo>
                    <a:pt x="3480304" y="504030"/>
                  </a:lnTo>
                  <a:lnTo>
                    <a:pt x="3492142" y="503989"/>
                  </a:lnTo>
                  <a:lnTo>
                    <a:pt x="3503980" y="503954"/>
                  </a:lnTo>
                  <a:lnTo>
                    <a:pt x="3515818" y="503925"/>
                  </a:lnTo>
                  <a:lnTo>
                    <a:pt x="3515818" y="503587"/>
                  </a:lnTo>
                  <a:lnTo>
                    <a:pt x="3527655" y="503557"/>
                  </a:lnTo>
                  <a:lnTo>
                    <a:pt x="3539493" y="503522"/>
                  </a:lnTo>
                  <a:lnTo>
                    <a:pt x="3551331" y="503481"/>
                  </a:lnTo>
                  <a:lnTo>
                    <a:pt x="3563169" y="503433"/>
                  </a:lnTo>
                  <a:lnTo>
                    <a:pt x="3575006" y="503377"/>
                  </a:lnTo>
                  <a:lnTo>
                    <a:pt x="3586844" y="503310"/>
                  </a:lnTo>
                  <a:lnTo>
                    <a:pt x="3598682" y="503232"/>
                  </a:lnTo>
                  <a:lnTo>
                    <a:pt x="3610520" y="503141"/>
                  </a:lnTo>
                  <a:lnTo>
                    <a:pt x="3622357" y="503033"/>
                  </a:lnTo>
                  <a:lnTo>
                    <a:pt x="3634195" y="502906"/>
                  </a:lnTo>
                  <a:lnTo>
                    <a:pt x="3646033" y="502757"/>
                  </a:lnTo>
                  <a:lnTo>
                    <a:pt x="3657871" y="502583"/>
                  </a:lnTo>
                  <a:lnTo>
                    <a:pt x="3669709" y="502378"/>
                  </a:lnTo>
                  <a:lnTo>
                    <a:pt x="3681546" y="502137"/>
                  </a:lnTo>
                  <a:lnTo>
                    <a:pt x="3693384" y="501854"/>
                  </a:lnTo>
                  <a:lnTo>
                    <a:pt x="3705222" y="501522"/>
                  </a:lnTo>
                  <a:lnTo>
                    <a:pt x="3717060" y="501132"/>
                  </a:lnTo>
                  <a:lnTo>
                    <a:pt x="3728897" y="500674"/>
                  </a:lnTo>
                  <a:lnTo>
                    <a:pt x="3740735" y="500138"/>
                  </a:lnTo>
                  <a:lnTo>
                    <a:pt x="3752573" y="499508"/>
                  </a:lnTo>
                  <a:lnTo>
                    <a:pt x="3764411" y="498771"/>
                  </a:lnTo>
                  <a:lnTo>
                    <a:pt x="3776248" y="497906"/>
                  </a:lnTo>
                  <a:lnTo>
                    <a:pt x="3788086" y="496894"/>
                  </a:lnTo>
                  <a:lnTo>
                    <a:pt x="3799924" y="495710"/>
                  </a:lnTo>
                  <a:lnTo>
                    <a:pt x="3811762" y="494325"/>
                  </a:lnTo>
                  <a:lnTo>
                    <a:pt x="3823600" y="492707"/>
                  </a:lnTo>
                  <a:lnTo>
                    <a:pt x="3835437" y="490819"/>
                  </a:lnTo>
                  <a:lnTo>
                    <a:pt x="3847275" y="488618"/>
                  </a:lnTo>
                  <a:lnTo>
                    <a:pt x="3859113" y="486056"/>
                  </a:lnTo>
                  <a:lnTo>
                    <a:pt x="3870951" y="483079"/>
                  </a:lnTo>
                  <a:lnTo>
                    <a:pt x="3882788" y="479626"/>
                  </a:lnTo>
                  <a:lnTo>
                    <a:pt x="3894626" y="475629"/>
                  </a:lnTo>
                  <a:lnTo>
                    <a:pt x="3906464" y="471016"/>
                  </a:lnTo>
                  <a:lnTo>
                    <a:pt x="3918302" y="465707"/>
                  </a:lnTo>
                  <a:lnTo>
                    <a:pt x="3930139" y="459617"/>
                  </a:lnTo>
                  <a:lnTo>
                    <a:pt x="3941977" y="452660"/>
                  </a:lnTo>
                  <a:lnTo>
                    <a:pt x="3953815" y="444747"/>
                  </a:lnTo>
                  <a:lnTo>
                    <a:pt x="3965653" y="435792"/>
                  </a:lnTo>
                  <a:lnTo>
                    <a:pt x="3977491" y="425717"/>
                  </a:lnTo>
                  <a:lnTo>
                    <a:pt x="3989328" y="414454"/>
                  </a:lnTo>
                  <a:lnTo>
                    <a:pt x="4001166" y="401954"/>
                  </a:lnTo>
                  <a:lnTo>
                    <a:pt x="4013004" y="388193"/>
                  </a:lnTo>
                  <a:lnTo>
                    <a:pt x="4024842" y="373175"/>
                  </a:lnTo>
                  <a:lnTo>
                    <a:pt x="4036679" y="356943"/>
                  </a:lnTo>
                  <a:lnTo>
                    <a:pt x="4048517" y="339580"/>
                  </a:lnTo>
                  <a:lnTo>
                    <a:pt x="4060355" y="321214"/>
                  </a:lnTo>
                  <a:lnTo>
                    <a:pt x="4072193" y="302013"/>
                  </a:lnTo>
                  <a:lnTo>
                    <a:pt x="4084031" y="282185"/>
                  </a:lnTo>
                  <a:lnTo>
                    <a:pt x="4095868" y="261968"/>
                  </a:lnTo>
                  <a:lnTo>
                    <a:pt x="4107706" y="241618"/>
                  </a:lnTo>
                  <a:lnTo>
                    <a:pt x="4119544" y="221401"/>
                  </a:lnTo>
                  <a:lnTo>
                    <a:pt x="4131382" y="201573"/>
                  </a:lnTo>
                  <a:lnTo>
                    <a:pt x="4143219" y="182372"/>
                  </a:lnTo>
                  <a:lnTo>
                    <a:pt x="4155057" y="164006"/>
                  </a:lnTo>
                  <a:lnTo>
                    <a:pt x="4166895" y="146644"/>
                  </a:lnTo>
                  <a:lnTo>
                    <a:pt x="4178733" y="130412"/>
                  </a:lnTo>
                  <a:lnTo>
                    <a:pt x="4190570" y="115394"/>
                  </a:lnTo>
                  <a:lnTo>
                    <a:pt x="4202408" y="101632"/>
                  </a:lnTo>
                  <a:lnTo>
                    <a:pt x="4214246" y="89132"/>
                  </a:lnTo>
                  <a:lnTo>
                    <a:pt x="4226084" y="77869"/>
                  </a:lnTo>
                  <a:lnTo>
                    <a:pt x="4237922" y="67794"/>
                  </a:lnTo>
                  <a:lnTo>
                    <a:pt x="4249759" y="58839"/>
                  </a:lnTo>
                  <a:lnTo>
                    <a:pt x="4261597" y="50926"/>
                  </a:lnTo>
                  <a:lnTo>
                    <a:pt x="4273435" y="43969"/>
                  </a:lnTo>
                  <a:lnTo>
                    <a:pt x="4285273" y="37879"/>
                  </a:lnTo>
                  <a:lnTo>
                    <a:pt x="4297110" y="32570"/>
                  </a:lnTo>
                  <a:lnTo>
                    <a:pt x="4308948" y="27957"/>
                  </a:lnTo>
                  <a:lnTo>
                    <a:pt x="4320786" y="23961"/>
                  </a:lnTo>
                  <a:lnTo>
                    <a:pt x="4332624" y="20507"/>
                  </a:lnTo>
                  <a:lnTo>
                    <a:pt x="4344461" y="17530"/>
                  </a:lnTo>
                  <a:lnTo>
                    <a:pt x="4356299" y="14968"/>
                  </a:lnTo>
                  <a:lnTo>
                    <a:pt x="4368137" y="12767"/>
                  </a:lnTo>
                  <a:lnTo>
                    <a:pt x="4379975" y="10879"/>
                  </a:lnTo>
                  <a:lnTo>
                    <a:pt x="4391813" y="9261"/>
                  </a:lnTo>
                  <a:lnTo>
                    <a:pt x="4403650" y="7876"/>
                  </a:lnTo>
                  <a:lnTo>
                    <a:pt x="4415488" y="6692"/>
                  </a:lnTo>
                  <a:lnTo>
                    <a:pt x="4427326" y="5680"/>
                  </a:lnTo>
                  <a:lnTo>
                    <a:pt x="4439164" y="4815"/>
                  </a:lnTo>
                  <a:lnTo>
                    <a:pt x="4451001" y="4078"/>
                  </a:lnTo>
                  <a:lnTo>
                    <a:pt x="4462839" y="3449"/>
                  </a:lnTo>
                  <a:lnTo>
                    <a:pt x="4474677" y="2912"/>
                  </a:lnTo>
                  <a:lnTo>
                    <a:pt x="4486515" y="2454"/>
                  </a:lnTo>
                  <a:lnTo>
                    <a:pt x="4498352" y="2065"/>
                  </a:lnTo>
                  <a:lnTo>
                    <a:pt x="4510190" y="1732"/>
                  </a:lnTo>
                  <a:lnTo>
                    <a:pt x="4522028" y="1450"/>
                  </a:lnTo>
                  <a:lnTo>
                    <a:pt x="4533866" y="1209"/>
                  </a:lnTo>
                  <a:lnTo>
                    <a:pt x="4545704" y="1003"/>
                  </a:lnTo>
                  <a:lnTo>
                    <a:pt x="4557541" y="829"/>
                  </a:lnTo>
                  <a:lnTo>
                    <a:pt x="4569379" y="680"/>
                  </a:lnTo>
                  <a:lnTo>
                    <a:pt x="4581217" y="553"/>
                  </a:lnTo>
                  <a:lnTo>
                    <a:pt x="4593055" y="446"/>
                  </a:lnTo>
                  <a:lnTo>
                    <a:pt x="4604892" y="354"/>
                  </a:lnTo>
                  <a:lnTo>
                    <a:pt x="4616730" y="276"/>
                  </a:lnTo>
                  <a:lnTo>
                    <a:pt x="4628568" y="209"/>
                  </a:lnTo>
                  <a:lnTo>
                    <a:pt x="4640406" y="153"/>
                  </a:lnTo>
                  <a:lnTo>
                    <a:pt x="4652244" y="105"/>
                  </a:lnTo>
                  <a:lnTo>
                    <a:pt x="4664081" y="64"/>
                  </a:lnTo>
                  <a:lnTo>
                    <a:pt x="4675919" y="29"/>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251962"/>
            </a:xfrm>
            <a:custGeom>
              <a:avLst/>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878"/>
                  </a:lnTo>
                  <a:lnTo>
                    <a:pt x="3527655" y="251863"/>
                  </a:lnTo>
                  <a:lnTo>
                    <a:pt x="3539493" y="251845"/>
                  </a:lnTo>
                  <a:lnTo>
                    <a:pt x="3551331" y="251825"/>
                  </a:lnTo>
                  <a:lnTo>
                    <a:pt x="3563169" y="251801"/>
                  </a:lnTo>
                  <a:lnTo>
                    <a:pt x="3575006" y="251773"/>
                  </a:lnTo>
                  <a:lnTo>
                    <a:pt x="3586844" y="251739"/>
                  </a:lnTo>
                  <a:lnTo>
                    <a:pt x="3598682" y="251700"/>
                  </a:lnTo>
                  <a:lnTo>
                    <a:pt x="3610520" y="251655"/>
                  </a:lnTo>
                  <a:lnTo>
                    <a:pt x="3622357" y="251601"/>
                  </a:lnTo>
                  <a:lnTo>
                    <a:pt x="3634195" y="251537"/>
                  </a:lnTo>
                  <a:lnTo>
                    <a:pt x="3646033" y="251463"/>
                  </a:lnTo>
                  <a:lnTo>
                    <a:pt x="3657871" y="251376"/>
                  </a:lnTo>
                  <a:lnTo>
                    <a:pt x="3669709" y="251273"/>
                  </a:lnTo>
                  <a:lnTo>
                    <a:pt x="3681546" y="251153"/>
                  </a:lnTo>
                  <a:lnTo>
                    <a:pt x="3693384" y="251011"/>
                  </a:lnTo>
                  <a:lnTo>
                    <a:pt x="3705222" y="250845"/>
                  </a:lnTo>
                  <a:lnTo>
                    <a:pt x="3717060" y="250650"/>
                  </a:lnTo>
                  <a:lnTo>
                    <a:pt x="3728897" y="250421"/>
                  </a:lnTo>
                  <a:lnTo>
                    <a:pt x="3740735" y="250153"/>
                  </a:lnTo>
                  <a:lnTo>
                    <a:pt x="3752573" y="249838"/>
                  </a:lnTo>
                  <a:lnTo>
                    <a:pt x="3764411" y="249470"/>
                  </a:lnTo>
                  <a:lnTo>
                    <a:pt x="3776248" y="249037"/>
                  </a:lnTo>
                  <a:lnTo>
                    <a:pt x="3788086" y="248531"/>
                  </a:lnTo>
                  <a:lnTo>
                    <a:pt x="3799924" y="247939"/>
                  </a:lnTo>
                  <a:lnTo>
                    <a:pt x="3811762" y="247247"/>
                  </a:lnTo>
                  <a:lnTo>
                    <a:pt x="3823600" y="246438"/>
                  </a:lnTo>
                  <a:lnTo>
                    <a:pt x="3835437" y="245494"/>
                  </a:lnTo>
                  <a:lnTo>
                    <a:pt x="3847275" y="244393"/>
                  </a:lnTo>
                  <a:lnTo>
                    <a:pt x="3859113" y="243112"/>
                  </a:lnTo>
                  <a:lnTo>
                    <a:pt x="3870951" y="241624"/>
                  </a:lnTo>
                  <a:lnTo>
                    <a:pt x="3882788" y="239897"/>
                  </a:lnTo>
                  <a:lnTo>
                    <a:pt x="3894626" y="237899"/>
                  </a:lnTo>
                  <a:lnTo>
                    <a:pt x="3906464" y="235592"/>
                  </a:lnTo>
                  <a:lnTo>
                    <a:pt x="3918302" y="232938"/>
                  </a:lnTo>
                  <a:lnTo>
                    <a:pt x="3930139" y="229893"/>
                  </a:lnTo>
                  <a:lnTo>
                    <a:pt x="3941977" y="226414"/>
                  </a:lnTo>
                  <a:lnTo>
                    <a:pt x="3953815" y="222458"/>
                  </a:lnTo>
                  <a:lnTo>
                    <a:pt x="3965653" y="217980"/>
                  </a:lnTo>
                  <a:lnTo>
                    <a:pt x="3977491" y="212943"/>
                  </a:lnTo>
                  <a:lnTo>
                    <a:pt x="3989328" y="207311"/>
                  </a:lnTo>
                  <a:lnTo>
                    <a:pt x="4001166" y="201061"/>
                  </a:lnTo>
                  <a:lnTo>
                    <a:pt x="4013004" y="194181"/>
                  </a:lnTo>
                  <a:lnTo>
                    <a:pt x="4024842" y="186671"/>
                  </a:lnTo>
                  <a:lnTo>
                    <a:pt x="4036679" y="178556"/>
                  </a:lnTo>
                  <a:lnTo>
                    <a:pt x="4048517" y="169874"/>
                  </a:lnTo>
                  <a:lnTo>
                    <a:pt x="4060355" y="160691"/>
                  </a:lnTo>
                  <a:lnTo>
                    <a:pt x="4072193" y="151091"/>
                  </a:lnTo>
                  <a:lnTo>
                    <a:pt x="4084031" y="141177"/>
                  </a:lnTo>
                  <a:lnTo>
                    <a:pt x="4095868" y="131068"/>
                  </a:lnTo>
                  <a:lnTo>
                    <a:pt x="4107706" y="120893"/>
                  </a:lnTo>
                  <a:lnTo>
                    <a:pt x="4119544" y="110785"/>
                  </a:lnTo>
                  <a:lnTo>
                    <a:pt x="4131382" y="100871"/>
                  </a:lnTo>
                  <a:lnTo>
                    <a:pt x="4143219" y="91270"/>
                  </a:lnTo>
                  <a:lnTo>
                    <a:pt x="4155057" y="82087"/>
                  </a:lnTo>
                  <a:lnTo>
                    <a:pt x="4166895" y="73406"/>
                  </a:lnTo>
                  <a:lnTo>
                    <a:pt x="4178733" y="65290"/>
                  </a:lnTo>
                  <a:lnTo>
                    <a:pt x="4190570" y="57781"/>
                  </a:lnTo>
                  <a:lnTo>
                    <a:pt x="4202408" y="50900"/>
                  </a:lnTo>
                  <a:lnTo>
                    <a:pt x="4214246" y="44650"/>
                  </a:lnTo>
                  <a:lnTo>
                    <a:pt x="4226084" y="39019"/>
                  </a:lnTo>
                  <a:lnTo>
                    <a:pt x="4237922" y="33981"/>
                  </a:lnTo>
                  <a:lnTo>
                    <a:pt x="4249759" y="29504"/>
                  </a:lnTo>
                  <a:lnTo>
                    <a:pt x="4261597" y="25547"/>
                  </a:lnTo>
                  <a:lnTo>
                    <a:pt x="4273435" y="22069"/>
                  </a:lnTo>
                  <a:lnTo>
                    <a:pt x="4285273" y="19024"/>
                  </a:lnTo>
                  <a:lnTo>
                    <a:pt x="4297110" y="16369"/>
                  </a:lnTo>
                  <a:lnTo>
                    <a:pt x="4308948" y="14063"/>
                  </a:lnTo>
                  <a:lnTo>
                    <a:pt x="4320786" y="12065"/>
                  </a:lnTo>
                  <a:lnTo>
                    <a:pt x="4332624" y="10338"/>
                  </a:lnTo>
                  <a:lnTo>
                    <a:pt x="4344461" y="8849"/>
                  </a:lnTo>
                  <a:lnTo>
                    <a:pt x="4356299" y="7568"/>
                  </a:lnTo>
                  <a:lnTo>
                    <a:pt x="4368137" y="6468"/>
                  </a:lnTo>
                  <a:lnTo>
                    <a:pt x="4379975" y="5524"/>
                  </a:lnTo>
                  <a:lnTo>
                    <a:pt x="4391813" y="4715"/>
                  </a:lnTo>
                  <a:lnTo>
                    <a:pt x="4403650" y="4022"/>
                  </a:lnTo>
                  <a:lnTo>
                    <a:pt x="4415488" y="3430"/>
                  </a:lnTo>
                  <a:lnTo>
                    <a:pt x="4427326" y="2924"/>
                  </a:lnTo>
                  <a:lnTo>
                    <a:pt x="4439164" y="2492"/>
                  </a:lnTo>
                  <a:lnTo>
                    <a:pt x="4451001" y="2123"/>
                  </a:lnTo>
                  <a:lnTo>
                    <a:pt x="4462839" y="1809"/>
                  </a:lnTo>
                  <a:lnTo>
                    <a:pt x="4474677" y="1540"/>
                  </a:lnTo>
                  <a:lnTo>
                    <a:pt x="4486515" y="1311"/>
                  </a:lnTo>
                  <a:lnTo>
                    <a:pt x="4498352" y="1117"/>
                  </a:lnTo>
                  <a:lnTo>
                    <a:pt x="4510190" y="950"/>
                  </a:lnTo>
                  <a:lnTo>
                    <a:pt x="4522028" y="809"/>
                  </a:lnTo>
                  <a:lnTo>
                    <a:pt x="4533866" y="689"/>
                  </a:lnTo>
                  <a:lnTo>
                    <a:pt x="4545704" y="586"/>
                  </a:lnTo>
                  <a:lnTo>
                    <a:pt x="4557541" y="499"/>
                  </a:lnTo>
                  <a:lnTo>
                    <a:pt x="4569379" y="424"/>
                  </a:lnTo>
                  <a:lnTo>
                    <a:pt x="4581217" y="361"/>
                  </a:lnTo>
                  <a:lnTo>
                    <a:pt x="4593055" y="307"/>
                  </a:lnTo>
                  <a:lnTo>
                    <a:pt x="4604892" y="261"/>
                  </a:lnTo>
                  <a:lnTo>
                    <a:pt x="4616730" y="222"/>
                  </a:lnTo>
                  <a:lnTo>
                    <a:pt x="4628568" y="189"/>
                  </a:lnTo>
                  <a:lnTo>
                    <a:pt x="4640406" y="161"/>
                  </a:lnTo>
                  <a:lnTo>
                    <a:pt x="4652244" y="137"/>
                  </a:lnTo>
                  <a:lnTo>
                    <a:pt x="4664081" y="116"/>
                  </a:lnTo>
                  <a:lnTo>
                    <a:pt x="4675919" y="99"/>
                  </a:lnTo>
                  <a:lnTo>
                    <a:pt x="4687757" y="84"/>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124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2423549" y="361246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423549"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3595489"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4767428"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8" name="pt118"/>
            <p:cNvSpPr/>
            <p:nvPr/>
          </p:nvSpPr>
          <p:spPr>
            <a:xfrm>
              <a:off x="711130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45" name="tx145"/>
            <p:cNvSpPr/>
            <p:nvPr/>
          </p:nvSpPr>
          <p:spPr>
            <a:xfrm>
              <a:off x="1289362"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46" name="tx146"/>
            <p:cNvSpPr/>
            <p:nvPr/>
          </p:nvSpPr>
          <p:spPr>
            <a:xfrm>
              <a:off x="1577692"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47" name="tx147"/>
            <p:cNvSpPr/>
            <p:nvPr/>
          </p:nvSpPr>
          <p:spPr>
            <a:xfrm>
              <a:off x="1352475"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48" name="tx148"/>
            <p:cNvSpPr/>
            <p:nvPr/>
          </p:nvSpPr>
          <p:spPr>
            <a:xfrm>
              <a:off x="1465176"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49" name="tx149"/>
            <p:cNvSpPr/>
            <p:nvPr/>
          </p:nvSpPr>
          <p:spPr>
            <a:xfrm>
              <a:off x="1465115"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50" name="tx150"/>
            <p:cNvSpPr/>
            <p:nvPr/>
          </p:nvSpPr>
          <p:spPr>
            <a:xfrm>
              <a:off x="1373718"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51" name="tx151"/>
            <p:cNvSpPr/>
            <p:nvPr/>
          </p:nvSpPr>
          <p:spPr>
            <a:xfrm>
              <a:off x="1556511"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52" name="tx152"/>
            <p:cNvSpPr/>
            <p:nvPr/>
          </p:nvSpPr>
          <p:spPr>
            <a:xfrm>
              <a:off x="1640929"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958854"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54" name="tx154"/>
            <p:cNvSpPr/>
            <p:nvPr/>
          </p:nvSpPr>
          <p:spPr>
            <a:xfrm>
              <a:off x="1549409"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55" name="tx155"/>
            <p:cNvSpPr/>
            <p:nvPr/>
          </p:nvSpPr>
          <p:spPr>
            <a:xfrm>
              <a:off x="1507416"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577816"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57" name="tx157"/>
            <p:cNvSpPr/>
            <p:nvPr/>
          </p:nvSpPr>
          <p:spPr>
            <a:xfrm>
              <a:off x="1521496"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811570"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972996"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60" name="tx160"/>
            <p:cNvSpPr/>
            <p:nvPr/>
          </p:nvSpPr>
          <p:spPr>
            <a:xfrm>
              <a:off x="1510936"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74172"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2" name="tx162"/>
            <p:cNvSpPr/>
            <p:nvPr/>
          </p:nvSpPr>
          <p:spPr>
            <a:xfrm>
              <a:off x="1644510"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17853"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64" name="tx164"/>
            <p:cNvSpPr/>
            <p:nvPr/>
          </p:nvSpPr>
          <p:spPr>
            <a:xfrm>
              <a:off x="7287203"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(696,000)</a:t>
              </a:r>
            </a:p>
          </p:txBody>
        </p:sp>
        <p:sp>
          <p:nvSpPr>
            <p:cNvPr id="165" name="tx165"/>
            <p:cNvSpPr/>
            <p:nvPr/>
          </p:nvSpPr>
          <p:spPr>
            <a:xfrm>
              <a:off x="7287203" y="1078119"/>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(273,000)</a:t>
              </a:r>
            </a:p>
          </p:txBody>
        </p:sp>
        <p:sp>
          <p:nvSpPr>
            <p:cNvPr id="166" name="tx166"/>
            <p:cNvSpPr/>
            <p:nvPr/>
          </p:nvSpPr>
          <p:spPr>
            <a:xfrm>
              <a:off x="7287203"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(148,000)</a:t>
              </a:r>
            </a:p>
          </p:txBody>
        </p:sp>
        <p:sp>
          <p:nvSpPr>
            <p:cNvPr id="167" name="tx167"/>
            <p:cNvSpPr/>
            <p:nvPr/>
          </p:nvSpPr>
          <p:spPr>
            <a:xfrm>
              <a:off x="7287203"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(47,000)</a:t>
              </a:r>
            </a:p>
          </p:txBody>
        </p:sp>
        <p:sp>
          <p:nvSpPr>
            <p:cNvPr id="168" name="tx168"/>
            <p:cNvSpPr/>
            <p:nvPr/>
          </p:nvSpPr>
          <p:spPr>
            <a:xfrm>
              <a:off x="7287203"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69" name="tx169"/>
            <p:cNvSpPr/>
            <p:nvPr/>
          </p:nvSpPr>
          <p:spPr>
            <a:xfrm>
              <a:off x="7287203" y="2085969"/>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70" name="tx170"/>
            <p:cNvSpPr/>
            <p:nvPr/>
          </p:nvSpPr>
          <p:spPr>
            <a:xfrm>
              <a:off x="7287203" y="2337932"/>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(11,000)</a:t>
              </a:r>
            </a:p>
          </p:txBody>
        </p:sp>
        <p:sp>
          <p:nvSpPr>
            <p:cNvPr id="171" name="tx171"/>
            <p:cNvSpPr/>
            <p:nvPr/>
          </p:nvSpPr>
          <p:spPr>
            <a:xfrm>
              <a:off x="7287203" y="2589894"/>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41857"/>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73" name="tx173"/>
            <p:cNvSpPr/>
            <p:nvPr/>
          </p:nvSpPr>
          <p:spPr>
            <a:xfrm>
              <a:off x="7287203" y="3093820"/>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(8,000)</a:t>
              </a:r>
            </a:p>
          </p:txBody>
        </p:sp>
        <p:sp>
          <p:nvSpPr>
            <p:cNvPr id="174" name="tx174"/>
            <p:cNvSpPr/>
            <p:nvPr/>
          </p:nvSpPr>
          <p:spPr>
            <a:xfrm>
              <a:off x="7287203" y="334578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75" name="tx175"/>
            <p:cNvSpPr/>
            <p:nvPr/>
          </p:nvSpPr>
          <p:spPr>
            <a:xfrm>
              <a:off x="7287203" y="3597745"/>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(5,000)</a:t>
              </a:r>
            </a:p>
          </p:txBody>
        </p:sp>
        <p:sp>
          <p:nvSpPr>
            <p:cNvPr id="176" name="tx176"/>
            <p:cNvSpPr/>
            <p:nvPr/>
          </p:nvSpPr>
          <p:spPr>
            <a:xfrm>
              <a:off x="7287203" y="3849707"/>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(4,000)</a:t>
              </a:r>
            </a:p>
          </p:txBody>
        </p:sp>
        <p:sp>
          <p:nvSpPr>
            <p:cNvPr id="177" name="tx177"/>
            <p:cNvSpPr/>
            <p:nvPr/>
          </p:nvSpPr>
          <p:spPr>
            <a:xfrm>
              <a:off x="7287203" y="4101670"/>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(2,000)</a:t>
              </a:r>
            </a:p>
          </p:txBody>
        </p:sp>
        <p:sp>
          <p:nvSpPr>
            <p:cNvPr id="179" name="tx179"/>
            <p:cNvSpPr/>
            <p:nvPr/>
          </p:nvSpPr>
          <p:spPr>
            <a:xfrm>
              <a:off x="7287203"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80" name="tx180"/>
            <p:cNvSpPr/>
            <p:nvPr/>
          </p:nvSpPr>
          <p:spPr>
            <a:xfrm>
              <a:off x="7287203"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82" name="tx182"/>
            <p:cNvSpPr/>
            <p:nvPr/>
          </p:nvSpPr>
          <p:spPr>
            <a:xfrm>
              <a:off x="7287203"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84" name="tx18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2021-2025</a:t>
              </a:r>
            </a:p>
          </p:txBody>
        </p:sp>
        <p:sp>
          <p:nvSpPr>
            <p:cNvPr id="210" name="tx21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1" name="tx21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12" name="tx21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Djibouti occupait la 12e place sur 20 pays, avec 7 000 enfants n'ayant reçu aucune dose.
En 2025, Djibouti occupait la 14e place sur 20 pays, avec 3 000 enfants n'ayant reçu aucune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0347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90920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31494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72068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212641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80060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20633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61207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01781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42355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182928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5" name="pl15"/>
            <p:cNvSpPr/>
            <p:nvPr/>
          </p:nvSpPr>
          <p:spPr>
            <a:xfrm>
              <a:off x="1374417"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1248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50543"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78860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647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279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9905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2666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5428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89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0950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3711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6473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71992" y="4150953"/>
              <a:ext cx="204851" cy="649647"/>
            </a:xfrm>
            <a:prstGeom prst="rect">
              <a:avLst/>
            </a:prstGeom>
            <a:solidFill>
              <a:srgbClr val="80BD41">
                <a:alpha val="100000"/>
              </a:srgbClr>
            </a:solidFill>
          </p:spPr>
          <p:txBody>
            <a:bodyPr/>
            <a:lstStyle/>
            <a:p/>
          </p:txBody>
        </p:sp>
        <p:sp>
          <p:nvSpPr>
            <p:cNvPr id="30" name="rc30"/>
            <p:cNvSpPr/>
            <p:nvPr/>
          </p:nvSpPr>
          <p:spPr>
            <a:xfrm>
              <a:off x="1271992" y="3388336"/>
              <a:ext cx="204851" cy="480164"/>
            </a:xfrm>
            <a:prstGeom prst="rect">
              <a:avLst/>
            </a:prstGeom>
            <a:solidFill>
              <a:srgbClr val="0058AB">
                <a:alpha val="100000"/>
              </a:srgbClr>
            </a:solidFill>
          </p:spPr>
          <p:txBody>
            <a:bodyPr/>
            <a:lstStyle/>
            <a:p/>
          </p:txBody>
        </p:sp>
        <p:sp>
          <p:nvSpPr>
            <p:cNvPr id="31" name="rc31"/>
            <p:cNvSpPr/>
            <p:nvPr/>
          </p:nvSpPr>
          <p:spPr>
            <a:xfrm>
              <a:off x="1271992" y="3868500"/>
              <a:ext cx="204851" cy="282453"/>
            </a:xfrm>
            <a:prstGeom prst="rect">
              <a:avLst/>
            </a:prstGeom>
            <a:solidFill>
              <a:srgbClr val="1CABE2">
                <a:alpha val="100000"/>
              </a:srgbClr>
            </a:solidFill>
          </p:spPr>
          <p:txBody>
            <a:bodyPr/>
            <a:lstStyle/>
            <a:p/>
          </p:txBody>
        </p:sp>
        <p:sp>
          <p:nvSpPr>
            <p:cNvPr id="32" name="rc32"/>
            <p:cNvSpPr/>
            <p:nvPr/>
          </p:nvSpPr>
          <p:spPr>
            <a:xfrm>
              <a:off x="1499604" y="4031922"/>
              <a:ext cx="204851" cy="768678"/>
            </a:xfrm>
            <a:prstGeom prst="rect">
              <a:avLst/>
            </a:prstGeom>
            <a:solidFill>
              <a:srgbClr val="80BD41">
                <a:alpha val="100000"/>
              </a:srgbClr>
            </a:solidFill>
          </p:spPr>
          <p:txBody>
            <a:bodyPr/>
            <a:lstStyle/>
            <a:p/>
          </p:txBody>
        </p:sp>
        <p:sp>
          <p:nvSpPr>
            <p:cNvPr id="33" name="rc33"/>
            <p:cNvSpPr/>
            <p:nvPr/>
          </p:nvSpPr>
          <p:spPr>
            <a:xfrm>
              <a:off x="1499604" y="3350244"/>
              <a:ext cx="204851" cy="507619"/>
            </a:xfrm>
            <a:prstGeom prst="rect">
              <a:avLst/>
            </a:prstGeom>
            <a:solidFill>
              <a:srgbClr val="0058AB">
                <a:alpha val="100000"/>
              </a:srgbClr>
            </a:solidFill>
          </p:spPr>
          <p:txBody>
            <a:bodyPr/>
            <a:lstStyle/>
            <a:p/>
          </p:txBody>
        </p:sp>
        <p:sp>
          <p:nvSpPr>
            <p:cNvPr id="34" name="rc34"/>
            <p:cNvSpPr/>
            <p:nvPr/>
          </p:nvSpPr>
          <p:spPr>
            <a:xfrm>
              <a:off x="1499604" y="3857863"/>
              <a:ext cx="204851" cy="174059"/>
            </a:xfrm>
            <a:prstGeom prst="rect">
              <a:avLst/>
            </a:prstGeom>
            <a:solidFill>
              <a:srgbClr val="1CABE2">
                <a:alpha val="100000"/>
              </a:srgbClr>
            </a:solidFill>
          </p:spPr>
          <p:txBody>
            <a:bodyPr/>
            <a:lstStyle/>
            <a:p/>
          </p:txBody>
        </p:sp>
        <p:sp>
          <p:nvSpPr>
            <p:cNvPr id="35" name="rc35"/>
            <p:cNvSpPr/>
            <p:nvPr/>
          </p:nvSpPr>
          <p:spPr>
            <a:xfrm>
              <a:off x="1727217" y="3879613"/>
              <a:ext cx="204851" cy="920988"/>
            </a:xfrm>
            <a:prstGeom prst="rect">
              <a:avLst/>
            </a:prstGeom>
            <a:solidFill>
              <a:srgbClr val="80BD41">
                <a:alpha val="100000"/>
              </a:srgbClr>
            </a:solidFill>
          </p:spPr>
          <p:txBody>
            <a:bodyPr/>
            <a:lstStyle/>
            <a:p/>
          </p:txBody>
        </p:sp>
        <p:sp>
          <p:nvSpPr>
            <p:cNvPr id="36" name="rc36"/>
            <p:cNvSpPr/>
            <p:nvPr/>
          </p:nvSpPr>
          <p:spPr>
            <a:xfrm>
              <a:off x="1727217" y="3315182"/>
              <a:ext cx="204851" cy="415924"/>
            </a:xfrm>
            <a:prstGeom prst="rect">
              <a:avLst/>
            </a:prstGeom>
            <a:solidFill>
              <a:srgbClr val="0058AB">
                <a:alpha val="100000"/>
              </a:srgbClr>
            </a:solidFill>
          </p:spPr>
          <p:txBody>
            <a:bodyPr/>
            <a:lstStyle/>
            <a:p/>
          </p:txBody>
        </p:sp>
        <p:sp>
          <p:nvSpPr>
            <p:cNvPr id="37" name="rc37"/>
            <p:cNvSpPr/>
            <p:nvPr/>
          </p:nvSpPr>
          <p:spPr>
            <a:xfrm>
              <a:off x="1727217" y="3731107"/>
              <a:ext cx="204851" cy="148506"/>
            </a:xfrm>
            <a:prstGeom prst="rect">
              <a:avLst/>
            </a:prstGeom>
            <a:solidFill>
              <a:srgbClr val="1CABE2">
                <a:alpha val="100000"/>
              </a:srgbClr>
            </a:solidFill>
          </p:spPr>
          <p:txBody>
            <a:bodyPr/>
            <a:lstStyle/>
            <a:p/>
          </p:txBody>
        </p:sp>
        <p:sp>
          <p:nvSpPr>
            <p:cNvPr id="38" name="rc38"/>
            <p:cNvSpPr/>
            <p:nvPr/>
          </p:nvSpPr>
          <p:spPr>
            <a:xfrm>
              <a:off x="1954829" y="3777162"/>
              <a:ext cx="204851" cy="1023439"/>
            </a:xfrm>
            <a:prstGeom prst="rect">
              <a:avLst/>
            </a:prstGeom>
            <a:solidFill>
              <a:srgbClr val="80BD41">
                <a:alpha val="100000"/>
              </a:srgbClr>
            </a:solidFill>
          </p:spPr>
          <p:txBody>
            <a:bodyPr/>
            <a:lstStyle/>
            <a:p/>
          </p:txBody>
        </p:sp>
        <p:sp>
          <p:nvSpPr>
            <p:cNvPr id="39" name="rc39"/>
            <p:cNvSpPr/>
            <p:nvPr/>
          </p:nvSpPr>
          <p:spPr>
            <a:xfrm>
              <a:off x="1954829" y="3295512"/>
              <a:ext cx="204851" cy="361192"/>
            </a:xfrm>
            <a:prstGeom prst="rect">
              <a:avLst/>
            </a:prstGeom>
            <a:solidFill>
              <a:srgbClr val="0058AB">
                <a:alpha val="100000"/>
              </a:srgbClr>
            </a:solidFill>
          </p:spPr>
          <p:txBody>
            <a:bodyPr/>
            <a:lstStyle/>
            <a:p/>
          </p:txBody>
        </p:sp>
        <p:sp>
          <p:nvSpPr>
            <p:cNvPr id="40" name="rc40"/>
            <p:cNvSpPr/>
            <p:nvPr/>
          </p:nvSpPr>
          <p:spPr>
            <a:xfrm>
              <a:off x="1954829" y="3656705"/>
              <a:ext cx="204851" cy="120457"/>
            </a:xfrm>
            <a:prstGeom prst="rect">
              <a:avLst/>
            </a:prstGeom>
            <a:solidFill>
              <a:srgbClr val="1CABE2">
                <a:alpha val="100000"/>
              </a:srgbClr>
            </a:solidFill>
          </p:spPr>
          <p:txBody>
            <a:bodyPr/>
            <a:lstStyle/>
            <a:p/>
          </p:txBody>
        </p:sp>
        <p:sp>
          <p:nvSpPr>
            <p:cNvPr id="41" name="rc41"/>
            <p:cNvSpPr/>
            <p:nvPr/>
          </p:nvSpPr>
          <p:spPr>
            <a:xfrm>
              <a:off x="2182442" y="3854238"/>
              <a:ext cx="204851" cy="946363"/>
            </a:xfrm>
            <a:prstGeom prst="rect">
              <a:avLst/>
            </a:prstGeom>
            <a:solidFill>
              <a:srgbClr val="80BD41">
                <a:alpha val="100000"/>
              </a:srgbClr>
            </a:solidFill>
          </p:spPr>
          <p:txBody>
            <a:bodyPr/>
            <a:lstStyle/>
            <a:p/>
          </p:txBody>
        </p:sp>
        <p:sp>
          <p:nvSpPr>
            <p:cNvPr id="42" name="rc42"/>
            <p:cNvSpPr/>
            <p:nvPr/>
          </p:nvSpPr>
          <p:spPr>
            <a:xfrm>
              <a:off x="2182442" y="3321897"/>
              <a:ext cx="204851" cy="280967"/>
            </a:xfrm>
            <a:prstGeom prst="rect">
              <a:avLst/>
            </a:prstGeom>
            <a:solidFill>
              <a:srgbClr val="0058AB">
                <a:alpha val="100000"/>
              </a:srgbClr>
            </a:solidFill>
          </p:spPr>
          <p:txBody>
            <a:bodyPr/>
            <a:lstStyle/>
            <a:p/>
          </p:txBody>
        </p:sp>
        <p:sp>
          <p:nvSpPr>
            <p:cNvPr id="43" name="rc43"/>
            <p:cNvSpPr/>
            <p:nvPr/>
          </p:nvSpPr>
          <p:spPr>
            <a:xfrm>
              <a:off x="2182442" y="3602865"/>
              <a:ext cx="204851" cy="251373"/>
            </a:xfrm>
            <a:prstGeom prst="rect">
              <a:avLst/>
            </a:prstGeom>
            <a:solidFill>
              <a:srgbClr val="1CABE2">
                <a:alpha val="100000"/>
              </a:srgbClr>
            </a:solidFill>
          </p:spPr>
          <p:txBody>
            <a:bodyPr/>
            <a:lstStyle/>
            <a:p/>
          </p:txBody>
        </p:sp>
        <p:sp>
          <p:nvSpPr>
            <p:cNvPr id="44" name="rc44"/>
            <p:cNvSpPr/>
            <p:nvPr/>
          </p:nvSpPr>
          <p:spPr>
            <a:xfrm>
              <a:off x="2410055" y="3767594"/>
              <a:ext cx="204851" cy="1033006"/>
            </a:xfrm>
            <a:prstGeom prst="rect">
              <a:avLst/>
            </a:prstGeom>
            <a:solidFill>
              <a:srgbClr val="80BD41">
                <a:alpha val="100000"/>
              </a:srgbClr>
            </a:solidFill>
          </p:spPr>
          <p:txBody>
            <a:bodyPr/>
            <a:lstStyle/>
            <a:p/>
          </p:txBody>
        </p:sp>
        <p:sp>
          <p:nvSpPr>
            <p:cNvPr id="45" name="rc45"/>
            <p:cNvSpPr/>
            <p:nvPr/>
          </p:nvSpPr>
          <p:spPr>
            <a:xfrm>
              <a:off x="2410055" y="3345668"/>
              <a:ext cx="204851" cy="392807"/>
            </a:xfrm>
            <a:prstGeom prst="rect">
              <a:avLst/>
            </a:prstGeom>
            <a:solidFill>
              <a:srgbClr val="0058AB">
                <a:alpha val="100000"/>
              </a:srgbClr>
            </a:solidFill>
          </p:spPr>
          <p:txBody>
            <a:bodyPr/>
            <a:lstStyle/>
            <a:p/>
          </p:txBody>
        </p:sp>
        <p:sp>
          <p:nvSpPr>
            <p:cNvPr id="46" name="rc46"/>
            <p:cNvSpPr/>
            <p:nvPr/>
          </p:nvSpPr>
          <p:spPr>
            <a:xfrm>
              <a:off x="2410055" y="3738475"/>
              <a:ext cx="204851" cy="29118"/>
            </a:xfrm>
            <a:prstGeom prst="rect">
              <a:avLst/>
            </a:prstGeom>
            <a:solidFill>
              <a:srgbClr val="1CABE2">
                <a:alpha val="100000"/>
              </a:srgbClr>
            </a:solidFill>
          </p:spPr>
          <p:txBody>
            <a:bodyPr/>
            <a:lstStyle/>
            <a:p/>
          </p:txBody>
        </p:sp>
        <p:sp>
          <p:nvSpPr>
            <p:cNvPr id="47" name="rc47"/>
            <p:cNvSpPr/>
            <p:nvPr/>
          </p:nvSpPr>
          <p:spPr>
            <a:xfrm>
              <a:off x="2637667" y="3772586"/>
              <a:ext cx="204851" cy="1028014"/>
            </a:xfrm>
            <a:prstGeom prst="rect">
              <a:avLst/>
            </a:prstGeom>
            <a:solidFill>
              <a:srgbClr val="80BD41">
                <a:alpha val="100000"/>
              </a:srgbClr>
            </a:solidFill>
          </p:spPr>
          <p:txBody>
            <a:bodyPr/>
            <a:lstStyle/>
            <a:p/>
          </p:txBody>
        </p:sp>
        <p:sp>
          <p:nvSpPr>
            <p:cNvPr id="48" name="rc48"/>
            <p:cNvSpPr/>
            <p:nvPr/>
          </p:nvSpPr>
          <p:spPr>
            <a:xfrm>
              <a:off x="2637667" y="3372826"/>
              <a:ext cx="204851" cy="342651"/>
            </a:xfrm>
            <a:prstGeom prst="rect">
              <a:avLst/>
            </a:prstGeom>
            <a:solidFill>
              <a:srgbClr val="0058AB">
                <a:alpha val="100000"/>
              </a:srgbClr>
            </a:solidFill>
          </p:spPr>
          <p:txBody>
            <a:bodyPr/>
            <a:lstStyle/>
            <a:p/>
          </p:txBody>
        </p:sp>
        <p:sp>
          <p:nvSpPr>
            <p:cNvPr id="49" name="rc49"/>
            <p:cNvSpPr/>
            <p:nvPr/>
          </p:nvSpPr>
          <p:spPr>
            <a:xfrm>
              <a:off x="2637667" y="3715477"/>
              <a:ext cx="204851" cy="57108"/>
            </a:xfrm>
            <a:prstGeom prst="rect">
              <a:avLst/>
            </a:prstGeom>
            <a:solidFill>
              <a:srgbClr val="1CABE2">
                <a:alpha val="100000"/>
              </a:srgbClr>
            </a:solidFill>
          </p:spPr>
          <p:txBody>
            <a:bodyPr/>
            <a:lstStyle/>
            <a:p/>
          </p:txBody>
        </p:sp>
        <p:sp>
          <p:nvSpPr>
            <p:cNvPr id="50" name="rc50"/>
            <p:cNvSpPr/>
            <p:nvPr/>
          </p:nvSpPr>
          <p:spPr>
            <a:xfrm>
              <a:off x="2865280" y="3555086"/>
              <a:ext cx="204851" cy="1245515"/>
            </a:xfrm>
            <a:prstGeom prst="rect">
              <a:avLst/>
            </a:prstGeom>
            <a:solidFill>
              <a:srgbClr val="80BD41">
                <a:alpha val="100000"/>
              </a:srgbClr>
            </a:solidFill>
          </p:spPr>
          <p:txBody>
            <a:bodyPr/>
            <a:lstStyle/>
            <a:p/>
          </p:txBody>
        </p:sp>
        <p:sp>
          <p:nvSpPr>
            <p:cNvPr id="51" name="rc51"/>
            <p:cNvSpPr/>
            <p:nvPr/>
          </p:nvSpPr>
          <p:spPr>
            <a:xfrm>
              <a:off x="2865280" y="3385246"/>
              <a:ext cx="204851" cy="113207"/>
            </a:xfrm>
            <a:prstGeom prst="rect">
              <a:avLst/>
            </a:prstGeom>
            <a:solidFill>
              <a:srgbClr val="0058AB">
                <a:alpha val="100000"/>
              </a:srgbClr>
            </a:solidFill>
          </p:spPr>
          <p:txBody>
            <a:bodyPr/>
            <a:lstStyle/>
            <a:p/>
          </p:txBody>
        </p:sp>
        <p:sp>
          <p:nvSpPr>
            <p:cNvPr id="52" name="rc52"/>
            <p:cNvSpPr/>
            <p:nvPr/>
          </p:nvSpPr>
          <p:spPr>
            <a:xfrm>
              <a:off x="2865280" y="3498453"/>
              <a:ext cx="204851" cy="56633"/>
            </a:xfrm>
            <a:prstGeom prst="rect">
              <a:avLst/>
            </a:prstGeom>
            <a:solidFill>
              <a:srgbClr val="1CABE2">
                <a:alpha val="100000"/>
              </a:srgbClr>
            </a:solidFill>
          </p:spPr>
          <p:txBody>
            <a:bodyPr/>
            <a:lstStyle/>
            <a:p/>
          </p:txBody>
        </p:sp>
        <p:sp>
          <p:nvSpPr>
            <p:cNvPr id="53" name="rc53"/>
            <p:cNvSpPr/>
            <p:nvPr/>
          </p:nvSpPr>
          <p:spPr>
            <a:xfrm>
              <a:off x="3092892" y="3555561"/>
              <a:ext cx="204851" cy="1245039"/>
            </a:xfrm>
            <a:prstGeom prst="rect">
              <a:avLst/>
            </a:prstGeom>
            <a:solidFill>
              <a:srgbClr val="80BD41">
                <a:alpha val="100000"/>
              </a:srgbClr>
            </a:solidFill>
          </p:spPr>
          <p:txBody>
            <a:bodyPr/>
            <a:lstStyle/>
            <a:p/>
          </p:txBody>
        </p:sp>
        <p:sp>
          <p:nvSpPr>
            <p:cNvPr id="54" name="rc54"/>
            <p:cNvSpPr/>
            <p:nvPr/>
          </p:nvSpPr>
          <p:spPr>
            <a:xfrm>
              <a:off x="3092892" y="3401707"/>
              <a:ext cx="204851" cy="139889"/>
            </a:xfrm>
            <a:prstGeom prst="rect">
              <a:avLst/>
            </a:prstGeom>
            <a:solidFill>
              <a:srgbClr val="0058AB">
                <a:alpha val="100000"/>
              </a:srgbClr>
            </a:solidFill>
          </p:spPr>
          <p:txBody>
            <a:bodyPr/>
            <a:lstStyle/>
            <a:p/>
          </p:txBody>
        </p:sp>
        <p:sp>
          <p:nvSpPr>
            <p:cNvPr id="55" name="rc55"/>
            <p:cNvSpPr/>
            <p:nvPr/>
          </p:nvSpPr>
          <p:spPr>
            <a:xfrm>
              <a:off x="3092892" y="3541596"/>
              <a:ext cx="204851" cy="13965"/>
            </a:xfrm>
            <a:prstGeom prst="rect">
              <a:avLst/>
            </a:prstGeom>
            <a:solidFill>
              <a:srgbClr val="1CABE2">
                <a:alpha val="100000"/>
              </a:srgbClr>
            </a:solidFill>
          </p:spPr>
          <p:txBody>
            <a:bodyPr/>
            <a:lstStyle/>
            <a:p/>
          </p:txBody>
        </p:sp>
        <p:sp>
          <p:nvSpPr>
            <p:cNvPr id="56" name="rc56"/>
            <p:cNvSpPr/>
            <p:nvPr/>
          </p:nvSpPr>
          <p:spPr>
            <a:xfrm>
              <a:off x="3320505" y="3558176"/>
              <a:ext cx="204851" cy="1242424"/>
            </a:xfrm>
            <a:prstGeom prst="rect">
              <a:avLst/>
            </a:prstGeom>
            <a:solidFill>
              <a:srgbClr val="80BD41">
                <a:alpha val="100000"/>
              </a:srgbClr>
            </a:solidFill>
          </p:spPr>
          <p:txBody>
            <a:bodyPr/>
            <a:lstStyle/>
            <a:p/>
          </p:txBody>
        </p:sp>
        <p:sp>
          <p:nvSpPr>
            <p:cNvPr id="57" name="rc57"/>
            <p:cNvSpPr/>
            <p:nvPr/>
          </p:nvSpPr>
          <p:spPr>
            <a:xfrm>
              <a:off x="3320505" y="3404619"/>
              <a:ext cx="204851" cy="139592"/>
            </a:xfrm>
            <a:prstGeom prst="rect">
              <a:avLst/>
            </a:prstGeom>
            <a:solidFill>
              <a:srgbClr val="0058AB">
                <a:alpha val="100000"/>
              </a:srgbClr>
            </a:solidFill>
          </p:spPr>
          <p:txBody>
            <a:bodyPr/>
            <a:lstStyle/>
            <a:p/>
          </p:txBody>
        </p:sp>
        <p:sp>
          <p:nvSpPr>
            <p:cNvPr id="58" name="rc58"/>
            <p:cNvSpPr/>
            <p:nvPr/>
          </p:nvSpPr>
          <p:spPr>
            <a:xfrm>
              <a:off x="3320505" y="3544211"/>
              <a:ext cx="204851" cy="13965"/>
            </a:xfrm>
            <a:prstGeom prst="rect">
              <a:avLst/>
            </a:prstGeom>
            <a:solidFill>
              <a:srgbClr val="1CABE2">
                <a:alpha val="100000"/>
              </a:srgbClr>
            </a:solidFill>
          </p:spPr>
          <p:txBody>
            <a:bodyPr/>
            <a:lstStyle/>
            <a:p/>
          </p:txBody>
        </p:sp>
        <p:sp>
          <p:nvSpPr>
            <p:cNvPr id="59" name="rc59"/>
            <p:cNvSpPr/>
            <p:nvPr/>
          </p:nvSpPr>
          <p:spPr>
            <a:xfrm>
              <a:off x="3548117" y="3574459"/>
              <a:ext cx="204851" cy="1226142"/>
            </a:xfrm>
            <a:prstGeom prst="rect">
              <a:avLst/>
            </a:prstGeom>
            <a:solidFill>
              <a:srgbClr val="80BD41">
                <a:alpha val="100000"/>
              </a:srgbClr>
            </a:solidFill>
          </p:spPr>
          <p:txBody>
            <a:bodyPr/>
            <a:lstStyle/>
            <a:p/>
          </p:txBody>
        </p:sp>
        <p:sp>
          <p:nvSpPr>
            <p:cNvPr id="60" name="rc60"/>
            <p:cNvSpPr/>
            <p:nvPr/>
          </p:nvSpPr>
          <p:spPr>
            <a:xfrm>
              <a:off x="3548117" y="3407233"/>
              <a:ext cx="204851" cy="139354"/>
            </a:xfrm>
            <a:prstGeom prst="rect">
              <a:avLst/>
            </a:prstGeom>
            <a:solidFill>
              <a:srgbClr val="0058AB">
                <a:alpha val="100000"/>
              </a:srgbClr>
            </a:solidFill>
          </p:spPr>
          <p:txBody>
            <a:bodyPr/>
            <a:lstStyle/>
            <a:p/>
          </p:txBody>
        </p:sp>
        <p:sp>
          <p:nvSpPr>
            <p:cNvPr id="61" name="rc61"/>
            <p:cNvSpPr/>
            <p:nvPr/>
          </p:nvSpPr>
          <p:spPr>
            <a:xfrm>
              <a:off x="3548117" y="3546588"/>
              <a:ext cx="204851" cy="27870"/>
            </a:xfrm>
            <a:prstGeom prst="rect">
              <a:avLst/>
            </a:prstGeom>
            <a:solidFill>
              <a:srgbClr val="1CABE2">
                <a:alpha val="100000"/>
              </a:srgbClr>
            </a:solidFill>
          </p:spPr>
          <p:txBody>
            <a:bodyPr/>
            <a:lstStyle/>
            <a:p/>
          </p:txBody>
        </p:sp>
        <p:sp>
          <p:nvSpPr>
            <p:cNvPr id="62" name="rc62"/>
            <p:cNvSpPr/>
            <p:nvPr/>
          </p:nvSpPr>
          <p:spPr>
            <a:xfrm>
              <a:off x="3775730" y="3593178"/>
              <a:ext cx="204851" cy="1207422"/>
            </a:xfrm>
            <a:prstGeom prst="rect">
              <a:avLst/>
            </a:prstGeom>
            <a:solidFill>
              <a:srgbClr val="80BD41">
                <a:alpha val="100000"/>
              </a:srgbClr>
            </a:solidFill>
          </p:spPr>
          <p:txBody>
            <a:bodyPr/>
            <a:lstStyle/>
            <a:p/>
          </p:txBody>
        </p:sp>
        <p:sp>
          <p:nvSpPr>
            <p:cNvPr id="63" name="rc63"/>
            <p:cNvSpPr/>
            <p:nvPr/>
          </p:nvSpPr>
          <p:spPr>
            <a:xfrm>
              <a:off x="3775730" y="3412760"/>
              <a:ext cx="204851" cy="152666"/>
            </a:xfrm>
            <a:prstGeom prst="rect">
              <a:avLst/>
            </a:prstGeom>
            <a:solidFill>
              <a:srgbClr val="0058AB">
                <a:alpha val="100000"/>
              </a:srgbClr>
            </a:solidFill>
          </p:spPr>
          <p:txBody>
            <a:bodyPr/>
            <a:lstStyle/>
            <a:p/>
          </p:txBody>
        </p:sp>
        <p:sp>
          <p:nvSpPr>
            <p:cNvPr id="64" name="rc64"/>
            <p:cNvSpPr/>
            <p:nvPr/>
          </p:nvSpPr>
          <p:spPr>
            <a:xfrm>
              <a:off x="3775730" y="3565426"/>
              <a:ext cx="204851" cy="27752"/>
            </a:xfrm>
            <a:prstGeom prst="rect">
              <a:avLst/>
            </a:prstGeom>
            <a:solidFill>
              <a:srgbClr val="1CABE2">
                <a:alpha val="100000"/>
              </a:srgbClr>
            </a:solidFill>
          </p:spPr>
          <p:txBody>
            <a:bodyPr/>
            <a:lstStyle/>
            <a:p/>
          </p:txBody>
        </p:sp>
        <p:sp>
          <p:nvSpPr>
            <p:cNvPr id="65" name="rc65"/>
            <p:cNvSpPr/>
            <p:nvPr/>
          </p:nvSpPr>
          <p:spPr>
            <a:xfrm>
              <a:off x="4003342" y="3680535"/>
              <a:ext cx="204851" cy="1120066"/>
            </a:xfrm>
            <a:prstGeom prst="rect">
              <a:avLst/>
            </a:prstGeom>
            <a:solidFill>
              <a:srgbClr val="80BD41">
                <a:alpha val="100000"/>
              </a:srgbClr>
            </a:solidFill>
          </p:spPr>
          <p:txBody>
            <a:bodyPr/>
            <a:lstStyle/>
            <a:p/>
          </p:txBody>
        </p:sp>
        <p:sp>
          <p:nvSpPr>
            <p:cNvPr id="66" name="rc66"/>
            <p:cNvSpPr/>
            <p:nvPr/>
          </p:nvSpPr>
          <p:spPr>
            <a:xfrm>
              <a:off x="4003342" y="3417811"/>
              <a:ext cx="204851" cy="207397"/>
            </a:xfrm>
            <a:prstGeom prst="rect">
              <a:avLst/>
            </a:prstGeom>
            <a:solidFill>
              <a:srgbClr val="0058AB">
                <a:alpha val="100000"/>
              </a:srgbClr>
            </a:solidFill>
          </p:spPr>
          <p:txBody>
            <a:bodyPr/>
            <a:lstStyle/>
            <a:p/>
          </p:txBody>
        </p:sp>
        <p:sp>
          <p:nvSpPr>
            <p:cNvPr id="67" name="rc67"/>
            <p:cNvSpPr/>
            <p:nvPr/>
          </p:nvSpPr>
          <p:spPr>
            <a:xfrm>
              <a:off x="4003342" y="3625209"/>
              <a:ext cx="204851" cy="55325"/>
            </a:xfrm>
            <a:prstGeom prst="rect">
              <a:avLst/>
            </a:prstGeom>
            <a:solidFill>
              <a:srgbClr val="1CABE2">
                <a:alpha val="100000"/>
              </a:srgbClr>
            </a:solidFill>
          </p:spPr>
          <p:txBody>
            <a:bodyPr/>
            <a:lstStyle/>
            <a:p/>
          </p:txBody>
        </p:sp>
        <p:sp>
          <p:nvSpPr>
            <p:cNvPr id="68" name="rc68"/>
            <p:cNvSpPr/>
            <p:nvPr/>
          </p:nvSpPr>
          <p:spPr>
            <a:xfrm>
              <a:off x="4230955" y="3666154"/>
              <a:ext cx="204851" cy="1134447"/>
            </a:xfrm>
            <a:prstGeom prst="rect">
              <a:avLst/>
            </a:prstGeom>
            <a:solidFill>
              <a:srgbClr val="80BD41">
                <a:alpha val="100000"/>
              </a:srgbClr>
            </a:solidFill>
          </p:spPr>
          <p:txBody>
            <a:bodyPr/>
            <a:lstStyle/>
            <a:p/>
          </p:txBody>
        </p:sp>
        <p:sp>
          <p:nvSpPr>
            <p:cNvPr id="69" name="rc69"/>
            <p:cNvSpPr/>
            <p:nvPr/>
          </p:nvSpPr>
          <p:spPr>
            <a:xfrm>
              <a:off x="4230955" y="3417158"/>
              <a:ext cx="204851" cy="179823"/>
            </a:xfrm>
            <a:prstGeom prst="rect">
              <a:avLst/>
            </a:prstGeom>
            <a:solidFill>
              <a:srgbClr val="0058AB">
                <a:alpha val="100000"/>
              </a:srgbClr>
            </a:solidFill>
          </p:spPr>
          <p:txBody>
            <a:bodyPr/>
            <a:lstStyle/>
            <a:p/>
          </p:txBody>
        </p:sp>
        <p:sp>
          <p:nvSpPr>
            <p:cNvPr id="70" name="rc70"/>
            <p:cNvSpPr/>
            <p:nvPr/>
          </p:nvSpPr>
          <p:spPr>
            <a:xfrm>
              <a:off x="4230955" y="3596982"/>
              <a:ext cx="204851" cy="69172"/>
            </a:xfrm>
            <a:prstGeom prst="rect">
              <a:avLst/>
            </a:prstGeom>
            <a:solidFill>
              <a:srgbClr val="1CABE2">
                <a:alpha val="100000"/>
              </a:srgbClr>
            </a:solidFill>
          </p:spPr>
          <p:txBody>
            <a:bodyPr/>
            <a:lstStyle/>
            <a:p/>
          </p:txBody>
        </p:sp>
        <p:sp>
          <p:nvSpPr>
            <p:cNvPr id="71" name="rc71"/>
            <p:cNvSpPr/>
            <p:nvPr/>
          </p:nvSpPr>
          <p:spPr>
            <a:xfrm>
              <a:off x="4458568" y="3723203"/>
              <a:ext cx="204851" cy="1077398"/>
            </a:xfrm>
            <a:prstGeom prst="rect">
              <a:avLst/>
            </a:prstGeom>
            <a:solidFill>
              <a:srgbClr val="80BD41">
                <a:alpha val="100000"/>
              </a:srgbClr>
            </a:solidFill>
          </p:spPr>
          <p:txBody>
            <a:bodyPr/>
            <a:lstStyle/>
            <a:p/>
          </p:txBody>
        </p:sp>
        <p:sp>
          <p:nvSpPr>
            <p:cNvPr id="72" name="rc72"/>
            <p:cNvSpPr/>
            <p:nvPr/>
          </p:nvSpPr>
          <p:spPr>
            <a:xfrm>
              <a:off x="4458568" y="3419297"/>
              <a:ext cx="204851" cy="96686"/>
            </a:xfrm>
            <a:prstGeom prst="rect">
              <a:avLst/>
            </a:prstGeom>
            <a:solidFill>
              <a:srgbClr val="0058AB">
                <a:alpha val="100000"/>
              </a:srgbClr>
            </a:solidFill>
          </p:spPr>
          <p:txBody>
            <a:bodyPr/>
            <a:lstStyle/>
            <a:p/>
          </p:txBody>
        </p:sp>
        <p:sp>
          <p:nvSpPr>
            <p:cNvPr id="73" name="rc73"/>
            <p:cNvSpPr/>
            <p:nvPr/>
          </p:nvSpPr>
          <p:spPr>
            <a:xfrm>
              <a:off x="4458568" y="3515984"/>
              <a:ext cx="204851" cy="207219"/>
            </a:xfrm>
            <a:prstGeom prst="rect">
              <a:avLst/>
            </a:prstGeom>
            <a:solidFill>
              <a:srgbClr val="1CABE2">
                <a:alpha val="100000"/>
              </a:srgbClr>
            </a:solidFill>
          </p:spPr>
          <p:txBody>
            <a:bodyPr/>
            <a:lstStyle/>
            <a:p/>
          </p:txBody>
        </p:sp>
        <p:sp>
          <p:nvSpPr>
            <p:cNvPr id="74" name="rc74"/>
            <p:cNvSpPr/>
            <p:nvPr/>
          </p:nvSpPr>
          <p:spPr>
            <a:xfrm>
              <a:off x="4686180" y="3644820"/>
              <a:ext cx="204851" cy="1155781"/>
            </a:xfrm>
            <a:prstGeom prst="rect">
              <a:avLst/>
            </a:prstGeom>
            <a:solidFill>
              <a:srgbClr val="80BD41">
                <a:alpha val="100000"/>
              </a:srgbClr>
            </a:solidFill>
          </p:spPr>
          <p:txBody>
            <a:bodyPr/>
            <a:lstStyle/>
            <a:p/>
          </p:txBody>
        </p:sp>
        <p:sp>
          <p:nvSpPr>
            <p:cNvPr id="75" name="rc75"/>
            <p:cNvSpPr/>
            <p:nvPr/>
          </p:nvSpPr>
          <p:spPr>
            <a:xfrm>
              <a:off x="4686180" y="3424705"/>
              <a:ext cx="204851" cy="137571"/>
            </a:xfrm>
            <a:prstGeom prst="rect">
              <a:avLst/>
            </a:prstGeom>
            <a:solidFill>
              <a:srgbClr val="0058AB">
                <a:alpha val="100000"/>
              </a:srgbClr>
            </a:solidFill>
          </p:spPr>
          <p:txBody>
            <a:bodyPr/>
            <a:lstStyle/>
            <a:p/>
          </p:txBody>
        </p:sp>
        <p:sp>
          <p:nvSpPr>
            <p:cNvPr id="76" name="rc76"/>
            <p:cNvSpPr/>
            <p:nvPr/>
          </p:nvSpPr>
          <p:spPr>
            <a:xfrm>
              <a:off x="4686180" y="3562277"/>
              <a:ext cx="204851" cy="82543"/>
            </a:xfrm>
            <a:prstGeom prst="rect">
              <a:avLst/>
            </a:prstGeom>
            <a:solidFill>
              <a:srgbClr val="1CABE2">
                <a:alpha val="100000"/>
              </a:srgbClr>
            </a:solidFill>
          </p:spPr>
          <p:txBody>
            <a:bodyPr/>
            <a:lstStyle/>
            <a:p/>
          </p:txBody>
        </p:sp>
        <p:sp>
          <p:nvSpPr>
            <p:cNvPr id="77" name="rc77"/>
            <p:cNvSpPr/>
            <p:nvPr/>
          </p:nvSpPr>
          <p:spPr>
            <a:xfrm>
              <a:off x="4913793" y="3868738"/>
              <a:ext cx="204851" cy="931863"/>
            </a:xfrm>
            <a:prstGeom prst="rect">
              <a:avLst/>
            </a:prstGeom>
            <a:solidFill>
              <a:srgbClr val="80BD41">
                <a:alpha val="100000"/>
              </a:srgbClr>
            </a:solidFill>
          </p:spPr>
          <p:txBody>
            <a:bodyPr/>
            <a:lstStyle/>
            <a:p/>
          </p:txBody>
        </p:sp>
        <p:sp>
          <p:nvSpPr>
            <p:cNvPr id="78" name="rc78"/>
            <p:cNvSpPr/>
            <p:nvPr/>
          </p:nvSpPr>
          <p:spPr>
            <a:xfrm>
              <a:off x="4913793" y="3430172"/>
              <a:ext cx="204851" cy="356319"/>
            </a:xfrm>
            <a:prstGeom prst="rect">
              <a:avLst/>
            </a:prstGeom>
            <a:solidFill>
              <a:srgbClr val="0058AB">
                <a:alpha val="100000"/>
              </a:srgbClr>
            </a:solidFill>
          </p:spPr>
          <p:txBody>
            <a:bodyPr/>
            <a:lstStyle/>
            <a:p/>
          </p:txBody>
        </p:sp>
        <p:sp>
          <p:nvSpPr>
            <p:cNvPr id="79" name="rc79"/>
            <p:cNvSpPr/>
            <p:nvPr/>
          </p:nvSpPr>
          <p:spPr>
            <a:xfrm>
              <a:off x="4913793" y="3786492"/>
              <a:ext cx="204851" cy="82245"/>
            </a:xfrm>
            <a:prstGeom prst="rect">
              <a:avLst/>
            </a:prstGeom>
            <a:solidFill>
              <a:srgbClr val="1CABE2">
                <a:alpha val="100000"/>
              </a:srgbClr>
            </a:solidFill>
          </p:spPr>
          <p:txBody>
            <a:bodyPr/>
            <a:lstStyle/>
            <a:p/>
          </p:txBody>
        </p:sp>
        <p:sp>
          <p:nvSpPr>
            <p:cNvPr id="80" name="rc80"/>
            <p:cNvSpPr/>
            <p:nvPr/>
          </p:nvSpPr>
          <p:spPr>
            <a:xfrm>
              <a:off x="5141405" y="3757432"/>
              <a:ext cx="204851" cy="1043168"/>
            </a:xfrm>
            <a:prstGeom prst="rect">
              <a:avLst/>
            </a:prstGeom>
            <a:solidFill>
              <a:srgbClr val="80BD41">
                <a:alpha val="100000"/>
              </a:srgbClr>
            </a:solidFill>
          </p:spPr>
          <p:txBody>
            <a:bodyPr/>
            <a:lstStyle/>
            <a:p/>
          </p:txBody>
        </p:sp>
        <p:sp>
          <p:nvSpPr>
            <p:cNvPr id="81" name="rc81"/>
            <p:cNvSpPr/>
            <p:nvPr/>
          </p:nvSpPr>
          <p:spPr>
            <a:xfrm>
              <a:off x="5141405" y="3427973"/>
              <a:ext cx="204851" cy="233366"/>
            </a:xfrm>
            <a:prstGeom prst="rect">
              <a:avLst/>
            </a:prstGeom>
            <a:solidFill>
              <a:srgbClr val="0058AB">
                <a:alpha val="100000"/>
              </a:srgbClr>
            </a:solidFill>
          </p:spPr>
          <p:txBody>
            <a:bodyPr/>
            <a:lstStyle/>
            <a:p/>
          </p:txBody>
        </p:sp>
        <p:sp>
          <p:nvSpPr>
            <p:cNvPr id="82" name="rc82"/>
            <p:cNvSpPr/>
            <p:nvPr/>
          </p:nvSpPr>
          <p:spPr>
            <a:xfrm>
              <a:off x="5141405" y="3661340"/>
              <a:ext cx="204851" cy="96092"/>
            </a:xfrm>
            <a:prstGeom prst="rect">
              <a:avLst/>
            </a:prstGeom>
            <a:solidFill>
              <a:srgbClr val="1CABE2">
                <a:alpha val="100000"/>
              </a:srgbClr>
            </a:solidFill>
          </p:spPr>
          <p:txBody>
            <a:bodyPr/>
            <a:lstStyle/>
            <a:p/>
          </p:txBody>
        </p:sp>
        <p:sp>
          <p:nvSpPr>
            <p:cNvPr id="83" name="rc83"/>
            <p:cNvSpPr/>
            <p:nvPr/>
          </p:nvSpPr>
          <p:spPr>
            <a:xfrm>
              <a:off x="5369018" y="3648207"/>
              <a:ext cx="204851" cy="1152394"/>
            </a:xfrm>
            <a:prstGeom prst="rect">
              <a:avLst/>
            </a:prstGeom>
            <a:solidFill>
              <a:srgbClr val="80BD41">
                <a:alpha val="100000"/>
              </a:srgbClr>
            </a:solidFill>
          </p:spPr>
          <p:txBody>
            <a:bodyPr/>
            <a:lstStyle/>
            <a:p/>
          </p:txBody>
        </p:sp>
        <p:sp>
          <p:nvSpPr>
            <p:cNvPr id="84" name="rc84"/>
            <p:cNvSpPr/>
            <p:nvPr/>
          </p:nvSpPr>
          <p:spPr>
            <a:xfrm>
              <a:off x="5369018" y="3428686"/>
              <a:ext cx="204851" cy="123487"/>
            </a:xfrm>
            <a:prstGeom prst="rect">
              <a:avLst/>
            </a:prstGeom>
            <a:solidFill>
              <a:srgbClr val="0058AB">
                <a:alpha val="100000"/>
              </a:srgbClr>
            </a:solidFill>
          </p:spPr>
          <p:txBody>
            <a:bodyPr/>
            <a:lstStyle/>
            <a:p/>
          </p:txBody>
        </p:sp>
        <p:sp>
          <p:nvSpPr>
            <p:cNvPr id="85" name="rc85"/>
            <p:cNvSpPr/>
            <p:nvPr/>
          </p:nvSpPr>
          <p:spPr>
            <a:xfrm>
              <a:off x="5369018" y="3552174"/>
              <a:ext cx="204851" cy="96032"/>
            </a:xfrm>
            <a:prstGeom prst="rect">
              <a:avLst/>
            </a:prstGeom>
            <a:solidFill>
              <a:srgbClr val="1CABE2">
                <a:alpha val="100000"/>
              </a:srgbClr>
            </a:solidFill>
          </p:spPr>
          <p:txBody>
            <a:bodyPr/>
            <a:lstStyle/>
            <a:p/>
          </p:txBody>
        </p:sp>
        <p:sp>
          <p:nvSpPr>
            <p:cNvPr id="86" name="rc86"/>
            <p:cNvSpPr/>
            <p:nvPr/>
          </p:nvSpPr>
          <p:spPr>
            <a:xfrm>
              <a:off x="5596630" y="3636500"/>
              <a:ext cx="204851" cy="1164101"/>
            </a:xfrm>
            <a:prstGeom prst="rect">
              <a:avLst/>
            </a:prstGeom>
            <a:solidFill>
              <a:srgbClr val="80BD41">
                <a:alpha val="100000"/>
              </a:srgbClr>
            </a:solidFill>
          </p:spPr>
          <p:txBody>
            <a:bodyPr/>
            <a:lstStyle/>
            <a:p/>
          </p:txBody>
        </p:sp>
        <p:sp>
          <p:nvSpPr>
            <p:cNvPr id="87" name="rc87"/>
            <p:cNvSpPr/>
            <p:nvPr/>
          </p:nvSpPr>
          <p:spPr>
            <a:xfrm>
              <a:off x="5596630" y="3431063"/>
              <a:ext cx="204851" cy="123250"/>
            </a:xfrm>
            <a:prstGeom prst="rect">
              <a:avLst/>
            </a:prstGeom>
            <a:solidFill>
              <a:srgbClr val="0058AB">
                <a:alpha val="100000"/>
              </a:srgbClr>
            </a:solidFill>
          </p:spPr>
          <p:txBody>
            <a:bodyPr/>
            <a:lstStyle/>
            <a:p/>
          </p:txBody>
        </p:sp>
        <p:sp>
          <p:nvSpPr>
            <p:cNvPr id="88" name="rc88"/>
            <p:cNvSpPr/>
            <p:nvPr/>
          </p:nvSpPr>
          <p:spPr>
            <a:xfrm>
              <a:off x="5596630" y="3554313"/>
              <a:ext cx="204851" cy="82186"/>
            </a:xfrm>
            <a:prstGeom prst="rect">
              <a:avLst/>
            </a:prstGeom>
            <a:solidFill>
              <a:srgbClr val="1CABE2">
                <a:alpha val="100000"/>
              </a:srgbClr>
            </a:solidFill>
          </p:spPr>
          <p:txBody>
            <a:bodyPr/>
            <a:lstStyle/>
            <a:p/>
          </p:txBody>
        </p:sp>
        <p:sp>
          <p:nvSpPr>
            <p:cNvPr id="89" name="rc89"/>
            <p:cNvSpPr/>
            <p:nvPr/>
          </p:nvSpPr>
          <p:spPr>
            <a:xfrm>
              <a:off x="5824243" y="3841521"/>
              <a:ext cx="204851" cy="959080"/>
            </a:xfrm>
            <a:prstGeom prst="rect">
              <a:avLst/>
            </a:prstGeom>
            <a:solidFill>
              <a:srgbClr val="80BD41">
                <a:alpha val="100000"/>
              </a:srgbClr>
            </a:solidFill>
          </p:spPr>
          <p:txBody>
            <a:bodyPr/>
            <a:lstStyle/>
            <a:p/>
          </p:txBody>
        </p:sp>
        <p:sp>
          <p:nvSpPr>
            <p:cNvPr id="90" name="rc90"/>
            <p:cNvSpPr/>
            <p:nvPr/>
          </p:nvSpPr>
          <p:spPr>
            <a:xfrm>
              <a:off x="5824243" y="3430469"/>
              <a:ext cx="204851" cy="328805"/>
            </a:xfrm>
            <a:prstGeom prst="rect">
              <a:avLst/>
            </a:prstGeom>
            <a:solidFill>
              <a:srgbClr val="0058AB">
                <a:alpha val="100000"/>
              </a:srgbClr>
            </a:solidFill>
          </p:spPr>
          <p:txBody>
            <a:bodyPr/>
            <a:lstStyle/>
            <a:p/>
          </p:txBody>
        </p:sp>
        <p:sp>
          <p:nvSpPr>
            <p:cNvPr id="91" name="rc91"/>
            <p:cNvSpPr/>
            <p:nvPr/>
          </p:nvSpPr>
          <p:spPr>
            <a:xfrm>
              <a:off x="5824243" y="3759275"/>
              <a:ext cx="204851" cy="82245"/>
            </a:xfrm>
            <a:prstGeom prst="rect">
              <a:avLst/>
            </a:prstGeom>
            <a:solidFill>
              <a:srgbClr val="1CABE2">
                <a:alpha val="100000"/>
              </a:srgbClr>
            </a:solidFill>
          </p:spPr>
          <p:txBody>
            <a:bodyPr/>
            <a:lstStyle/>
            <a:p/>
          </p:txBody>
        </p:sp>
        <p:sp>
          <p:nvSpPr>
            <p:cNvPr id="92" name="rc92"/>
            <p:cNvSpPr/>
            <p:nvPr/>
          </p:nvSpPr>
          <p:spPr>
            <a:xfrm>
              <a:off x="6051856" y="3990027"/>
              <a:ext cx="204851" cy="810574"/>
            </a:xfrm>
            <a:prstGeom prst="rect">
              <a:avLst/>
            </a:prstGeom>
            <a:solidFill>
              <a:srgbClr val="80BD41">
                <a:alpha val="100000"/>
              </a:srgbClr>
            </a:solidFill>
          </p:spPr>
          <p:txBody>
            <a:bodyPr/>
            <a:lstStyle/>
            <a:p/>
          </p:txBody>
        </p:sp>
        <p:sp>
          <p:nvSpPr>
            <p:cNvPr id="93" name="rc93"/>
            <p:cNvSpPr/>
            <p:nvPr/>
          </p:nvSpPr>
          <p:spPr>
            <a:xfrm>
              <a:off x="6051856" y="3426725"/>
              <a:ext cx="204851" cy="412180"/>
            </a:xfrm>
            <a:prstGeom prst="rect">
              <a:avLst/>
            </a:prstGeom>
            <a:solidFill>
              <a:srgbClr val="0058AB">
                <a:alpha val="100000"/>
              </a:srgbClr>
            </a:solidFill>
          </p:spPr>
          <p:txBody>
            <a:bodyPr/>
            <a:lstStyle/>
            <a:p/>
          </p:txBody>
        </p:sp>
        <p:sp>
          <p:nvSpPr>
            <p:cNvPr id="94" name="rc94"/>
            <p:cNvSpPr/>
            <p:nvPr/>
          </p:nvSpPr>
          <p:spPr>
            <a:xfrm>
              <a:off x="6051856" y="3838906"/>
              <a:ext cx="204851" cy="151120"/>
            </a:xfrm>
            <a:prstGeom prst="rect">
              <a:avLst/>
            </a:prstGeom>
            <a:solidFill>
              <a:srgbClr val="1CABE2">
                <a:alpha val="100000"/>
              </a:srgbClr>
            </a:solidFill>
          </p:spPr>
          <p:txBody>
            <a:bodyPr/>
            <a:lstStyle/>
            <a:p/>
          </p:txBody>
        </p:sp>
        <p:sp>
          <p:nvSpPr>
            <p:cNvPr id="95" name="rc95"/>
            <p:cNvSpPr/>
            <p:nvPr/>
          </p:nvSpPr>
          <p:spPr>
            <a:xfrm>
              <a:off x="6279468" y="3988660"/>
              <a:ext cx="204851" cy="811941"/>
            </a:xfrm>
            <a:prstGeom prst="rect">
              <a:avLst/>
            </a:prstGeom>
            <a:solidFill>
              <a:srgbClr val="80BD41">
                <a:alpha val="100000"/>
              </a:srgbClr>
            </a:solidFill>
          </p:spPr>
          <p:txBody>
            <a:bodyPr/>
            <a:lstStyle/>
            <a:p/>
          </p:txBody>
        </p:sp>
        <p:sp>
          <p:nvSpPr>
            <p:cNvPr id="96" name="rc96"/>
            <p:cNvSpPr/>
            <p:nvPr/>
          </p:nvSpPr>
          <p:spPr>
            <a:xfrm>
              <a:off x="6279468" y="3424408"/>
              <a:ext cx="204851" cy="412834"/>
            </a:xfrm>
            <a:prstGeom prst="rect">
              <a:avLst/>
            </a:prstGeom>
            <a:solidFill>
              <a:srgbClr val="0058AB">
                <a:alpha val="100000"/>
              </a:srgbClr>
            </a:solidFill>
          </p:spPr>
          <p:txBody>
            <a:bodyPr/>
            <a:lstStyle/>
            <a:p/>
          </p:txBody>
        </p:sp>
        <p:sp>
          <p:nvSpPr>
            <p:cNvPr id="97" name="rc97"/>
            <p:cNvSpPr/>
            <p:nvPr/>
          </p:nvSpPr>
          <p:spPr>
            <a:xfrm>
              <a:off x="6279468" y="3837242"/>
              <a:ext cx="204851" cy="151418"/>
            </a:xfrm>
            <a:prstGeom prst="rect">
              <a:avLst/>
            </a:prstGeom>
            <a:solidFill>
              <a:srgbClr val="1CABE2">
                <a:alpha val="100000"/>
              </a:srgbClr>
            </a:solidFill>
          </p:spPr>
          <p:txBody>
            <a:bodyPr/>
            <a:lstStyle/>
            <a:p/>
          </p:txBody>
        </p:sp>
        <p:sp>
          <p:nvSpPr>
            <p:cNvPr id="98" name="rc98"/>
            <p:cNvSpPr/>
            <p:nvPr/>
          </p:nvSpPr>
          <p:spPr>
            <a:xfrm>
              <a:off x="6507081" y="3807766"/>
              <a:ext cx="204851" cy="992834"/>
            </a:xfrm>
            <a:prstGeom prst="rect">
              <a:avLst/>
            </a:prstGeom>
            <a:solidFill>
              <a:srgbClr val="80BD41">
                <a:alpha val="100000"/>
              </a:srgbClr>
            </a:solidFill>
          </p:spPr>
          <p:txBody>
            <a:bodyPr/>
            <a:lstStyle/>
            <a:p/>
          </p:txBody>
        </p:sp>
        <p:sp>
          <p:nvSpPr>
            <p:cNvPr id="99" name="rc99"/>
            <p:cNvSpPr/>
            <p:nvPr/>
          </p:nvSpPr>
          <p:spPr>
            <a:xfrm>
              <a:off x="6507081" y="3421674"/>
              <a:ext cx="204851" cy="317157"/>
            </a:xfrm>
            <a:prstGeom prst="rect">
              <a:avLst/>
            </a:prstGeom>
            <a:solidFill>
              <a:srgbClr val="0058AB">
                <a:alpha val="100000"/>
              </a:srgbClr>
            </a:solidFill>
          </p:spPr>
          <p:txBody>
            <a:bodyPr/>
            <a:lstStyle/>
            <a:p/>
          </p:txBody>
        </p:sp>
        <p:sp>
          <p:nvSpPr>
            <p:cNvPr id="100" name="rc100"/>
            <p:cNvSpPr/>
            <p:nvPr/>
          </p:nvSpPr>
          <p:spPr>
            <a:xfrm>
              <a:off x="6507081" y="3738832"/>
              <a:ext cx="204851" cy="68934"/>
            </a:xfrm>
            <a:prstGeom prst="rect">
              <a:avLst/>
            </a:prstGeom>
            <a:solidFill>
              <a:srgbClr val="1CABE2">
                <a:alpha val="100000"/>
              </a:srgbClr>
            </a:solidFill>
          </p:spPr>
          <p:txBody>
            <a:bodyPr/>
            <a:lstStyle/>
            <a:p/>
          </p:txBody>
        </p:sp>
        <p:sp>
          <p:nvSpPr>
            <p:cNvPr id="101" name="rc101"/>
            <p:cNvSpPr/>
            <p:nvPr/>
          </p:nvSpPr>
          <p:spPr>
            <a:xfrm>
              <a:off x="6734693" y="3715240"/>
              <a:ext cx="204851" cy="1085361"/>
            </a:xfrm>
            <a:prstGeom prst="rect">
              <a:avLst/>
            </a:prstGeom>
            <a:solidFill>
              <a:srgbClr val="80BD41">
                <a:alpha val="100000"/>
              </a:srgbClr>
            </a:solidFill>
          </p:spPr>
          <p:txBody>
            <a:bodyPr/>
            <a:lstStyle/>
            <a:p/>
          </p:txBody>
        </p:sp>
        <p:sp>
          <p:nvSpPr>
            <p:cNvPr id="102" name="rc102"/>
            <p:cNvSpPr/>
            <p:nvPr/>
          </p:nvSpPr>
          <p:spPr>
            <a:xfrm>
              <a:off x="6734693" y="3391010"/>
              <a:ext cx="204851" cy="253750"/>
            </a:xfrm>
            <a:prstGeom prst="rect">
              <a:avLst/>
            </a:prstGeom>
            <a:solidFill>
              <a:srgbClr val="0058AB">
                <a:alpha val="100000"/>
              </a:srgbClr>
            </a:solidFill>
          </p:spPr>
          <p:txBody>
            <a:bodyPr/>
            <a:lstStyle/>
            <a:p/>
          </p:txBody>
        </p:sp>
        <p:sp>
          <p:nvSpPr>
            <p:cNvPr id="103" name="rc103"/>
            <p:cNvSpPr/>
            <p:nvPr/>
          </p:nvSpPr>
          <p:spPr>
            <a:xfrm>
              <a:off x="6734693" y="3644760"/>
              <a:ext cx="204851" cy="70479"/>
            </a:xfrm>
            <a:prstGeom prst="rect">
              <a:avLst/>
            </a:prstGeom>
            <a:solidFill>
              <a:srgbClr val="1CABE2">
                <a:alpha val="100000"/>
              </a:srgbClr>
            </a:solidFill>
          </p:spPr>
          <p:txBody>
            <a:bodyPr/>
            <a:lstStyle/>
            <a:p/>
          </p:txBody>
        </p:sp>
        <p:sp>
          <p:nvSpPr>
            <p:cNvPr id="104" name="rc104"/>
            <p:cNvSpPr/>
            <p:nvPr/>
          </p:nvSpPr>
          <p:spPr>
            <a:xfrm>
              <a:off x="6962306" y="3629072"/>
              <a:ext cx="204851" cy="1171529"/>
            </a:xfrm>
            <a:prstGeom prst="rect">
              <a:avLst/>
            </a:prstGeom>
            <a:solidFill>
              <a:srgbClr val="80BD41">
                <a:alpha val="100000"/>
              </a:srgbClr>
            </a:solidFill>
          </p:spPr>
          <p:txBody>
            <a:bodyPr/>
            <a:lstStyle/>
            <a:p/>
          </p:txBody>
        </p:sp>
        <p:sp>
          <p:nvSpPr>
            <p:cNvPr id="105" name="rc105"/>
            <p:cNvSpPr/>
            <p:nvPr/>
          </p:nvSpPr>
          <p:spPr>
            <a:xfrm>
              <a:off x="6962306" y="3389108"/>
              <a:ext cx="204851" cy="197592"/>
            </a:xfrm>
            <a:prstGeom prst="rect">
              <a:avLst/>
            </a:prstGeom>
            <a:solidFill>
              <a:srgbClr val="0058AB">
                <a:alpha val="100000"/>
              </a:srgbClr>
            </a:solidFill>
          </p:spPr>
          <p:txBody>
            <a:bodyPr/>
            <a:lstStyle/>
            <a:p/>
          </p:txBody>
        </p:sp>
        <p:sp>
          <p:nvSpPr>
            <p:cNvPr id="106" name="rc106"/>
            <p:cNvSpPr/>
            <p:nvPr/>
          </p:nvSpPr>
          <p:spPr>
            <a:xfrm>
              <a:off x="6962306" y="3586701"/>
              <a:ext cx="204851" cy="42370"/>
            </a:xfrm>
            <a:prstGeom prst="rect">
              <a:avLst/>
            </a:prstGeom>
            <a:solidFill>
              <a:srgbClr val="1CABE2">
                <a:alpha val="100000"/>
              </a:srgbClr>
            </a:solidFill>
          </p:spPr>
          <p:txBody>
            <a:bodyPr/>
            <a:lstStyle/>
            <a:p/>
          </p:txBody>
        </p:sp>
        <p:sp>
          <p:nvSpPr>
            <p:cNvPr id="107" name="rc107"/>
            <p:cNvSpPr/>
            <p:nvPr/>
          </p:nvSpPr>
          <p:spPr>
            <a:xfrm>
              <a:off x="7189918" y="3387563"/>
              <a:ext cx="204851" cy="156519"/>
            </a:xfrm>
            <a:prstGeom prst="rect">
              <a:avLst/>
            </a:prstGeom>
            <a:solidFill>
              <a:srgbClr val="F26A21">
                <a:alpha val="100000"/>
              </a:srgbClr>
            </a:solidFill>
          </p:spPr>
          <p:txBody>
            <a:bodyPr/>
            <a:lstStyle/>
            <a:p/>
          </p:txBody>
        </p:sp>
        <p:sp>
          <p:nvSpPr>
            <p:cNvPr id="108" name="rc108"/>
            <p:cNvSpPr/>
            <p:nvPr/>
          </p:nvSpPr>
          <p:spPr>
            <a:xfrm>
              <a:off x="7189918" y="3544083"/>
              <a:ext cx="204851" cy="1256518"/>
            </a:xfrm>
            <a:prstGeom prst="rect">
              <a:avLst/>
            </a:prstGeom>
            <a:solidFill>
              <a:srgbClr val="FFC20E">
                <a:alpha val="100000"/>
              </a:srgbClr>
            </a:solidFill>
          </p:spPr>
          <p:txBody>
            <a:bodyPr/>
            <a:lstStyle/>
            <a:p/>
          </p:txBody>
        </p:sp>
        <p:sp>
          <p:nvSpPr>
            <p:cNvPr id="109" name="rc109"/>
            <p:cNvSpPr/>
            <p:nvPr/>
          </p:nvSpPr>
          <p:spPr>
            <a:xfrm>
              <a:off x="7417531" y="3383166"/>
              <a:ext cx="204851" cy="123983"/>
            </a:xfrm>
            <a:prstGeom prst="rect">
              <a:avLst/>
            </a:prstGeom>
            <a:solidFill>
              <a:srgbClr val="F26A21">
                <a:alpha val="100000"/>
              </a:srgbClr>
            </a:solidFill>
          </p:spPr>
          <p:txBody>
            <a:bodyPr/>
            <a:lstStyle/>
            <a:p/>
          </p:txBody>
        </p:sp>
        <p:sp>
          <p:nvSpPr>
            <p:cNvPr id="110" name="rc110"/>
            <p:cNvSpPr/>
            <p:nvPr/>
          </p:nvSpPr>
          <p:spPr>
            <a:xfrm>
              <a:off x="7417531" y="3507150"/>
              <a:ext cx="204851" cy="1293451"/>
            </a:xfrm>
            <a:prstGeom prst="rect">
              <a:avLst/>
            </a:prstGeom>
            <a:solidFill>
              <a:srgbClr val="FFC20E">
                <a:alpha val="100000"/>
              </a:srgbClr>
            </a:solidFill>
          </p:spPr>
          <p:txBody>
            <a:bodyPr/>
            <a:lstStyle/>
            <a:p/>
          </p:txBody>
        </p:sp>
        <p:sp>
          <p:nvSpPr>
            <p:cNvPr id="111" name="rc111"/>
            <p:cNvSpPr/>
            <p:nvPr/>
          </p:nvSpPr>
          <p:spPr>
            <a:xfrm>
              <a:off x="7645143" y="3378709"/>
              <a:ext cx="204851" cy="98211"/>
            </a:xfrm>
            <a:prstGeom prst="rect">
              <a:avLst/>
            </a:prstGeom>
            <a:solidFill>
              <a:srgbClr val="F26A21">
                <a:alpha val="100000"/>
              </a:srgbClr>
            </a:solidFill>
          </p:spPr>
          <p:txBody>
            <a:bodyPr/>
            <a:lstStyle/>
            <a:p/>
          </p:txBody>
        </p:sp>
        <p:sp>
          <p:nvSpPr>
            <p:cNvPr id="112" name="rc112"/>
            <p:cNvSpPr/>
            <p:nvPr/>
          </p:nvSpPr>
          <p:spPr>
            <a:xfrm>
              <a:off x="7645143" y="3476920"/>
              <a:ext cx="204851" cy="1323680"/>
            </a:xfrm>
            <a:prstGeom prst="rect">
              <a:avLst/>
            </a:prstGeom>
            <a:solidFill>
              <a:srgbClr val="FFC20E">
                <a:alpha val="100000"/>
              </a:srgbClr>
            </a:solidFill>
          </p:spPr>
          <p:txBody>
            <a:bodyPr/>
            <a:lstStyle/>
            <a:p/>
          </p:txBody>
        </p:sp>
        <p:sp>
          <p:nvSpPr>
            <p:cNvPr id="113" name="rc113"/>
            <p:cNvSpPr/>
            <p:nvPr/>
          </p:nvSpPr>
          <p:spPr>
            <a:xfrm>
              <a:off x="7872756" y="3372766"/>
              <a:ext cx="204851" cy="77796"/>
            </a:xfrm>
            <a:prstGeom prst="rect">
              <a:avLst/>
            </a:prstGeom>
            <a:solidFill>
              <a:srgbClr val="F26A21">
                <a:alpha val="100000"/>
              </a:srgbClr>
            </a:solidFill>
          </p:spPr>
          <p:txBody>
            <a:bodyPr/>
            <a:lstStyle/>
            <a:p/>
          </p:txBody>
        </p:sp>
        <p:sp>
          <p:nvSpPr>
            <p:cNvPr id="114" name="rc114"/>
            <p:cNvSpPr/>
            <p:nvPr/>
          </p:nvSpPr>
          <p:spPr>
            <a:xfrm>
              <a:off x="7872756" y="3450563"/>
              <a:ext cx="204851" cy="1350038"/>
            </a:xfrm>
            <a:prstGeom prst="rect">
              <a:avLst/>
            </a:prstGeom>
            <a:solidFill>
              <a:srgbClr val="FFC20E">
                <a:alpha val="100000"/>
              </a:srgbClr>
            </a:solidFill>
          </p:spPr>
          <p:txBody>
            <a:bodyPr/>
            <a:lstStyle/>
            <a:p/>
          </p:txBody>
        </p:sp>
        <p:sp>
          <p:nvSpPr>
            <p:cNvPr id="115" name="rc115"/>
            <p:cNvSpPr/>
            <p:nvPr/>
          </p:nvSpPr>
          <p:spPr>
            <a:xfrm>
              <a:off x="8100369" y="3366348"/>
              <a:ext cx="204851" cy="61625"/>
            </a:xfrm>
            <a:prstGeom prst="rect">
              <a:avLst/>
            </a:prstGeom>
            <a:solidFill>
              <a:srgbClr val="F26A21">
                <a:alpha val="100000"/>
              </a:srgbClr>
            </a:solidFill>
          </p:spPr>
          <p:txBody>
            <a:bodyPr/>
            <a:lstStyle/>
            <a:p/>
          </p:txBody>
        </p:sp>
        <p:sp>
          <p:nvSpPr>
            <p:cNvPr id="116" name="rc116"/>
            <p:cNvSpPr/>
            <p:nvPr/>
          </p:nvSpPr>
          <p:spPr>
            <a:xfrm>
              <a:off x="8100369" y="3427973"/>
              <a:ext cx="204851" cy="1372627"/>
            </a:xfrm>
            <a:prstGeom prst="rect">
              <a:avLst/>
            </a:prstGeom>
            <a:solidFill>
              <a:srgbClr val="FFC20E">
                <a:alpha val="100000"/>
              </a:srgbClr>
            </a:solidFill>
          </p:spPr>
          <p:txBody>
            <a:bodyPr/>
            <a:lstStyle/>
            <a:p/>
          </p:txBody>
        </p:sp>
        <p:sp>
          <p:nvSpPr>
            <p:cNvPr id="117" name="pl117"/>
            <p:cNvSpPr/>
            <p:nvPr/>
          </p:nvSpPr>
          <p:spPr>
            <a:xfrm>
              <a:off x="1374417" y="2247513"/>
              <a:ext cx="5690314" cy="768671"/>
            </a:xfrm>
            <a:custGeom>
              <a:avLst/>
              <a:pathLst>
                <a:path w="5690314" h="768671">
                  <a:moveTo>
                    <a:pt x="0" y="741219"/>
                  </a:moveTo>
                  <a:lnTo>
                    <a:pt x="227612" y="768671"/>
                  </a:lnTo>
                  <a:lnTo>
                    <a:pt x="455225" y="576503"/>
                  </a:lnTo>
                  <a:lnTo>
                    <a:pt x="682837" y="466693"/>
                  </a:lnTo>
                  <a:lnTo>
                    <a:pt x="910450" y="329430"/>
                  </a:lnTo>
                  <a:lnTo>
                    <a:pt x="1138062" y="549051"/>
                  </a:lnTo>
                  <a:lnTo>
                    <a:pt x="1365675" y="466693"/>
                  </a:lnTo>
                  <a:lnTo>
                    <a:pt x="1593287" y="27452"/>
                  </a:lnTo>
                  <a:lnTo>
                    <a:pt x="1820900" y="82357"/>
                  </a:lnTo>
                  <a:lnTo>
                    <a:pt x="2048513" y="82357"/>
                  </a:lnTo>
                  <a:lnTo>
                    <a:pt x="2276125" y="82357"/>
                  </a:lnTo>
                  <a:lnTo>
                    <a:pt x="2503738" y="109810"/>
                  </a:lnTo>
                  <a:lnTo>
                    <a:pt x="2731350" y="219620"/>
                  </a:lnTo>
                  <a:lnTo>
                    <a:pt x="2958963" y="164715"/>
                  </a:lnTo>
                  <a:lnTo>
                    <a:pt x="3186575" y="0"/>
                  </a:lnTo>
                  <a:lnTo>
                    <a:pt x="3414188" y="82357"/>
                  </a:lnTo>
                  <a:lnTo>
                    <a:pt x="3641800" y="521598"/>
                  </a:lnTo>
                  <a:lnTo>
                    <a:pt x="3869413" y="274525"/>
                  </a:lnTo>
                  <a:lnTo>
                    <a:pt x="4097026" y="54905"/>
                  </a:lnTo>
                  <a:lnTo>
                    <a:pt x="4324638" y="54905"/>
                  </a:lnTo>
                  <a:lnTo>
                    <a:pt x="4552251" y="466693"/>
                  </a:lnTo>
                  <a:lnTo>
                    <a:pt x="4779863" y="631408"/>
                  </a:lnTo>
                  <a:lnTo>
                    <a:pt x="5007476" y="631408"/>
                  </a:lnTo>
                  <a:lnTo>
                    <a:pt x="5235088" y="439240"/>
                  </a:lnTo>
                  <a:lnTo>
                    <a:pt x="5462701" y="301978"/>
                  </a:lnTo>
                  <a:lnTo>
                    <a:pt x="5690314" y="192167"/>
                  </a:lnTo>
                </a:path>
              </a:pathLst>
            </a:custGeom>
            <a:ln w="27101" cap="flat">
              <a:solidFill>
                <a:srgbClr val="0058AB">
                  <a:alpha val="100000"/>
                </a:srgbClr>
              </a:solidFill>
              <a:prstDash val="solid"/>
              <a:round/>
            </a:ln>
          </p:spPr>
          <p:txBody>
            <a:bodyPr/>
            <a:lstStyle/>
            <a:p/>
          </p:txBody>
        </p:sp>
        <p:sp>
          <p:nvSpPr>
            <p:cNvPr id="118" name="pl118"/>
            <p:cNvSpPr/>
            <p:nvPr/>
          </p:nvSpPr>
          <p:spPr>
            <a:xfrm>
              <a:off x="1374417" y="2357323"/>
              <a:ext cx="5690314" cy="1180459"/>
            </a:xfrm>
            <a:custGeom>
              <a:avLst/>
              <a:pathLst>
                <a:path w="5690314" h="1180459">
                  <a:moveTo>
                    <a:pt x="0" y="1180459"/>
                  </a:moveTo>
                  <a:lnTo>
                    <a:pt x="227612" y="988292"/>
                  </a:lnTo>
                  <a:lnTo>
                    <a:pt x="455225" y="741219"/>
                  </a:lnTo>
                  <a:lnTo>
                    <a:pt x="682837" y="576503"/>
                  </a:lnTo>
                  <a:lnTo>
                    <a:pt x="910450" y="686313"/>
                  </a:lnTo>
                  <a:lnTo>
                    <a:pt x="1138062" y="494146"/>
                  </a:lnTo>
                  <a:lnTo>
                    <a:pt x="1365675" y="466693"/>
                  </a:lnTo>
                  <a:lnTo>
                    <a:pt x="1593287" y="27452"/>
                  </a:lnTo>
                  <a:lnTo>
                    <a:pt x="1820900" y="0"/>
                  </a:lnTo>
                  <a:lnTo>
                    <a:pt x="2048513" y="0"/>
                  </a:lnTo>
                  <a:lnTo>
                    <a:pt x="2276125" y="27452"/>
                  </a:lnTo>
                  <a:lnTo>
                    <a:pt x="2503738" y="54905"/>
                  </a:lnTo>
                  <a:lnTo>
                    <a:pt x="2731350" y="219620"/>
                  </a:lnTo>
                  <a:lnTo>
                    <a:pt x="2958963" y="192167"/>
                  </a:lnTo>
                  <a:lnTo>
                    <a:pt x="3186575" y="301978"/>
                  </a:lnTo>
                  <a:lnTo>
                    <a:pt x="3414188" y="137262"/>
                  </a:lnTo>
                  <a:lnTo>
                    <a:pt x="3641800" y="576503"/>
                  </a:lnTo>
                  <a:lnTo>
                    <a:pt x="3869413" y="356883"/>
                  </a:lnTo>
                  <a:lnTo>
                    <a:pt x="4097026" y="137262"/>
                  </a:lnTo>
                  <a:lnTo>
                    <a:pt x="4324638" y="109810"/>
                  </a:lnTo>
                  <a:lnTo>
                    <a:pt x="4552251" y="521598"/>
                  </a:lnTo>
                  <a:lnTo>
                    <a:pt x="4779863" y="823576"/>
                  </a:lnTo>
                  <a:lnTo>
                    <a:pt x="5007476" y="823576"/>
                  </a:lnTo>
                  <a:lnTo>
                    <a:pt x="5235088" y="466693"/>
                  </a:lnTo>
                  <a:lnTo>
                    <a:pt x="5462701" y="329430"/>
                  </a:lnTo>
                  <a:lnTo>
                    <a:pt x="5690314" y="164715"/>
                  </a:lnTo>
                </a:path>
              </a:pathLst>
            </a:custGeom>
            <a:ln w="27101" cap="flat">
              <a:solidFill>
                <a:srgbClr val="80BD41">
                  <a:alpha val="100000"/>
                </a:srgbClr>
              </a:solidFill>
              <a:prstDash val="solid"/>
              <a:round/>
            </a:ln>
          </p:spPr>
          <p:txBody>
            <a:bodyPr/>
            <a:lstStyle/>
            <a:p/>
          </p:txBody>
        </p:sp>
        <p:sp>
          <p:nvSpPr>
            <p:cNvPr id="119" name="tx119"/>
            <p:cNvSpPr/>
            <p:nvPr/>
          </p:nvSpPr>
          <p:spPr>
            <a:xfrm>
              <a:off x="1306089" y="27845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20" name="tx120"/>
            <p:cNvSpPr/>
            <p:nvPr/>
          </p:nvSpPr>
          <p:spPr>
            <a:xfrm>
              <a:off x="2444152" y="259237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1" name="tx121"/>
            <p:cNvSpPr/>
            <p:nvPr/>
          </p:nvSpPr>
          <p:spPr>
            <a:xfrm>
              <a:off x="3582215" y="21257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4720277" y="21257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5630728" y="2098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5858340" y="25100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5" name="tx125"/>
            <p:cNvSpPr/>
            <p:nvPr/>
          </p:nvSpPr>
          <p:spPr>
            <a:xfrm>
              <a:off x="6085953" y="2674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6" name="tx126"/>
            <p:cNvSpPr/>
            <p:nvPr/>
          </p:nvSpPr>
          <p:spPr>
            <a:xfrm>
              <a:off x="6313565" y="2674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7" name="tx127"/>
            <p:cNvSpPr/>
            <p:nvPr/>
          </p:nvSpPr>
          <p:spPr>
            <a:xfrm>
              <a:off x="6541178"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8" name="tx128"/>
            <p:cNvSpPr/>
            <p:nvPr/>
          </p:nvSpPr>
          <p:spPr>
            <a:xfrm>
              <a:off x="6768791" y="23453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9" name="tx129"/>
            <p:cNvSpPr/>
            <p:nvPr/>
          </p:nvSpPr>
          <p:spPr>
            <a:xfrm>
              <a:off x="6996403" y="22355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30" name="tx130"/>
            <p:cNvSpPr/>
            <p:nvPr/>
          </p:nvSpPr>
          <p:spPr>
            <a:xfrm>
              <a:off x="1306089" y="36062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31" name="tx131"/>
            <p:cNvSpPr/>
            <p:nvPr/>
          </p:nvSpPr>
          <p:spPr>
            <a:xfrm>
              <a:off x="2444152" y="292146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3582215" y="24532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4720277" y="25630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5630728" y="25356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5858340" y="29474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6" name="tx136"/>
            <p:cNvSpPr/>
            <p:nvPr/>
          </p:nvSpPr>
          <p:spPr>
            <a:xfrm>
              <a:off x="6085953" y="32493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7" name="tx137"/>
            <p:cNvSpPr/>
            <p:nvPr/>
          </p:nvSpPr>
          <p:spPr>
            <a:xfrm>
              <a:off x="6313565" y="32493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8" name="tx138"/>
            <p:cNvSpPr/>
            <p:nvPr/>
          </p:nvSpPr>
          <p:spPr>
            <a:xfrm>
              <a:off x="6541178" y="289401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9" name="tx139"/>
            <p:cNvSpPr/>
            <p:nvPr/>
          </p:nvSpPr>
          <p:spPr>
            <a:xfrm>
              <a:off x="6768791" y="275825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40" name="tx140"/>
            <p:cNvSpPr/>
            <p:nvPr/>
          </p:nvSpPr>
          <p:spPr>
            <a:xfrm>
              <a:off x="6996403" y="259047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41" name="tx141"/>
            <p:cNvSpPr/>
            <p:nvPr/>
          </p:nvSpPr>
          <p:spPr>
            <a:xfrm>
              <a:off x="794132"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1489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355464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4" name="tx144"/>
            <p:cNvSpPr/>
            <p:nvPr/>
          </p:nvSpPr>
          <p:spPr>
            <a:xfrm>
              <a:off x="508103" y="29603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5" name="tx145"/>
            <p:cNvSpPr/>
            <p:nvPr/>
          </p:nvSpPr>
          <p:spPr>
            <a:xfrm>
              <a:off x="508103" y="23661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46" name="tx146"/>
            <p:cNvSpPr/>
            <p:nvPr/>
          </p:nvSpPr>
          <p:spPr>
            <a:xfrm>
              <a:off x="508103" y="17718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7" name="tx147"/>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246416"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384479"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2254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60604"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79866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3673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4765"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7105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79866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2628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5389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81477"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0911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3673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7" name="tx167"/>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8" name="rc168"/>
            <p:cNvSpPr/>
            <p:nvPr/>
          </p:nvSpPr>
          <p:spPr>
            <a:xfrm>
              <a:off x="1272477" y="5643592"/>
              <a:ext cx="201455" cy="201456"/>
            </a:xfrm>
            <a:prstGeom prst="rect">
              <a:avLst/>
            </a:prstGeom>
            <a:solidFill>
              <a:srgbClr val="80BD41">
                <a:alpha val="100000"/>
              </a:srgbClr>
            </a:solidFill>
          </p:spPr>
          <p:txBody>
            <a:bodyPr/>
            <a:lstStyle/>
            <a:p/>
          </p:txBody>
        </p:sp>
        <p:sp>
          <p:nvSpPr>
            <p:cNvPr id="169" name="rc169"/>
            <p:cNvSpPr/>
            <p:nvPr/>
          </p:nvSpPr>
          <p:spPr>
            <a:xfrm>
              <a:off x="3246051" y="5643592"/>
              <a:ext cx="201456" cy="201456"/>
            </a:xfrm>
            <a:prstGeom prst="rect">
              <a:avLst/>
            </a:prstGeom>
            <a:solidFill>
              <a:srgbClr val="1CABE2">
                <a:alpha val="100000"/>
              </a:srgbClr>
            </a:solidFill>
          </p:spPr>
          <p:txBody>
            <a:bodyPr/>
            <a:lstStyle/>
            <a:p/>
          </p:txBody>
        </p:sp>
        <p:sp>
          <p:nvSpPr>
            <p:cNvPr id="170" name="rc170"/>
            <p:cNvSpPr/>
            <p:nvPr/>
          </p:nvSpPr>
          <p:spPr>
            <a:xfrm>
              <a:off x="4303390" y="5643592"/>
              <a:ext cx="201456" cy="201456"/>
            </a:xfrm>
            <a:prstGeom prst="rect">
              <a:avLst/>
            </a:prstGeom>
            <a:solidFill>
              <a:srgbClr val="0058AB">
                <a:alpha val="100000"/>
              </a:srgbClr>
            </a:solidFill>
          </p:spPr>
          <p:txBody>
            <a:bodyPr/>
            <a:lstStyle/>
            <a:p/>
          </p:txBody>
        </p:sp>
        <p:sp>
          <p:nvSpPr>
            <p:cNvPr id="171" name="rc171"/>
            <p:cNvSpPr/>
            <p:nvPr/>
          </p:nvSpPr>
          <p:spPr>
            <a:xfrm>
              <a:off x="5291015" y="5643592"/>
              <a:ext cx="201456" cy="201456"/>
            </a:xfrm>
            <a:prstGeom prst="rect">
              <a:avLst/>
            </a:prstGeom>
            <a:solidFill>
              <a:srgbClr val="FFC20E">
                <a:alpha val="100000"/>
              </a:srgbClr>
            </a:solidFill>
          </p:spPr>
          <p:txBody>
            <a:bodyPr/>
            <a:lstStyle/>
            <a:p/>
          </p:txBody>
        </p:sp>
        <p:sp>
          <p:nvSpPr>
            <p:cNvPr id="172" name="rc172"/>
            <p:cNvSpPr/>
            <p:nvPr/>
          </p:nvSpPr>
          <p:spPr>
            <a:xfrm>
              <a:off x="7039760" y="5643592"/>
              <a:ext cx="201455" cy="201456"/>
            </a:xfrm>
            <a:prstGeom prst="rect">
              <a:avLst/>
            </a:prstGeom>
            <a:solidFill>
              <a:srgbClr val="F26A21">
                <a:alpha val="100000"/>
              </a:srgbClr>
            </a:solidFill>
          </p:spPr>
          <p:txBody>
            <a:bodyPr/>
            <a:lstStyle/>
            <a:p/>
          </p:txBody>
        </p:sp>
        <p:sp>
          <p:nvSpPr>
            <p:cNvPr id="173" name="tx173"/>
            <p:cNvSpPr/>
            <p:nvPr/>
          </p:nvSpPr>
          <p:spPr>
            <a:xfrm>
              <a:off x="1552522"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4" name="tx174"/>
            <p:cNvSpPr/>
            <p:nvPr/>
          </p:nvSpPr>
          <p:spPr>
            <a:xfrm>
              <a:off x="3526096"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5" name="tx175"/>
            <p:cNvSpPr/>
            <p:nvPr/>
          </p:nvSpPr>
          <p:spPr>
            <a:xfrm>
              <a:off x="4583435"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6" name="tx176"/>
            <p:cNvSpPr/>
            <p:nvPr/>
          </p:nvSpPr>
          <p:spPr>
            <a:xfrm>
              <a:off x="5571060"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7" name="tx177"/>
            <p:cNvSpPr/>
            <p:nvPr/>
          </p:nvSpPr>
          <p:spPr>
            <a:xfrm>
              <a:off x="7319805"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8" name="pl178"/>
            <p:cNvSpPr/>
            <p:nvPr/>
          </p:nvSpPr>
          <p:spPr>
            <a:xfrm>
              <a:off x="3430776"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45346"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697876"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81" name="tx181"/>
            <p:cNvSpPr/>
            <p:nvPr/>
          </p:nvSpPr>
          <p:spPr>
            <a:xfrm>
              <a:off x="5112445"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2" name="tx182"/>
            <p:cNvSpPr/>
            <p:nvPr/>
          </p:nvSpPr>
          <p:spPr>
            <a:xfrm>
              <a:off x="920330"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3" name="tx183"/>
            <p:cNvSpPr/>
            <p:nvPr/>
          </p:nvSpPr>
          <p:spPr>
            <a:xfrm>
              <a:off x="920330" y="1511762"/>
              <a:ext cx="62761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Djibouti</a:t>
              </a:r>
            </a:p>
          </p:txBody>
        </p:sp>
        <p:sp>
          <p:nvSpPr>
            <p:cNvPr id="184" name="tx184"/>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5" name="tx185"/>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présente le nombre annuel d'enfants devant être vaccinés pour atteindre l'objectif « zéro dose ».
Djibouti devrait connaître une légère augmentation (&lt; 10 000) du nombre de nourrissons survivants d’ici 2030. Par conséquent, pour atteindre l’objectif « zéro dose » de l’IA2030, il faudra vacciner davantage d’enfants (~2,49 %) avec le DTP1 chaque année.</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légère augmentation du nombre de nourrissons survivants.</a:t>
            </a:r>
          </a:p>
        </p:txBody>
      </p:sp>
      <p:grpSp xmlns:pic="http://schemas.openxmlformats.org/drawingml/2006/picture">
        <p:nvGrpSpPr>
          <p:cNvPr id="188" name=""/>
          <p:cNvGrpSpPr/>
          <p:nvPr/>
        </p:nvGrpSpPr>
        <p:grpSpPr>
          <a:xfrm>
            <a:off x="292608" y="1051560"/>
            <a:ext cx="8595360" cy="28575"/>
            <a:chOff x="292608" y="1051560"/>
            <a:chExt cx="8595360" cy="28575"/>
          </a:xfrm>
        </p:grpSpPr>
        <p:sp>
          <p:nvSpPr>
            <p:cNvPr id="18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6956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3789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60622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67455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0372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720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14039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1924244"/>
              <a:ext cx="217589" cy="3011152"/>
            </a:xfrm>
            <a:prstGeom prst="rect">
              <a:avLst/>
            </a:prstGeom>
            <a:solidFill>
              <a:srgbClr val="0058AB">
                <a:alpha val="100000"/>
              </a:srgbClr>
            </a:solidFill>
          </p:spPr>
          <p:txBody>
            <a:bodyPr/>
            <a:lstStyle/>
            <a:p/>
          </p:txBody>
        </p:sp>
        <p:sp>
          <p:nvSpPr>
            <p:cNvPr id="41" name="rc41"/>
            <p:cNvSpPr/>
            <p:nvPr/>
          </p:nvSpPr>
          <p:spPr>
            <a:xfrm>
              <a:off x="1472058" y="1752072"/>
              <a:ext cx="217589" cy="3183325"/>
            </a:xfrm>
            <a:prstGeom prst="rect">
              <a:avLst/>
            </a:prstGeom>
            <a:solidFill>
              <a:srgbClr val="0058AB">
                <a:alpha val="100000"/>
              </a:srgbClr>
            </a:solidFill>
          </p:spPr>
          <p:txBody>
            <a:bodyPr/>
            <a:lstStyle/>
            <a:p/>
          </p:txBody>
        </p:sp>
        <p:sp>
          <p:nvSpPr>
            <p:cNvPr id="42" name="rc42"/>
            <p:cNvSpPr/>
            <p:nvPr/>
          </p:nvSpPr>
          <p:spPr>
            <a:xfrm>
              <a:off x="1713825" y="2327098"/>
              <a:ext cx="217589" cy="2608299"/>
            </a:xfrm>
            <a:prstGeom prst="rect">
              <a:avLst/>
            </a:prstGeom>
            <a:solidFill>
              <a:srgbClr val="0058AB">
                <a:alpha val="100000"/>
              </a:srgbClr>
            </a:solidFill>
          </p:spPr>
          <p:txBody>
            <a:bodyPr/>
            <a:lstStyle/>
            <a:p/>
          </p:txBody>
        </p:sp>
        <p:sp>
          <p:nvSpPr>
            <p:cNvPr id="43" name="rc43"/>
            <p:cNvSpPr/>
            <p:nvPr/>
          </p:nvSpPr>
          <p:spPr>
            <a:xfrm>
              <a:off x="1955592" y="2670324"/>
              <a:ext cx="217589" cy="2265072"/>
            </a:xfrm>
            <a:prstGeom prst="rect">
              <a:avLst/>
            </a:prstGeom>
            <a:solidFill>
              <a:srgbClr val="0058AB">
                <a:alpha val="100000"/>
              </a:srgbClr>
            </a:solidFill>
          </p:spPr>
          <p:txBody>
            <a:bodyPr/>
            <a:lstStyle/>
            <a:p/>
          </p:txBody>
        </p:sp>
        <p:sp>
          <p:nvSpPr>
            <p:cNvPr id="44" name="rc44"/>
            <p:cNvSpPr/>
            <p:nvPr/>
          </p:nvSpPr>
          <p:spPr>
            <a:xfrm>
              <a:off x="2197358" y="3173425"/>
              <a:ext cx="217589" cy="1761971"/>
            </a:xfrm>
            <a:prstGeom prst="rect">
              <a:avLst/>
            </a:prstGeom>
            <a:solidFill>
              <a:srgbClr val="0058AB">
                <a:alpha val="100000"/>
              </a:srgbClr>
            </a:solidFill>
          </p:spPr>
          <p:txBody>
            <a:bodyPr/>
            <a:lstStyle/>
            <a:p/>
          </p:txBody>
        </p:sp>
        <p:sp>
          <p:nvSpPr>
            <p:cNvPr id="45" name="rc45"/>
            <p:cNvSpPr/>
            <p:nvPr/>
          </p:nvSpPr>
          <p:spPr>
            <a:xfrm>
              <a:off x="2439125" y="2472065"/>
              <a:ext cx="217589" cy="2463331"/>
            </a:xfrm>
            <a:prstGeom prst="rect">
              <a:avLst/>
            </a:prstGeom>
            <a:solidFill>
              <a:srgbClr val="0058AB">
                <a:alpha val="100000"/>
              </a:srgbClr>
            </a:solidFill>
          </p:spPr>
          <p:txBody>
            <a:bodyPr/>
            <a:lstStyle/>
            <a:p/>
          </p:txBody>
        </p:sp>
        <p:sp>
          <p:nvSpPr>
            <p:cNvPr id="46" name="rc46"/>
            <p:cNvSpPr/>
            <p:nvPr/>
          </p:nvSpPr>
          <p:spPr>
            <a:xfrm>
              <a:off x="2680891" y="2786596"/>
              <a:ext cx="217589" cy="2148800"/>
            </a:xfrm>
            <a:prstGeom prst="rect">
              <a:avLst/>
            </a:prstGeom>
            <a:solidFill>
              <a:srgbClr val="0058AB">
                <a:alpha val="100000"/>
              </a:srgbClr>
            </a:solidFill>
          </p:spPr>
          <p:txBody>
            <a:bodyPr/>
            <a:lstStyle/>
            <a:p/>
          </p:txBody>
        </p:sp>
        <p:sp>
          <p:nvSpPr>
            <p:cNvPr id="47" name="rc47"/>
            <p:cNvSpPr/>
            <p:nvPr/>
          </p:nvSpPr>
          <p:spPr>
            <a:xfrm>
              <a:off x="2922658" y="4225465"/>
              <a:ext cx="217589" cy="709931"/>
            </a:xfrm>
            <a:prstGeom prst="rect">
              <a:avLst/>
            </a:prstGeom>
            <a:solidFill>
              <a:srgbClr val="0058AB">
                <a:alpha val="100000"/>
              </a:srgbClr>
            </a:solidFill>
          </p:spPr>
          <p:txBody>
            <a:bodyPr/>
            <a:lstStyle/>
            <a:p/>
          </p:txBody>
        </p:sp>
        <p:sp>
          <p:nvSpPr>
            <p:cNvPr id="48" name="rc48"/>
            <p:cNvSpPr/>
            <p:nvPr/>
          </p:nvSpPr>
          <p:spPr>
            <a:xfrm>
              <a:off x="3164425" y="4058138"/>
              <a:ext cx="217589" cy="877259"/>
            </a:xfrm>
            <a:prstGeom prst="rect">
              <a:avLst/>
            </a:prstGeom>
            <a:solidFill>
              <a:srgbClr val="0058AB">
                <a:alpha val="100000"/>
              </a:srgbClr>
            </a:solidFill>
          </p:spPr>
          <p:txBody>
            <a:bodyPr/>
            <a:lstStyle/>
            <a:p/>
          </p:txBody>
        </p:sp>
        <p:sp>
          <p:nvSpPr>
            <p:cNvPr id="49" name="rc49"/>
            <p:cNvSpPr/>
            <p:nvPr/>
          </p:nvSpPr>
          <p:spPr>
            <a:xfrm>
              <a:off x="3406191" y="4060001"/>
              <a:ext cx="217589" cy="875395"/>
            </a:xfrm>
            <a:prstGeom prst="rect">
              <a:avLst/>
            </a:prstGeom>
            <a:solidFill>
              <a:srgbClr val="0058AB">
                <a:alpha val="100000"/>
              </a:srgbClr>
            </a:solidFill>
          </p:spPr>
          <p:txBody>
            <a:bodyPr/>
            <a:lstStyle/>
            <a:p/>
          </p:txBody>
        </p:sp>
        <p:sp>
          <p:nvSpPr>
            <p:cNvPr id="50" name="rc50"/>
            <p:cNvSpPr/>
            <p:nvPr/>
          </p:nvSpPr>
          <p:spPr>
            <a:xfrm>
              <a:off x="3647958" y="4061492"/>
              <a:ext cx="217589" cy="873905"/>
            </a:xfrm>
            <a:prstGeom prst="rect">
              <a:avLst/>
            </a:prstGeom>
            <a:solidFill>
              <a:srgbClr val="0058AB">
                <a:alpha val="100000"/>
              </a:srgbClr>
            </a:solidFill>
          </p:spPr>
          <p:txBody>
            <a:bodyPr/>
            <a:lstStyle/>
            <a:p/>
          </p:txBody>
        </p:sp>
        <p:sp>
          <p:nvSpPr>
            <p:cNvPr id="51" name="rc51"/>
            <p:cNvSpPr/>
            <p:nvPr/>
          </p:nvSpPr>
          <p:spPr>
            <a:xfrm>
              <a:off x="3889725" y="3978014"/>
              <a:ext cx="217589" cy="957382"/>
            </a:xfrm>
            <a:prstGeom prst="rect">
              <a:avLst/>
            </a:prstGeom>
            <a:solidFill>
              <a:srgbClr val="0058AB">
                <a:alpha val="100000"/>
              </a:srgbClr>
            </a:solidFill>
          </p:spPr>
          <p:txBody>
            <a:bodyPr/>
            <a:lstStyle/>
            <a:p/>
          </p:txBody>
        </p:sp>
        <p:sp>
          <p:nvSpPr>
            <p:cNvPr id="52" name="rc52"/>
            <p:cNvSpPr/>
            <p:nvPr/>
          </p:nvSpPr>
          <p:spPr>
            <a:xfrm>
              <a:off x="4131491" y="3634788"/>
              <a:ext cx="217589" cy="1300609"/>
            </a:xfrm>
            <a:prstGeom prst="rect">
              <a:avLst/>
            </a:prstGeom>
            <a:solidFill>
              <a:srgbClr val="0058AB">
                <a:alpha val="100000"/>
              </a:srgbClr>
            </a:solidFill>
          </p:spPr>
          <p:txBody>
            <a:bodyPr/>
            <a:lstStyle/>
            <a:p/>
          </p:txBody>
        </p:sp>
        <p:sp>
          <p:nvSpPr>
            <p:cNvPr id="53" name="rc53"/>
            <p:cNvSpPr/>
            <p:nvPr/>
          </p:nvSpPr>
          <p:spPr>
            <a:xfrm>
              <a:off x="4373258" y="3807705"/>
              <a:ext cx="217589" cy="1127691"/>
            </a:xfrm>
            <a:prstGeom prst="rect">
              <a:avLst/>
            </a:prstGeom>
            <a:solidFill>
              <a:srgbClr val="0058AB">
                <a:alpha val="100000"/>
              </a:srgbClr>
            </a:solidFill>
          </p:spPr>
          <p:txBody>
            <a:bodyPr/>
            <a:lstStyle/>
            <a:p/>
          </p:txBody>
        </p:sp>
        <p:sp>
          <p:nvSpPr>
            <p:cNvPr id="54" name="rc54"/>
            <p:cNvSpPr/>
            <p:nvPr/>
          </p:nvSpPr>
          <p:spPr>
            <a:xfrm>
              <a:off x="4615025" y="4329067"/>
              <a:ext cx="217589" cy="606329"/>
            </a:xfrm>
            <a:prstGeom prst="rect">
              <a:avLst/>
            </a:prstGeom>
            <a:solidFill>
              <a:srgbClr val="0058AB">
                <a:alpha val="100000"/>
              </a:srgbClr>
            </a:solidFill>
          </p:spPr>
          <p:txBody>
            <a:bodyPr/>
            <a:lstStyle/>
            <a:p/>
          </p:txBody>
        </p:sp>
        <p:sp>
          <p:nvSpPr>
            <p:cNvPr id="55" name="rc55"/>
            <p:cNvSpPr/>
            <p:nvPr/>
          </p:nvSpPr>
          <p:spPr>
            <a:xfrm>
              <a:off x="4856791" y="4072672"/>
              <a:ext cx="217589" cy="862725"/>
            </a:xfrm>
            <a:prstGeom prst="rect">
              <a:avLst/>
            </a:prstGeom>
            <a:solidFill>
              <a:srgbClr val="0058AB">
                <a:alpha val="100000"/>
              </a:srgbClr>
            </a:solidFill>
          </p:spPr>
          <p:txBody>
            <a:bodyPr/>
            <a:lstStyle/>
            <a:p/>
          </p:txBody>
        </p:sp>
        <p:sp>
          <p:nvSpPr>
            <p:cNvPr id="56" name="rc56"/>
            <p:cNvSpPr/>
            <p:nvPr/>
          </p:nvSpPr>
          <p:spPr>
            <a:xfrm>
              <a:off x="5098558" y="2700883"/>
              <a:ext cx="217589" cy="2234513"/>
            </a:xfrm>
            <a:prstGeom prst="rect">
              <a:avLst/>
            </a:prstGeom>
            <a:solidFill>
              <a:srgbClr val="0058AB">
                <a:alpha val="100000"/>
              </a:srgbClr>
            </a:solidFill>
          </p:spPr>
          <p:txBody>
            <a:bodyPr/>
            <a:lstStyle/>
            <a:p/>
          </p:txBody>
        </p:sp>
        <p:sp>
          <p:nvSpPr>
            <p:cNvPr id="57" name="rc57"/>
            <p:cNvSpPr/>
            <p:nvPr/>
          </p:nvSpPr>
          <p:spPr>
            <a:xfrm>
              <a:off x="5340325" y="3471932"/>
              <a:ext cx="217589" cy="1463464"/>
            </a:xfrm>
            <a:prstGeom prst="rect">
              <a:avLst/>
            </a:prstGeom>
            <a:solidFill>
              <a:srgbClr val="0058AB">
                <a:alpha val="100000"/>
              </a:srgbClr>
            </a:solidFill>
          </p:spPr>
          <p:txBody>
            <a:bodyPr/>
            <a:lstStyle/>
            <a:p/>
          </p:txBody>
        </p:sp>
        <p:sp>
          <p:nvSpPr>
            <p:cNvPr id="58" name="rc58"/>
            <p:cNvSpPr/>
            <p:nvPr/>
          </p:nvSpPr>
          <p:spPr>
            <a:xfrm>
              <a:off x="5582091" y="4160994"/>
              <a:ext cx="217589" cy="774402"/>
            </a:xfrm>
            <a:prstGeom prst="rect">
              <a:avLst/>
            </a:prstGeom>
            <a:solidFill>
              <a:srgbClr val="0058AB">
                <a:alpha val="100000"/>
              </a:srgbClr>
            </a:solidFill>
          </p:spPr>
          <p:txBody>
            <a:bodyPr/>
            <a:lstStyle/>
            <a:p/>
          </p:txBody>
        </p:sp>
        <p:sp>
          <p:nvSpPr>
            <p:cNvPr id="59" name="rc59"/>
            <p:cNvSpPr/>
            <p:nvPr/>
          </p:nvSpPr>
          <p:spPr>
            <a:xfrm>
              <a:off x="5823858" y="4162485"/>
              <a:ext cx="217589" cy="772912"/>
            </a:xfrm>
            <a:prstGeom prst="rect">
              <a:avLst/>
            </a:prstGeom>
            <a:solidFill>
              <a:srgbClr val="0058AB">
                <a:alpha val="100000"/>
              </a:srgbClr>
            </a:solidFill>
          </p:spPr>
          <p:txBody>
            <a:bodyPr/>
            <a:lstStyle/>
            <a:p/>
          </p:txBody>
        </p:sp>
        <p:sp>
          <p:nvSpPr>
            <p:cNvPr id="60" name="rc60"/>
            <p:cNvSpPr/>
            <p:nvPr/>
          </p:nvSpPr>
          <p:spPr>
            <a:xfrm>
              <a:off x="6065625" y="2873428"/>
              <a:ext cx="217589" cy="2061968"/>
            </a:xfrm>
            <a:prstGeom prst="rect">
              <a:avLst/>
            </a:prstGeom>
            <a:solidFill>
              <a:srgbClr val="0058AB">
                <a:alpha val="100000"/>
              </a:srgbClr>
            </a:solidFill>
          </p:spPr>
          <p:txBody>
            <a:bodyPr/>
            <a:lstStyle/>
            <a:p/>
          </p:txBody>
        </p:sp>
        <p:sp>
          <p:nvSpPr>
            <p:cNvPr id="61" name="rc61"/>
            <p:cNvSpPr/>
            <p:nvPr/>
          </p:nvSpPr>
          <p:spPr>
            <a:xfrm>
              <a:off x="6307391" y="2350576"/>
              <a:ext cx="217589" cy="2584821"/>
            </a:xfrm>
            <a:prstGeom prst="rect">
              <a:avLst/>
            </a:prstGeom>
            <a:solidFill>
              <a:srgbClr val="0058AB">
                <a:alpha val="100000"/>
              </a:srgbClr>
            </a:solidFill>
          </p:spPr>
          <p:txBody>
            <a:bodyPr/>
            <a:lstStyle/>
            <a:p/>
          </p:txBody>
        </p:sp>
        <p:sp>
          <p:nvSpPr>
            <p:cNvPr id="62" name="rc62"/>
            <p:cNvSpPr/>
            <p:nvPr/>
          </p:nvSpPr>
          <p:spPr>
            <a:xfrm>
              <a:off x="6549158" y="2346476"/>
              <a:ext cx="217589" cy="2588920"/>
            </a:xfrm>
            <a:prstGeom prst="rect">
              <a:avLst/>
            </a:prstGeom>
            <a:solidFill>
              <a:srgbClr val="0058AB">
                <a:alpha val="100000"/>
              </a:srgbClr>
            </a:solidFill>
          </p:spPr>
          <p:txBody>
            <a:bodyPr/>
            <a:lstStyle/>
            <a:p/>
          </p:txBody>
        </p:sp>
        <p:sp>
          <p:nvSpPr>
            <p:cNvPr id="63" name="rc63"/>
            <p:cNvSpPr/>
            <p:nvPr/>
          </p:nvSpPr>
          <p:spPr>
            <a:xfrm>
              <a:off x="6790924" y="2946471"/>
              <a:ext cx="217589" cy="1988926"/>
            </a:xfrm>
            <a:prstGeom prst="rect">
              <a:avLst/>
            </a:prstGeom>
            <a:solidFill>
              <a:srgbClr val="0058AB">
                <a:alpha val="100000"/>
              </a:srgbClr>
            </a:solidFill>
          </p:spPr>
          <p:txBody>
            <a:bodyPr/>
            <a:lstStyle/>
            <a:p/>
          </p:txBody>
        </p:sp>
        <p:sp>
          <p:nvSpPr>
            <p:cNvPr id="64" name="rc64"/>
            <p:cNvSpPr/>
            <p:nvPr/>
          </p:nvSpPr>
          <p:spPr>
            <a:xfrm>
              <a:off x="7032691" y="3344107"/>
              <a:ext cx="217589" cy="1591289"/>
            </a:xfrm>
            <a:prstGeom prst="rect">
              <a:avLst/>
            </a:prstGeom>
            <a:solidFill>
              <a:srgbClr val="0058AB">
                <a:alpha val="100000"/>
              </a:srgbClr>
            </a:solidFill>
          </p:spPr>
          <p:txBody>
            <a:bodyPr/>
            <a:lstStyle/>
            <a:p/>
          </p:txBody>
        </p:sp>
        <p:sp>
          <p:nvSpPr>
            <p:cNvPr id="65" name="rc65"/>
            <p:cNvSpPr/>
            <p:nvPr/>
          </p:nvSpPr>
          <p:spPr>
            <a:xfrm>
              <a:off x="7274458" y="3696278"/>
              <a:ext cx="217589" cy="1239119"/>
            </a:xfrm>
            <a:prstGeom prst="rect">
              <a:avLst/>
            </a:prstGeom>
            <a:solidFill>
              <a:srgbClr val="0058AB">
                <a:alpha val="100000"/>
              </a:srgbClr>
            </a:solidFill>
          </p:spPr>
          <p:txBody>
            <a:bodyPr/>
            <a:lstStyle/>
            <a:p/>
          </p:txBody>
        </p:sp>
        <p:sp>
          <p:nvSpPr>
            <p:cNvPr id="66" name="rc66"/>
            <p:cNvSpPr/>
            <p:nvPr/>
          </p:nvSpPr>
          <p:spPr>
            <a:xfrm>
              <a:off x="8483291" y="4548941"/>
              <a:ext cx="217589" cy="386456"/>
            </a:xfrm>
            <a:prstGeom prst="rect">
              <a:avLst/>
            </a:prstGeom>
            <a:solidFill>
              <a:srgbClr val="69DBFF">
                <a:alpha val="100000"/>
              </a:srgbClr>
            </a:solidFill>
          </p:spPr>
          <p:txBody>
            <a:bodyPr/>
            <a:lstStyle/>
            <a:p/>
          </p:txBody>
        </p:sp>
        <p:sp>
          <p:nvSpPr>
            <p:cNvPr id="67" name="pl67"/>
            <p:cNvSpPr/>
            <p:nvPr/>
          </p:nvSpPr>
          <p:spPr>
            <a:xfrm>
              <a:off x="6174420" y="4162485"/>
              <a:ext cx="2417666" cy="386456"/>
            </a:xfrm>
            <a:custGeom>
              <a:avLst/>
              <a:pathLst>
                <a:path w="2417666" h="386456">
                  <a:moveTo>
                    <a:pt x="0" y="0"/>
                  </a:moveTo>
                  <a:lnTo>
                    <a:pt x="241766" y="38645"/>
                  </a:lnTo>
                  <a:lnTo>
                    <a:pt x="483533" y="77291"/>
                  </a:lnTo>
                  <a:lnTo>
                    <a:pt x="725299" y="115936"/>
                  </a:lnTo>
                  <a:lnTo>
                    <a:pt x="967066" y="154582"/>
                  </a:lnTo>
                  <a:lnTo>
                    <a:pt x="1208833" y="193228"/>
                  </a:lnTo>
                  <a:lnTo>
                    <a:pt x="1450599" y="231873"/>
                  </a:lnTo>
                  <a:lnTo>
                    <a:pt x="1692366" y="270519"/>
                  </a:lnTo>
                  <a:lnTo>
                    <a:pt x="1934133" y="309164"/>
                  </a:lnTo>
                  <a:lnTo>
                    <a:pt x="2175899" y="347810"/>
                  </a:lnTo>
                  <a:lnTo>
                    <a:pt x="2417666" y="386456"/>
                  </a:lnTo>
                </a:path>
              </a:pathLst>
            </a:custGeom>
            <a:ln w="13550" cap="flat">
              <a:solidFill>
                <a:srgbClr val="000000">
                  <a:alpha val="100000"/>
                </a:srgbClr>
              </a:solidFill>
              <a:prstDash val="solid"/>
              <a:round/>
            </a:ln>
          </p:spPr>
          <p:txBody>
            <a:bodyPr/>
            <a:lstStyle/>
            <a:p/>
          </p:txBody>
        </p:sp>
        <p:sp>
          <p:nvSpPr>
            <p:cNvPr id="68" name="pt68"/>
            <p:cNvSpPr/>
            <p:nvPr/>
          </p:nvSpPr>
          <p:spPr>
            <a:xfrm>
              <a:off x="6149594" y="41376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176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2149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2535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292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3308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3695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4081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446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4854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5241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394629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1" name="tx81"/>
            <p:cNvSpPr/>
            <p:nvPr/>
          </p:nvSpPr>
          <p:spPr>
            <a:xfrm>
              <a:off x="508103" y="301463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20829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3" name="tx83"/>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29600" y="5779301"/>
              <a:ext cx="201456" cy="201456"/>
            </a:xfrm>
            <a:prstGeom prst="rect">
              <a:avLst/>
            </a:prstGeom>
            <a:solidFill>
              <a:srgbClr val="0058AB">
                <a:alpha val="100000"/>
              </a:srgbClr>
            </a:solidFill>
          </p:spPr>
          <p:txBody>
            <a:bodyPr/>
            <a:lstStyle/>
            <a:p/>
          </p:txBody>
        </p:sp>
        <p:sp>
          <p:nvSpPr>
            <p:cNvPr id="113" name="rc113"/>
            <p:cNvSpPr/>
            <p:nvPr/>
          </p:nvSpPr>
          <p:spPr>
            <a:xfrm>
              <a:off x="4531686" y="5779301"/>
              <a:ext cx="201456" cy="201456"/>
            </a:xfrm>
            <a:prstGeom prst="rect">
              <a:avLst/>
            </a:prstGeom>
            <a:solidFill>
              <a:srgbClr val="69DBFF">
                <a:alpha val="100000"/>
              </a:srgbClr>
            </a:solidFill>
          </p:spPr>
          <p:txBody>
            <a:bodyPr/>
            <a:lstStyle/>
            <a:p/>
          </p:txBody>
        </p:sp>
        <p:sp>
          <p:nvSpPr>
            <p:cNvPr id="114" name="tx114"/>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252377" y="1330710"/>
              <a:ext cx="7426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Djibouti</a:t>
              </a:r>
            </a:p>
          </p:txBody>
        </p:sp>
        <p:sp>
          <p:nvSpPr>
            <p:cNvPr id="117" name="tx117"/>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114 % au nombre annuel prévu pour atteindre l'objectif,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114 % l'objectif annuel fixé par l'IA2030, ce qui compromettait sérieusement la réalisation de l'objectif de 2030 si des mesures n'étaient pas prises de toute urgence.</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Djibouti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8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2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601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958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89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54104"/>
              <a:ext cx="239888" cy="553917"/>
            </a:xfrm>
            <a:prstGeom prst="rect">
              <a:avLst/>
            </a:prstGeom>
            <a:solidFill>
              <a:srgbClr val="80BD41">
                <a:alpha val="100000"/>
              </a:srgbClr>
            </a:solidFill>
          </p:spPr>
          <p:txBody>
            <a:bodyPr/>
            <a:lstStyle/>
            <a:p/>
          </p:txBody>
        </p:sp>
        <p:sp>
          <p:nvSpPr>
            <p:cNvPr id="24" name="rc24"/>
            <p:cNvSpPr/>
            <p:nvPr/>
          </p:nvSpPr>
          <p:spPr>
            <a:xfrm>
              <a:off x="1296273" y="3468848"/>
              <a:ext cx="239888" cy="285255"/>
            </a:xfrm>
            <a:prstGeom prst="rect">
              <a:avLst/>
            </a:prstGeom>
            <a:solidFill>
              <a:srgbClr val="1CABE2">
                <a:alpha val="100000"/>
              </a:srgbClr>
            </a:solidFill>
          </p:spPr>
          <p:txBody>
            <a:bodyPr/>
            <a:lstStyle/>
            <a:p/>
          </p:txBody>
        </p:sp>
        <p:sp>
          <p:nvSpPr>
            <p:cNvPr id="25" name="rc25"/>
            <p:cNvSpPr/>
            <p:nvPr/>
          </p:nvSpPr>
          <p:spPr>
            <a:xfrm>
              <a:off x="1562816" y="3748102"/>
              <a:ext cx="239888" cy="559919"/>
            </a:xfrm>
            <a:prstGeom prst="rect">
              <a:avLst/>
            </a:prstGeom>
            <a:solidFill>
              <a:srgbClr val="80BD41">
                <a:alpha val="100000"/>
              </a:srgbClr>
            </a:solidFill>
          </p:spPr>
          <p:txBody>
            <a:bodyPr/>
            <a:lstStyle/>
            <a:p/>
          </p:txBody>
        </p:sp>
        <p:sp>
          <p:nvSpPr>
            <p:cNvPr id="26" name="rc26"/>
            <p:cNvSpPr/>
            <p:nvPr/>
          </p:nvSpPr>
          <p:spPr>
            <a:xfrm>
              <a:off x="1562816" y="3446607"/>
              <a:ext cx="239888" cy="301494"/>
            </a:xfrm>
            <a:prstGeom prst="rect">
              <a:avLst/>
            </a:prstGeom>
            <a:solidFill>
              <a:srgbClr val="1CABE2">
                <a:alpha val="100000"/>
              </a:srgbClr>
            </a:solidFill>
          </p:spPr>
          <p:txBody>
            <a:bodyPr/>
            <a:lstStyle/>
            <a:p/>
          </p:txBody>
        </p:sp>
        <p:sp>
          <p:nvSpPr>
            <p:cNvPr id="27" name="rc27"/>
            <p:cNvSpPr/>
            <p:nvPr/>
          </p:nvSpPr>
          <p:spPr>
            <a:xfrm>
              <a:off x="1829360" y="3672552"/>
              <a:ext cx="239888" cy="635469"/>
            </a:xfrm>
            <a:prstGeom prst="rect">
              <a:avLst/>
            </a:prstGeom>
            <a:solidFill>
              <a:srgbClr val="80BD41">
                <a:alpha val="100000"/>
              </a:srgbClr>
            </a:solidFill>
          </p:spPr>
          <p:txBody>
            <a:bodyPr/>
            <a:lstStyle/>
            <a:p/>
          </p:txBody>
        </p:sp>
        <p:sp>
          <p:nvSpPr>
            <p:cNvPr id="28" name="rc28"/>
            <p:cNvSpPr/>
            <p:nvPr/>
          </p:nvSpPr>
          <p:spPr>
            <a:xfrm>
              <a:off x="1829360" y="3425425"/>
              <a:ext cx="239888" cy="247126"/>
            </a:xfrm>
            <a:prstGeom prst="rect">
              <a:avLst/>
            </a:prstGeom>
            <a:solidFill>
              <a:srgbClr val="1CABE2">
                <a:alpha val="100000"/>
              </a:srgbClr>
            </a:solidFill>
          </p:spPr>
          <p:txBody>
            <a:bodyPr/>
            <a:lstStyle/>
            <a:p/>
          </p:txBody>
        </p:sp>
        <p:sp>
          <p:nvSpPr>
            <p:cNvPr id="29" name="rc29"/>
            <p:cNvSpPr/>
            <p:nvPr/>
          </p:nvSpPr>
          <p:spPr>
            <a:xfrm>
              <a:off x="2095903" y="3628422"/>
              <a:ext cx="239888" cy="679599"/>
            </a:xfrm>
            <a:prstGeom prst="rect">
              <a:avLst/>
            </a:prstGeom>
            <a:solidFill>
              <a:srgbClr val="80BD41">
                <a:alpha val="100000"/>
              </a:srgbClr>
            </a:solidFill>
          </p:spPr>
          <p:txBody>
            <a:bodyPr/>
            <a:lstStyle/>
            <a:p/>
          </p:txBody>
        </p:sp>
        <p:sp>
          <p:nvSpPr>
            <p:cNvPr id="30" name="rc30"/>
            <p:cNvSpPr/>
            <p:nvPr/>
          </p:nvSpPr>
          <p:spPr>
            <a:xfrm>
              <a:off x="2095903" y="3413774"/>
              <a:ext cx="239888" cy="214647"/>
            </a:xfrm>
            <a:prstGeom prst="rect">
              <a:avLst/>
            </a:prstGeom>
            <a:solidFill>
              <a:srgbClr val="1CABE2">
                <a:alpha val="100000"/>
              </a:srgbClr>
            </a:solidFill>
          </p:spPr>
          <p:txBody>
            <a:bodyPr/>
            <a:lstStyle/>
            <a:p/>
          </p:txBody>
        </p:sp>
        <p:sp>
          <p:nvSpPr>
            <p:cNvPr id="31" name="rc31"/>
            <p:cNvSpPr/>
            <p:nvPr/>
          </p:nvSpPr>
          <p:spPr>
            <a:xfrm>
              <a:off x="2362446" y="3596295"/>
              <a:ext cx="239888" cy="711725"/>
            </a:xfrm>
            <a:prstGeom prst="rect">
              <a:avLst/>
            </a:prstGeom>
            <a:solidFill>
              <a:srgbClr val="80BD41">
                <a:alpha val="100000"/>
              </a:srgbClr>
            </a:solidFill>
          </p:spPr>
          <p:txBody>
            <a:bodyPr/>
            <a:lstStyle/>
            <a:p/>
          </p:txBody>
        </p:sp>
        <p:sp>
          <p:nvSpPr>
            <p:cNvPr id="32" name="rc32"/>
            <p:cNvSpPr/>
            <p:nvPr/>
          </p:nvSpPr>
          <p:spPr>
            <a:xfrm>
              <a:off x="2362446" y="3429308"/>
              <a:ext cx="239888" cy="166987"/>
            </a:xfrm>
            <a:prstGeom prst="rect">
              <a:avLst/>
            </a:prstGeom>
            <a:solidFill>
              <a:srgbClr val="1CABE2">
                <a:alpha val="100000"/>
              </a:srgbClr>
            </a:solidFill>
          </p:spPr>
          <p:txBody>
            <a:bodyPr/>
            <a:lstStyle/>
            <a:p/>
          </p:txBody>
        </p:sp>
        <p:sp>
          <p:nvSpPr>
            <p:cNvPr id="33" name="rc33"/>
            <p:cNvSpPr/>
            <p:nvPr/>
          </p:nvSpPr>
          <p:spPr>
            <a:xfrm>
              <a:off x="2628989" y="3677141"/>
              <a:ext cx="239888" cy="630879"/>
            </a:xfrm>
            <a:prstGeom prst="rect">
              <a:avLst/>
            </a:prstGeom>
            <a:solidFill>
              <a:srgbClr val="80BD41">
                <a:alpha val="100000"/>
              </a:srgbClr>
            </a:solidFill>
          </p:spPr>
          <p:txBody>
            <a:bodyPr/>
            <a:lstStyle/>
            <a:p/>
          </p:txBody>
        </p:sp>
        <p:sp>
          <p:nvSpPr>
            <p:cNvPr id="34" name="rc34"/>
            <p:cNvSpPr/>
            <p:nvPr/>
          </p:nvSpPr>
          <p:spPr>
            <a:xfrm>
              <a:off x="2628989" y="3443783"/>
              <a:ext cx="239888" cy="233358"/>
            </a:xfrm>
            <a:prstGeom prst="rect">
              <a:avLst/>
            </a:prstGeom>
            <a:solidFill>
              <a:srgbClr val="1CABE2">
                <a:alpha val="100000"/>
              </a:srgbClr>
            </a:solidFill>
          </p:spPr>
          <p:txBody>
            <a:bodyPr/>
            <a:lstStyle/>
            <a:p/>
          </p:txBody>
        </p:sp>
        <p:sp>
          <p:nvSpPr>
            <p:cNvPr id="35" name="rc35"/>
            <p:cNvSpPr/>
            <p:nvPr/>
          </p:nvSpPr>
          <p:spPr>
            <a:xfrm>
              <a:off x="2895532" y="3663373"/>
              <a:ext cx="239888" cy="644648"/>
            </a:xfrm>
            <a:prstGeom prst="rect">
              <a:avLst/>
            </a:prstGeom>
            <a:solidFill>
              <a:srgbClr val="80BD41">
                <a:alpha val="100000"/>
              </a:srgbClr>
            </a:solidFill>
          </p:spPr>
          <p:txBody>
            <a:bodyPr/>
            <a:lstStyle/>
            <a:p/>
          </p:txBody>
        </p:sp>
        <p:sp>
          <p:nvSpPr>
            <p:cNvPr id="36" name="rc36"/>
            <p:cNvSpPr/>
            <p:nvPr/>
          </p:nvSpPr>
          <p:spPr>
            <a:xfrm>
              <a:off x="2895532" y="3459669"/>
              <a:ext cx="239888" cy="203703"/>
            </a:xfrm>
            <a:prstGeom prst="rect">
              <a:avLst/>
            </a:prstGeom>
            <a:solidFill>
              <a:srgbClr val="1CABE2">
                <a:alpha val="100000"/>
              </a:srgbClr>
            </a:solidFill>
          </p:spPr>
          <p:txBody>
            <a:bodyPr/>
            <a:lstStyle/>
            <a:p/>
          </p:txBody>
        </p:sp>
        <p:sp>
          <p:nvSpPr>
            <p:cNvPr id="37" name="rc37"/>
            <p:cNvSpPr/>
            <p:nvPr/>
          </p:nvSpPr>
          <p:spPr>
            <a:xfrm>
              <a:off x="3162075" y="3534514"/>
              <a:ext cx="239888" cy="773507"/>
            </a:xfrm>
            <a:prstGeom prst="rect">
              <a:avLst/>
            </a:prstGeom>
            <a:solidFill>
              <a:srgbClr val="80BD41">
                <a:alpha val="100000"/>
              </a:srgbClr>
            </a:solidFill>
          </p:spPr>
          <p:txBody>
            <a:bodyPr/>
            <a:lstStyle/>
            <a:p/>
          </p:txBody>
        </p:sp>
        <p:sp>
          <p:nvSpPr>
            <p:cNvPr id="38" name="rc38"/>
            <p:cNvSpPr/>
            <p:nvPr/>
          </p:nvSpPr>
          <p:spPr>
            <a:xfrm>
              <a:off x="3162075" y="3467083"/>
              <a:ext cx="239888" cy="67430"/>
            </a:xfrm>
            <a:prstGeom prst="rect">
              <a:avLst/>
            </a:prstGeom>
            <a:solidFill>
              <a:srgbClr val="1CABE2">
                <a:alpha val="100000"/>
              </a:srgbClr>
            </a:solidFill>
          </p:spPr>
          <p:txBody>
            <a:bodyPr/>
            <a:lstStyle/>
            <a:p/>
          </p:txBody>
        </p:sp>
        <p:sp>
          <p:nvSpPr>
            <p:cNvPr id="39" name="rc39"/>
            <p:cNvSpPr/>
            <p:nvPr/>
          </p:nvSpPr>
          <p:spPr>
            <a:xfrm>
              <a:off x="3428618" y="3559932"/>
              <a:ext cx="239888" cy="748088"/>
            </a:xfrm>
            <a:prstGeom prst="rect">
              <a:avLst/>
            </a:prstGeom>
            <a:solidFill>
              <a:srgbClr val="80BD41">
                <a:alpha val="100000"/>
              </a:srgbClr>
            </a:solidFill>
          </p:spPr>
          <p:txBody>
            <a:bodyPr/>
            <a:lstStyle/>
            <a:p/>
          </p:txBody>
        </p:sp>
        <p:sp>
          <p:nvSpPr>
            <p:cNvPr id="40" name="rc40"/>
            <p:cNvSpPr/>
            <p:nvPr/>
          </p:nvSpPr>
          <p:spPr>
            <a:xfrm>
              <a:off x="3428618" y="3476968"/>
              <a:ext cx="239888" cy="82964"/>
            </a:xfrm>
            <a:prstGeom prst="rect">
              <a:avLst/>
            </a:prstGeom>
            <a:solidFill>
              <a:srgbClr val="1CABE2">
                <a:alpha val="100000"/>
              </a:srgbClr>
            </a:solidFill>
          </p:spPr>
          <p:txBody>
            <a:bodyPr/>
            <a:lstStyle/>
            <a:p/>
          </p:txBody>
        </p:sp>
        <p:sp>
          <p:nvSpPr>
            <p:cNvPr id="41" name="rc41"/>
            <p:cNvSpPr/>
            <p:nvPr/>
          </p:nvSpPr>
          <p:spPr>
            <a:xfrm>
              <a:off x="3695161" y="3561698"/>
              <a:ext cx="239888" cy="746323"/>
            </a:xfrm>
            <a:prstGeom prst="rect">
              <a:avLst/>
            </a:prstGeom>
            <a:solidFill>
              <a:srgbClr val="80BD41">
                <a:alpha val="100000"/>
              </a:srgbClr>
            </a:solidFill>
          </p:spPr>
          <p:txBody>
            <a:bodyPr/>
            <a:lstStyle/>
            <a:p/>
          </p:txBody>
        </p:sp>
        <p:sp>
          <p:nvSpPr>
            <p:cNvPr id="42" name="rc42"/>
            <p:cNvSpPr/>
            <p:nvPr/>
          </p:nvSpPr>
          <p:spPr>
            <a:xfrm>
              <a:off x="3695161" y="3478734"/>
              <a:ext cx="239888" cy="82964"/>
            </a:xfrm>
            <a:prstGeom prst="rect">
              <a:avLst/>
            </a:prstGeom>
            <a:solidFill>
              <a:srgbClr val="1CABE2">
                <a:alpha val="100000"/>
              </a:srgbClr>
            </a:solidFill>
          </p:spPr>
          <p:txBody>
            <a:bodyPr/>
            <a:lstStyle/>
            <a:p/>
          </p:txBody>
        </p:sp>
        <p:sp>
          <p:nvSpPr>
            <p:cNvPr id="43" name="rc43"/>
            <p:cNvSpPr/>
            <p:nvPr/>
          </p:nvSpPr>
          <p:spPr>
            <a:xfrm>
              <a:off x="3961705" y="3563110"/>
              <a:ext cx="239888" cy="744911"/>
            </a:xfrm>
            <a:prstGeom prst="rect">
              <a:avLst/>
            </a:prstGeom>
            <a:solidFill>
              <a:srgbClr val="80BD41">
                <a:alpha val="100000"/>
              </a:srgbClr>
            </a:solidFill>
          </p:spPr>
          <p:txBody>
            <a:bodyPr/>
            <a:lstStyle/>
            <a:p/>
          </p:txBody>
        </p:sp>
        <p:sp>
          <p:nvSpPr>
            <p:cNvPr id="44" name="rc44"/>
            <p:cNvSpPr/>
            <p:nvPr/>
          </p:nvSpPr>
          <p:spPr>
            <a:xfrm>
              <a:off x="3961705" y="3480146"/>
              <a:ext cx="239888" cy="82964"/>
            </a:xfrm>
            <a:prstGeom prst="rect">
              <a:avLst/>
            </a:prstGeom>
            <a:solidFill>
              <a:srgbClr val="1CABE2">
                <a:alpha val="100000"/>
              </a:srgbClr>
            </a:solidFill>
          </p:spPr>
          <p:txBody>
            <a:bodyPr/>
            <a:lstStyle/>
            <a:p/>
          </p:txBody>
        </p:sp>
        <p:sp>
          <p:nvSpPr>
            <p:cNvPr id="45" name="rc45"/>
            <p:cNvSpPr/>
            <p:nvPr/>
          </p:nvSpPr>
          <p:spPr>
            <a:xfrm>
              <a:off x="4228248" y="3574407"/>
              <a:ext cx="239888" cy="733614"/>
            </a:xfrm>
            <a:prstGeom prst="rect">
              <a:avLst/>
            </a:prstGeom>
            <a:solidFill>
              <a:srgbClr val="80BD41">
                <a:alpha val="100000"/>
              </a:srgbClr>
            </a:solidFill>
          </p:spPr>
          <p:txBody>
            <a:bodyPr/>
            <a:lstStyle/>
            <a:p/>
          </p:txBody>
        </p:sp>
        <p:sp>
          <p:nvSpPr>
            <p:cNvPr id="46" name="rc46"/>
            <p:cNvSpPr/>
            <p:nvPr/>
          </p:nvSpPr>
          <p:spPr>
            <a:xfrm>
              <a:off x="4228248" y="3483676"/>
              <a:ext cx="239888" cy="90730"/>
            </a:xfrm>
            <a:prstGeom prst="rect">
              <a:avLst/>
            </a:prstGeom>
            <a:solidFill>
              <a:srgbClr val="1CABE2">
                <a:alpha val="100000"/>
              </a:srgbClr>
            </a:solidFill>
          </p:spPr>
          <p:txBody>
            <a:bodyPr/>
            <a:lstStyle/>
            <a:p/>
          </p:txBody>
        </p:sp>
        <p:sp>
          <p:nvSpPr>
            <p:cNvPr id="47" name="rc47"/>
            <p:cNvSpPr/>
            <p:nvPr/>
          </p:nvSpPr>
          <p:spPr>
            <a:xfrm>
              <a:off x="4494791" y="3609711"/>
              <a:ext cx="239888" cy="698310"/>
            </a:xfrm>
            <a:prstGeom prst="rect">
              <a:avLst/>
            </a:prstGeom>
            <a:solidFill>
              <a:srgbClr val="80BD41">
                <a:alpha val="100000"/>
              </a:srgbClr>
            </a:solidFill>
          </p:spPr>
          <p:txBody>
            <a:bodyPr/>
            <a:lstStyle/>
            <a:p/>
          </p:txBody>
        </p:sp>
        <p:sp>
          <p:nvSpPr>
            <p:cNvPr id="48" name="rc48"/>
            <p:cNvSpPr/>
            <p:nvPr/>
          </p:nvSpPr>
          <p:spPr>
            <a:xfrm>
              <a:off x="4494791" y="3486500"/>
              <a:ext cx="239888" cy="123210"/>
            </a:xfrm>
            <a:prstGeom prst="rect">
              <a:avLst/>
            </a:prstGeom>
            <a:solidFill>
              <a:srgbClr val="1CABE2">
                <a:alpha val="100000"/>
              </a:srgbClr>
            </a:solidFill>
          </p:spPr>
          <p:txBody>
            <a:bodyPr/>
            <a:lstStyle/>
            <a:p/>
          </p:txBody>
        </p:sp>
        <p:sp>
          <p:nvSpPr>
            <p:cNvPr id="49" name="rc49"/>
            <p:cNvSpPr/>
            <p:nvPr/>
          </p:nvSpPr>
          <p:spPr>
            <a:xfrm>
              <a:off x="4761334" y="3593118"/>
              <a:ext cx="239888" cy="714903"/>
            </a:xfrm>
            <a:prstGeom prst="rect">
              <a:avLst/>
            </a:prstGeom>
            <a:solidFill>
              <a:srgbClr val="80BD41">
                <a:alpha val="100000"/>
              </a:srgbClr>
            </a:solidFill>
          </p:spPr>
          <p:txBody>
            <a:bodyPr/>
            <a:lstStyle/>
            <a:p/>
          </p:txBody>
        </p:sp>
        <p:sp>
          <p:nvSpPr>
            <p:cNvPr id="50" name="rc50"/>
            <p:cNvSpPr/>
            <p:nvPr/>
          </p:nvSpPr>
          <p:spPr>
            <a:xfrm>
              <a:off x="4761334" y="3486147"/>
              <a:ext cx="239888" cy="106970"/>
            </a:xfrm>
            <a:prstGeom prst="rect">
              <a:avLst/>
            </a:prstGeom>
            <a:solidFill>
              <a:srgbClr val="1CABE2">
                <a:alpha val="100000"/>
              </a:srgbClr>
            </a:solidFill>
          </p:spPr>
          <p:txBody>
            <a:bodyPr/>
            <a:lstStyle/>
            <a:p/>
          </p:txBody>
        </p:sp>
        <p:sp>
          <p:nvSpPr>
            <p:cNvPr id="51" name="rc51"/>
            <p:cNvSpPr/>
            <p:nvPr/>
          </p:nvSpPr>
          <p:spPr>
            <a:xfrm>
              <a:off x="5027877" y="3544752"/>
              <a:ext cx="239888" cy="763269"/>
            </a:xfrm>
            <a:prstGeom prst="rect">
              <a:avLst/>
            </a:prstGeom>
            <a:solidFill>
              <a:srgbClr val="80BD41">
                <a:alpha val="100000"/>
              </a:srgbClr>
            </a:solidFill>
          </p:spPr>
          <p:txBody>
            <a:bodyPr/>
            <a:lstStyle/>
            <a:p/>
          </p:txBody>
        </p:sp>
        <p:sp>
          <p:nvSpPr>
            <p:cNvPr id="52" name="rc52"/>
            <p:cNvSpPr/>
            <p:nvPr/>
          </p:nvSpPr>
          <p:spPr>
            <a:xfrm>
              <a:off x="5027877" y="3487206"/>
              <a:ext cx="239888" cy="57545"/>
            </a:xfrm>
            <a:prstGeom prst="rect">
              <a:avLst/>
            </a:prstGeom>
            <a:solidFill>
              <a:srgbClr val="1CABE2">
                <a:alpha val="100000"/>
              </a:srgbClr>
            </a:solidFill>
          </p:spPr>
          <p:txBody>
            <a:bodyPr/>
            <a:lstStyle/>
            <a:p/>
          </p:txBody>
        </p:sp>
        <p:sp>
          <p:nvSpPr>
            <p:cNvPr id="53" name="rc53"/>
            <p:cNvSpPr/>
            <p:nvPr/>
          </p:nvSpPr>
          <p:spPr>
            <a:xfrm>
              <a:off x="5294420" y="3572289"/>
              <a:ext cx="239888" cy="735732"/>
            </a:xfrm>
            <a:prstGeom prst="rect">
              <a:avLst/>
            </a:prstGeom>
            <a:solidFill>
              <a:srgbClr val="80BD41">
                <a:alpha val="100000"/>
              </a:srgbClr>
            </a:solidFill>
          </p:spPr>
          <p:txBody>
            <a:bodyPr/>
            <a:lstStyle/>
            <a:p/>
          </p:txBody>
        </p:sp>
        <p:sp>
          <p:nvSpPr>
            <p:cNvPr id="54" name="rc54"/>
            <p:cNvSpPr/>
            <p:nvPr/>
          </p:nvSpPr>
          <p:spPr>
            <a:xfrm>
              <a:off x="5294420" y="3490384"/>
              <a:ext cx="239888" cy="81904"/>
            </a:xfrm>
            <a:prstGeom prst="rect">
              <a:avLst/>
            </a:prstGeom>
            <a:solidFill>
              <a:srgbClr val="1CABE2">
                <a:alpha val="100000"/>
              </a:srgbClr>
            </a:solidFill>
          </p:spPr>
          <p:txBody>
            <a:bodyPr/>
            <a:lstStyle/>
            <a:p/>
          </p:txBody>
        </p:sp>
        <p:sp>
          <p:nvSpPr>
            <p:cNvPr id="55" name="rc55"/>
            <p:cNvSpPr/>
            <p:nvPr/>
          </p:nvSpPr>
          <p:spPr>
            <a:xfrm>
              <a:off x="5560963" y="3705384"/>
              <a:ext cx="239888" cy="602636"/>
            </a:xfrm>
            <a:prstGeom prst="rect">
              <a:avLst/>
            </a:prstGeom>
            <a:solidFill>
              <a:srgbClr val="80BD41">
                <a:alpha val="100000"/>
              </a:srgbClr>
            </a:solidFill>
          </p:spPr>
          <p:txBody>
            <a:bodyPr/>
            <a:lstStyle/>
            <a:p/>
          </p:txBody>
        </p:sp>
        <p:sp>
          <p:nvSpPr>
            <p:cNvPr id="56" name="rc56"/>
            <p:cNvSpPr/>
            <p:nvPr/>
          </p:nvSpPr>
          <p:spPr>
            <a:xfrm>
              <a:off x="5560963" y="3493561"/>
              <a:ext cx="239888" cy="211823"/>
            </a:xfrm>
            <a:prstGeom prst="rect">
              <a:avLst/>
            </a:prstGeom>
            <a:solidFill>
              <a:srgbClr val="1CABE2">
                <a:alpha val="100000"/>
              </a:srgbClr>
            </a:solidFill>
          </p:spPr>
          <p:txBody>
            <a:bodyPr/>
            <a:lstStyle/>
            <a:p/>
          </p:txBody>
        </p:sp>
        <p:sp>
          <p:nvSpPr>
            <p:cNvPr id="57" name="rc57"/>
            <p:cNvSpPr/>
            <p:nvPr/>
          </p:nvSpPr>
          <p:spPr>
            <a:xfrm>
              <a:off x="5827506" y="3631246"/>
              <a:ext cx="239888" cy="676774"/>
            </a:xfrm>
            <a:prstGeom prst="rect">
              <a:avLst/>
            </a:prstGeom>
            <a:solidFill>
              <a:srgbClr val="80BD41">
                <a:alpha val="100000"/>
              </a:srgbClr>
            </a:solidFill>
          </p:spPr>
          <p:txBody>
            <a:bodyPr/>
            <a:lstStyle/>
            <a:p/>
          </p:txBody>
        </p:sp>
        <p:sp>
          <p:nvSpPr>
            <p:cNvPr id="58" name="rc58"/>
            <p:cNvSpPr/>
            <p:nvPr/>
          </p:nvSpPr>
          <p:spPr>
            <a:xfrm>
              <a:off x="5827506" y="3492502"/>
              <a:ext cx="239888" cy="138744"/>
            </a:xfrm>
            <a:prstGeom prst="rect">
              <a:avLst/>
            </a:prstGeom>
            <a:solidFill>
              <a:srgbClr val="1CABE2">
                <a:alpha val="100000"/>
              </a:srgbClr>
            </a:solidFill>
          </p:spPr>
          <p:txBody>
            <a:bodyPr/>
            <a:lstStyle/>
            <a:p/>
          </p:txBody>
        </p:sp>
        <p:sp>
          <p:nvSpPr>
            <p:cNvPr id="59" name="rc59"/>
            <p:cNvSpPr/>
            <p:nvPr/>
          </p:nvSpPr>
          <p:spPr>
            <a:xfrm>
              <a:off x="6094049" y="3566287"/>
              <a:ext cx="239888" cy="741734"/>
            </a:xfrm>
            <a:prstGeom prst="rect">
              <a:avLst/>
            </a:prstGeom>
            <a:solidFill>
              <a:srgbClr val="80BD41">
                <a:alpha val="100000"/>
              </a:srgbClr>
            </a:solidFill>
          </p:spPr>
          <p:txBody>
            <a:bodyPr/>
            <a:lstStyle/>
            <a:p/>
          </p:txBody>
        </p:sp>
        <p:sp>
          <p:nvSpPr>
            <p:cNvPr id="60" name="rc60"/>
            <p:cNvSpPr/>
            <p:nvPr/>
          </p:nvSpPr>
          <p:spPr>
            <a:xfrm>
              <a:off x="6094049" y="3492855"/>
              <a:ext cx="239888" cy="73432"/>
            </a:xfrm>
            <a:prstGeom prst="rect">
              <a:avLst/>
            </a:prstGeom>
            <a:solidFill>
              <a:srgbClr val="1CABE2">
                <a:alpha val="100000"/>
              </a:srgbClr>
            </a:solidFill>
          </p:spPr>
          <p:txBody>
            <a:bodyPr/>
            <a:lstStyle/>
            <a:p/>
          </p:txBody>
        </p:sp>
        <p:sp>
          <p:nvSpPr>
            <p:cNvPr id="61" name="rc61"/>
            <p:cNvSpPr/>
            <p:nvPr/>
          </p:nvSpPr>
          <p:spPr>
            <a:xfrm>
              <a:off x="6360593" y="3567699"/>
              <a:ext cx="239888" cy="740321"/>
            </a:xfrm>
            <a:prstGeom prst="rect">
              <a:avLst/>
            </a:prstGeom>
            <a:solidFill>
              <a:srgbClr val="80BD41">
                <a:alpha val="100000"/>
              </a:srgbClr>
            </a:solidFill>
          </p:spPr>
          <p:txBody>
            <a:bodyPr/>
            <a:lstStyle/>
            <a:p/>
          </p:txBody>
        </p:sp>
        <p:sp>
          <p:nvSpPr>
            <p:cNvPr id="62" name="rc62"/>
            <p:cNvSpPr/>
            <p:nvPr/>
          </p:nvSpPr>
          <p:spPr>
            <a:xfrm>
              <a:off x="6360593" y="3494620"/>
              <a:ext cx="239888" cy="73078"/>
            </a:xfrm>
            <a:prstGeom prst="rect">
              <a:avLst/>
            </a:prstGeom>
            <a:solidFill>
              <a:srgbClr val="1CABE2">
                <a:alpha val="100000"/>
              </a:srgbClr>
            </a:solidFill>
          </p:spPr>
          <p:txBody>
            <a:bodyPr/>
            <a:lstStyle/>
            <a:p/>
          </p:txBody>
        </p:sp>
        <p:sp>
          <p:nvSpPr>
            <p:cNvPr id="63" name="rc63"/>
            <p:cNvSpPr/>
            <p:nvPr/>
          </p:nvSpPr>
          <p:spPr>
            <a:xfrm>
              <a:off x="6627136" y="3689498"/>
              <a:ext cx="239888" cy="618523"/>
            </a:xfrm>
            <a:prstGeom prst="rect">
              <a:avLst/>
            </a:prstGeom>
            <a:solidFill>
              <a:srgbClr val="80BD41">
                <a:alpha val="100000"/>
              </a:srgbClr>
            </a:solidFill>
          </p:spPr>
          <p:txBody>
            <a:bodyPr/>
            <a:lstStyle/>
            <a:p/>
          </p:txBody>
        </p:sp>
        <p:sp>
          <p:nvSpPr>
            <p:cNvPr id="64" name="rc64"/>
            <p:cNvSpPr/>
            <p:nvPr/>
          </p:nvSpPr>
          <p:spPr>
            <a:xfrm>
              <a:off x="6627136" y="3494267"/>
              <a:ext cx="239888" cy="195230"/>
            </a:xfrm>
            <a:prstGeom prst="rect">
              <a:avLst/>
            </a:prstGeom>
            <a:solidFill>
              <a:srgbClr val="1CABE2">
                <a:alpha val="100000"/>
              </a:srgbClr>
            </a:solidFill>
          </p:spPr>
          <p:txBody>
            <a:bodyPr/>
            <a:lstStyle/>
            <a:p/>
          </p:txBody>
        </p:sp>
        <p:sp>
          <p:nvSpPr>
            <p:cNvPr id="65" name="rc65"/>
            <p:cNvSpPr/>
            <p:nvPr/>
          </p:nvSpPr>
          <p:spPr>
            <a:xfrm>
              <a:off x="6893679" y="3736805"/>
              <a:ext cx="239888" cy="571216"/>
            </a:xfrm>
            <a:prstGeom prst="rect">
              <a:avLst/>
            </a:prstGeom>
            <a:solidFill>
              <a:srgbClr val="80BD41">
                <a:alpha val="100000"/>
              </a:srgbClr>
            </a:solidFill>
          </p:spPr>
          <p:txBody>
            <a:bodyPr/>
            <a:lstStyle/>
            <a:p/>
          </p:txBody>
        </p:sp>
        <p:sp>
          <p:nvSpPr>
            <p:cNvPr id="66" name="rc66"/>
            <p:cNvSpPr/>
            <p:nvPr/>
          </p:nvSpPr>
          <p:spPr>
            <a:xfrm>
              <a:off x="6893679" y="3491796"/>
              <a:ext cx="239888" cy="245008"/>
            </a:xfrm>
            <a:prstGeom prst="rect">
              <a:avLst/>
            </a:prstGeom>
            <a:solidFill>
              <a:srgbClr val="1CABE2">
                <a:alpha val="100000"/>
              </a:srgbClr>
            </a:solidFill>
          </p:spPr>
          <p:txBody>
            <a:bodyPr/>
            <a:lstStyle/>
            <a:p/>
          </p:txBody>
        </p:sp>
        <p:sp>
          <p:nvSpPr>
            <p:cNvPr id="67" name="rc67"/>
            <p:cNvSpPr/>
            <p:nvPr/>
          </p:nvSpPr>
          <p:spPr>
            <a:xfrm>
              <a:off x="7160222" y="3735746"/>
              <a:ext cx="239888" cy="572275"/>
            </a:xfrm>
            <a:prstGeom prst="rect">
              <a:avLst/>
            </a:prstGeom>
            <a:solidFill>
              <a:srgbClr val="80BD41">
                <a:alpha val="100000"/>
              </a:srgbClr>
            </a:solidFill>
          </p:spPr>
          <p:txBody>
            <a:bodyPr/>
            <a:lstStyle/>
            <a:p/>
          </p:txBody>
        </p:sp>
        <p:sp>
          <p:nvSpPr>
            <p:cNvPr id="68" name="rc68"/>
            <p:cNvSpPr/>
            <p:nvPr/>
          </p:nvSpPr>
          <p:spPr>
            <a:xfrm>
              <a:off x="7160222" y="3490384"/>
              <a:ext cx="239888" cy="245361"/>
            </a:xfrm>
            <a:prstGeom prst="rect">
              <a:avLst/>
            </a:prstGeom>
            <a:solidFill>
              <a:srgbClr val="1CABE2">
                <a:alpha val="100000"/>
              </a:srgbClr>
            </a:solidFill>
          </p:spPr>
          <p:txBody>
            <a:bodyPr/>
            <a:lstStyle/>
            <a:p/>
          </p:txBody>
        </p:sp>
        <p:sp>
          <p:nvSpPr>
            <p:cNvPr id="69" name="rc69"/>
            <p:cNvSpPr/>
            <p:nvPr/>
          </p:nvSpPr>
          <p:spPr>
            <a:xfrm>
              <a:off x="7426765" y="3677141"/>
              <a:ext cx="239888" cy="630879"/>
            </a:xfrm>
            <a:prstGeom prst="rect">
              <a:avLst/>
            </a:prstGeom>
            <a:solidFill>
              <a:srgbClr val="80BD41">
                <a:alpha val="100000"/>
              </a:srgbClr>
            </a:solidFill>
          </p:spPr>
          <p:txBody>
            <a:bodyPr/>
            <a:lstStyle/>
            <a:p/>
          </p:txBody>
        </p:sp>
        <p:sp>
          <p:nvSpPr>
            <p:cNvPr id="70" name="rc70"/>
            <p:cNvSpPr/>
            <p:nvPr/>
          </p:nvSpPr>
          <p:spPr>
            <a:xfrm>
              <a:off x="7426765" y="3488619"/>
              <a:ext cx="239888" cy="188522"/>
            </a:xfrm>
            <a:prstGeom prst="rect">
              <a:avLst/>
            </a:prstGeom>
            <a:solidFill>
              <a:srgbClr val="1CABE2">
                <a:alpha val="100000"/>
              </a:srgbClr>
            </a:solidFill>
          </p:spPr>
          <p:txBody>
            <a:bodyPr/>
            <a:lstStyle/>
            <a:p/>
          </p:txBody>
        </p:sp>
        <p:sp>
          <p:nvSpPr>
            <p:cNvPr id="71" name="rc71"/>
            <p:cNvSpPr/>
            <p:nvPr/>
          </p:nvSpPr>
          <p:spPr>
            <a:xfrm>
              <a:off x="7693308" y="3621361"/>
              <a:ext cx="239888" cy="686660"/>
            </a:xfrm>
            <a:prstGeom prst="rect">
              <a:avLst/>
            </a:prstGeom>
            <a:solidFill>
              <a:srgbClr val="80BD41">
                <a:alpha val="100000"/>
              </a:srgbClr>
            </a:solidFill>
          </p:spPr>
          <p:txBody>
            <a:bodyPr/>
            <a:lstStyle/>
            <a:p/>
          </p:txBody>
        </p:sp>
        <p:sp>
          <p:nvSpPr>
            <p:cNvPr id="72" name="rc72"/>
            <p:cNvSpPr/>
            <p:nvPr/>
          </p:nvSpPr>
          <p:spPr>
            <a:xfrm>
              <a:off x="7693308" y="3470614"/>
              <a:ext cx="239888" cy="150747"/>
            </a:xfrm>
            <a:prstGeom prst="rect">
              <a:avLst/>
            </a:prstGeom>
            <a:solidFill>
              <a:srgbClr val="1CABE2">
                <a:alpha val="100000"/>
              </a:srgbClr>
            </a:solidFill>
          </p:spPr>
          <p:txBody>
            <a:bodyPr/>
            <a:lstStyle/>
            <a:p/>
          </p:txBody>
        </p:sp>
        <p:sp>
          <p:nvSpPr>
            <p:cNvPr id="73" name="rc73"/>
            <p:cNvSpPr/>
            <p:nvPr/>
          </p:nvSpPr>
          <p:spPr>
            <a:xfrm>
              <a:off x="7959851" y="3586763"/>
              <a:ext cx="239888" cy="721257"/>
            </a:xfrm>
            <a:prstGeom prst="rect">
              <a:avLst/>
            </a:prstGeom>
            <a:solidFill>
              <a:srgbClr val="80BD41">
                <a:alpha val="100000"/>
              </a:srgbClr>
            </a:solidFill>
          </p:spPr>
          <p:txBody>
            <a:bodyPr/>
            <a:lstStyle/>
            <a:p/>
          </p:txBody>
        </p:sp>
        <p:sp>
          <p:nvSpPr>
            <p:cNvPr id="74" name="rc74"/>
            <p:cNvSpPr/>
            <p:nvPr/>
          </p:nvSpPr>
          <p:spPr>
            <a:xfrm>
              <a:off x="7959851" y="3469202"/>
              <a:ext cx="239888" cy="117561"/>
            </a:xfrm>
            <a:prstGeom prst="rect">
              <a:avLst/>
            </a:prstGeom>
            <a:solidFill>
              <a:srgbClr val="1CABE2">
                <a:alpha val="100000"/>
              </a:srgbClr>
            </a:solidFill>
          </p:spPr>
          <p:txBody>
            <a:bodyPr/>
            <a:lstStyle/>
            <a:p/>
          </p:txBody>
        </p:sp>
        <p:sp>
          <p:nvSpPr>
            <p:cNvPr id="75" name="pl75"/>
            <p:cNvSpPr/>
            <p:nvPr/>
          </p:nvSpPr>
          <p:spPr>
            <a:xfrm>
              <a:off x="1416218" y="2229144"/>
              <a:ext cx="6663577" cy="625898"/>
            </a:xfrm>
            <a:custGeom>
              <a:avLst/>
              <a:pathLst>
                <a:path w="6663577" h="625898">
                  <a:moveTo>
                    <a:pt x="0" y="603545"/>
                  </a:moveTo>
                  <a:lnTo>
                    <a:pt x="266543" y="625898"/>
                  </a:lnTo>
                  <a:lnTo>
                    <a:pt x="533086" y="469423"/>
                  </a:lnTo>
                  <a:lnTo>
                    <a:pt x="799629" y="380009"/>
                  </a:lnTo>
                  <a:lnTo>
                    <a:pt x="1066172" y="268242"/>
                  </a:lnTo>
                  <a:lnTo>
                    <a:pt x="1332715" y="447070"/>
                  </a:lnTo>
                  <a:lnTo>
                    <a:pt x="1599258" y="380009"/>
                  </a:lnTo>
                  <a:lnTo>
                    <a:pt x="1865801" y="22353"/>
                  </a:lnTo>
                  <a:lnTo>
                    <a:pt x="2132344" y="67060"/>
                  </a:lnTo>
                  <a:lnTo>
                    <a:pt x="2398888" y="67060"/>
                  </a:lnTo>
                  <a:lnTo>
                    <a:pt x="2665431" y="67060"/>
                  </a:lnTo>
                  <a:lnTo>
                    <a:pt x="2931974" y="89414"/>
                  </a:lnTo>
                  <a:lnTo>
                    <a:pt x="3198517" y="178828"/>
                  </a:lnTo>
                  <a:lnTo>
                    <a:pt x="3465060" y="134121"/>
                  </a:lnTo>
                  <a:lnTo>
                    <a:pt x="3731603" y="0"/>
                  </a:lnTo>
                  <a:lnTo>
                    <a:pt x="3998146" y="67060"/>
                  </a:lnTo>
                  <a:lnTo>
                    <a:pt x="4264689" y="424716"/>
                  </a:lnTo>
                  <a:lnTo>
                    <a:pt x="4531233" y="223535"/>
                  </a:lnTo>
                  <a:lnTo>
                    <a:pt x="4797776" y="44707"/>
                  </a:lnTo>
                  <a:lnTo>
                    <a:pt x="5064319" y="44707"/>
                  </a:lnTo>
                  <a:lnTo>
                    <a:pt x="5330862" y="380009"/>
                  </a:lnTo>
                  <a:lnTo>
                    <a:pt x="5597405" y="514130"/>
                  </a:lnTo>
                  <a:lnTo>
                    <a:pt x="5863948" y="514130"/>
                  </a:lnTo>
                  <a:lnTo>
                    <a:pt x="6130491" y="357656"/>
                  </a:lnTo>
                  <a:lnTo>
                    <a:pt x="6397034" y="245888"/>
                  </a:lnTo>
                  <a:lnTo>
                    <a:pt x="6663577" y="156474"/>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7" name="tx77"/>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48642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1324790" y="3333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8" name="tx88"/>
            <p:cNvSpPr/>
            <p:nvPr/>
          </p:nvSpPr>
          <p:spPr>
            <a:xfrm>
              <a:off x="2657505" y="3307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9" name="tx89"/>
            <p:cNvSpPr/>
            <p:nvPr/>
          </p:nvSpPr>
          <p:spPr>
            <a:xfrm>
              <a:off x="3990221" y="33441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5322937" y="3354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1" name="tx91"/>
            <p:cNvSpPr/>
            <p:nvPr/>
          </p:nvSpPr>
          <p:spPr>
            <a:xfrm>
              <a:off x="6428286" y="335829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2" name="tx92"/>
            <p:cNvSpPr/>
            <p:nvPr/>
          </p:nvSpPr>
          <p:spPr>
            <a:xfrm>
              <a:off x="6655652" y="3357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3" name="tx93"/>
            <p:cNvSpPr/>
            <p:nvPr/>
          </p:nvSpPr>
          <p:spPr>
            <a:xfrm>
              <a:off x="6922195" y="3355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4" name="tx94"/>
            <p:cNvSpPr/>
            <p:nvPr/>
          </p:nvSpPr>
          <p:spPr>
            <a:xfrm>
              <a:off x="7188738" y="3354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5" name="tx95"/>
            <p:cNvSpPr/>
            <p:nvPr/>
          </p:nvSpPr>
          <p:spPr>
            <a:xfrm>
              <a:off x="7455282" y="3353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6" name="tx96"/>
            <p:cNvSpPr/>
            <p:nvPr/>
          </p:nvSpPr>
          <p:spPr>
            <a:xfrm>
              <a:off x="7721825" y="333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333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960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0" name="tx110"/>
            <p:cNvSpPr/>
            <p:nvPr/>
          </p:nvSpPr>
          <p:spPr>
            <a:xfrm>
              <a:off x="1350915" y="3576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1" name="tx111"/>
            <p:cNvSpPr/>
            <p:nvPr/>
          </p:nvSpPr>
          <p:spPr>
            <a:xfrm>
              <a:off x="2657505" y="3957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12" name="tx112"/>
            <p:cNvSpPr/>
            <p:nvPr/>
          </p:nvSpPr>
          <p:spPr>
            <a:xfrm>
              <a:off x="2683631" y="35254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3" name="tx113"/>
            <p:cNvSpPr/>
            <p:nvPr/>
          </p:nvSpPr>
          <p:spPr>
            <a:xfrm>
              <a:off x="3990221" y="39016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4" name="tx114"/>
            <p:cNvSpPr/>
            <p:nvPr/>
          </p:nvSpPr>
          <p:spPr>
            <a:xfrm>
              <a:off x="4016347" y="3487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5322937" y="3905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16" name="tx116"/>
            <p:cNvSpPr/>
            <p:nvPr/>
          </p:nvSpPr>
          <p:spPr>
            <a:xfrm>
              <a:off x="5349062" y="34962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7" name="tx117"/>
            <p:cNvSpPr/>
            <p:nvPr/>
          </p:nvSpPr>
          <p:spPr>
            <a:xfrm>
              <a:off x="6428286" y="39039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8" name="tx118"/>
            <p:cNvSpPr/>
            <p:nvPr/>
          </p:nvSpPr>
          <p:spPr>
            <a:xfrm>
              <a:off x="6415235" y="34972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6655652" y="3963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20" name="tx120"/>
            <p:cNvSpPr/>
            <p:nvPr/>
          </p:nvSpPr>
          <p:spPr>
            <a:xfrm>
              <a:off x="6681778" y="3558027"/>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1" name="tx121"/>
            <p:cNvSpPr/>
            <p:nvPr/>
          </p:nvSpPr>
          <p:spPr>
            <a:xfrm>
              <a:off x="6922195" y="3987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2" name="tx122"/>
            <p:cNvSpPr/>
            <p:nvPr/>
          </p:nvSpPr>
          <p:spPr>
            <a:xfrm>
              <a:off x="6948321" y="35792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3" name="tx123"/>
            <p:cNvSpPr/>
            <p:nvPr/>
          </p:nvSpPr>
          <p:spPr>
            <a:xfrm>
              <a:off x="7188738" y="3986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4" name="tx124"/>
            <p:cNvSpPr/>
            <p:nvPr/>
          </p:nvSpPr>
          <p:spPr>
            <a:xfrm>
              <a:off x="7254041" y="3580310"/>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25" name="tx125"/>
            <p:cNvSpPr/>
            <p:nvPr/>
          </p:nvSpPr>
          <p:spPr>
            <a:xfrm>
              <a:off x="7455282" y="3957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a:t>
              </a:r>
            </a:p>
          </p:txBody>
        </p:sp>
        <p:sp>
          <p:nvSpPr>
            <p:cNvPr id="126" name="tx126"/>
            <p:cNvSpPr/>
            <p:nvPr/>
          </p:nvSpPr>
          <p:spPr>
            <a:xfrm>
              <a:off x="7481407" y="354778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7" name="tx127"/>
            <p:cNvSpPr/>
            <p:nvPr/>
          </p:nvSpPr>
          <p:spPr>
            <a:xfrm>
              <a:off x="7721825" y="3929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28" name="tx128"/>
            <p:cNvSpPr/>
            <p:nvPr/>
          </p:nvSpPr>
          <p:spPr>
            <a:xfrm>
              <a:off x="7747950" y="35108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9" name="tx129"/>
            <p:cNvSpPr/>
            <p:nvPr/>
          </p:nvSpPr>
          <p:spPr>
            <a:xfrm>
              <a:off x="7988368" y="3912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a:t>
              </a:r>
            </a:p>
          </p:txBody>
        </p:sp>
        <p:sp>
          <p:nvSpPr>
            <p:cNvPr id="130" name="tx130"/>
            <p:cNvSpPr/>
            <p:nvPr/>
          </p:nvSpPr>
          <p:spPr>
            <a:xfrm>
              <a:off x="8014493" y="34928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98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8437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1376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5" name="rc155"/>
            <p:cNvSpPr/>
            <p:nvPr/>
          </p:nvSpPr>
          <p:spPr>
            <a:xfrm>
              <a:off x="4157761" y="5180747"/>
              <a:ext cx="201456" cy="201456"/>
            </a:xfrm>
            <a:prstGeom prst="rect">
              <a:avLst/>
            </a:prstGeom>
            <a:solidFill>
              <a:srgbClr val="1CABE2">
                <a:alpha val="100000"/>
              </a:srgbClr>
            </a:solidFill>
          </p:spPr>
          <p:txBody>
            <a:bodyPr/>
            <a:lstStyle/>
            <a:p/>
          </p:txBody>
        </p:sp>
        <p:sp>
          <p:nvSpPr>
            <p:cNvPr id="156" name="rc156"/>
            <p:cNvSpPr/>
            <p:nvPr/>
          </p:nvSpPr>
          <p:spPr>
            <a:xfrm>
              <a:off x="6123695" y="5180747"/>
              <a:ext cx="201456" cy="201456"/>
            </a:xfrm>
            <a:prstGeom prst="rect">
              <a:avLst/>
            </a:prstGeom>
            <a:solidFill>
              <a:srgbClr val="80BD41">
                <a:alpha val="100000"/>
              </a:srgbClr>
            </a:solidFill>
          </p:spPr>
          <p:txBody>
            <a:bodyPr/>
            <a:lstStyle/>
            <a:p/>
          </p:txBody>
        </p:sp>
        <p:sp>
          <p:nvSpPr>
            <p:cNvPr id="157" name="tx157"/>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8" name="tx158"/>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0" name="tx160"/>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1" name="pl161"/>
            <p:cNvSpPr/>
            <p:nvPr/>
          </p:nvSpPr>
          <p:spPr>
            <a:xfrm>
              <a:off x="1988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725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0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249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04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645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87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328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805140" cy="129091"/>
            </a:xfrm>
            <a:prstGeom prst="rect">
              <a:avLst/>
            </a:prstGeom>
            <a:solidFill>
              <a:srgbClr val="80BD41">
                <a:alpha val="100000"/>
              </a:srgbClr>
            </a:solidFill>
          </p:spPr>
          <p:txBody>
            <a:bodyPr/>
            <a:lstStyle/>
            <a:p/>
          </p:txBody>
        </p:sp>
        <p:sp>
          <p:nvSpPr>
            <p:cNvPr id="176" name="rc176"/>
            <p:cNvSpPr/>
            <p:nvPr/>
          </p:nvSpPr>
          <p:spPr>
            <a:xfrm>
              <a:off x="7101414" y="5954972"/>
              <a:ext cx="573039" cy="129091"/>
            </a:xfrm>
            <a:prstGeom prst="rect">
              <a:avLst/>
            </a:prstGeom>
            <a:solidFill>
              <a:srgbClr val="1CABE2">
                <a:alpha val="100000"/>
              </a:srgbClr>
            </a:solidFill>
          </p:spPr>
          <p:txBody>
            <a:bodyPr/>
            <a:lstStyle/>
            <a:p/>
          </p:txBody>
        </p:sp>
        <p:sp>
          <p:nvSpPr>
            <p:cNvPr id="177" name="rc177"/>
            <p:cNvSpPr/>
            <p:nvPr/>
          </p:nvSpPr>
          <p:spPr>
            <a:xfrm>
              <a:off x="1296273" y="5793607"/>
              <a:ext cx="5384358" cy="129091"/>
            </a:xfrm>
            <a:prstGeom prst="rect">
              <a:avLst/>
            </a:prstGeom>
            <a:solidFill>
              <a:srgbClr val="80BD41">
                <a:alpha val="100000"/>
              </a:srgbClr>
            </a:solidFill>
          </p:spPr>
          <p:txBody>
            <a:bodyPr/>
            <a:lstStyle/>
            <a:p/>
          </p:txBody>
        </p:sp>
        <p:sp>
          <p:nvSpPr>
            <p:cNvPr id="178" name="rc178"/>
            <p:cNvSpPr/>
            <p:nvPr/>
          </p:nvSpPr>
          <p:spPr>
            <a:xfrm>
              <a:off x="6680631" y="5793607"/>
              <a:ext cx="1182067" cy="129091"/>
            </a:xfrm>
            <a:prstGeom prst="rect">
              <a:avLst/>
            </a:prstGeom>
            <a:solidFill>
              <a:srgbClr val="1CABE2">
                <a:alpha val="100000"/>
              </a:srgbClr>
            </a:solidFill>
          </p:spPr>
          <p:txBody>
            <a:bodyPr/>
            <a:lstStyle/>
            <a:p/>
          </p:txBody>
        </p:sp>
        <p:sp>
          <p:nvSpPr>
            <p:cNvPr id="179" name="rc179"/>
            <p:cNvSpPr/>
            <p:nvPr/>
          </p:nvSpPr>
          <p:spPr>
            <a:xfrm>
              <a:off x="1296273" y="5632243"/>
              <a:ext cx="5655652" cy="129091"/>
            </a:xfrm>
            <a:prstGeom prst="rect">
              <a:avLst/>
            </a:prstGeom>
            <a:solidFill>
              <a:srgbClr val="80BD41">
                <a:alpha val="100000"/>
              </a:srgbClr>
            </a:solidFill>
          </p:spPr>
          <p:txBody>
            <a:bodyPr/>
            <a:lstStyle/>
            <a:p/>
          </p:txBody>
        </p:sp>
        <p:sp>
          <p:nvSpPr>
            <p:cNvPr id="180" name="rc180"/>
            <p:cNvSpPr/>
            <p:nvPr/>
          </p:nvSpPr>
          <p:spPr>
            <a:xfrm>
              <a:off x="6951926" y="5632243"/>
              <a:ext cx="921846" cy="129091"/>
            </a:xfrm>
            <a:prstGeom prst="rect">
              <a:avLst/>
            </a:prstGeom>
            <a:solidFill>
              <a:srgbClr val="1CABE2">
                <a:alpha val="100000"/>
              </a:srgbClr>
            </a:solidFill>
          </p:spPr>
          <p:txBody>
            <a:bodyPr/>
            <a:lstStyle/>
            <a:p/>
          </p:txBody>
        </p:sp>
        <p:sp>
          <p:nvSpPr>
            <p:cNvPr id="181" name="tx181"/>
            <p:cNvSpPr/>
            <p:nvPr/>
          </p:nvSpPr>
          <p:spPr>
            <a:xfrm>
              <a:off x="7931961" y="5976325"/>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2" name="tx182"/>
            <p:cNvSpPr/>
            <p:nvPr/>
          </p:nvSpPr>
          <p:spPr>
            <a:xfrm>
              <a:off x="807849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4138554" y="59804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5" name="tx185"/>
            <p:cNvSpPr/>
            <p:nvPr/>
          </p:nvSpPr>
          <p:spPr>
            <a:xfrm>
              <a:off x="7312585"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6" name="tx186"/>
            <p:cNvSpPr/>
            <p:nvPr/>
          </p:nvSpPr>
          <p:spPr>
            <a:xfrm>
              <a:off x="388295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7" name="tx187"/>
            <p:cNvSpPr/>
            <p:nvPr/>
          </p:nvSpPr>
          <p:spPr>
            <a:xfrm>
              <a:off x="7196316"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8" name="tx188"/>
            <p:cNvSpPr/>
            <p:nvPr/>
          </p:nvSpPr>
          <p:spPr>
            <a:xfrm>
              <a:off x="401860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89" name="tx189"/>
            <p:cNvSpPr/>
            <p:nvPr/>
          </p:nvSpPr>
          <p:spPr>
            <a:xfrm>
              <a:off x="7337500"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41580"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68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710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5519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393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(86 %) était inférieur à celui de 2019 (91 %).
Le nombre d’enfants vaccinés par le DTP1 a diminué de 3 % par rapport à 2019.
Le nombre de nourrissons survivants a augmenté d’environ 3 % par rapport à 2019.
En 2025, le nombre d’enfants vaccinés était inférieur à celui de 2019.
En 2025, le nombre de nourrissons survivants (population cible) était supérieur à celui de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4354"/>
              <a:ext cx="3397293" cy="902445"/>
            </a:xfrm>
            <a:custGeom>
              <a:avLst/>
              <a:pathLst>
                <a:path w="3397293" h="902445">
                  <a:moveTo>
                    <a:pt x="0" y="902445"/>
                  </a:moveTo>
                  <a:lnTo>
                    <a:pt x="135891" y="755535"/>
                  </a:lnTo>
                  <a:lnTo>
                    <a:pt x="271783" y="566651"/>
                  </a:lnTo>
                  <a:lnTo>
                    <a:pt x="407675" y="440728"/>
                  </a:lnTo>
                  <a:lnTo>
                    <a:pt x="543566" y="524677"/>
                  </a:lnTo>
                  <a:lnTo>
                    <a:pt x="679458" y="377767"/>
                  </a:lnTo>
                  <a:lnTo>
                    <a:pt x="815350" y="356780"/>
                  </a:lnTo>
                  <a:lnTo>
                    <a:pt x="951242" y="20987"/>
                  </a:lnTo>
                  <a:lnTo>
                    <a:pt x="1087133" y="0"/>
                  </a:lnTo>
                  <a:lnTo>
                    <a:pt x="1223025" y="0"/>
                  </a:lnTo>
                  <a:lnTo>
                    <a:pt x="1358917" y="20987"/>
                  </a:lnTo>
                  <a:lnTo>
                    <a:pt x="1494809" y="41974"/>
                  </a:lnTo>
                  <a:lnTo>
                    <a:pt x="1630700" y="167896"/>
                  </a:lnTo>
                  <a:lnTo>
                    <a:pt x="1766592" y="146909"/>
                  </a:lnTo>
                  <a:lnTo>
                    <a:pt x="1902484" y="230858"/>
                  </a:lnTo>
                  <a:lnTo>
                    <a:pt x="2038375" y="104935"/>
                  </a:lnTo>
                  <a:lnTo>
                    <a:pt x="2174267" y="440728"/>
                  </a:lnTo>
                  <a:lnTo>
                    <a:pt x="2310159" y="272832"/>
                  </a:lnTo>
                  <a:lnTo>
                    <a:pt x="2446051" y="104935"/>
                  </a:lnTo>
                  <a:lnTo>
                    <a:pt x="2581942" y="83948"/>
                  </a:lnTo>
                  <a:lnTo>
                    <a:pt x="2717834" y="398754"/>
                  </a:lnTo>
                  <a:lnTo>
                    <a:pt x="2853726" y="629612"/>
                  </a:lnTo>
                  <a:lnTo>
                    <a:pt x="2989618" y="629612"/>
                  </a:lnTo>
                  <a:lnTo>
                    <a:pt x="3125509" y="356780"/>
                  </a:lnTo>
                  <a:lnTo>
                    <a:pt x="3261401" y="251845"/>
                  </a:lnTo>
                  <a:lnTo>
                    <a:pt x="3397293" y="12592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52380"/>
              <a:ext cx="3397293" cy="251845"/>
            </a:xfrm>
            <a:custGeom>
              <a:avLst/>
              <a:pathLst>
                <a:path w="3397293" h="251845">
                  <a:moveTo>
                    <a:pt x="0" y="104935"/>
                  </a:moveTo>
                  <a:lnTo>
                    <a:pt x="135891" y="83948"/>
                  </a:lnTo>
                  <a:lnTo>
                    <a:pt x="271783" y="125922"/>
                  </a:lnTo>
                  <a:lnTo>
                    <a:pt x="407675" y="104935"/>
                  </a:lnTo>
                  <a:lnTo>
                    <a:pt x="543566" y="83948"/>
                  </a:lnTo>
                  <a:lnTo>
                    <a:pt x="679458" y="62961"/>
                  </a:lnTo>
                  <a:lnTo>
                    <a:pt x="815350" y="62961"/>
                  </a:lnTo>
                  <a:lnTo>
                    <a:pt x="951242" y="41974"/>
                  </a:lnTo>
                  <a:lnTo>
                    <a:pt x="1087133" y="20987"/>
                  </a:lnTo>
                  <a:lnTo>
                    <a:pt x="1223025" y="20987"/>
                  </a:lnTo>
                  <a:lnTo>
                    <a:pt x="1358917" y="0"/>
                  </a:lnTo>
                  <a:lnTo>
                    <a:pt x="1494809" y="0"/>
                  </a:lnTo>
                  <a:lnTo>
                    <a:pt x="1630700" y="62961"/>
                  </a:lnTo>
                  <a:lnTo>
                    <a:pt x="1766592" y="20987"/>
                  </a:lnTo>
                  <a:lnTo>
                    <a:pt x="1902484" y="20987"/>
                  </a:lnTo>
                  <a:lnTo>
                    <a:pt x="2038375" y="62961"/>
                  </a:lnTo>
                  <a:lnTo>
                    <a:pt x="2174267" y="41974"/>
                  </a:lnTo>
                  <a:lnTo>
                    <a:pt x="2310159" y="20987"/>
                  </a:lnTo>
                  <a:lnTo>
                    <a:pt x="2446051" y="41974"/>
                  </a:lnTo>
                  <a:lnTo>
                    <a:pt x="2581942" y="41974"/>
                  </a:lnTo>
                  <a:lnTo>
                    <a:pt x="2717834" y="125922"/>
                  </a:lnTo>
                  <a:lnTo>
                    <a:pt x="2853726" y="125922"/>
                  </a:lnTo>
                  <a:lnTo>
                    <a:pt x="2989618" y="104935"/>
                  </a:lnTo>
                  <a:lnTo>
                    <a:pt x="3125509" y="209870"/>
                  </a:lnTo>
                  <a:lnTo>
                    <a:pt x="3261401" y="251845"/>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4354"/>
              <a:ext cx="3397293" cy="902445"/>
            </a:xfrm>
            <a:custGeom>
              <a:avLst/>
              <a:pathLst>
                <a:path w="3397293" h="902445">
                  <a:moveTo>
                    <a:pt x="0" y="902445"/>
                  </a:moveTo>
                  <a:lnTo>
                    <a:pt x="135891" y="755535"/>
                  </a:lnTo>
                  <a:lnTo>
                    <a:pt x="271783" y="566651"/>
                  </a:lnTo>
                  <a:lnTo>
                    <a:pt x="407675" y="440728"/>
                  </a:lnTo>
                  <a:lnTo>
                    <a:pt x="543566" y="524677"/>
                  </a:lnTo>
                  <a:lnTo>
                    <a:pt x="679458" y="377767"/>
                  </a:lnTo>
                  <a:lnTo>
                    <a:pt x="815350" y="356780"/>
                  </a:lnTo>
                  <a:lnTo>
                    <a:pt x="951242" y="20987"/>
                  </a:lnTo>
                  <a:lnTo>
                    <a:pt x="1087133" y="0"/>
                  </a:lnTo>
                  <a:lnTo>
                    <a:pt x="1223025" y="0"/>
                  </a:lnTo>
                  <a:lnTo>
                    <a:pt x="1358917" y="20987"/>
                  </a:lnTo>
                  <a:lnTo>
                    <a:pt x="1494809" y="41974"/>
                  </a:lnTo>
                  <a:lnTo>
                    <a:pt x="1630700" y="167896"/>
                  </a:lnTo>
                  <a:lnTo>
                    <a:pt x="1766592" y="146909"/>
                  </a:lnTo>
                  <a:lnTo>
                    <a:pt x="1902484" y="230858"/>
                  </a:lnTo>
                  <a:lnTo>
                    <a:pt x="2038375" y="104935"/>
                  </a:lnTo>
                  <a:lnTo>
                    <a:pt x="2174267" y="440728"/>
                  </a:lnTo>
                  <a:lnTo>
                    <a:pt x="2310159" y="272832"/>
                  </a:lnTo>
                  <a:lnTo>
                    <a:pt x="2446051" y="104935"/>
                  </a:lnTo>
                  <a:lnTo>
                    <a:pt x="2581942" y="83948"/>
                  </a:lnTo>
                  <a:lnTo>
                    <a:pt x="2717834" y="398754"/>
                  </a:lnTo>
                  <a:lnTo>
                    <a:pt x="2853726" y="629612"/>
                  </a:lnTo>
                  <a:lnTo>
                    <a:pt x="2989618" y="629612"/>
                  </a:lnTo>
                  <a:lnTo>
                    <a:pt x="3125509" y="356780"/>
                  </a:lnTo>
                  <a:lnTo>
                    <a:pt x="3261401" y="251845"/>
                  </a:lnTo>
                  <a:lnTo>
                    <a:pt x="3397293" y="12592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50599"/>
            </a:xfrm>
            <a:custGeom>
              <a:avLst/>
              <a:pathLst>
                <a:path w="0" h="650599">
                  <a:moveTo>
                    <a:pt x="0" y="0"/>
                  </a:moveTo>
                  <a:lnTo>
                    <a:pt x="0" y="6505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2" name="pl32"/>
            <p:cNvSpPr/>
            <p:nvPr/>
          </p:nvSpPr>
          <p:spPr>
            <a:xfrm>
              <a:off x="1120965" y="2094354"/>
              <a:ext cx="3397293" cy="902445"/>
            </a:xfrm>
            <a:custGeom>
              <a:avLst/>
              <a:pathLst>
                <a:path w="3397293" h="902445">
                  <a:moveTo>
                    <a:pt x="0" y="902445"/>
                  </a:moveTo>
                  <a:lnTo>
                    <a:pt x="135891" y="755535"/>
                  </a:lnTo>
                  <a:lnTo>
                    <a:pt x="271783" y="566651"/>
                  </a:lnTo>
                  <a:lnTo>
                    <a:pt x="407675" y="440728"/>
                  </a:lnTo>
                  <a:lnTo>
                    <a:pt x="543566" y="524677"/>
                  </a:lnTo>
                  <a:lnTo>
                    <a:pt x="679458" y="377767"/>
                  </a:lnTo>
                  <a:lnTo>
                    <a:pt x="815350" y="356780"/>
                  </a:lnTo>
                  <a:lnTo>
                    <a:pt x="951242" y="20987"/>
                  </a:lnTo>
                  <a:lnTo>
                    <a:pt x="1087133" y="0"/>
                  </a:lnTo>
                  <a:lnTo>
                    <a:pt x="1223025" y="0"/>
                  </a:lnTo>
                  <a:lnTo>
                    <a:pt x="1358917" y="20987"/>
                  </a:lnTo>
                  <a:lnTo>
                    <a:pt x="1494809" y="41974"/>
                  </a:lnTo>
                  <a:lnTo>
                    <a:pt x="1630700" y="167896"/>
                  </a:lnTo>
                  <a:lnTo>
                    <a:pt x="1766592" y="146909"/>
                  </a:lnTo>
                  <a:lnTo>
                    <a:pt x="1902484" y="230858"/>
                  </a:lnTo>
                  <a:lnTo>
                    <a:pt x="2038375" y="104935"/>
                  </a:lnTo>
                  <a:lnTo>
                    <a:pt x="2174267" y="440728"/>
                  </a:lnTo>
                  <a:lnTo>
                    <a:pt x="2310159" y="272832"/>
                  </a:lnTo>
                  <a:lnTo>
                    <a:pt x="2446051" y="104935"/>
                  </a:lnTo>
                  <a:lnTo>
                    <a:pt x="2581942" y="83948"/>
                  </a:lnTo>
                  <a:lnTo>
                    <a:pt x="2717834" y="398754"/>
                  </a:lnTo>
                  <a:lnTo>
                    <a:pt x="2853726" y="629612"/>
                  </a:lnTo>
                  <a:lnTo>
                    <a:pt x="2989618" y="629612"/>
                  </a:lnTo>
                  <a:lnTo>
                    <a:pt x="3125509" y="356780"/>
                  </a:lnTo>
                  <a:lnTo>
                    <a:pt x="3261401" y="251845"/>
                  </a:lnTo>
                  <a:lnTo>
                    <a:pt x="3397293" y="12592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173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6084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0434" y="1405107"/>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Djibouti, 2000-2025</a:t>
              </a:r>
            </a:p>
          </p:txBody>
        </p:sp>
        <p:sp>
          <p:nvSpPr>
            <p:cNvPr id="63" name="pl63"/>
            <p:cNvSpPr/>
            <p:nvPr/>
          </p:nvSpPr>
          <p:spPr>
            <a:xfrm>
              <a:off x="5267799" y="35880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64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248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03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722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406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74342"/>
              <a:ext cx="3397293" cy="1787862"/>
            </a:xfrm>
            <a:custGeom>
              <a:avLst/>
              <a:pathLst>
                <a:path w="3397293" h="1787862">
                  <a:moveTo>
                    <a:pt x="0" y="1787862"/>
                  </a:moveTo>
                  <a:lnTo>
                    <a:pt x="135891" y="1496815"/>
                  </a:lnTo>
                  <a:lnTo>
                    <a:pt x="271783" y="1122611"/>
                  </a:lnTo>
                  <a:lnTo>
                    <a:pt x="407675" y="873142"/>
                  </a:lnTo>
                  <a:lnTo>
                    <a:pt x="543566" y="1039455"/>
                  </a:lnTo>
                  <a:lnTo>
                    <a:pt x="679458" y="748407"/>
                  </a:lnTo>
                  <a:lnTo>
                    <a:pt x="815350" y="706829"/>
                  </a:lnTo>
                  <a:lnTo>
                    <a:pt x="951242" y="41578"/>
                  </a:lnTo>
                  <a:lnTo>
                    <a:pt x="1087133" y="0"/>
                  </a:lnTo>
                  <a:lnTo>
                    <a:pt x="1223025" y="0"/>
                  </a:lnTo>
                  <a:lnTo>
                    <a:pt x="1358917" y="41578"/>
                  </a:lnTo>
                  <a:lnTo>
                    <a:pt x="1494809" y="83156"/>
                  </a:lnTo>
                  <a:lnTo>
                    <a:pt x="1630700" y="332625"/>
                  </a:lnTo>
                  <a:lnTo>
                    <a:pt x="1766592" y="291047"/>
                  </a:lnTo>
                  <a:lnTo>
                    <a:pt x="1902484" y="457360"/>
                  </a:lnTo>
                  <a:lnTo>
                    <a:pt x="2038375" y="207891"/>
                  </a:lnTo>
                  <a:lnTo>
                    <a:pt x="2174267" y="873142"/>
                  </a:lnTo>
                  <a:lnTo>
                    <a:pt x="2310159" y="540516"/>
                  </a:lnTo>
                  <a:lnTo>
                    <a:pt x="2446051" y="207891"/>
                  </a:lnTo>
                  <a:lnTo>
                    <a:pt x="2581942" y="166312"/>
                  </a:lnTo>
                  <a:lnTo>
                    <a:pt x="2717834" y="789985"/>
                  </a:lnTo>
                  <a:lnTo>
                    <a:pt x="2853726" y="1247346"/>
                  </a:lnTo>
                  <a:lnTo>
                    <a:pt x="2989618" y="1247346"/>
                  </a:lnTo>
                  <a:lnTo>
                    <a:pt x="3125509" y="706829"/>
                  </a:lnTo>
                  <a:lnTo>
                    <a:pt x="3261401" y="498938"/>
                  </a:lnTo>
                  <a:lnTo>
                    <a:pt x="3397293" y="24946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40655"/>
              <a:ext cx="3397293" cy="582094"/>
            </a:xfrm>
            <a:custGeom>
              <a:avLst/>
              <a:pathLst>
                <a:path w="3397293" h="582094">
                  <a:moveTo>
                    <a:pt x="0" y="582094"/>
                  </a:moveTo>
                  <a:lnTo>
                    <a:pt x="135891" y="582094"/>
                  </a:lnTo>
                  <a:lnTo>
                    <a:pt x="271783" y="582094"/>
                  </a:lnTo>
                  <a:lnTo>
                    <a:pt x="407675" y="498938"/>
                  </a:lnTo>
                  <a:lnTo>
                    <a:pt x="543566" y="415782"/>
                  </a:lnTo>
                  <a:lnTo>
                    <a:pt x="679458" y="374203"/>
                  </a:lnTo>
                  <a:lnTo>
                    <a:pt x="815350" y="332625"/>
                  </a:lnTo>
                  <a:lnTo>
                    <a:pt x="951242" y="332625"/>
                  </a:lnTo>
                  <a:lnTo>
                    <a:pt x="1087133" y="207891"/>
                  </a:lnTo>
                  <a:lnTo>
                    <a:pt x="1223025" y="124734"/>
                  </a:lnTo>
                  <a:lnTo>
                    <a:pt x="1358917" y="124734"/>
                  </a:lnTo>
                  <a:lnTo>
                    <a:pt x="1494809" y="83156"/>
                  </a:lnTo>
                  <a:lnTo>
                    <a:pt x="1630700" y="83156"/>
                  </a:lnTo>
                  <a:lnTo>
                    <a:pt x="1766592" y="83156"/>
                  </a:lnTo>
                  <a:lnTo>
                    <a:pt x="1902484" y="83156"/>
                  </a:lnTo>
                  <a:lnTo>
                    <a:pt x="2038375" y="41578"/>
                  </a:lnTo>
                  <a:lnTo>
                    <a:pt x="2174267" y="0"/>
                  </a:lnTo>
                  <a:lnTo>
                    <a:pt x="2310159" y="0"/>
                  </a:lnTo>
                  <a:lnTo>
                    <a:pt x="2446051" y="0"/>
                  </a:lnTo>
                  <a:lnTo>
                    <a:pt x="2581942" y="0"/>
                  </a:lnTo>
                  <a:lnTo>
                    <a:pt x="2717834" y="124734"/>
                  </a:lnTo>
                  <a:lnTo>
                    <a:pt x="2853726" y="207891"/>
                  </a:lnTo>
                  <a:lnTo>
                    <a:pt x="2989618" y="41578"/>
                  </a:lnTo>
                  <a:lnTo>
                    <a:pt x="3125509" y="83156"/>
                  </a:lnTo>
                  <a:lnTo>
                    <a:pt x="3261401" y="83156"/>
                  </a:lnTo>
                  <a:lnTo>
                    <a:pt x="3397293" y="4157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257499"/>
              <a:ext cx="3397293" cy="498938"/>
            </a:xfrm>
            <a:custGeom>
              <a:avLst/>
              <a:pathLst>
                <a:path w="3397293" h="498938">
                  <a:moveTo>
                    <a:pt x="0" y="207891"/>
                  </a:moveTo>
                  <a:lnTo>
                    <a:pt x="135891" y="166312"/>
                  </a:lnTo>
                  <a:lnTo>
                    <a:pt x="271783" y="249469"/>
                  </a:lnTo>
                  <a:lnTo>
                    <a:pt x="407675" y="207891"/>
                  </a:lnTo>
                  <a:lnTo>
                    <a:pt x="543566" y="166312"/>
                  </a:lnTo>
                  <a:lnTo>
                    <a:pt x="679458" y="124734"/>
                  </a:lnTo>
                  <a:lnTo>
                    <a:pt x="815350" y="124734"/>
                  </a:lnTo>
                  <a:lnTo>
                    <a:pt x="951242" y="83156"/>
                  </a:lnTo>
                  <a:lnTo>
                    <a:pt x="1087133" y="41578"/>
                  </a:lnTo>
                  <a:lnTo>
                    <a:pt x="1223025" y="41578"/>
                  </a:lnTo>
                  <a:lnTo>
                    <a:pt x="1358917" y="0"/>
                  </a:lnTo>
                  <a:lnTo>
                    <a:pt x="1494809" y="0"/>
                  </a:lnTo>
                  <a:lnTo>
                    <a:pt x="1630700" y="124734"/>
                  </a:lnTo>
                  <a:lnTo>
                    <a:pt x="1766592" y="41578"/>
                  </a:lnTo>
                  <a:lnTo>
                    <a:pt x="1902484" y="41578"/>
                  </a:lnTo>
                  <a:lnTo>
                    <a:pt x="2038375" y="124734"/>
                  </a:lnTo>
                  <a:lnTo>
                    <a:pt x="2174267" y="83156"/>
                  </a:lnTo>
                  <a:lnTo>
                    <a:pt x="2310159" y="41578"/>
                  </a:lnTo>
                  <a:lnTo>
                    <a:pt x="2446051" y="83156"/>
                  </a:lnTo>
                  <a:lnTo>
                    <a:pt x="2581942" y="83156"/>
                  </a:lnTo>
                  <a:lnTo>
                    <a:pt x="2717834" y="249469"/>
                  </a:lnTo>
                  <a:lnTo>
                    <a:pt x="2853726" y="249469"/>
                  </a:lnTo>
                  <a:lnTo>
                    <a:pt x="2989618" y="207891"/>
                  </a:lnTo>
                  <a:lnTo>
                    <a:pt x="3125509" y="415782"/>
                  </a:lnTo>
                  <a:lnTo>
                    <a:pt x="3261401" y="498938"/>
                  </a:lnTo>
                  <a:lnTo>
                    <a:pt x="3397293" y="332625"/>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4065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74342"/>
              <a:ext cx="3397293" cy="1787862"/>
            </a:xfrm>
            <a:custGeom>
              <a:avLst/>
              <a:pathLst>
                <a:path w="3397293" h="1787862">
                  <a:moveTo>
                    <a:pt x="0" y="1787862"/>
                  </a:moveTo>
                  <a:lnTo>
                    <a:pt x="135891" y="1496815"/>
                  </a:lnTo>
                  <a:lnTo>
                    <a:pt x="271783" y="1122611"/>
                  </a:lnTo>
                  <a:lnTo>
                    <a:pt x="407675" y="873142"/>
                  </a:lnTo>
                  <a:lnTo>
                    <a:pt x="543566" y="1039455"/>
                  </a:lnTo>
                  <a:lnTo>
                    <a:pt x="679458" y="748407"/>
                  </a:lnTo>
                  <a:lnTo>
                    <a:pt x="815350" y="706829"/>
                  </a:lnTo>
                  <a:lnTo>
                    <a:pt x="951242" y="41578"/>
                  </a:lnTo>
                  <a:lnTo>
                    <a:pt x="1087133" y="0"/>
                  </a:lnTo>
                  <a:lnTo>
                    <a:pt x="1223025" y="0"/>
                  </a:lnTo>
                  <a:lnTo>
                    <a:pt x="1358917" y="41578"/>
                  </a:lnTo>
                  <a:lnTo>
                    <a:pt x="1494809" y="83156"/>
                  </a:lnTo>
                  <a:lnTo>
                    <a:pt x="1630700" y="332625"/>
                  </a:lnTo>
                  <a:lnTo>
                    <a:pt x="1766592" y="291047"/>
                  </a:lnTo>
                  <a:lnTo>
                    <a:pt x="1902484" y="457360"/>
                  </a:lnTo>
                  <a:lnTo>
                    <a:pt x="2038375" y="207891"/>
                  </a:lnTo>
                  <a:lnTo>
                    <a:pt x="2174267" y="873142"/>
                  </a:lnTo>
                  <a:lnTo>
                    <a:pt x="2310159" y="540516"/>
                  </a:lnTo>
                  <a:lnTo>
                    <a:pt x="2446051" y="207891"/>
                  </a:lnTo>
                  <a:lnTo>
                    <a:pt x="2581942" y="166312"/>
                  </a:lnTo>
                  <a:lnTo>
                    <a:pt x="2717834" y="789985"/>
                  </a:lnTo>
                  <a:lnTo>
                    <a:pt x="2853726" y="1247346"/>
                  </a:lnTo>
                  <a:lnTo>
                    <a:pt x="2989618" y="1247346"/>
                  </a:lnTo>
                  <a:lnTo>
                    <a:pt x="3125509" y="706829"/>
                  </a:lnTo>
                  <a:lnTo>
                    <a:pt x="3261401" y="498938"/>
                  </a:lnTo>
                  <a:lnTo>
                    <a:pt x="3397293" y="24946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07817"/>
              <a:ext cx="0" cy="1854388"/>
            </a:xfrm>
            <a:custGeom>
              <a:avLst/>
              <a:pathLst>
                <a:path w="0" h="1854388">
                  <a:moveTo>
                    <a:pt x="0" y="185438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07817"/>
              <a:ext cx="0" cy="814932"/>
            </a:xfrm>
            <a:custGeom>
              <a:avLst/>
              <a:pathLst>
                <a:path w="0" h="814932">
                  <a:moveTo>
                    <a:pt x="0" y="81493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07817"/>
              <a:ext cx="0" cy="108103"/>
            </a:xfrm>
            <a:custGeom>
              <a:avLst/>
              <a:pathLst>
                <a:path w="0" h="108103">
                  <a:moveTo>
                    <a:pt x="0" y="1081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07817"/>
              <a:ext cx="0" cy="274416"/>
            </a:xfrm>
            <a:custGeom>
              <a:avLst/>
              <a:pathLst>
                <a:path w="0" h="274416">
                  <a:moveTo>
                    <a:pt x="0" y="27441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07817"/>
              <a:ext cx="0" cy="232837"/>
            </a:xfrm>
            <a:custGeom>
              <a:avLst/>
              <a:pathLst>
                <a:path w="0" h="232837">
                  <a:moveTo>
                    <a:pt x="0" y="2328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07817"/>
              <a:ext cx="0" cy="565463"/>
            </a:xfrm>
            <a:custGeom>
              <a:avLst/>
              <a:pathLst>
                <a:path w="0" h="565463">
                  <a:moveTo>
                    <a:pt x="0" y="5654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07817"/>
              <a:ext cx="0" cy="315994"/>
            </a:xfrm>
            <a:custGeom>
              <a:avLst/>
              <a:pathLst>
                <a:path w="0" h="315994">
                  <a:moveTo>
                    <a:pt x="0" y="3159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74342"/>
              <a:ext cx="3397293" cy="1787862"/>
            </a:xfrm>
            <a:custGeom>
              <a:avLst/>
              <a:pathLst>
                <a:path w="3397293" h="1787862">
                  <a:moveTo>
                    <a:pt x="0" y="1787862"/>
                  </a:moveTo>
                  <a:lnTo>
                    <a:pt x="135891" y="1496815"/>
                  </a:lnTo>
                  <a:lnTo>
                    <a:pt x="271783" y="1122611"/>
                  </a:lnTo>
                  <a:lnTo>
                    <a:pt x="407675" y="873142"/>
                  </a:lnTo>
                  <a:lnTo>
                    <a:pt x="543566" y="1039455"/>
                  </a:lnTo>
                  <a:lnTo>
                    <a:pt x="679458" y="748407"/>
                  </a:lnTo>
                  <a:lnTo>
                    <a:pt x="815350" y="706829"/>
                  </a:lnTo>
                  <a:lnTo>
                    <a:pt x="951242" y="41578"/>
                  </a:lnTo>
                  <a:lnTo>
                    <a:pt x="1087133" y="0"/>
                  </a:lnTo>
                  <a:lnTo>
                    <a:pt x="1223025" y="0"/>
                  </a:lnTo>
                  <a:lnTo>
                    <a:pt x="1358917" y="41578"/>
                  </a:lnTo>
                  <a:lnTo>
                    <a:pt x="1494809" y="83156"/>
                  </a:lnTo>
                  <a:lnTo>
                    <a:pt x="1630700" y="332625"/>
                  </a:lnTo>
                  <a:lnTo>
                    <a:pt x="1766592" y="291047"/>
                  </a:lnTo>
                  <a:lnTo>
                    <a:pt x="1902484" y="457360"/>
                  </a:lnTo>
                  <a:lnTo>
                    <a:pt x="2038375" y="207891"/>
                  </a:lnTo>
                  <a:lnTo>
                    <a:pt x="2174267" y="873142"/>
                  </a:lnTo>
                  <a:lnTo>
                    <a:pt x="2310159" y="540516"/>
                  </a:lnTo>
                  <a:lnTo>
                    <a:pt x="2446051" y="207891"/>
                  </a:lnTo>
                  <a:lnTo>
                    <a:pt x="2581942" y="166312"/>
                  </a:lnTo>
                  <a:lnTo>
                    <a:pt x="2717834" y="789985"/>
                  </a:lnTo>
                  <a:lnTo>
                    <a:pt x="2853726" y="1247346"/>
                  </a:lnTo>
                  <a:lnTo>
                    <a:pt x="2989618" y="1247346"/>
                  </a:lnTo>
                  <a:lnTo>
                    <a:pt x="3125509" y="706829"/>
                  </a:lnTo>
                  <a:lnTo>
                    <a:pt x="3261401" y="498938"/>
                  </a:lnTo>
                  <a:lnTo>
                    <a:pt x="3397293" y="249469"/>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5069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0" name="tx90"/>
            <p:cNvSpPr/>
            <p:nvPr/>
          </p:nvSpPr>
          <p:spPr>
            <a:xfrm>
              <a:off x="6038783" y="205206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1" name="tx91"/>
            <p:cNvSpPr/>
            <p:nvPr/>
          </p:nvSpPr>
          <p:spPr>
            <a:xfrm>
              <a:off x="6766436" y="20506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427845" y="20520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20507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0507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8786762" y="20520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902429" y="23431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5496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8" name="tx98"/>
            <p:cNvSpPr/>
            <p:nvPr/>
          </p:nvSpPr>
          <p:spPr>
            <a:xfrm>
              <a:off x="5003259" y="3951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201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885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1843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43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4296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0541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534" y="486084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14" name="tx114"/>
            <p:cNvSpPr/>
            <p:nvPr/>
          </p:nvSpPr>
          <p:spPr>
            <a:xfrm>
              <a:off x="711006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72516"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65910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34296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0268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00103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8489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772498"/>
              <a:ext cx="4639048" cy="110182"/>
            </a:xfrm>
            <a:prstGeom prst="rect">
              <a:avLst/>
            </a:prstGeom>
            <a:solidFill>
              <a:srgbClr val="1CABE2">
                <a:alpha val="80000"/>
              </a:srgbClr>
            </a:solidFill>
          </p:spPr>
          <p:txBody>
            <a:bodyPr/>
            <a:lstStyle/>
            <a:p/>
          </p:txBody>
        </p:sp>
        <p:sp>
          <p:nvSpPr>
            <p:cNvPr id="127" name="rc127"/>
            <p:cNvSpPr/>
            <p:nvPr/>
          </p:nvSpPr>
          <p:spPr>
            <a:xfrm>
              <a:off x="1317178" y="5634770"/>
              <a:ext cx="7321564" cy="110182"/>
            </a:xfrm>
            <a:prstGeom prst="rect">
              <a:avLst/>
            </a:prstGeom>
            <a:solidFill>
              <a:srgbClr val="1CABE2">
                <a:alpha val="80000"/>
              </a:srgbClr>
            </a:solidFill>
          </p:spPr>
          <p:txBody>
            <a:bodyPr/>
            <a:lstStyle/>
            <a:p/>
          </p:txBody>
        </p:sp>
        <p:sp>
          <p:nvSpPr>
            <p:cNvPr id="128" name="rc128"/>
            <p:cNvSpPr/>
            <p:nvPr/>
          </p:nvSpPr>
          <p:spPr>
            <a:xfrm>
              <a:off x="1317178" y="5497042"/>
              <a:ext cx="5418709" cy="110182"/>
            </a:xfrm>
            <a:prstGeom prst="rect">
              <a:avLst/>
            </a:prstGeom>
            <a:solidFill>
              <a:srgbClr val="1CABE2">
                <a:alpha val="80000"/>
              </a:srgbClr>
            </a:solidFill>
          </p:spPr>
          <p:txBody>
            <a:bodyPr/>
            <a:lstStyle/>
            <a:p/>
          </p:txBody>
        </p:sp>
        <p:sp>
          <p:nvSpPr>
            <p:cNvPr id="129" name="tx129"/>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5144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a:off x="633530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5" name="tx135"/>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36" name="tx136"/>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7" name="tx137"/>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8" name="tx138"/>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diphtérie, le tétanos et la coqueluche (DTC3) à Djibouti (83 %) était inférieure de 2 points de pourcentage à la moyenne mondiale (85 %) et identique à la moyenne de l’ensemble des pays de l’ {regn_txt}.
La couverture vaccinale nationale contre la DTC3 était inférieure de 2 points de pourcentage à celle de 2019 (85 %).
Cela correspond à 4 000 enfants non vaccinés ou sous-vaccinés en 2025, contre 3 000 enfants non vaccinés ou sous-vaccinés en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DTP3 à Djibouti s'élevait à 83 %, soit 2 points de pourcentage de moins qu'en 2019 et 2 points de pourcentage de moins que la moyenne mondiale (85 %).</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2025, Djibouti occupait la 5e place sur 20 pays pour la couverture vaccinale la plus faible contre la rougeole, les oreillons et la rubéole (3e dose) (sur la base de classements ex æquo).
Djibouti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Djibouti figurait parmi les pays affichant la couverture vaccinale la plus élevée et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27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4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155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34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548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763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41171"/>
              <a:ext cx="239888" cy="370838"/>
            </a:xfrm>
            <a:prstGeom prst="rect">
              <a:avLst/>
            </a:prstGeom>
            <a:solidFill>
              <a:srgbClr val="80BD41">
                <a:alpha val="100000"/>
              </a:srgbClr>
            </a:solidFill>
          </p:spPr>
          <p:txBody>
            <a:bodyPr/>
            <a:lstStyle/>
            <a:p/>
          </p:txBody>
        </p:sp>
        <p:sp>
          <p:nvSpPr>
            <p:cNvPr id="24" name="rc24"/>
            <p:cNvSpPr/>
            <p:nvPr/>
          </p:nvSpPr>
          <p:spPr>
            <a:xfrm>
              <a:off x="1296273" y="3405869"/>
              <a:ext cx="239888" cy="435302"/>
            </a:xfrm>
            <a:prstGeom prst="rect">
              <a:avLst/>
            </a:prstGeom>
            <a:solidFill>
              <a:srgbClr val="1CABE2">
                <a:alpha val="100000"/>
              </a:srgbClr>
            </a:solidFill>
          </p:spPr>
          <p:txBody>
            <a:bodyPr/>
            <a:lstStyle/>
            <a:p/>
          </p:txBody>
        </p:sp>
        <p:sp>
          <p:nvSpPr>
            <p:cNvPr id="25" name="rc25"/>
            <p:cNvSpPr/>
            <p:nvPr/>
          </p:nvSpPr>
          <p:spPr>
            <a:xfrm>
              <a:off x="1562816" y="3772975"/>
              <a:ext cx="239888" cy="439034"/>
            </a:xfrm>
            <a:prstGeom prst="rect">
              <a:avLst/>
            </a:prstGeom>
            <a:solidFill>
              <a:srgbClr val="80BD41">
                <a:alpha val="100000"/>
              </a:srgbClr>
            </a:solidFill>
          </p:spPr>
          <p:txBody>
            <a:bodyPr/>
            <a:lstStyle/>
            <a:p/>
          </p:txBody>
        </p:sp>
        <p:sp>
          <p:nvSpPr>
            <p:cNvPr id="26" name="rc26"/>
            <p:cNvSpPr/>
            <p:nvPr/>
          </p:nvSpPr>
          <p:spPr>
            <a:xfrm>
              <a:off x="1562816" y="3383815"/>
              <a:ext cx="239888" cy="389159"/>
            </a:xfrm>
            <a:prstGeom prst="rect">
              <a:avLst/>
            </a:prstGeom>
            <a:solidFill>
              <a:srgbClr val="1CABE2">
                <a:alpha val="100000"/>
              </a:srgbClr>
            </a:solidFill>
          </p:spPr>
          <p:txBody>
            <a:bodyPr/>
            <a:lstStyle/>
            <a:p/>
          </p:txBody>
        </p:sp>
        <p:sp>
          <p:nvSpPr>
            <p:cNvPr id="27" name="rc27"/>
            <p:cNvSpPr/>
            <p:nvPr/>
          </p:nvSpPr>
          <p:spPr>
            <a:xfrm>
              <a:off x="1829360" y="3686118"/>
              <a:ext cx="239888" cy="525891"/>
            </a:xfrm>
            <a:prstGeom prst="rect">
              <a:avLst/>
            </a:prstGeom>
            <a:solidFill>
              <a:srgbClr val="80BD41">
                <a:alpha val="100000"/>
              </a:srgbClr>
            </a:solidFill>
          </p:spPr>
          <p:txBody>
            <a:bodyPr/>
            <a:lstStyle/>
            <a:p/>
          </p:txBody>
        </p:sp>
        <p:sp>
          <p:nvSpPr>
            <p:cNvPr id="28" name="rc28"/>
            <p:cNvSpPr/>
            <p:nvPr/>
          </p:nvSpPr>
          <p:spPr>
            <a:xfrm>
              <a:off x="1829360" y="3363797"/>
              <a:ext cx="239888" cy="322320"/>
            </a:xfrm>
            <a:prstGeom prst="rect">
              <a:avLst/>
            </a:prstGeom>
            <a:solidFill>
              <a:srgbClr val="1CABE2">
                <a:alpha val="100000"/>
              </a:srgbClr>
            </a:solidFill>
          </p:spPr>
          <p:txBody>
            <a:bodyPr/>
            <a:lstStyle/>
            <a:p/>
          </p:txBody>
        </p:sp>
        <p:sp>
          <p:nvSpPr>
            <p:cNvPr id="29" name="rc29"/>
            <p:cNvSpPr/>
            <p:nvPr/>
          </p:nvSpPr>
          <p:spPr>
            <a:xfrm>
              <a:off x="2095903" y="3627761"/>
              <a:ext cx="239888" cy="584248"/>
            </a:xfrm>
            <a:prstGeom prst="rect">
              <a:avLst/>
            </a:prstGeom>
            <a:solidFill>
              <a:srgbClr val="80BD41">
                <a:alpha val="100000"/>
              </a:srgbClr>
            </a:solidFill>
          </p:spPr>
          <p:txBody>
            <a:bodyPr/>
            <a:lstStyle/>
            <a:p/>
          </p:txBody>
        </p:sp>
        <p:sp>
          <p:nvSpPr>
            <p:cNvPr id="30" name="rc30"/>
            <p:cNvSpPr/>
            <p:nvPr/>
          </p:nvSpPr>
          <p:spPr>
            <a:xfrm>
              <a:off x="2095903" y="3352601"/>
              <a:ext cx="239888" cy="275159"/>
            </a:xfrm>
            <a:prstGeom prst="rect">
              <a:avLst/>
            </a:prstGeom>
            <a:solidFill>
              <a:srgbClr val="1CABE2">
                <a:alpha val="100000"/>
              </a:srgbClr>
            </a:solidFill>
          </p:spPr>
          <p:txBody>
            <a:bodyPr/>
            <a:lstStyle/>
            <a:p/>
          </p:txBody>
        </p:sp>
        <p:sp>
          <p:nvSpPr>
            <p:cNvPr id="31" name="rc31"/>
            <p:cNvSpPr/>
            <p:nvPr/>
          </p:nvSpPr>
          <p:spPr>
            <a:xfrm>
              <a:off x="2362446" y="3671529"/>
              <a:ext cx="239888" cy="540480"/>
            </a:xfrm>
            <a:prstGeom prst="rect">
              <a:avLst/>
            </a:prstGeom>
            <a:solidFill>
              <a:srgbClr val="80BD41">
                <a:alpha val="100000"/>
              </a:srgbClr>
            </a:solidFill>
          </p:spPr>
          <p:txBody>
            <a:bodyPr/>
            <a:lstStyle/>
            <a:p/>
          </p:txBody>
        </p:sp>
        <p:sp>
          <p:nvSpPr>
            <p:cNvPr id="32" name="rc32"/>
            <p:cNvSpPr/>
            <p:nvPr/>
          </p:nvSpPr>
          <p:spPr>
            <a:xfrm>
              <a:off x="2362446" y="3367529"/>
              <a:ext cx="239888" cy="303999"/>
            </a:xfrm>
            <a:prstGeom prst="rect">
              <a:avLst/>
            </a:prstGeom>
            <a:solidFill>
              <a:srgbClr val="1CABE2">
                <a:alpha val="100000"/>
              </a:srgbClr>
            </a:solidFill>
          </p:spPr>
          <p:txBody>
            <a:bodyPr/>
            <a:lstStyle/>
            <a:p/>
          </p:txBody>
        </p:sp>
        <p:sp>
          <p:nvSpPr>
            <p:cNvPr id="33" name="rc33"/>
            <p:cNvSpPr/>
            <p:nvPr/>
          </p:nvSpPr>
          <p:spPr>
            <a:xfrm>
              <a:off x="2628989" y="3622332"/>
              <a:ext cx="239888" cy="589676"/>
            </a:xfrm>
            <a:prstGeom prst="rect">
              <a:avLst/>
            </a:prstGeom>
            <a:solidFill>
              <a:srgbClr val="80BD41">
                <a:alpha val="100000"/>
              </a:srgbClr>
            </a:solidFill>
          </p:spPr>
          <p:txBody>
            <a:bodyPr/>
            <a:lstStyle/>
            <a:p/>
          </p:txBody>
        </p:sp>
        <p:sp>
          <p:nvSpPr>
            <p:cNvPr id="34" name="rc34"/>
            <p:cNvSpPr/>
            <p:nvPr/>
          </p:nvSpPr>
          <p:spPr>
            <a:xfrm>
              <a:off x="2628989" y="3381440"/>
              <a:ext cx="239888" cy="240892"/>
            </a:xfrm>
            <a:prstGeom prst="rect">
              <a:avLst/>
            </a:prstGeom>
            <a:solidFill>
              <a:srgbClr val="1CABE2">
                <a:alpha val="100000"/>
              </a:srgbClr>
            </a:solidFill>
          </p:spPr>
          <p:txBody>
            <a:bodyPr/>
            <a:lstStyle/>
            <a:p/>
          </p:txBody>
        </p:sp>
        <p:sp>
          <p:nvSpPr>
            <p:cNvPr id="35" name="rc35"/>
            <p:cNvSpPr/>
            <p:nvPr/>
          </p:nvSpPr>
          <p:spPr>
            <a:xfrm>
              <a:off x="2895532" y="3625047"/>
              <a:ext cx="239888" cy="586962"/>
            </a:xfrm>
            <a:prstGeom prst="rect">
              <a:avLst/>
            </a:prstGeom>
            <a:solidFill>
              <a:srgbClr val="80BD41">
                <a:alpha val="100000"/>
              </a:srgbClr>
            </a:solidFill>
          </p:spPr>
          <p:txBody>
            <a:bodyPr/>
            <a:lstStyle/>
            <a:p/>
          </p:txBody>
        </p:sp>
        <p:sp>
          <p:nvSpPr>
            <p:cNvPr id="36" name="rc36"/>
            <p:cNvSpPr/>
            <p:nvPr/>
          </p:nvSpPr>
          <p:spPr>
            <a:xfrm>
              <a:off x="2895532" y="3396708"/>
              <a:ext cx="239888" cy="228338"/>
            </a:xfrm>
            <a:prstGeom prst="rect">
              <a:avLst/>
            </a:prstGeom>
            <a:solidFill>
              <a:srgbClr val="1CABE2">
                <a:alpha val="100000"/>
              </a:srgbClr>
            </a:solidFill>
          </p:spPr>
          <p:txBody>
            <a:bodyPr/>
            <a:lstStyle/>
            <a:p/>
          </p:txBody>
        </p:sp>
        <p:sp>
          <p:nvSpPr>
            <p:cNvPr id="37" name="rc37"/>
            <p:cNvSpPr/>
            <p:nvPr/>
          </p:nvSpPr>
          <p:spPr>
            <a:xfrm>
              <a:off x="3162075" y="3500868"/>
              <a:ext cx="239888" cy="711140"/>
            </a:xfrm>
            <a:prstGeom prst="rect">
              <a:avLst/>
            </a:prstGeom>
            <a:solidFill>
              <a:srgbClr val="80BD41">
                <a:alpha val="100000"/>
              </a:srgbClr>
            </a:solidFill>
          </p:spPr>
          <p:txBody>
            <a:bodyPr/>
            <a:lstStyle/>
            <a:p/>
          </p:txBody>
        </p:sp>
        <p:sp>
          <p:nvSpPr>
            <p:cNvPr id="38" name="rc38"/>
            <p:cNvSpPr/>
            <p:nvPr/>
          </p:nvSpPr>
          <p:spPr>
            <a:xfrm>
              <a:off x="3162075" y="3403833"/>
              <a:ext cx="239888" cy="97035"/>
            </a:xfrm>
            <a:prstGeom prst="rect">
              <a:avLst/>
            </a:prstGeom>
            <a:solidFill>
              <a:srgbClr val="1CABE2">
                <a:alpha val="100000"/>
              </a:srgbClr>
            </a:solidFill>
          </p:spPr>
          <p:txBody>
            <a:bodyPr/>
            <a:lstStyle/>
            <a:p/>
          </p:txBody>
        </p:sp>
        <p:sp>
          <p:nvSpPr>
            <p:cNvPr id="39" name="rc39"/>
            <p:cNvSpPr/>
            <p:nvPr/>
          </p:nvSpPr>
          <p:spPr>
            <a:xfrm>
              <a:off x="3428618" y="3501208"/>
              <a:ext cx="239888" cy="710801"/>
            </a:xfrm>
            <a:prstGeom prst="rect">
              <a:avLst/>
            </a:prstGeom>
            <a:solidFill>
              <a:srgbClr val="80BD41">
                <a:alpha val="100000"/>
              </a:srgbClr>
            </a:solidFill>
          </p:spPr>
          <p:txBody>
            <a:bodyPr/>
            <a:lstStyle/>
            <a:p/>
          </p:txBody>
        </p:sp>
        <p:sp>
          <p:nvSpPr>
            <p:cNvPr id="40" name="rc40"/>
            <p:cNvSpPr/>
            <p:nvPr/>
          </p:nvSpPr>
          <p:spPr>
            <a:xfrm>
              <a:off x="3428618" y="3413333"/>
              <a:ext cx="239888" cy="87874"/>
            </a:xfrm>
            <a:prstGeom prst="rect">
              <a:avLst/>
            </a:prstGeom>
            <a:solidFill>
              <a:srgbClr val="1CABE2">
                <a:alpha val="100000"/>
              </a:srgbClr>
            </a:solidFill>
          </p:spPr>
          <p:txBody>
            <a:bodyPr/>
            <a:lstStyle/>
            <a:p/>
          </p:txBody>
        </p:sp>
        <p:sp>
          <p:nvSpPr>
            <p:cNvPr id="41" name="rc41"/>
            <p:cNvSpPr/>
            <p:nvPr/>
          </p:nvSpPr>
          <p:spPr>
            <a:xfrm>
              <a:off x="3695161" y="3502565"/>
              <a:ext cx="239888" cy="709444"/>
            </a:xfrm>
            <a:prstGeom prst="rect">
              <a:avLst/>
            </a:prstGeom>
            <a:solidFill>
              <a:srgbClr val="80BD41">
                <a:alpha val="100000"/>
              </a:srgbClr>
            </a:solidFill>
          </p:spPr>
          <p:txBody>
            <a:bodyPr/>
            <a:lstStyle/>
            <a:p/>
          </p:txBody>
        </p:sp>
        <p:sp>
          <p:nvSpPr>
            <p:cNvPr id="42" name="rc42"/>
            <p:cNvSpPr/>
            <p:nvPr/>
          </p:nvSpPr>
          <p:spPr>
            <a:xfrm>
              <a:off x="3695161" y="3415029"/>
              <a:ext cx="239888" cy="87535"/>
            </a:xfrm>
            <a:prstGeom prst="rect">
              <a:avLst/>
            </a:prstGeom>
            <a:solidFill>
              <a:srgbClr val="1CABE2">
                <a:alpha val="100000"/>
              </a:srgbClr>
            </a:solidFill>
          </p:spPr>
          <p:txBody>
            <a:bodyPr/>
            <a:lstStyle/>
            <a:p/>
          </p:txBody>
        </p:sp>
        <p:sp>
          <p:nvSpPr>
            <p:cNvPr id="43" name="rc43"/>
            <p:cNvSpPr/>
            <p:nvPr/>
          </p:nvSpPr>
          <p:spPr>
            <a:xfrm>
              <a:off x="3961705" y="3512065"/>
              <a:ext cx="239888" cy="699944"/>
            </a:xfrm>
            <a:prstGeom prst="rect">
              <a:avLst/>
            </a:prstGeom>
            <a:solidFill>
              <a:srgbClr val="80BD41">
                <a:alpha val="100000"/>
              </a:srgbClr>
            </a:solidFill>
          </p:spPr>
          <p:txBody>
            <a:bodyPr/>
            <a:lstStyle/>
            <a:p/>
          </p:txBody>
        </p:sp>
        <p:sp>
          <p:nvSpPr>
            <p:cNvPr id="44" name="rc44"/>
            <p:cNvSpPr/>
            <p:nvPr/>
          </p:nvSpPr>
          <p:spPr>
            <a:xfrm>
              <a:off x="3961705" y="3416726"/>
              <a:ext cx="239888" cy="95339"/>
            </a:xfrm>
            <a:prstGeom prst="rect">
              <a:avLst/>
            </a:prstGeom>
            <a:solidFill>
              <a:srgbClr val="1CABE2">
                <a:alpha val="100000"/>
              </a:srgbClr>
            </a:solidFill>
          </p:spPr>
          <p:txBody>
            <a:bodyPr/>
            <a:lstStyle/>
            <a:p/>
          </p:txBody>
        </p:sp>
        <p:sp>
          <p:nvSpPr>
            <p:cNvPr id="45" name="rc45"/>
            <p:cNvSpPr/>
            <p:nvPr/>
          </p:nvSpPr>
          <p:spPr>
            <a:xfrm>
              <a:off x="4228248" y="3522583"/>
              <a:ext cx="239888" cy="689426"/>
            </a:xfrm>
            <a:prstGeom prst="rect">
              <a:avLst/>
            </a:prstGeom>
            <a:solidFill>
              <a:srgbClr val="80BD41">
                <a:alpha val="100000"/>
              </a:srgbClr>
            </a:solidFill>
          </p:spPr>
          <p:txBody>
            <a:bodyPr/>
            <a:lstStyle/>
            <a:p/>
          </p:txBody>
        </p:sp>
        <p:sp>
          <p:nvSpPr>
            <p:cNvPr id="46" name="rc46"/>
            <p:cNvSpPr/>
            <p:nvPr/>
          </p:nvSpPr>
          <p:spPr>
            <a:xfrm>
              <a:off x="4228248" y="3419440"/>
              <a:ext cx="239888" cy="103142"/>
            </a:xfrm>
            <a:prstGeom prst="rect">
              <a:avLst/>
            </a:prstGeom>
            <a:solidFill>
              <a:srgbClr val="1CABE2">
                <a:alpha val="100000"/>
              </a:srgbClr>
            </a:solidFill>
          </p:spPr>
          <p:txBody>
            <a:bodyPr/>
            <a:lstStyle/>
            <a:p/>
          </p:txBody>
        </p:sp>
        <p:sp>
          <p:nvSpPr>
            <p:cNvPr id="47" name="rc47"/>
            <p:cNvSpPr/>
            <p:nvPr/>
          </p:nvSpPr>
          <p:spPr>
            <a:xfrm>
              <a:off x="4494791" y="3572457"/>
              <a:ext cx="239888" cy="639551"/>
            </a:xfrm>
            <a:prstGeom prst="rect">
              <a:avLst/>
            </a:prstGeom>
            <a:solidFill>
              <a:srgbClr val="80BD41">
                <a:alpha val="100000"/>
              </a:srgbClr>
            </a:solidFill>
          </p:spPr>
          <p:txBody>
            <a:bodyPr/>
            <a:lstStyle/>
            <a:p/>
          </p:txBody>
        </p:sp>
        <p:sp>
          <p:nvSpPr>
            <p:cNvPr id="48" name="rc48"/>
            <p:cNvSpPr/>
            <p:nvPr/>
          </p:nvSpPr>
          <p:spPr>
            <a:xfrm>
              <a:off x="4494791" y="3422494"/>
              <a:ext cx="239888" cy="149963"/>
            </a:xfrm>
            <a:prstGeom prst="rect">
              <a:avLst/>
            </a:prstGeom>
            <a:solidFill>
              <a:srgbClr val="1CABE2">
                <a:alpha val="100000"/>
              </a:srgbClr>
            </a:solidFill>
          </p:spPr>
          <p:txBody>
            <a:bodyPr/>
            <a:lstStyle/>
            <a:p/>
          </p:txBody>
        </p:sp>
        <p:sp>
          <p:nvSpPr>
            <p:cNvPr id="49" name="rc49"/>
            <p:cNvSpPr/>
            <p:nvPr/>
          </p:nvSpPr>
          <p:spPr>
            <a:xfrm>
              <a:off x="4761334" y="3564315"/>
              <a:ext cx="239888" cy="647694"/>
            </a:xfrm>
            <a:prstGeom prst="rect">
              <a:avLst/>
            </a:prstGeom>
            <a:solidFill>
              <a:srgbClr val="80BD41">
                <a:alpha val="100000"/>
              </a:srgbClr>
            </a:solidFill>
          </p:spPr>
          <p:txBody>
            <a:bodyPr/>
            <a:lstStyle/>
            <a:p/>
          </p:txBody>
        </p:sp>
        <p:sp>
          <p:nvSpPr>
            <p:cNvPr id="50" name="rc50"/>
            <p:cNvSpPr/>
            <p:nvPr/>
          </p:nvSpPr>
          <p:spPr>
            <a:xfrm>
              <a:off x="4761334" y="3422154"/>
              <a:ext cx="239888" cy="142160"/>
            </a:xfrm>
            <a:prstGeom prst="rect">
              <a:avLst/>
            </a:prstGeom>
            <a:solidFill>
              <a:srgbClr val="1CABE2">
                <a:alpha val="100000"/>
              </a:srgbClr>
            </a:solidFill>
          </p:spPr>
          <p:txBody>
            <a:bodyPr/>
            <a:lstStyle/>
            <a:p/>
          </p:txBody>
        </p:sp>
        <p:sp>
          <p:nvSpPr>
            <p:cNvPr id="51" name="rc51"/>
            <p:cNvSpPr/>
            <p:nvPr/>
          </p:nvSpPr>
          <p:spPr>
            <a:xfrm>
              <a:off x="5027877" y="3596886"/>
              <a:ext cx="239888" cy="615123"/>
            </a:xfrm>
            <a:prstGeom prst="rect">
              <a:avLst/>
            </a:prstGeom>
            <a:solidFill>
              <a:srgbClr val="80BD41">
                <a:alpha val="100000"/>
              </a:srgbClr>
            </a:solidFill>
          </p:spPr>
          <p:txBody>
            <a:bodyPr/>
            <a:lstStyle/>
            <a:p/>
          </p:txBody>
        </p:sp>
        <p:sp>
          <p:nvSpPr>
            <p:cNvPr id="52" name="rc52"/>
            <p:cNvSpPr/>
            <p:nvPr/>
          </p:nvSpPr>
          <p:spPr>
            <a:xfrm>
              <a:off x="5027877" y="3423511"/>
              <a:ext cx="239888" cy="173374"/>
            </a:xfrm>
            <a:prstGeom prst="rect">
              <a:avLst/>
            </a:prstGeom>
            <a:solidFill>
              <a:srgbClr val="1CABE2">
                <a:alpha val="100000"/>
              </a:srgbClr>
            </a:solidFill>
          </p:spPr>
          <p:txBody>
            <a:bodyPr/>
            <a:lstStyle/>
            <a:p/>
          </p:txBody>
        </p:sp>
        <p:sp>
          <p:nvSpPr>
            <p:cNvPr id="53" name="rc53"/>
            <p:cNvSpPr/>
            <p:nvPr/>
          </p:nvSpPr>
          <p:spPr>
            <a:xfrm>
              <a:off x="5294420" y="3552100"/>
              <a:ext cx="239888" cy="659908"/>
            </a:xfrm>
            <a:prstGeom prst="rect">
              <a:avLst/>
            </a:prstGeom>
            <a:solidFill>
              <a:srgbClr val="80BD41">
                <a:alpha val="100000"/>
              </a:srgbClr>
            </a:solidFill>
          </p:spPr>
          <p:txBody>
            <a:bodyPr/>
            <a:lstStyle/>
            <a:p/>
          </p:txBody>
        </p:sp>
        <p:sp>
          <p:nvSpPr>
            <p:cNvPr id="54" name="rc54"/>
            <p:cNvSpPr/>
            <p:nvPr/>
          </p:nvSpPr>
          <p:spPr>
            <a:xfrm>
              <a:off x="5294420" y="3426565"/>
              <a:ext cx="239888" cy="125535"/>
            </a:xfrm>
            <a:prstGeom prst="rect">
              <a:avLst/>
            </a:prstGeom>
            <a:solidFill>
              <a:srgbClr val="1CABE2">
                <a:alpha val="100000"/>
              </a:srgbClr>
            </a:solidFill>
          </p:spPr>
          <p:txBody>
            <a:bodyPr/>
            <a:lstStyle/>
            <a:p/>
          </p:txBody>
        </p:sp>
        <p:sp>
          <p:nvSpPr>
            <p:cNvPr id="55" name="rc55"/>
            <p:cNvSpPr/>
            <p:nvPr/>
          </p:nvSpPr>
          <p:spPr>
            <a:xfrm>
              <a:off x="5560963" y="3680011"/>
              <a:ext cx="239888" cy="531998"/>
            </a:xfrm>
            <a:prstGeom prst="rect">
              <a:avLst/>
            </a:prstGeom>
            <a:solidFill>
              <a:srgbClr val="80BD41">
                <a:alpha val="100000"/>
              </a:srgbClr>
            </a:solidFill>
          </p:spPr>
          <p:txBody>
            <a:bodyPr/>
            <a:lstStyle/>
            <a:p/>
          </p:txBody>
        </p:sp>
        <p:sp>
          <p:nvSpPr>
            <p:cNvPr id="56" name="rc56"/>
            <p:cNvSpPr/>
            <p:nvPr/>
          </p:nvSpPr>
          <p:spPr>
            <a:xfrm>
              <a:off x="5560963" y="3429619"/>
              <a:ext cx="239888" cy="250392"/>
            </a:xfrm>
            <a:prstGeom prst="rect">
              <a:avLst/>
            </a:prstGeom>
            <a:solidFill>
              <a:srgbClr val="1CABE2">
                <a:alpha val="100000"/>
              </a:srgbClr>
            </a:solidFill>
          </p:spPr>
          <p:txBody>
            <a:bodyPr/>
            <a:lstStyle/>
            <a:p/>
          </p:txBody>
        </p:sp>
        <p:sp>
          <p:nvSpPr>
            <p:cNvPr id="57" name="rc57"/>
            <p:cNvSpPr/>
            <p:nvPr/>
          </p:nvSpPr>
          <p:spPr>
            <a:xfrm>
              <a:off x="5827506" y="3616564"/>
              <a:ext cx="239888" cy="595444"/>
            </a:xfrm>
            <a:prstGeom prst="rect">
              <a:avLst/>
            </a:prstGeom>
            <a:solidFill>
              <a:srgbClr val="80BD41">
                <a:alpha val="100000"/>
              </a:srgbClr>
            </a:solidFill>
          </p:spPr>
          <p:txBody>
            <a:bodyPr/>
            <a:lstStyle/>
            <a:p/>
          </p:txBody>
        </p:sp>
        <p:sp>
          <p:nvSpPr>
            <p:cNvPr id="58" name="rc58"/>
            <p:cNvSpPr/>
            <p:nvPr/>
          </p:nvSpPr>
          <p:spPr>
            <a:xfrm>
              <a:off x="5827506" y="3428601"/>
              <a:ext cx="239888" cy="187963"/>
            </a:xfrm>
            <a:prstGeom prst="rect">
              <a:avLst/>
            </a:prstGeom>
            <a:solidFill>
              <a:srgbClr val="1CABE2">
                <a:alpha val="100000"/>
              </a:srgbClr>
            </a:solidFill>
          </p:spPr>
          <p:txBody>
            <a:bodyPr/>
            <a:lstStyle/>
            <a:p/>
          </p:txBody>
        </p:sp>
        <p:sp>
          <p:nvSpPr>
            <p:cNvPr id="59" name="rc59"/>
            <p:cNvSpPr/>
            <p:nvPr/>
          </p:nvSpPr>
          <p:spPr>
            <a:xfrm>
              <a:off x="6094049" y="3554136"/>
              <a:ext cx="239888" cy="657873"/>
            </a:xfrm>
            <a:prstGeom prst="rect">
              <a:avLst/>
            </a:prstGeom>
            <a:solidFill>
              <a:srgbClr val="80BD41">
                <a:alpha val="100000"/>
              </a:srgbClr>
            </a:solidFill>
          </p:spPr>
          <p:txBody>
            <a:bodyPr/>
            <a:lstStyle/>
            <a:p/>
          </p:txBody>
        </p:sp>
        <p:sp>
          <p:nvSpPr>
            <p:cNvPr id="60" name="rc60"/>
            <p:cNvSpPr/>
            <p:nvPr/>
          </p:nvSpPr>
          <p:spPr>
            <a:xfrm>
              <a:off x="6094049" y="3428940"/>
              <a:ext cx="239888" cy="125196"/>
            </a:xfrm>
            <a:prstGeom prst="rect">
              <a:avLst/>
            </a:prstGeom>
            <a:solidFill>
              <a:srgbClr val="1CABE2">
                <a:alpha val="100000"/>
              </a:srgbClr>
            </a:solidFill>
          </p:spPr>
          <p:txBody>
            <a:bodyPr/>
            <a:lstStyle/>
            <a:p/>
          </p:txBody>
        </p:sp>
        <p:sp>
          <p:nvSpPr>
            <p:cNvPr id="61" name="rc61"/>
            <p:cNvSpPr/>
            <p:nvPr/>
          </p:nvSpPr>
          <p:spPr>
            <a:xfrm>
              <a:off x="6360593" y="3547350"/>
              <a:ext cx="239888" cy="664658"/>
            </a:xfrm>
            <a:prstGeom prst="rect">
              <a:avLst/>
            </a:prstGeom>
            <a:solidFill>
              <a:srgbClr val="80BD41">
                <a:alpha val="100000"/>
              </a:srgbClr>
            </a:solidFill>
          </p:spPr>
          <p:txBody>
            <a:bodyPr/>
            <a:lstStyle/>
            <a:p/>
          </p:txBody>
        </p:sp>
        <p:sp>
          <p:nvSpPr>
            <p:cNvPr id="62" name="rc62"/>
            <p:cNvSpPr/>
            <p:nvPr/>
          </p:nvSpPr>
          <p:spPr>
            <a:xfrm>
              <a:off x="6360593" y="3429958"/>
              <a:ext cx="239888" cy="117392"/>
            </a:xfrm>
            <a:prstGeom prst="rect">
              <a:avLst/>
            </a:prstGeom>
            <a:solidFill>
              <a:srgbClr val="1CABE2">
                <a:alpha val="100000"/>
              </a:srgbClr>
            </a:solidFill>
          </p:spPr>
          <p:txBody>
            <a:bodyPr/>
            <a:lstStyle/>
            <a:p/>
          </p:txBody>
        </p:sp>
        <p:sp>
          <p:nvSpPr>
            <p:cNvPr id="63" name="rc63"/>
            <p:cNvSpPr/>
            <p:nvPr/>
          </p:nvSpPr>
          <p:spPr>
            <a:xfrm>
              <a:off x="6627136" y="3664404"/>
              <a:ext cx="239888" cy="547605"/>
            </a:xfrm>
            <a:prstGeom prst="rect">
              <a:avLst/>
            </a:prstGeom>
            <a:solidFill>
              <a:srgbClr val="80BD41">
                <a:alpha val="100000"/>
              </a:srgbClr>
            </a:solidFill>
          </p:spPr>
          <p:txBody>
            <a:bodyPr/>
            <a:lstStyle/>
            <a:p/>
          </p:txBody>
        </p:sp>
        <p:sp>
          <p:nvSpPr>
            <p:cNvPr id="64" name="rc64"/>
            <p:cNvSpPr/>
            <p:nvPr/>
          </p:nvSpPr>
          <p:spPr>
            <a:xfrm>
              <a:off x="6627136" y="3429619"/>
              <a:ext cx="239888" cy="234785"/>
            </a:xfrm>
            <a:prstGeom prst="rect">
              <a:avLst/>
            </a:prstGeom>
            <a:solidFill>
              <a:srgbClr val="1CABE2">
                <a:alpha val="100000"/>
              </a:srgbClr>
            </a:solidFill>
          </p:spPr>
          <p:txBody>
            <a:bodyPr/>
            <a:lstStyle/>
            <a:p/>
          </p:txBody>
        </p:sp>
        <p:sp>
          <p:nvSpPr>
            <p:cNvPr id="65" name="rc65"/>
            <p:cNvSpPr/>
            <p:nvPr/>
          </p:nvSpPr>
          <p:spPr>
            <a:xfrm>
              <a:off x="6893679" y="3749225"/>
              <a:ext cx="239888" cy="462784"/>
            </a:xfrm>
            <a:prstGeom prst="rect">
              <a:avLst/>
            </a:prstGeom>
            <a:solidFill>
              <a:srgbClr val="80BD41">
                <a:alpha val="100000"/>
              </a:srgbClr>
            </a:solidFill>
          </p:spPr>
          <p:txBody>
            <a:bodyPr/>
            <a:lstStyle/>
            <a:p/>
          </p:txBody>
        </p:sp>
        <p:sp>
          <p:nvSpPr>
            <p:cNvPr id="66" name="rc66"/>
            <p:cNvSpPr/>
            <p:nvPr/>
          </p:nvSpPr>
          <p:spPr>
            <a:xfrm>
              <a:off x="6893679" y="3427583"/>
              <a:ext cx="239888" cy="321641"/>
            </a:xfrm>
            <a:prstGeom prst="rect">
              <a:avLst/>
            </a:prstGeom>
            <a:solidFill>
              <a:srgbClr val="1CABE2">
                <a:alpha val="100000"/>
              </a:srgbClr>
            </a:solidFill>
          </p:spPr>
          <p:txBody>
            <a:bodyPr/>
            <a:lstStyle/>
            <a:p/>
          </p:txBody>
        </p:sp>
        <p:sp>
          <p:nvSpPr>
            <p:cNvPr id="67" name="rc67"/>
            <p:cNvSpPr/>
            <p:nvPr/>
          </p:nvSpPr>
          <p:spPr>
            <a:xfrm>
              <a:off x="7160222" y="3748546"/>
              <a:ext cx="239888" cy="463462"/>
            </a:xfrm>
            <a:prstGeom prst="rect">
              <a:avLst/>
            </a:prstGeom>
            <a:solidFill>
              <a:srgbClr val="80BD41">
                <a:alpha val="100000"/>
              </a:srgbClr>
            </a:solidFill>
          </p:spPr>
          <p:txBody>
            <a:bodyPr/>
            <a:lstStyle/>
            <a:p/>
          </p:txBody>
        </p:sp>
        <p:sp>
          <p:nvSpPr>
            <p:cNvPr id="68" name="rc68"/>
            <p:cNvSpPr/>
            <p:nvPr/>
          </p:nvSpPr>
          <p:spPr>
            <a:xfrm>
              <a:off x="7160222" y="3426565"/>
              <a:ext cx="239888" cy="321981"/>
            </a:xfrm>
            <a:prstGeom prst="rect">
              <a:avLst/>
            </a:prstGeom>
            <a:solidFill>
              <a:srgbClr val="1CABE2">
                <a:alpha val="100000"/>
              </a:srgbClr>
            </a:solidFill>
          </p:spPr>
          <p:txBody>
            <a:bodyPr/>
            <a:lstStyle/>
            <a:p/>
          </p:txBody>
        </p:sp>
        <p:sp>
          <p:nvSpPr>
            <p:cNvPr id="69" name="rc69"/>
            <p:cNvSpPr/>
            <p:nvPr/>
          </p:nvSpPr>
          <p:spPr>
            <a:xfrm>
              <a:off x="7426765" y="3645064"/>
              <a:ext cx="239888" cy="566944"/>
            </a:xfrm>
            <a:prstGeom prst="rect">
              <a:avLst/>
            </a:prstGeom>
            <a:solidFill>
              <a:srgbClr val="80BD41">
                <a:alpha val="100000"/>
              </a:srgbClr>
            </a:solidFill>
          </p:spPr>
          <p:txBody>
            <a:bodyPr/>
            <a:lstStyle/>
            <a:p/>
          </p:txBody>
        </p:sp>
        <p:sp>
          <p:nvSpPr>
            <p:cNvPr id="70" name="rc70"/>
            <p:cNvSpPr/>
            <p:nvPr/>
          </p:nvSpPr>
          <p:spPr>
            <a:xfrm>
              <a:off x="7426765" y="3424529"/>
              <a:ext cx="239888" cy="220535"/>
            </a:xfrm>
            <a:prstGeom prst="rect">
              <a:avLst/>
            </a:prstGeom>
            <a:solidFill>
              <a:srgbClr val="1CABE2">
                <a:alpha val="100000"/>
              </a:srgbClr>
            </a:solidFill>
          </p:spPr>
          <p:txBody>
            <a:bodyPr/>
            <a:lstStyle/>
            <a:p/>
          </p:txBody>
        </p:sp>
        <p:sp>
          <p:nvSpPr>
            <p:cNvPr id="71" name="rc71"/>
            <p:cNvSpPr/>
            <p:nvPr/>
          </p:nvSpPr>
          <p:spPr>
            <a:xfrm>
              <a:off x="7693308" y="3592475"/>
              <a:ext cx="239888" cy="619533"/>
            </a:xfrm>
            <a:prstGeom prst="rect">
              <a:avLst/>
            </a:prstGeom>
            <a:solidFill>
              <a:srgbClr val="80BD41">
                <a:alpha val="100000"/>
              </a:srgbClr>
            </a:solidFill>
          </p:spPr>
          <p:txBody>
            <a:bodyPr/>
            <a:lstStyle/>
            <a:p/>
          </p:txBody>
        </p:sp>
        <p:sp>
          <p:nvSpPr>
            <p:cNvPr id="72" name="rc72"/>
            <p:cNvSpPr/>
            <p:nvPr/>
          </p:nvSpPr>
          <p:spPr>
            <a:xfrm>
              <a:off x="7693308" y="3407226"/>
              <a:ext cx="239888" cy="185249"/>
            </a:xfrm>
            <a:prstGeom prst="rect">
              <a:avLst/>
            </a:prstGeom>
            <a:solidFill>
              <a:srgbClr val="1CABE2">
                <a:alpha val="100000"/>
              </a:srgbClr>
            </a:solidFill>
          </p:spPr>
          <p:txBody>
            <a:bodyPr/>
            <a:lstStyle/>
            <a:p/>
          </p:txBody>
        </p:sp>
        <p:sp>
          <p:nvSpPr>
            <p:cNvPr id="73" name="rc73"/>
            <p:cNvSpPr/>
            <p:nvPr/>
          </p:nvSpPr>
          <p:spPr>
            <a:xfrm>
              <a:off x="7959851" y="3543279"/>
              <a:ext cx="239888" cy="668730"/>
            </a:xfrm>
            <a:prstGeom prst="rect">
              <a:avLst/>
            </a:prstGeom>
            <a:solidFill>
              <a:srgbClr val="80BD41">
                <a:alpha val="100000"/>
              </a:srgbClr>
            </a:solidFill>
          </p:spPr>
          <p:txBody>
            <a:bodyPr/>
            <a:lstStyle/>
            <a:p/>
          </p:txBody>
        </p:sp>
        <p:sp>
          <p:nvSpPr>
            <p:cNvPr id="74" name="rc74"/>
            <p:cNvSpPr/>
            <p:nvPr/>
          </p:nvSpPr>
          <p:spPr>
            <a:xfrm>
              <a:off x="7959851" y="3406208"/>
              <a:ext cx="239888" cy="137071"/>
            </a:xfrm>
            <a:prstGeom prst="rect">
              <a:avLst/>
            </a:prstGeom>
            <a:solidFill>
              <a:srgbClr val="1CABE2">
                <a:alpha val="100000"/>
              </a:srgbClr>
            </a:solidFill>
          </p:spPr>
          <p:txBody>
            <a:bodyPr/>
            <a:lstStyle/>
            <a:p/>
          </p:txBody>
        </p:sp>
        <p:sp>
          <p:nvSpPr>
            <p:cNvPr id="75" name="pl75"/>
            <p:cNvSpPr/>
            <p:nvPr/>
          </p:nvSpPr>
          <p:spPr>
            <a:xfrm>
              <a:off x="1416218" y="2300052"/>
              <a:ext cx="6663577" cy="923754"/>
            </a:xfrm>
            <a:custGeom>
              <a:avLst/>
              <a:pathLst>
                <a:path w="6663577" h="923754">
                  <a:moveTo>
                    <a:pt x="0" y="923754"/>
                  </a:moveTo>
                  <a:lnTo>
                    <a:pt x="266543" y="773375"/>
                  </a:lnTo>
                  <a:lnTo>
                    <a:pt x="533086" y="580031"/>
                  </a:lnTo>
                  <a:lnTo>
                    <a:pt x="799629" y="451135"/>
                  </a:lnTo>
                  <a:lnTo>
                    <a:pt x="1066172" y="537066"/>
                  </a:lnTo>
                  <a:lnTo>
                    <a:pt x="1332715" y="386687"/>
                  </a:lnTo>
                  <a:lnTo>
                    <a:pt x="1599258" y="365205"/>
                  </a:lnTo>
                  <a:lnTo>
                    <a:pt x="1865801" y="21482"/>
                  </a:lnTo>
                  <a:lnTo>
                    <a:pt x="2132344" y="0"/>
                  </a:lnTo>
                  <a:lnTo>
                    <a:pt x="2398888" y="0"/>
                  </a:lnTo>
                  <a:lnTo>
                    <a:pt x="2665431" y="21482"/>
                  </a:lnTo>
                  <a:lnTo>
                    <a:pt x="2931974" y="42965"/>
                  </a:lnTo>
                  <a:lnTo>
                    <a:pt x="3198517" y="171861"/>
                  </a:lnTo>
                  <a:lnTo>
                    <a:pt x="3465060" y="150378"/>
                  </a:lnTo>
                  <a:lnTo>
                    <a:pt x="3731603" y="236309"/>
                  </a:lnTo>
                  <a:lnTo>
                    <a:pt x="3998146" y="107413"/>
                  </a:lnTo>
                  <a:lnTo>
                    <a:pt x="4264689" y="451135"/>
                  </a:lnTo>
                  <a:lnTo>
                    <a:pt x="4531233" y="279274"/>
                  </a:lnTo>
                  <a:lnTo>
                    <a:pt x="4797776" y="107413"/>
                  </a:lnTo>
                  <a:lnTo>
                    <a:pt x="5064319" y="85930"/>
                  </a:lnTo>
                  <a:lnTo>
                    <a:pt x="5330862" y="408170"/>
                  </a:lnTo>
                  <a:lnTo>
                    <a:pt x="5597405" y="644479"/>
                  </a:lnTo>
                  <a:lnTo>
                    <a:pt x="5863948" y="644479"/>
                  </a:lnTo>
                  <a:lnTo>
                    <a:pt x="6130491" y="365205"/>
                  </a:lnTo>
                  <a:lnTo>
                    <a:pt x="6397034" y="257791"/>
                  </a:lnTo>
                  <a:lnTo>
                    <a:pt x="6663577" y="128895"/>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7" name="tx77"/>
            <p:cNvSpPr/>
            <p:nvPr/>
          </p:nvSpPr>
          <p:spPr>
            <a:xfrm>
              <a:off x="268864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4" name="tx84"/>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5" name="tx85"/>
            <p:cNvSpPr/>
            <p:nvPr/>
          </p:nvSpPr>
          <p:spPr>
            <a:xfrm>
              <a:off x="7752963"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6" name="tx86"/>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1324790" y="3269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8" name="tx88"/>
            <p:cNvSpPr/>
            <p:nvPr/>
          </p:nvSpPr>
          <p:spPr>
            <a:xfrm>
              <a:off x="2657505" y="32455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9" name="tx89"/>
            <p:cNvSpPr/>
            <p:nvPr/>
          </p:nvSpPr>
          <p:spPr>
            <a:xfrm>
              <a:off x="3990221" y="32804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5322937" y="32905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1" name="tx91"/>
            <p:cNvSpPr/>
            <p:nvPr/>
          </p:nvSpPr>
          <p:spPr>
            <a:xfrm>
              <a:off x="6428286" y="329398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2" name="tx92"/>
            <p:cNvSpPr/>
            <p:nvPr/>
          </p:nvSpPr>
          <p:spPr>
            <a:xfrm>
              <a:off x="6655652" y="32936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3" name="tx93"/>
            <p:cNvSpPr/>
            <p:nvPr/>
          </p:nvSpPr>
          <p:spPr>
            <a:xfrm>
              <a:off x="6922195" y="3291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4" name="tx94"/>
            <p:cNvSpPr/>
            <p:nvPr/>
          </p:nvSpPr>
          <p:spPr>
            <a:xfrm>
              <a:off x="7188738" y="32902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5" name="tx95"/>
            <p:cNvSpPr/>
            <p:nvPr/>
          </p:nvSpPr>
          <p:spPr>
            <a:xfrm>
              <a:off x="7455282" y="32888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6" name="tx96"/>
            <p:cNvSpPr/>
            <p:nvPr/>
          </p:nvSpPr>
          <p:spPr>
            <a:xfrm>
              <a:off x="7721825" y="32712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2702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39915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0" name="tx110"/>
            <p:cNvSpPr/>
            <p:nvPr/>
          </p:nvSpPr>
          <p:spPr>
            <a:xfrm>
              <a:off x="1324790" y="35884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1" name="tx111"/>
            <p:cNvSpPr/>
            <p:nvPr/>
          </p:nvSpPr>
          <p:spPr>
            <a:xfrm>
              <a:off x="2657505" y="38832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2" name="tx112"/>
            <p:cNvSpPr/>
            <p:nvPr/>
          </p:nvSpPr>
          <p:spPr>
            <a:xfrm>
              <a:off x="2683631" y="34679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3" name="tx113"/>
            <p:cNvSpPr/>
            <p:nvPr/>
          </p:nvSpPr>
          <p:spPr>
            <a:xfrm>
              <a:off x="3990221" y="3826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4" name="tx114"/>
            <p:cNvSpPr/>
            <p:nvPr/>
          </p:nvSpPr>
          <p:spPr>
            <a:xfrm>
              <a:off x="4016347" y="34293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5" name="tx115"/>
            <p:cNvSpPr/>
            <p:nvPr/>
          </p:nvSpPr>
          <p:spPr>
            <a:xfrm>
              <a:off x="5322937" y="3847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6" name="tx116"/>
            <p:cNvSpPr/>
            <p:nvPr/>
          </p:nvSpPr>
          <p:spPr>
            <a:xfrm>
              <a:off x="5349062" y="34542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7" name="tx117"/>
            <p:cNvSpPr/>
            <p:nvPr/>
          </p:nvSpPr>
          <p:spPr>
            <a:xfrm>
              <a:off x="6389109" y="38446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8" name="tx118"/>
            <p:cNvSpPr/>
            <p:nvPr/>
          </p:nvSpPr>
          <p:spPr>
            <a:xfrm>
              <a:off x="6415235" y="34535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9" name="tx119"/>
            <p:cNvSpPr/>
            <p:nvPr/>
          </p:nvSpPr>
          <p:spPr>
            <a:xfrm>
              <a:off x="6655652" y="39031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0" name="tx120"/>
            <p:cNvSpPr/>
            <p:nvPr/>
          </p:nvSpPr>
          <p:spPr>
            <a:xfrm>
              <a:off x="6681778" y="35119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1" name="tx121"/>
            <p:cNvSpPr/>
            <p:nvPr/>
          </p:nvSpPr>
          <p:spPr>
            <a:xfrm>
              <a:off x="6922195" y="39455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2" name="tx122"/>
            <p:cNvSpPr/>
            <p:nvPr/>
          </p:nvSpPr>
          <p:spPr>
            <a:xfrm>
              <a:off x="6948321" y="3553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3" name="tx123"/>
            <p:cNvSpPr/>
            <p:nvPr/>
          </p:nvSpPr>
          <p:spPr>
            <a:xfrm>
              <a:off x="7188738" y="3945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4" name="tx124"/>
            <p:cNvSpPr/>
            <p:nvPr/>
          </p:nvSpPr>
          <p:spPr>
            <a:xfrm>
              <a:off x="7214864" y="35525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5" name="tx125"/>
            <p:cNvSpPr/>
            <p:nvPr/>
          </p:nvSpPr>
          <p:spPr>
            <a:xfrm>
              <a:off x="7455282" y="38934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6" name="tx126"/>
            <p:cNvSpPr/>
            <p:nvPr/>
          </p:nvSpPr>
          <p:spPr>
            <a:xfrm>
              <a:off x="7481407" y="34997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7" name="tx127"/>
            <p:cNvSpPr/>
            <p:nvPr/>
          </p:nvSpPr>
          <p:spPr>
            <a:xfrm>
              <a:off x="7721825" y="38671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a:t>
              </a:r>
            </a:p>
          </p:txBody>
        </p:sp>
        <p:sp>
          <p:nvSpPr>
            <p:cNvPr id="128" name="tx128"/>
            <p:cNvSpPr/>
            <p:nvPr/>
          </p:nvSpPr>
          <p:spPr>
            <a:xfrm>
              <a:off x="7747950" y="3465995"/>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29" name="tx129"/>
            <p:cNvSpPr/>
            <p:nvPr/>
          </p:nvSpPr>
          <p:spPr>
            <a:xfrm>
              <a:off x="7988368" y="3842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a:t>
              </a:r>
            </a:p>
          </p:txBody>
        </p:sp>
        <p:sp>
          <p:nvSpPr>
            <p:cNvPr id="130" name="tx130"/>
            <p:cNvSpPr/>
            <p:nvPr/>
          </p:nvSpPr>
          <p:spPr>
            <a:xfrm>
              <a:off x="8053670" y="344111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4813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8027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1241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5" name="rc155"/>
            <p:cNvSpPr/>
            <p:nvPr/>
          </p:nvSpPr>
          <p:spPr>
            <a:xfrm>
              <a:off x="4530442" y="5080163"/>
              <a:ext cx="201456" cy="201456"/>
            </a:xfrm>
            <a:prstGeom prst="rect">
              <a:avLst/>
            </a:prstGeom>
            <a:solidFill>
              <a:srgbClr val="1CABE2">
                <a:alpha val="100000"/>
              </a:srgbClr>
            </a:solidFill>
          </p:spPr>
          <p:txBody>
            <a:bodyPr/>
            <a:lstStyle/>
            <a:p/>
          </p:txBody>
        </p:sp>
        <p:sp>
          <p:nvSpPr>
            <p:cNvPr id="156" name="rc156"/>
            <p:cNvSpPr/>
            <p:nvPr/>
          </p:nvSpPr>
          <p:spPr>
            <a:xfrm>
              <a:off x="5751014" y="5080163"/>
              <a:ext cx="201456" cy="201456"/>
            </a:xfrm>
            <a:prstGeom prst="rect">
              <a:avLst/>
            </a:prstGeom>
            <a:solidFill>
              <a:srgbClr val="80BD41">
                <a:alpha val="100000"/>
              </a:srgbClr>
            </a:solidFill>
          </p:spPr>
          <p:txBody>
            <a:bodyPr/>
            <a:lstStyle/>
            <a:p/>
          </p:txBody>
        </p:sp>
        <p:sp>
          <p:nvSpPr>
            <p:cNvPr id="157" name="tx157"/>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8" name="tx158"/>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0" name="tx160"/>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1" name="pl161"/>
            <p:cNvSpPr/>
            <p:nvPr/>
          </p:nvSpPr>
          <p:spPr>
            <a:xfrm>
              <a:off x="19883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725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08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249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04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645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87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328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17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423114" cy="124062"/>
            </a:xfrm>
            <a:prstGeom prst="rect">
              <a:avLst/>
            </a:prstGeom>
            <a:solidFill>
              <a:srgbClr val="80BD41">
                <a:alpha val="100000"/>
              </a:srgbClr>
            </a:solidFill>
          </p:spPr>
          <p:txBody>
            <a:bodyPr/>
            <a:lstStyle/>
            <a:p/>
          </p:txBody>
        </p:sp>
        <p:sp>
          <p:nvSpPr>
            <p:cNvPr id="176" name="rc176"/>
            <p:cNvSpPr/>
            <p:nvPr/>
          </p:nvSpPr>
          <p:spPr>
            <a:xfrm>
              <a:off x="6719388" y="5840557"/>
              <a:ext cx="957834" cy="124062"/>
            </a:xfrm>
            <a:prstGeom prst="rect">
              <a:avLst/>
            </a:prstGeom>
            <a:solidFill>
              <a:srgbClr val="1CABE2">
                <a:alpha val="100000"/>
              </a:srgbClr>
            </a:solidFill>
          </p:spPr>
          <p:txBody>
            <a:bodyPr/>
            <a:lstStyle/>
            <a:p/>
          </p:txBody>
        </p:sp>
        <p:sp>
          <p:nvSpPr>
            <p:cNvPr id="177" name="rc177"/>
            <p:cNvSpPr/>
            <p:nvPr/>
          </p:nvSpPr>
          <p:spPr>
            <a:xfrm>
              <a:off x="1296273" y="5685479"/>
              <a:ext cx="5054929" cy="124062"/>
            </a:xfrm>
            <a:prstGeom prst="rect">
              <a:avLst/>
            </a:prstGeom>
            <a:solidFill>
              <a:srgbClr val="80BD41">
                <a:alpha val="100000"/>
              </a:srgbClr>
            </a:solidFill>
          </p:spPr>
          <p:txBody>
            <a:bodyPr/>
            <a:lstStyle/>
            <a:p/>
          </p:txBody>
        </p:sp>
        <p:sp>
          <p:nvSpPr>
            <p:cNvPr id="178" name="rc178"/>
            <p:cNvSpPr/>
            <p:nvPr/>
          </p:nvSpPr>
          <p:spPr>
            <a:xfrm>
              <a:off x="6351203" y="5685479"/>
              <a:ext cx="1511495" cy="124062"/>
            </a:xfrm>
            <a:prstGeom prst="rect">
              <a:avLst/>
            </a:prstGeom>
            <a:solidFill>
              <a:srgbClr val="1CABE2">
                <a:alpha val="100000"/>
              </a:srgbClr>
            </a:solidFill>
          </p:spPr>
          <p:txBody>
            <a:bodyPr/>
            <a:lstStyle/>
            <a:p/>
          </p:txBody>
        </p:sp>
        <p:sp>
          <p:nvSpPr>
            <p:cNvPr id="179" name="rc179"/>
            <p:cNvSpPr/>
            <p:nvPr/>
          </p:nvSpPr>
          <p:spPr>
            <a:xfrm>
              <a:off x="1296273" y="5530401"/>
              <a:ext cx="5456334" cy="124062"/>
            </a:xfrm>
            <a:prstGeom prst="rect">
              <a:avLst/>
            </a:prstGeom>
            <a:solidFill>
              <a:srgbClr val="80BD41">
                <a:alpha val="100000"/>
              </a:srgbClr>
            </a:solidFill>
          </p:spPr>
          <p:txBody>
            <a:bodyPr/>
            <a:lstStyle/>
            <a:p/>
          </p:txBody>
        </p:sp>
        <p:sp>
          <p:nvSpPr>
            <p:cNvPr id="180" name="rc180"/>
            <p:cNvSpPr/>
            <p:nvPr/>
          </p:nvSpPr>
          <p:spPr>
            <a:xfrm>
              <a:off x="6752607" y="5530401"/>
              <a:ext cx="1118396" cy="124062"/>
            </a:xfrm>
            <a:prstGeom prst="rect">
              <a:avLst/>
            </a:prstGeom>
            <a:solidFill>
              <a:srgbClr val="1CABE2">
                <a:alpha val="100000"/>
              </a:srgbClr>
            </a:solidFill>
          </p:spPr>
          <p:txBody>
            <a:bodyPr/>
            <a:lstStyle/>
            <a:p/>
          </p:txBody>
        </p:sp>
        <p:sp>
          <p:nvSpPr>
            <p:cNvPr id="181" name="tx181"/>
            <p:cNvSpPr/>
            <p:nvPr/>
          </p:nvSpPr>
          <p:spPr>
            <a:xfrm>
              <a:off x="7931961" y="58593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2" name="tx182"/>
            <p:cNvSpPr/>
            <p:nvPr/>
          </p:nvSpPr>
          <p:spPr>
            <a:xfrm>
              <a:off x="807849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90233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85" name="tx185"/>
            <p:cNvSpPr/>
            <p:nvPr/>
          </p:nvSpPr>
          <p:spPr>
            <a:xfrm>
              <a:off x="7122956"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6" name="tx186"/>
            <p:cNvSpPr/>
            <p:nvPr/>
          </p:nvSpPr>
          <p:spPr>
            <a:xfrm>
              <a:off x="371824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87" name="tx187"/>
            <p:cNvSpPr/>
            <p:nvPr/>
          </p:nvSpPr>
          <p:spPr>
            <a:xfrm>
              <a:off x="7031602" y="570844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8" name="tx188"/>
            <p:cNvSpPr/>
            <p:nvPr/>
          </p:nvSpPr>
          <p:spPr>
            <a:xfrm>
              <a:off x="391894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89" name="tx189"/>
            <p:cNvSpPr/>
            <p:nvPr/>
          </p:nvSpPr>
          <p:spPr>
            <a:xfrm>
              <a:off x="7281661" y="55536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41580" y="605792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688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7104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5519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39348"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(83 %) était inférieur à celui de 2019 (85 %).
Le nombre d’enfants vaccinés par le DTP3 a augmenté de 1 % par rapport à 2019.
Le nombre de nourrissons survivants a augmenté d’environ 3 %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31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53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917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99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8820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694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1764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658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1408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96784"/>
              <a:ext cx="239888" cy="615225"/>
            </a:xfrm>
            <a:prstGeom prst="rect">
              <a:avLst/>
            </a:prstGeom>
            <a:solidFill>
              <a:srgbClr val="E2231A">
                <a:alpha val="90196"/>
              </a:srgbClr>
            </a:solidFill>
          </p:spPr>
          <p:txBody>
            <a:bodyPr/>
            <a:lstStyle/>
            <a:p/>
          </p:txBody>
        </p:sp>
        <p:sp>
          <p:nvSpPr>
            <p:cNvPr id="27" name="rc27"/>
            <p:cNvSpPr/>
            <p:nvPr/>
          </p:nvSpPr>
          <p:spPr>
            <a:xfrm>
              <a:off x="1562816" y="3567529"/>
              <a:ext cx="239888" cy="644479"/>
            </a:xfrm>
            <a:prstGeom prst="rect">
              <a:avLst/>
            </a:prstGeom>
            <a:solidFill>
              <a:srgbClr val="E2231A">
                <a:alpha val="90196"/>
              </a:srgbClr>
            </a:solidFill>
          </p:spPr>
          <p:txBody>
            <a:bodyPr/>
            <a:lstStyle/>
            <a:p/>
          </p:txBody>
        </p:sp>
        <p:sp>
          <p:nvSpPr>
            <p:cNvPr id="28" name="rc28"/>
            <p:cNvSpPr/>
            <p:nvPr/>
          </p:nvSpPr>
          <p:spPr>
            <a:xfrm>
              <a:off x="1829360" y="3720222"/>
              <a:ext cx="239888" cy="491786"/>
            </a:xfrm>
            <a:prstGeom prst="rect">
              <a:avLst/>
            </a:prstGeom>
            <a:solidFill>
              <a:srgbClr val="E2231A">
                <a:alpha val="90196"/>
              </a:srgbClr>
            </a:solidFill>
          </p:spPr>
          <p:txBody>
            <a:bodyPr/>
            <a:lstStyle/>
            <a:p/>
          </p:txBody>
        </p:sp>
        <p:sp>
          <p:nvSpPr>
            <p:cNvPr id="29" name="rc29"/>
            <p:cNvSpPr/>
            <p:nvPr/>
          </p:nvSpPr>
          <p:spPr>
            <a:xfrm>
              <a:off x="2095903" y="3766149"/>
              <a:ext cx="239888" cy="445859"/>
            </a:xfrm>
            <a:prstGeom prst="rect">
              <a:avLst/>
            </a:prstGeom>
            <a:solidFill>
              <a:srgbClr val="E2231A">
                <a:alpha val="90196"/>
              </a:srgbClr>
            </a:solidFill>
          </p:spPr>
          <p:txBody>
            <a:bodyPr/>
            <a:lstStyle/>
            <a:p/>
          </p:txBody>
        </p:sp>
        <p:sp>
          <p:nvSpPr>
            <p:cNvPr id="30" name="rc30"/>
            <p:cNvSpPr/>
            <p:nvPr/>
          </p:nvSpPr>
          <p:spPr>
            <a:xfrm>
              <a:off x="2362446" y="3696663"/>
              <a:ext cx="239888" cy="515345"/>
            </a:xfrm>
            <a:prstGeom prst="rect">
              <a:avLst/>
            </a:prstGeom>
            <a:solidFill>
              <a:srgbClr val="E2231A">
                <a:alpha val="90196"/>
              </a:srgbClr>
            </a:solidFill>
          </p:spPr>
          <p:txBody>
            <a:bodyPr/>
            <a:lstStyle/>
            <a:p/>
          </p:txBody>
        </p:sp>
        <p:sp>
          <p:nvSpPr>
            <p:cNvPr id="31" name="rc31"/>
            <p:cNvSpPr/>
            <p:nvPr/>
          </p:nvSpPr>
          <p:spPr>
            <a:xfrm>
              <a:off x="2628989" y="3768324"/>
              <a:ext cx="239888" cy="443685"/>
            </a:xfrm>
            <a:prstGeom prst="rect">
              <a:avLst/>
            </a:prstGeom>
            <a:solidFill>
              <a:srgbClr val="E2231A">
                <a:alpha val="90196"/>
              </a:srgbClr>
            </a:solidFill>
          </p:spPr>
          <p:txBody>
            <a:bodyPr/>
            <a:lstStyle/>
            <a:p/>
          </p:txBody>
        </p:sp>
        <p:sp>
          <p:nvSpPr>
            <p:cNvPr id="32" name="rc32"/>
            <p:cNvSpPr/>
            <p:nvPr/>
          </p:nvSpPr>
          <p:spPr>
            <a:xfrm>
              <a:off x="2895532" y="3801462"/>
              <a:ext cx="239888" cy="410547"/>
            </a:xfrm>
            <a:prstGeom prst="rect">
              <a:avLst/>
            </a:prstGeom>
            <a:solidFill>
              <a:srgbClr val="E2231A">
                <a:alpha val="90196"/>
              </a:srgbClr>
            </a:solidFill>
          </p:spPr>
          <p:txBody>
            <a:bodyPr/>
            <a:lstStyle/>
            <a:p/>
          </p:txBody>
        </p:sp>
        <p:sp>
          <p:nvSpPr>
            <p:cNvPr id="33" name="rc33"/>
            <p:cNvSpPr/>
            <p:nvPr/>
          </p:nvSpPr>
          <p:spPr>
            <a:xfrm>
              <a:off x="3162075" y="3891400"/>
              <a:ext cx="239888" cy="320608"/>
            </a:xfrm>
            <a:prstGeom prst="rect">
              <a:avLst/>
            </a:prstGeom>
            <a:solidFill>
              <a:srgbClr val="E2231A">
                <a:alpha val="90196"/>
              </a:srgbClr>
            </a:solidFill>
          </p:spPr>
          <p:txBody>
            <a:bodyPr/>
            <a:lstStyle/>
            <a:p/>
          </p:txBody>
        </p:sp>
        <p:sp>
          <p:nvSpPr>
            <p:cNvPr id="34" name="rc34"/>
            <p:cNvSpPr/>
            <p:nvPr/>
          </p:nvSpPr>
          <p:spPr>
            <a:xfrm>
              <a:off x="3428618" y="3882909"/>
              <a:ext cx="239888" cy="329100"/>
            </a:xfrm>
            <a:prstGeom prst="rect">
              <a:avLst/>
            </a:prstGeom>
            <a:solidFill>
              <a:srgbClr val="E2231A">
                <a:alpha val="90196"/>
              </a:srgbClr>
            </a:solidFill>
          </p:spPr>
          <p:txBody>
            <a:bodyPr/>
            <a:lstStyle/>
            <a:p/>
          </p:txBody>
        </p:sp>
        <p:sp>
          <p:nvSpPr>
            <p:cNvPr id="35" name="rc35"/>
            <p:cNvSpPr/>
            <p:nvPr/>
          </p:nvSpPr>
          <p:spPr>
            <a:xfrm>
              <a:off x="3695161" y="4017376"/>
              <a:ext cx="239888" cy="194633"/>
            </a:xfrm>
            <a:prstGeom prst="rect">
              <a:avLst/>
            </a:prstGeom>
            <a:solidFill>
              <a:srgbClr val="E2231A">
                <a:alpha val="90196"/>
              </a:srgbClr>
            </a:solidFill>
          </p:spPr>
          <p:txBody>
            <a:bodyPr/>
            <a:lstStyle/>
            <a:p/>
          </p:txBody>
        </p:sp>
        <p:sp>
          <p:nvSpPr>
            <p:cNvPr id="36" name="rc36"/>
            <p:cNvSpPr/>
            <p:nvPr/>
          </p:nvSpPr>
          <p:spPr>
            <a:xfrm>
              <a:off x="3961705" y="4029906"/>
              <a:ext cx="239888" cy="182102"/>
            </a:xfrm>
            <a:prstGeom prst="rect">
              <a:avLst/>
            </a:prstGeom>
            <a:solidFill>
              <a:srgbClr val="E2231A">
                <a:alpha val="90196"/>
              </a:srgbClr>
            </a:solidFill>
          </p:spPr>
          <p:txBody>
            <a:bodyPr/>
            <a:lstStyle/>
            <a:p/>
          </p:txBody>
        </p:sp>
        <p:sp>
          <p:nvSpPr>
            <p:cNvPr id="37" name="rc37"/>
            <p:cNvSpPr/>
            <p:nvPr/>
          </p:nvSpPr>
          <p:spPr>
            <a:xfrm>
              <a:off x="4228248" y="4018515"/>
              <a:ext cx="239888" cy="193494"/>
            </a:xfrm>
            <a:prstGeom prst="rect">
              <a:avLst/>
            </a:prstGeom>
            <a:solidFill>
              <a:srgbClr val="E2231A">
                <a:alpha val="90196"/>
              </a:srgbClr>
            </a:solidFill>
          </p:spPr>
          <p:txBody>
            <a:bodyPr/>
            <a:lstStyle/>
            <a:p/>
          </p:txBody>
        </p:sp>
        <p:sp>
          <p:nvSpPr>
            <p:cNvPr id="38" name="rc38"/>
            <p:cNvSpPr/>
            <p:nvPr/>
          </p:nvSpPr>
          <p:spPr>
            <a:xfrm>
              <a:off x="4494791" y="4007176"/>
              <a:ext cx="239888" cy="204833"/>
            </a:xfrm>
            <a:prstGeom prst="rect">
              <a:avLst/>
            </a:prstGeom>
            <a:solidFill>
              <a:srgbClr val="E2231A">
                <a:alpha val="90196"/>
              </a:srgbClr>
            </a:solidFill>
          </p:spPr>
          <p:txBody>
            <a:bodyPr/>
            <a:lstStyle/>
            <a:p/>
          </p:txBody>
        </p:sp>
        <p:sp>
          <p:nvSpPr>
            <p:cNvPr id="39" name="rc39"/>
            <p:cNvSpPr/>
            <p:nvPr/>
          </p:nvSpPr>
          <p:spPr>
            <a:xfrm>
              <a:off x="4761334" y="3970931"/>
              <a:ext cx="239888" cy="241078"/>
            </a:xfrm>
            <a:prstGeom prst="rect">
              <a:avLst/>
            </a:prstGeom>
            <a:solidFill>
              <a:srgbClr val="E2231A">
                <a:alpha val="90196"/>
              </a:srgbClr>
            </a:solidFill>
          </p:spPr>
          <p:txBody>
            <a:bodyPr/>
            <a:lstStyle/>
            <a:p/>
          </p:txBody>
        </p:sp>
        <p:sp>
          <p:nvSpPr>
            <p:cNvPr id="40" name="rc40"/>
            <p:cNvSpPr/>
            <p:nvPr/>
          </p:nvSpPr>
          <p:spPr>
            <a:xfrm>
              <a:off x="5027877" y="3862974"/>
              <a:ext cx="239888" cy="349035"/>
            </a:xfrm>
            <a:prstGeom prst="rect">
              <a:avLst/>
            </a:prstGeom>
            <a:solidFill>
              <a:srgbClr val="E2231A">
                <a:alpha val="90196"/>
              </a:srgbClr>
            </a:solidFill>
          </p:spPr>
          <p:txBody>
            <a:bodyPr/>
            <a:lstStyle/>
            <a:p/>
          </p:txBody>
        </p:sp>
        <p:sp>
          <p:nvSpPr>
            <p:cNvPr id="41" name="rc41"/>
            <p:cNvSpPr/>
            <p:nvPr/>
          </p:nvSpPr>
          <p:spPr>
            <a:xfrm>
              <a:off x="5294420" y="3900306"/>
              <a:ext cx="239888" cy="311703"/>
            </a:xfrm>
            <a:prstGeom prst="rect">
              <a:avLst/>
            </a:prstGeom>
            <a:solidFill>
              <a:srgbClr val="E2231A">
                <a:alpha val="90196"/>
              </a:srgbClr>
            </a:solidFill>
          </p:spPr>
          <p:txBody>
            <a:bodyPr/>
            <a:lstStyle/>
            <a:p/>
          </p:txBody>
        </p:sp>
        <p:sp>
          <p:nvSpPr>
            <p:cNvPr id="42" name="rc42"/>
            <p:cNvSpPr/>
            <p:nvPr/>
          </p:nvSpPr>
          <p:spPr>
            <a:xfrm>
              <a:off x="5560963" y="3913509"/>
              <a:ext cx="239888" cy="298499"/>
            </a:xfrm>
            <a:prstGeom prst="rect">
              <a:avLst/>
            </a:prstGeom>
            <a:solidFill>
              <a:srgbClr val="E2231A">
                <a:alpha val="90196"/>
              </a:srgbClr>
            </a:solidFill>
          </p:spPr>
          <p:txBody>
            <a:bodyPr/>
            <a:lstStyle/>
            <a:p/>
          </p:txBody>
        </p:sp>
        <p:sp>
          <p:nvSpPr>
            <p:cNvPr id="43" name="rc43"/>
            <p:cNvSpPr/>
            <p:nvPr/>
          </p:nvSpPr>
          <p:spPr>
            <a:xfrm>
              <a:off x="5827506" y="3984756"/>
              <a:ext cx="239888" cy="227253"/>
            </a:xfrm>
            <a:prstGeom prst="rect">
              <a:avLst/>
            </a:prstGeom>
            <a:solidFill>
              <a:srgbClr val="E2231A">
                <a:alpha val="90196"/>
              </a:srgbClr>
            </a:solidFill>
          </p:spPr>
          <p:txBody>
            <a:bodyPr/>
            <a:lstStyle/>
            <a:p/>
          </p:txBody>
        </p:sp>
        <p:sp>
          <p:nvSpPr>
            <p:cNvPr id="44" name="rc44"/>
            <p:cNvSpPr/>
            <p:nvPr/>
          </p:nvSpPr>
          <p:spPr>
            <a:xfrm>
              <a:off x="6094049" y="4044663"/>
              <a:ext cx="239888" cy="167346"/>
            </a:xfrm>
            <a:prstGeom prst="rect">
              <a:avLst/>
            </a:prstGeom>
            <a:solidFill>
              <a:srgbClr val="E2231A">
                <a:alpha val="90196"/>
              </a:srgbClr>
            </a:solidFill>
          </p:spPr>
          <p:txBody>
            <a:bodyPr/>
            <a:lstStyle/>
            <a:p/>
          </p:txBody>
        </p:sp>
        <p:sp>
          <p:nvSpPr>
            <p:cNvPr id="45" name="rc45"/>
            <p:cNvSpPr/>
            <p:nvPr/>
          </p:nvSpPr>
          <p:spPr>
            <a:xfrm>
              <a:off x="6360593" y="4009143"/>
              <a:ext cx="239888" cy="202865"/>
            </a:xfrm>
            <a:prstGeom prst="rect">
              <a:avLst/>
            </a:prstGeom>
            <a:solidFill>
              <a:srgbClr val="E2231A">
                <a:alpha val="90196"/>
              </a:srgbClr>
            </a:solidFill>
          </p:spPr>
          <p:txBody>
            <a:bodyPr/>
            <a:lstStyle/>
            <a:p/>
          </p:txBody>
        </p:sp>
        <p:sp>
          <p:nvSpPr>
            <p:cNvPr id="46" name="rc46"/>
            <p:cNvSpPr/>
            <p:nvPr/>
          </p:nvSpPr>
          <p:spPr>
            <a:xfrm>
              <a:off x="6627136" y="3758383"/>
              <a:ext cx="239888" cy="453626"/>
            </a:xfrm>
            <a:prstGeom prst="rect">
              <a:avLst/>
            </a:prstGeom>
            <a:solidFill>
              <a:srgbClr val="E2231A">
                <a:alpha val="90196"/>
              </a:srgbClr>
            </a:solidFill>
          </p:spPr>
          <p:txBody>
            <a:bodyPr/>
            <a:lstStyle/>
            <a:p/>
          </p:txBody>
        </p:sp>
        <p:sp>
          <p:nvSpPr>
            <p:cNvPr id="47" name="rc47"/>
            <p:cNvSpPr/>
            <p:nvPr/>
          </p:nvSpPr>
          <p:spPr>
            <a:xfrm>
              <a:off x="6893679" y="3613508"/>
              <a:ext cx="239888" cy="598501"/>
            </a:xfrm>
            <a:prstGeom prst="rect">
              <a:avLst/>
            </a:prstGeom>
            <a:solidFill>
              <a:srgbClr val="E2231A">
                <a:alpha val="90196"/>
              </a:srgbClr>
            </a:solidFill>
          </p:spPr>
          <p:txBody>
            <a:bodyPr/>
            <a:lstStyle/>
            <a:p/>
          </p:txBody>
        </p:sp>
        <p:sp>
          <p:nvSpPr>
            <p:cNvPr id="48" name="rc48"/>
            <p:cNvSpPr/>
            <p:nvPr/>
          </p:nvSpPr>
          <p:spPr>
            <a:xfrm>
              <a:off x="7160222" y="3612473"/>
              <a:ext cx="239888" cy="599536"/>
            </a:xfrm>
            <a:prstGeom prst="rect">
              <a:avLst/>
            </a:prstGeom>
            <a:solidFill>
              <a:srgbClr val="E2231A">
                <a:alpha val="90196"/>
              </a:srgbClr>
            </a:solidFill>
          </p:spPr>
          <p:txBody>
            <a:bodyPr/>
            <a:lstStyle/>
            <a:p/>
          </p:txBody>
        </p:sp>
        <p:sp>
          <p:nvSpPr>
            <p:cNvPr id="49" name="rc49"/>
            <p:cNvSpPr/>
            <p:nvPr/>
          </p:nvSpPr>
          <p:spPr>
            <a:xfrm>
              <a:off x="7426765" y="3923658"/>
              <a:ext cx="239888" cy="288351"/>
            </a:xfrm>
            <a:prstGeom prst="rect">
              <a:avLst/>
            </a:prstGeom>
            <a:solidFill>
              <a:srgbClr val="E2231A">
                <a:alpha val="90196"/>
              </a:srgbClr>
            </a:solidFill>
          </p:spPr>
          <p:txBody>
            <a:bodyPr/>
            <a:lstStyle/>
            <a:p/>
          </p:txBody>
        </p:sp>
        <p:sp>
          <p:nvSpPr>
            <p:cNvPr id="50" name="rc50"/>
            <p:cNvSpPr/>
            <p:nvPr/>
          </p:nvSpPr>
          <p:spPr>
            <a:xfrm>
              <a:off x="7693308" y="3904966"/>
              <a:ext cx="239888" cy="307043"/>
            </a:xfrm>
            <a:prstGeom prst="rect">
              <a:avLst/>
            </a:prstGeom>
            <a:solidFill>
              <a:srgbClr val="E2231A">
                <a:alpha val="90196"/>
              </a:srgbClr>
            </a:solidFill>
          </p:spPr>
          <p:txBody>
            <a:bodyPr/>
            <a:lstStyle/>
            <a:p/>
          </p:txBody>
        </p:sp>
        <p:sp>
          <p:nvSpPr>
            <p:cNvPr id="51" name="rc51"/>
            <p:cNvSpPr/>
            <p:nvPr/>
          </p:nvSpPr>
          <p:spPr>
            <a:xfrm>
              <a:off x="7959851" y="3904552"/>
              <a:ext cx="239888" cy="307457"/>
            </a:xfrm>
            <a:prstGeom prst="rect">
              <a:avLst/>
            </a:prstGeom>
            <a:solidFill>
              <a:srgbClr val="E2231A">
                <a:alpha val="90196"/>
              </a:srgbClr>
            </a:solidFill>
          </p:spPr>
          <p:txBody>
            <a:bodyPr/>
            <a:lstStyle/>
            <a:p/>
          </p:txBody>
        </p:sp>
        <p:sp>
          <p:nvSpPr>
            <p:cNvPr id="52" name="rc52"/>
            <p:cNvSpPr/>
            <p:nvPr/>
          </p:nvSpPr>
          <p:spPr>
            <a:xfrm>
              <a:off x="4494791" y="3996147"/>
              <a:ext cx="239888" cy="11028"/>
            </a:xfrm>
            <a:prstGeom prst="rect">
              <a:avLst/>
            </a:prstGeom>
            <a:solidFill>
              <a:srgbClr val="B3B3B3">
                <a:alpha val="90196"/>
              </a:srgbClr>
            </a:solidFill>
          </p:spPr>
          <p:txBody>
            <a:bodyPr/>
            <a:lstStyle/>
            <a:p/>
          </p:txBody>
        </p:sp>
        <p:sp>
          <p:nvSpPr>
            <p:cNvPr id="53" name="rc53"/>
            <p:cNvSpPr/>
            <p:nvPr/>
          </p:nvSpPr>
          <p:spPr>
            <a:xfrm>
              <a:off x="6094049" y="3987189"/>
              <a:ext cx="239888" cy="57473"/>
            </a:xfrm>
            <a:prstGeom prst="rect">
              <a:avLst/>
            </a:prstGeom>
            <a:solidFill>
              <a:srgbClr val="B3B3B3">
                <a:alpha val="90196"/>
              </a:srgbClr>
            </a:solidFill>
          </p:spPr>
          <p:txBody>
            <a:bodyPr/>
            <a:lstStyle/>
            <a:p/>
          </p:txBody>
        </p:sp>
        <p:sp>
          <p:nvSpPr>
            <p:cNvPr id="54" name="rc54"/>
            <p:cNvSpPr/>
            <p:nvPr/>
          </p:nvSpPr>
          <p:spPr>
            <a:xfrm>
              <a:off x="6360593" y="3987345"/>
              <a:ext cx="239888" cy="21798"/>
            </a:xfrm>
            <a:prstGeom prst="rect">
              <a:avLst/>
            </a:prstGeom>
            <a:solidFill>
              <a:srgbClr val="B3B3B3">
                <a:alpha val="90196"/>
              </a:srgbClr>
            </a:solidFill>
          </p:spPr>
          <p:txBody>
            <a:bodyPr/>
            <a:lstStyle/>
            <a:p/>
          </p:txBody>
        </p:sp>
        <p:sp>
          <p:nvSpPr>
            <p:cNvPr id="55" name="rc55"/>
            <p:cNvSpPr/>
            <p:nvPr/>
          </p:nvSpPr>
          <p:spPr>
            <a:xfrm>
              <a:off x="6627136" y="3738655"/>
              <a:ext cx="239888" cy="19727"/>
            </a:xfrm>
            <a:prstGeom prst="rect">
              <a:avLst/>
            </a:prstGeom>
            <a:solidFill>
              <a:srgbClr val="B3B3B3">
                <a:alpha val="90196"/>
              </a:srgbClr>
            </a:solidFill>
          </p:spPr>
          <p:txBody>
            <a:bodyPr/>
            <a:lstStyle/>
            <a:p/>
          </p:txBody>
        </p:sp>
        <p:sp>
          <p:nvSpPr>
            <p:cNvPr id="56" name="rc56"/>
            <p:cNvSpPr/>
            <p:nvPr/>
          </p:nvSpPr>
          <p:spPr>
            <a:xfrm>
              <a:off x="6893679" y="3597043"/>
              <a:ext cx="239888" cy="16465"/>
            </a:xfrm>
            <a:prstGeom prst="rect">
              <a:avLst/>
            </a:prstGeom>
            <a:solidFill>
              <a:srgbClr val="B3B3B3">
                <a:alpha val="90196"/>
              </a:srgbClr>
            </a:solidFill>
          </p:spPr>
          <p:txBody>
            <a:bodyPr/>
            <a:lstStyle/>
            <a:p/>
          </p:txBody>
        </p:sp>
        <p:sp>
          <p:nvSpPr>
            <p:cNvPr id="57" name="rc57"/>
            <p:cNvSpPr/>
            <p:nvPr/>
          </p:nvSpPr>
          <p:spPr>
            <a:xfrm>
              <a:off x="7160222" y="3597302"/>
              <a:ext cx="239888" cy="15170"/>
            </a:xfrm>
            <a:prstGeom prst="rect">
              <a:avLst/>
            </a:prstGeom>
            <a:solidFill>
              <a:srgbClr val="B3B3B3">
                <a:alpha val="90196"/>
              </a:srgbClr>
            </a:solidFill>
          </p:spPr>
          <p:txBody>
            <a:bodyPr/>
            <a:lstStyle/>
            <a:p/>
          </p:txBody>
        </p:sp>
        <p:sp>
          <p:nvSpPr>
            <p:cNvPr id="58" name="rc58"/>
            <p:cNvSpPr/>
            <p:nvPr/>
          </p:nvSpPr>
          <p:spPr>
            <a:xfrm>
              <a:off x="7426765" y="3785825"/>
              <a:ext cx="239888" cy="137832"/>
            </a:xfrm>
            <a:prstGeom prst="rect">
              <a:avLst/>
            </a:prstGeom>
            <a:solidFill>
              <a:srgbClr val="B3B3B3">
                <a:alpha val="90196"/>
              </a:srgbClr>
            </a:solidFill>
          </p:spPr>
          <p:txBody>
            <a:bodyPr/>
            <a:lstStyle/>
            <a:p/>
          </p:txBody>
        </p:sp>
        <p:sp>
          <p:nvSpPr>
            <p:cNvPr id="59" name="rc59"/>
            <p:cNvSpPr/>
            <p:nvPr/>
          </p:nvSpPr>
          <p:spPr>
            <a:xfrm>
              <a:off x="7693308" y="3630905"/>
              <a:ext cx="239888" cy="274060"/>
            </a:xfrm>
            <a:prstGeom prst="rect">
              <a:avLst/>
            </a:prstGeom>
            <a:solidFill>
              <a:srgbClr val="B3B3B3">
                <a:alpha val="90196"/>
              </a:srgbClr>
            </a:solidFill>
          </p:spPr>
          <p:txBody>
            <a:bodyPr/>
            <a:lstStyle/>
            <a:p/>
          </p:txBody>
        </p:sp>
        <p:sp>
          <p:nvSpPr>
            <p:cNvPr id="60" name="rc60"/>
            <p:cNvSpPr/>
            <p:nvPr/>
          </p:nvSpPr>
          <p:spPr>
            <a:xfrm>
              <a:off x="7959851" y="3713336"/>
              <a:ext cx="239888" cy="191215"/>
            </a:xfrm>
            <a:prstGeom prst="rect">
              <a:avLst/>
            </a:prstGeom>
            <a:solidFill>
              <a:srgbClr val="B3B3B3">
                <a:alpha val="90196"/>
              </a:srgbClr>
            </a:solidFill>
          </p:spPr>
          <p:txBody>
            <a:bodyPr/>
            <a:lstStyle/>
            <a:p/>
          </p:txBody>
        </p:sp>
        <p:sp>
          <p:nvSpPr>
            <p:cNvPr id="61" name="pl61"/>
            <p:cNvSpPr/>
            <p:nvPr/>
          </p:nvSpPr>
          <p:spPr>
            <a:xfrm>
              <a:off x="1416218" y="2364500"/>
              <a:ext cx="6663577" cy="794858"/>
            </a:xfrm>
            <a:custGeom>
              <a:avLst/>
              <a:pathLst>
                <a:path w="6663577" h="794858">
                  <a:moveTo>
                    <a:pt x="0" y="773375"/>
                  </a:moveTo>
                  <a:lnTo>
                    <a:pt x="266543" y="794858"/>
                  </a:lnTo>
                  <a:lnTo>
                    <a:pt x="533086" y="515583"/>
                  </a:lnTo>
                  <a:lnTo>
                    <a:pt x="799629" y="429653"/>
                  </a:lnTo>
                  <a:lnTo>
                    <a:pt x="1066172" y="558549"/>
                  </a:lnTo>
                  <a:lnTo>
                    <a:pt x="1332715" y="451135"/>
                  </a:lnTo>
                  <a:lnTo>
                    <a:pt x="1599258" y="408170"/>
                  </a:lnTo>
                  <a:lnTo>
                    <a:pt x="1865801" y="257791"/>
                  </a:lnTo>
                  <a:lnTo>
                    <a:pt x="2132344" y="279274"/>
                  </a:lnTo>
                  <a:lnTo>
                    <a:pt x="2398888" y="42965"/>
                  </a:lnTo>
                  <a:lnTo>
                    <a:pt x="2665431" y="21482"/>
                  </a:lnTo>
                  <a:lnTo>
                    <a:pt x="2931974" y="42965"/>
                  </a:lnTo>
                  <a:lnTo>
                    <a:pt x="3198517" y="64447"/>
                  </a:lnTo>
                  <a:lnTo>
                    <a:pt x="3465060" y="128895"/>
                  </a:lnTo>
                  <a:lnTo>
                    <a:pt x="3731603" y="322239"/>
                  </a:lnTo>
                  <a:lnTo>
                    <a:pt x="3998146" y="257791"/>
                  </a:lnTo>
                  <a:lnTo>
                    <a:pt x="4264689" y="236309"/>
                  </a:lnTo>
                  <a:lnTo>
                    <a:pt x="4531233" y="107413"/>
                  </a:lnTo>
                  <a:lnTo>
                    <a:pt x="4797776" y="0"/>
                  </a:lnTo>
                  <a:lnTo>
                    <a:pt x="5064319" y="64447"/>
                  </a:lnTo>
                  <a:lnTo>
                    <a:pt x="5330862" y="515583"/>
                  </a:lnTo>
                  <a:lnTo>
                    <a:pt x="5597405" y="773375"/>
                  </a:lnTo>
                  <a:lnTo>
                    <a:pt x="5863948" y="773375"/>
                  </a:lnTo>
                  <a:lnTo>
                    <a:pt x="6130491" y="214826"/>
                  </a:lnTo>
                  <a:lnTo>
                    <a:pt x="6397034" y="236309"/>
                  </a:lnTo>
                  <a:lnTo>
                    <a:pt x="6663577" y="236309"/>
                  </a:lnTo>
                </a:path>
              </a:pathLst>
            </a:custGeom>
            <a:ln w="27101" cap="flat">
              <a:solidFill>
                <a:srgbClr val="3283FE">
                  <a:alpha val="100000"/>
                </a:srgbClr>
              </a:solidFill>
              <a:prstDash val="solid"/>
              <a:round/>
            </a:ln>
          </p:spPr>
          <p:txBody>
            <a:bodyPr/>
            <a:lstStyle/>
            <a:p/>
          </p:txBody>
        </p:sp>
        <p:sp>
          <p:nvSpPr>
            <p:cNvPr id="62" name="pl62"/>
            <p:cNvSpPr/>
            <p:nvPr/>
          </p:nvSpPr>
          <p:spPr>
            <a:xfrm>
              <a:off x="4614735" y="2450431"/>
              <a:ext cx="3465060" cy="730410"/>
            </a:xfrm>
            <a:custGeom>
              <a:avLst/>
              <a:pathLst>
                <a:path w="3465060" h="730410">
                  <a:moveTo>
                    <a:pt x="0" y="0"/>
                  </a:moveTo>
                  <a:lnTo>
                    <a:pt x="266543" y="0"/>
                  </a:lnTo>
                  <a:lnTo>
                    <a:pt x="533086" y="0"/>
                  </a:lnTo>
                  <a:lnTo>
                    <a:pt x="799629" y="0"/>
                  </a:lnTo>
                  <a:lnTo>
                    <a:pt x="1066172" y="21482"/>
                  </a:lnTo>
                  <a:lnTo>
                    <a:pt x="1332715" y="21482"/>
                  </a:lnTo>
                  <a:lnTo>
                    <a:pt x="1599258" y="21482"/>
                  </a:lnTo>
                  <a:lnTo>
                    <a:pt x="1865801" y="21482"/>
                  </a:lnTo>
                  <a:lnTo>
                    <a:pt x="2132344" y="472618"/>
                  </a:lnTo>
                  <a:lnTo>
                    <a:pt x="2398888" y="730410"/>
                  </a:lnTo>
                  <a:lnTo>
                    <a:pt x="2665431" y="730410"/>
                  </a:lnTo>
                  <a:lnTo>
                    <a:pt x="2931974" y="386687"/>
                  </a:lnTo>
                  <a:lnTo>
                    <a:pt x="3198517" y="665962"/>
                  </a:lnTo>
                  <a:lnTo>
                    <a:pt x="3465060" y="515583"/>
                  </a:lnTo>
                </a:path>
              </a:pathLst>
            </a:custGeom>
            <a:ln w="27101" cap="flat">
              <a:solidFill>
                <a:srgbClr val="FFA500">
                  <a:alpha val="100000"/>
                </a:srgbClr>
              </a:solidFill>
              <a:prstDash val="solid"/>
              <a:round/>
            </a:ln>
          </p:spPr>
          <p:txBody>
            <a:bodyPr/>
            <a:lstStyle/>
            <a:p/>
          </p:txBody>
        </p:sp>
        <p:sp>
          <p:nvSpPr>
            <p:cNvPr id="63" name="tx63"/>
            <p:cNvSpPr/>
            <p:nvPr/>
          </p:nvSpPr>
          <p:spPr>
            <a:xfrm>
              <a:off x="1345880"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4" name="tx64"/>
            <p:cNvSpPr/>
            <p:nvPr/>
          </p:nvSpPr>
          <p:spPr>
            <a:xfrm>
              <a:off x="2678595"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5" name="tx65"/>
            <p:cNvSpPr/>
            <p:nvPr/>
          </p:nvSpPr>
          <p:spPr>
            <a:xfrm>
              <a:off x="401131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6" name="tx66"/>
            <p:cNvSpPr/>
            <p:nvPr/>
          </p:nvSpPr>
          <p:spPr>
            <a:xfrm>
              <a:off x="5344027"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7" name="tx67"/>
            <p:cNvSpPr/>
            <p:nvPr/>
          </p:nvSpPr>
          <p:spPr>
            <a:xfrm>
              <a:off x="5344027"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68" name="tx68"/>
            <p:cNvSpPr/>
            <p:nvPr/>
          </p:nvSpPr>
          <p:spPr>
            <a:xfrm>
              <a:off x="6410199"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9" name="tx69"/>
            <p:cNvSpPr/>
            <p:nvPr/>
          </p:nvSpPr>
          <p:spPr>
            <a:xfrm>
              <a:off x="6410199"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0" name="tx70"/>
            <p:cNvSpPr/>
            <p:nvPr/>
          </p:nvSpPr>
          <p:spPr>
            <a:xfrm>
              <a:off x="6676742"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1" name="tx71"/>
            <p:cNvSpPr/>
            <p:nvPr/>
          </p:nvSpPr>
          <p:spPr>
            <a:xfrm>
              <a:off x="6676742"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2" name="tx72"/>
            <p:cNvSpPr/>
            <p:nvPr/>
          </p:nvSpPr>
          <p:spPr>
            <a:xfrm>
              <a:off x="6943285"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3" name="tx73"/>
            <p:cNvSpPr/>
            <p:nvPr/>
          </p:nvSpPr>
          <p:spPr>
            <a:xfrm>
              <a:off x="6943285"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4" name="tx74"/>
            <p:cNvSpPr/>
            <p:nvPr/>
          </p:nvSpPr>
          <p:spPr>
            <a:xfrm>
              <a:off x="7209828"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5" name="tx75"/>
            <p:cNvSpPr/>
            <p:nvPr/>
          </p:nvSpPr>
          <p:spPr>
            <a:xfrm>
              <a:off x="7209828"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6" name="tx76"/>
            <p:cNvSpPr/>
            <p:nvPr/>
          </p:nvSpPr>
          <p:spPr>
            <a:xfrm>
              <a:off x="747637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77" name="tx77"/>
            <p:cNvSpPr/>
            <p:nvPr/>
          </p:nvSpPr>
          <p:spPr>
            <a:xfrm>
              <a:off x="7476372" y="2898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64</a:t>
              </a:r>
            </a:p>
          </p:txBody>
        </p:sp>
        <p:sp>
          <p:nvSpPr>
            <p:cNvPr id="78" name="tx78"/>
            <p:cNvSpPr/>
            <p:nvPr/>
          </p:nvSpPr>
          <p:spPr>
            <a:xfrm>
              <a:off x="7742915"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9" name="tx79"/>
            <p:cNvSpPr/>
            <p:nvPr/>
          </p:nvSpPr>
          <p:spPr>
            <a:xfrm>
              <a:off x="7742915"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80" name="tx80"/>
            <p:cNvSpPr/>
            <p:nvPr/>
          </p:nvSpPr>
          <p:spPr>
            <a:xfrm>
              <a:off x="8009458"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81" name="tx81"/>
            <p:cNvSpPr/>
            <p:nvPr/>
          </p:nvSpPr>
          <p:spPr>
            <a:xfrm>
              <a:off x="800945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82" name="tx82"/>
            <p:cNvSpPr/>
            <p:nvPr/>
          </p:nvSpPr>
          <p:spPr>
            <a:xfrm>
              <a:off x="1310724" y="38639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83" name="tx83"/>
            <p:cNvSpPr/>
            <p:nvPr/>
          </p:nvSpPr>
          <p:spPr>
            <a:xfrm>
              <a:off x="2673584" y="39497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4" name="tx84"/>
            <p:cNvSpPr/>
            <p:nvPr/>
          </p:nvSpPr>
          <p:spPr>
            <a:xfrm>
              <a:off x="4006300" y="40804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5" name="tx85"/>
            <p:cNvSpPr/>
            <p:nvPr/>
          </p:nvSpPr>
          <p:spPr>
            <a:xfrm>
              <a:off x="5384220" y="40157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6" name="tx86"/>
            <p:cNvSpPr/>
            <p:nvPr/>
          </p:nvSpPr>
          <p:spPr>
            <a:xfrm>
              <a:off x="6405188" y="40700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7" name="tx87"/>
            <p:cNvSpPr/>
            <p:nvPr/>
          </p:nvSpPr>
          <p:spPr>
            <a:xfrm>
              <a:off x="6671731" y="39447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88" name="tx88"/>
            <p:cNvSpPr/>
            <p:nvPr/>
          </p:nvSpPr>
          <p:spPr>
            <a:xfrm>
              <a:off x="6908130" y="38723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89" name="tx89"/>
            <p:cNvSpPr/>
            <p:nvPr/>
          </p:nvSpPr>
          <p:spPr>
            <a:xfrm>
              <a:off x="7174673" y="38718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0" name="tx90"/>
            <p:cNvSpPr/>
            <p:nvPr/>
          </p:nvSpPr>
          <p:spPr>
            <a:xfrm>
              <a:off x="7471361" y="40273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7737904" y="40180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 name="tx92"/>
            <p:cNvSpPr/>
            <p:nvPr/>
          </p:nvSpPr>
          <p:spPr>
            <a:xfrm>
              <a:off x="8004447" y="40178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 name="tx93"/>
            <p:cNvSpPr/>
            <p:nvPr/>
          </p:nvSpPr>
          <p:spPr>
            <a:xfrm>
              <a:off x="7471361" y="38156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 name="tx94"/>
            <p:cNvSpPr/>
            <p:nvPr/>
          </p:nvSpPr>
          <p:spPr>
            <a:xfrm>
              <a:off x="7737904" y="37274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 name="tx95"/>
            <p:cNvSpPr/>
            <p:nvPr/>
          </p:nvSpPr>
          <p:spPr>
            <a:xfrm>
              <a:off x="8004447" y="37684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6" name="tx96"/>
            <p:cNvSpPr/>
            <p:nvPr/>
          </p:nvSpPr>
          <p:spPr>
            <a:xfrm>
              <a:off x="6412723" y="38810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97" name="tx97"/>
            <p:cNvSpPr/>
            <p:nvPr/>
          </p:nvSpPr>
          <p:spPr>
            <a:xfrm>
              <a:off x="6679266" y="363242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6918679" y="349080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99" name="tx99"/>
            <p:cNvSpPr/>
            <p:nvPr/>
          </p:nvSpPr>
          <p:spPr>
            <a:xfrm>
              <a:off x="7185222" y="349106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11.9</a:t>
              </a:r>
            </a:p>
          </p:txBody>
        </p:sp>
        <p:sp>
          <p:nvSpPr>
            <p:cNvPr id="100" name="tx100"/>
            <p:cNvSpPr/>
            <p:nvPr/>
          </p:nvSpPr>
          <p:spPr>
            <a:xfrm>
              <a:off x="7478895" y="36795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1" name="tx101"/>
            <p:cNvSpPr/>
            <p:nvPr/>
          </p:nvSpPr>
          <p:spPr>
            <a:xfrm>
              <a:off x="7718308" y="352586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02" name="tx102"/>
            <p:cNvSpPr/>
            <p:nvPr/>
          </p:nvSpPr>
          <p:spPr>
            <a:xfrm>
              <a:off x="8011982" y="360710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3" name="tx10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639902" y="36421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5" name="tx105"/>
            <p:cNvSpPr/>
            <p:nvPr/>
          </p:nvSpPr>
          <p:spPr>
            <a:xfrm>
              <a:off x="639902" y="31243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639902" y="260648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7" name="tx107"/>
            <p:cNvSpPr/>
            <p:nvPr/>
          </p:nvSpPr>
          <p:spPr>
            <a:xfrm>
              <a:off x="639902" y="20887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08" name="tx10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5" name="tx125"/>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26" name="pl12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7" name="pl12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8" name="tx12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678790" y="5080163"/>
              <a:ext cx="201456" cy="201456"/>
            </a:xfrm>
            <a:prstGeom prst="rect">
              <a:avLst/>
            </a:prstGeom>
            <a:solidFill>
              <a:srgbClr val="E2231A">
                <a:alpha val="90196"/>
              </a:srgbClr>
            </a:solidFill>
          </p:spPr>
          <p:txBody>
            <a:bodyPr/>
            <a:lstStyle/>
            <a:p/>
          </p:txBody>
        </p:sp>
        <p:sp>
          <p:nvSpPr>
            <p:cNvPr id="131" name="rc131"/>
            <p:cNvSpPr/>
            <p:nvPr/>
          </p:nvSpPr>
          <p:spPr>
            <a:xfrm>
              <a:off x="5642950" y="5080163"/>
              <a:ext cx="201456" cy="201456"/>
            </a:xfrm>
            <a:prstGeom prst="rect">
              <a:avLst/>
            </a:prstGeom>
            <a:solidFill>
              <a:srgbClr val="B3B3B3">
                <a:alpha val="90196"/>
              </a:srgbClr>
            </a:solidFill>
          </p:spPr>
          <p:txBody>
            <a:bodyPr/>
            <a:lstStyle/>
            <a:p/>
          </p:txBody>
        </p:sp>
        <p:sp>
          <p:nvSpPr>
            <p:cNvPr id="132" name="tx13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951100"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35" name="tx135"/>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36" name="pl136"/>
            <p:cNvSpPr/>
            <p:nvPr/>
          </p:nvSpPr>
          <p:spPr>
            <a:xfrm>
              <a:off x="22189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06430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59096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75501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1416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9869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8323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840557"/>
              <a:ext cx="2410031" cy="124062"/>
            </a:xfrm>
            <a:prstGeom prst="rect">
              <a:avLst/>
            </a:prstGeom>
            <a:solidFill>
              <a:srgbClr val="E2231A">
                <a:alpha val="90196"/>
              </a:srgbClr>
            </a:solidFill>
          </p:spPr>
          <p:txBody>
            <a:bodyPr/>
            <a:lstStyle/>
            <a:p/>
          </p:txBody>
        </p:sp>
        <p:sp>
          <p:nvSpPr>
            <p:cNvPr id="148" name="rc148"/>
            <p:cNvSpPr/>
            <p:nvPr/>
          </p:nvSpPr>
          <p:spPr>
            <a:xfrm>
              <a:off x="1296273" y="5685479"/>
              <a:ext cx="3647648" cy="124062"/>
            </a:xfrm>
            <a:prstGeom prst="rect">
              <a:avLst/>
            </a:prstGeom>
            <a:solidFill>
              <a:srgbClr val="E2231A">
                <a:alpha val="90196"/>
              </a:srgbClr>
            </a:solidFill>
          </p:spPr>
          <p:txBody>
            <a:bodyPr/>
            <a:lstStyle/>
            <a:p/>
          </p:txBody>
        </p:sp>
        <p:sp>
          <p:nvSpPr>
            <p:cNvPr id="149" name="rc149"/>
            <p:cNvSpPr/>
            <p:nvPr/>
          </p:nvSpPr>
          <p:spPr>
            <a:xfrm>
              <a:off x="1296273" y="5530401"/>
              <a:ext cx="3652569" cy="124062"/>
            </a:xfrm>
            <a:prstGeom prst="rect">
              <a:avLst/>
            </a:prstGeom>
            <a:solidFill>
              <a:srgbClr val="E2231A">
                <a:alpha val="90196"/>
              </a:srgbClr>
            </a:solidFill>
          </p:spPr>
          <p:txBody>
            <a:bodyPr/>
            <a:lstStyle/>
            <a:p/>
          </p:txBody>
        </p:sp>
        <p:sp>
          <p:nvSpPr>
            <p:cNvPr id="150" name="rc150"/>
            <p:cNvSpPr/>
            <p:nvPr/>
          </p:nvSpPr>
          <p:spPr>
            <a:xfrm>
              <a:off x="3706305" y="5840557"/>
              <a:ext cx="258964" cy="124062"/>
            </a:xfrm>
            <a:prstGeom prst="rect">
              <a:avLst/>
            </a:prstGeom>
            <a:solidFill>
              <a:srgbClr val="B3B3B3">
                <a:alpha val="90196"/>
              </a:srgbClr>
            </a:solidFill>
          </p:spPr>
          <p:txBody>
            <a:bodyPr/>
            <a:lstStyle/>
            <a:p/>
          </p:txBody>
        </p:sp>
        <p:sp>
          <p:nvSpPr>
            <p:cNvPr id="151" name="rc151"/>
            <p:cNvSpPr/>
            <p:nvPr/>
          </p:nvSpPr>
          <p:spPr>
            <a:xfrm>
              <a:off x="4943922" y="5685479"/>
              <a:ext cx="3255818" cy="124062"/>
            </a:xfrm>
            <a:prstGeom prst="rect">
              <a:avLst/>
            </a:prstGeom>
            <a:solidFill>
              <a:srgbClr val="B3B3B3">
                <a:alpha val="90196"/>
              </a:srgbClr>
            </a:solidFill>
          </p:spPr>
          <p:txBody>
            <a:bodyPr/>
            <a:lstStyle/>
            <a:p/>
          </p:txBody>
        </p:sp>
        <p:sp>
          <p:nvSpPr>
            <p:cNvPr id="152" name="rc152"/>
            <p:cNvSpPr/>
            <p:nvPr/>
          </p:nvSpPr>
          <p:spPr>
            <a:xfrm>
              <a:off x="4948843" y="5530401"/>
              <a:ext cx="2271629" cy="124062"/>
            </a:xfrm>
            <a:prstGeom prst="rect">
              <a:avLst/>
            </a:prstGeom>
            <a:solidFill>
              <a:srgbClr val="B3B3B3">
                <a:alpha val="90196"/>
              </a:srgbClr>
            </a:solidFill>
          </p:spPr>
          <p:txBody>
            <a:bodyPr/>
            <a:lstStyle/>
            <a:p/>
          </p:txBody>
        </p:sp>
        <p:sp>
          <p:nvSpPr>
            <p:cNvPr id="153" name="tx153"/>
            <p:cNvSpPr/>
            <p:nvPr/>
          </p:nvSpPr>
          <p:spPr>
            <a:xfrm>
              <a:off x="404564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54" name="tx154"/>
            <p:cNvSpPr/>
            <p:nvPr/>
          </p:nvSpPr>
          <p:spPr>
            <a:xfrm>
              <a:off x="8312267"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55" name="tx155"/>
            <p:cNvSpPr/>
            <p:nvPr/>
          </p:nvSpPr>
          <p:spPr>
            <a:xfrm>
              <a:off x="730084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a:t>
              </a:r>
            </a:p>
          </p:txBody>
        </p:sp>
        <p:sp>
          <p:nvSpPr>
            <p:cNvPr id="156" name="tx156"/>
            <p:cNvSpPr/>
            <p:nvPr/>
          </p:nvSpPr>
          <p:spPr>
            <a:xfrm>
              <a:off x="242091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57" name="tx157"/>
            <p:cNvSpPr/>
            <p:nvPr/>
          </p:nvSpPr>
          <p:spPr>
            <a:xfrm>
              <a:off x="303972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58" name="tx158"/>
            <p:cNvSpPr/>
            <p:nvPr/>
          </p:nvSpPr>
          <p:spPr>
            <a:xfrm>
              <a:off x="304218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59" name="tx159"/>
            <p:cNvSpPr/>
            <p:nvPr/>
          </p:nvSpPr>
          <p:spPr>
            <a:xfrm>
              <a:off x="3721651"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6491459"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1" name="tx161"/>
            <p:cNvSpPr/>
            <p:nvPr/>
          </p:nvSpPr>
          <p:spPr>
            <a:xfrm>
              <a:off x="6004286"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2" name="tx16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5" name="tx16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6" name="tx166"/>
            <p:cNvSpPr/>
            <p:nvPr/>
          </p:nvSpPr>
          <p:spPr>
            <a:xfrm>
              <a:off x="3056190"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7" name="tx167"/>
            <p:cNvSpPr/>
            <p:nvPr/>
          </p:nvSpPr>
          <p:spPr>
            <a:xfrm>
              <a:off x="4901543"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8" name="tx168"/>
            <p:cNvSpPr/>
            <p:nvPr/>
          </p:nvSpPr>
          <p:spPr>
            <a:xfrm>
              <a:off x="674689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69" name="tx169"/>
            <p:cNvSpPr/>
            <p:nvPr/>
          </p:nvSpPr>
          <p:spPr>
            <a:xfrm>
              <a:off x="3311716"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70" name="tx17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71" name="tx171"/>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75 %. Ce chiffre est inférieur à celui de 2019, où la couverture vaccinale était de 83 %.
6 000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a augmenté pour atteindre 58 % en 2025.</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restée stable à 75 % en 2025, soit un niveau inférieur aux 95 % nécessaires pour prévenir les épidémies, laissant ainsi 6 000 enfants sans aucune protection contre la rougeole. La couverture vaccinale de la deuxième campagne de vaccination (MCV2) est passée de 51 % en 2024 à 58 % en 2025, un taux inférieur à l’objectif de 90 % fixé par l’IA2030.</a:t>
            </a:r>
          </a:p>
        </p:txBody>
      </p:sp>
      <p:grpSp xmlns:pic="http://schemas.openxmlformats.org/drawingml/2006/picture">
        <p:nvGrpSpPr>
          <p:cNvPr id="174" name=""/>
          <p:cNvGrpSpPr/>
          <p:nvPr/>
        </p:nvGrpSpPr>
        <p:grpSpPr>
          <a:xfrm>
            <a:off x="292608" y="1097280"/>
            <a:ext cx="8595360" cy="28575"/>
            <a:chOff x="292608" y="1097280"/>
            <a:chExt cx="8595360" cy="28575"/>
          </a:xfrm>
        </p:grpSpPr>
        <p:sp>
          <p:nvSpPr>
            <p:cNvPr id="17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7315"/>
              <a:ext cx="3397293" cy="776522"/>
            </a:xfrm>
            <a:custGeom>
              <a:avLst/>
              <a:pathLst>
                <a:path w="3397293" h="776522">
                  <a:moveTo>
                    <a:pt x="0" y="755535"/>
                  </a:moveTo>
                  <a:lnTo>
                    <a:pt x="135891" y="776522"/>
                  </a:lnTo>
                  <a:lnTo>
                    <a:pt x="271783" y="503690"/>
                  </a:lnTo>
                  <a:lnTo>
                    <a:pt x="407675" y="419741"/>
                  </a:lnTo>
                  <a:lnTo>
                    <a:pt x="543566" y="545664"/>
                  </a:lnTo>
                  <a:lnTo>
                    <a:pt x="679458" y="440728"/>
                  </a:lnTo>
                  <a:lnTo>
                    <a:pt x="815350" y="398754"/>
                  </a:lnTo>
                  <a:lnTo>
                    <a:pt x="951242" y="251845"/>
                  </a:lnTo>
                  <a:lnTo>
                    <a:pt x="1087133" y="272832"/>
                  </a:lnTo>
                  <a:lnTo>
                    <a:pt x="1223025" y="41974"/>
                  </a:lnTo>
                  <a:lnTo>
                    <a:pt x="1358917" y="20987"/>
                  </a:lnTo>
                  <a:lnTo>
                    <a:pt x="1494809" y="41974"/>
                  </a:lnTo>
                  <a:lnTo>
                    <a:pt x="1630700" y="62961"/>
                  </a:lnTo>
                  <a:lnTo>
                    <a:pt x="1766592" y="125922"/>
                  </a:lnTo>
                  <a:lnTo>
                    <a:pt x="1902484" y="314806"/>
                  </a:lnTo>
                  <a:lnTo>
                    <a:pt x="2038375" y="251845"/>
                  </a:lnTo>
                  <a:lnTo>
                    <a:pt x="2174267" y="230858"/>
                  </a:lnTo>
                  <a:lnTo>
                    <a:pt x="2310159" y="104935"/>
                  </a:lnTo>
                  <a:lnTo>
                    <a:pt x="2446051" y="0"/>
                  </a:lnTo>
                  <a:lnTo>
                    <a:pt x="2581942" y="62961"/>
                  </a:lnTo>
                  <a:lnTo>
                    <a:pt x="2717834" y="503690"/>
                  </a:lnTo>
                  <a:lnTo>
                    <a:pt x="2853726" y="755535"/>
                  </a:lnTo>
                  <a:lnTo>
                    <a:pt x="2989618" y="755535"/>
                  </a:lnTo>
                  <a:lnTo>
                    <a:pt x="3125509" y="209870"/>
                  </a:lnTo>
                  <a:lnTo>
                    <a:pt x="3261401" y="230858"/>
                  </a:lnTo>
                  <a:lnTo>
                    <a:pt x="3397293" y="23085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52380"/>
              <a:ext cx="3397293" cy="188883"/>
            </a:xfrm>
            <a:custGeom>
              <a:avLst/>
              <a:pathLst>
                <a:path w="3397293" h="188883">
                  <a:moveTo>
                    <a:pt x="0" y="125922"/>
                  </a:moveTo>
                  <a:lnTo>
                    <a:pt x="135891" y="125922"/>
                  </a:lnTo>
                  <a:lnTo>
                    <a:pt x="271783" y="146909"/>
                  </a:lnTo>
                  <a:lnTo>
                    <a:pt x="407675" y="146909"/>
                  </a:lnTo>
                  <a:lnTo>
                    <a:pt x="543566" y="125922"/>
                  </a:lnTo>
                  <a:lnTo>
                    <a:pt x="679458" y="104935"/>
                  </a:lnTo>
                  <a:lnTo>
                    <a:pt x="815350" y="104935"/>
                  </a:lnTo>
                  <a:lnTo>
                    <a:pt x="951242" y="83948"/>
                  </a:lnTo>
                  <a:lnTo>
                    <a:pt x="1087133" y="83948"/>
                  </a:lnTo>
                  <a:lnTo>
                    <a:pt x="1223025" y="41974"/>
                  </a:lnTo>
                  <a:lnTo>
                    <a:pt x="1358917" y="0"/>
                  </a:lnTo>
                  <a:lnTo>
                    <a:pt x="1494809" y="20987"/>
                  </a:lnTo>
                  <a:lnTo>
                    <a:pt x="1630700" y="62961"/>
                  </a:lnTo>
                  <a:lnTo>
                    <a:pt x="1766592" y="41974"/>
                  </a:lnTo>
                  <a:lnTo>
                    <a:pt x="1902484" y="62961"/>
                  </a:lnTo>
                  <a:lnTo>
                    <a:pt x="2038375" y="62961"/>
                  </a:lnTo>
                  <a:lnTo>
                    <a:pt x="2174267" y="20987"/>
                  </a:lnTo>
                  <a:lnTo>
                    <a:pt x="2310159" y="41974"/>
                  </a:lnTo>
                  <a:lnTo>
                    <a:pt x="2446051" y="83948"/>
                  </a:lnTo>
                  <a:lnTo>
                    <a:pt x="2581942" y="83948"/>
                  </a:lnTo>
                  <a:lnTo>
                    <a:pt x="2717834" y="104935"/>
                  </a:lnTo>
                  <a:lnTo>
                    <a:pt x="2853726" y="125922"/>
                  </a:lnTo>
                  <a:lnTo>
                    <a:pt x="2989618" y="125922"/>
                  </a:lnTo>
                  <a:lnTo>
                    <a:pt x="3125509" y="167896"/>
                  </a:lnTo>
                  <a:lnTo>
                    <a:pt x="3261401" y="188883"/>
                  </a:lnTo>
                  <a:lnTo>
                    <a:pt x="3397293" y="146909"/>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7315"/>
              <a:ext cx="3397293" cy="776522"/>
            </a:xfrm>
            <a:custGeom>
              <a:avLst/>
              <a:pathLst>
                <a:path w="3397293" h="776522">
                  <a:moveTo>
                    <a:pt x="0" y="755535"/>
                  </a:moveTo>
                  <a:lnTo>
                    <a:pt x="135891" y="776522"/>
                  </a:lnTo>
                  <a:lnTo>
                    <a:pt x="271783" y="503690"/>
                  </a:lnTo>
                  <a:lnTo>
                    <a:pt x="407675" y="419741"/>
                  </a:lnTo>
                  <a:lnTo>
                    <a:pt x="543566" y="545664"/>
                  </a:lnTo>
                  <a:lnTo>
                    <a:pt x="679458" y="440728"/>
                  </a:lnTo>
                  <a:lnTo>
                    <a:pt x="815350" y="398754"/>
                  </a:lnTo>
                  <a:lnTo>
                    <a:pt x="951242" y="251845"/>
                  </a:lnTo>
                  <a:lnTo>
                    <a:pt x="1087133" y="272832"/>
                  </a:lnTo>
                  <a:lnTo>
                    <a:pt x="1223025" y="41974"/>
                  </a:lnTo>
                  <a:lnTo>
                    <a:pt x="1358917" y="20987"/>
                  </a:lnTo>
                  <a:lnTo>
                    <a:pt x="1494809" y="41974"/>
                  </a:lnTo>
                  <a:lnTo>
                    <a:pt x="1630700" y="62961"/>
                  </a:lnTo>
                  <a:lnTo>
                    <a:pt x="1766592" y="125922"/>
                  </a:lnTo>
                  <a:lnTo>
                    <a:pt x="1902484" y="314806"/>
                  </a:lnTo>
                  <a:lnTo>
                    <a:pt x="2038375" y="251845"/>
                  </a:lnTo>
                  <a:lnTo>
                    <a:pt x="2174267" y="230858"/>
                  </a:lnTo>
                  <a:lnTo>
                    <a:pt x="2310159" y="104935"/>
                  </a:lnTo>
                  <a:lnTo>
                    <a:pt x="2446051" y="0"/>
                  </a:lnTo>
                  <a:lnTo>
                    <a:pt x="2581942" y="62961"/>
                  </a:lnTo>
                  <a:lnTo>
                    <a:pt x="2717834" y="503690"/>
                  </a:lnTo>
                  <a:lnTo>
                    <a:pt x="2853726" y="755535"/>
                  </a:lnTo>
                  <a:lnTo>
                    <a:pt x="2989618" y="755535"/>
                  </a:lnTo>
                  <a:lnTo>
                    <a:pt x="3125509" y="209870"/>
                  </a:lnTo>
                  <a:lnTo>
                    <a:pt x="3261401" y="230858"/>
                  </a:lnTo>
                  <a:lnTo>
                    <a:pt x="3397293" y="23085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91328"/>
            </a:xfrm>
            <a:custGeom>
              <a:avLst/>
              <a:pathLst>
                <a:path w="0" h="1091328">
                  <a:moveTo>
                    <a:pt x="0" y="0"/>
                  </a:moveTo>
                  <a:lnTo>
                    <a:pt x="0" y="10913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587638"/>
            </a:xfrm>
            <a:custGeom>
              <a:avLst/>
              <a:pathLst>
                <a:path w="0" h="587638">
                  <a:moveTo>
                    <a:pt x="0" y="0"/>
                  </a:moveTo>
                  <a:lnTo>
                    <a:pt x="0" y="58763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2" name="pl32"/>
            <p:cNvSpPr/>
            <p:nvPr/>
          </p:nvSpPr>
          <p:spPr>
            <a:xfrm>
              <a:off x="1120965" y="2157315"/>
              <a:ext cx="3397293" cy="776522"/>
            </a:xfrm>
            <a:custGeom>
              <a:avLst/>
              <a:pathLst>
                <a:path w="3397293" h="776522">
                  <a:moveTo>
                    <a:pt x="0" y="755535"/>
                  </a:moveTo>
                  <a:lnTo>
                    <a:pt x="135891" y="776522"/>
                  </a:lnTo>
                  <a:lnTo>
                    <a:pt x="271783" y="503690"/>
                  </a:lnTo>
                  <a:lnTo>
                    <a:pt x="407675" y="419741"/>
                  </a:lnTo>
                  <a:lnTo>
                    <a:pt x="543566" y="545664"/>
                  </a:lnTo>
                  <a:lnTo>
                    <a:pt x="679458" y="440728"/>
                  </a:lnTo>
                  <a:lnTo>
                    <a:pt x="815350" y="398754"/>
                  </a:lnTo>
                  <a:lnTo>
                    <a:pt x="951242" y="251845"/>
                  </a:lnTo>
                  <a:lnTo>
                    <a:pt x="1087133" y="272832"/>
                  </a:lnTo>
                  <a:lnTo>
                    <a:pt x="1223025" y="41974"/>
                  </a:lnTo>
                  <a:lnTo>
                    <a:pt x="1358917" y="20987"/>
                  </a:lnTo>
                  <a:lnTo>
                    <a:pt x="1494809" y="41974"/>
                  </a:lnTo>
                  <a:lnTo>
                    <a:pt x="1630700" y="62961"/>
                  </a:lnTo>
                  <a:lnTo>
                    <a:pt x="1766592" y="125922"/>
                  </a:lnTo>
                  <a:lnTo>
                    <a:pt x="1902484" y="314806"/>
                  </a:lnTo>
                  <a:lnTo>
                    <a:pt x="2038375" y="251845"/>
                  </a:lnTo>
                  <a:lnTo>
                    <a:pt x="2174267" y="230858"/>
                  </a:lnTo>
                  <a:lnTo>
                    <a:pt x="2310159" y="104935"/>
                  </a:lnTo>
                  <a:lnTo>
                    <a:pt x="2446051" y="0"/>
                  </a:lnTo>
                  <a:lnTo>
                    <a:pt x="2581942" y="62961"/>
                  </a:lnTo>
                  <a:lnTo>
                    <a:pt x="2717834" y="503690"/>
                  </a:lnTo>
                  <a:lnTo>
                    <a:pt x="2853726" y="755535"/>
                  </a:lnTo>
                  <a:lnTo>
                    <a:pt x="2989618" y="755535"/>
                  </a:lnTo>
                  <a:lnTo>
                    <a:pt x="3125509" y="209870"/>
                  </a:lnTo>
                  <a:lnTo>
                    <a:pt x="3261401" y="230858"/>
                  </a:lnTo>
                  <a:lnTo>
                    <a:pt x="3397293" y="23085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173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73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6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835" y="486084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0" name="tx60"/>
            <p:cNvSpPr/>
            <p:nvPr/>
          </p:nvSpPr>
          <p:spPr>
            <a:xfrm>
              <a:off x="27933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17"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23504" y="1403693"/>
              <a:ext cx="25922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Djibouti, 2000-2025</a:t>
              </a:r>
            </a:p>
          </p:txBody>
        </p:sp>
        <p:sp>
          <p:nvSpPr>
            <p:cNvPr id="63" name="pl63"/>
            <p:cNvSpPr/>
            <p:nvPr/>
          </p:nvSpPr>
          <p:spPr>
            <a:xfrm>
              <a:off x="5267799" y="4008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49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99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08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17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2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785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194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03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01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2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63562"/>
              <a:ext cx="3397293" cy="1698643"/>
            </a:xfrm>
            <a:custGeom>
              <a:avLst/>
              <a:pathLst>
                <a:path w="3397293" h="1698643">
                  <a:moveTo>
                    <a:pt x="0" y="1652733"/>
                  </a:moveTo>
                  <a:lnTo>
                    <a:pt x="135891" y="1698643"/>
                  </a:lnTo>
                  <a:lnTo>
                    <a:pt x="271783" y="1101822"/>
                  </a:lnTo>
                  <a:lnTo>
                    <a:pt x="407675" y="918185"/>
                  </a:lnTo>
                  <a:lnTo>
                    <a:pt x="543566" y="1193641"/>
                  </a:lnTo>
                  <a:lnTo>
                    <a:pt x="679458" y="964094"/>
                  </a:lnTo>
                  <a:lnTo>
                    <a:pt x="815350" y="872276"/>
                  </a:lnTo>
                  <a:lnTo>
                    <a:pt x="951242" y="550911"/>
                  </a:lnTo>
                  <a:lnTo>
                    <a:pt x="1087133" y="596820"/>
                  </a:lnTo>
                  <a:lnTo>
                    <a:pt x="1223025" y="91818"/>
                  </a:lnTo>
                  <a:lnTo>
                    <a:pt x="1358917" y="45909"/>
                  </a:lnTo>
                  <a:lnTo>
                    <a:pt x="1494809" y="91818"/>
                  </a:lnTo>
                  <a:lnTo>
                    <a:pt x="1630700" y="137727"/>
                  </a:lnTo>
                  <a:lnTo>
                    <a:pt x="1766592" y="275455"/>
                  </a:lnTo>
                  <a:lnTo>
                    <a:pt x="1902484" y="688639"/>
                  </a:lnTo>
                  <a:lnTo>
                    <a:pt x="2038375" y="550911"/>
                  </a:lnTo>
                  <a:lnTo>
                    <a:pt x="2174267" y="505001"/>
                  </a:lnTo>
                  <a:lnTo>
                    <a:pt x="2310159" y="229546"/>
                  </a:lnTo>
                  <a:lnTo>
                    <a:pt x="2446051" y="0"/>
                  </a:lnTo>
                  <a:lnTo>
                    <a:pt x="2581942" y="137727"/>
                  </a:lnTo>
                  <a:lnTo>
                    <a:pt x="2717834" y="1101822"/>
                  </a:lnTo>
                  <a:lnTo>
                    <a:pt x="2853726" y="1652733"/>
                  </a:lnTo>
                  <a:lnTo>
                    <a:pt x="2989618" y="1652733"/>
                  </a:lnTo>
                  <a:lnTo>
                    <a:pt x="3125509" y="459092"/>
                  </a:lnTo>
                  <a:lnTo>
                    <a:pt x="3261401" y="505001"/>
                  </a:lnTo>
                  <a:lnTo>
                    <a:pt x="3397293" y="505001"/>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01290"/>
              <a:ext cx="3397293" cy="688639"/>
            </a:xfrm>
            <a:custGeom>
              <a:avLst/>
              <a:pathLst>
                <a:path w="3397293" h="688639">
                  <a:moveTo>
                    <a:pt x="0" y="688639"/>
                  </a:moveTo>
                  <a:lnTo>
                    <a:pt x="135891" y="642729"/>
                  </a:lnTo>
                  <a:lnTo>
                    <a:pt x="271783" y="642729"/>
                  </a:lnTo>
                  <a:lnTo>
                    <a:pt x="407675" y="596820"/>
                  </a:lnTo>
                  <a:lnTo>
                    <a:pt x="543566" y="505001"/>
                  </a:lnTo>
                  <a:lnTo>
                    <a:pt x="679458" y="413183"/>
                  </a:lnTo>
                  <a:lnTo>
                    <a:pt x="815350" y="321364"/>
                  </a:lnTo>
                  <a:lnTo>
                    <a:pt x="951242" y="321364"/>
                  </a:lnTo>
                  <a:lnTo>
                    <a:pt x="1087133" y="229546"/>
                  </a:lnTo>
                  <a:lnTo>
                    <a:pt x="1223025" y="137727"/>
                  </a:lnTo>
                  <a:lnTo>
                    <a:pt x="1358917" y="91818"/>
                  </a:lnTo>
                  <a:lnTo>
                    <a:pt x="1494809" y="91818"/>
                  </a:lnTo>
                  <a:lnTo>
                    <a:pt x="1630700" y="91818"/>
                  </a:lnTo>
                  <a:lnTo>
                    <a:pt x="1766592" y="91818"/>
                  </a:lnTo>
                  <a:lnTo>
                    <a:pt x="1902484" y="91818"/>
                  </a:lnTo>
                  <a:lnTo>
                    <a:pt x="2038375" y="91818"/>
                  </a:lnTo>
                  <a:lnTo>
                    <a:pt x="2174267" y="45909"/>
                  </a:lnTo>
                  <a:lnTo>
                    <a:pt x="2310159" y="45909"/>
                  </a:lnTo>
                  <a:lnTo>
                    <a:pt x="2446051" y="0"/>
                  </a:lnTo>
                  <a:lnTo>
                    <a:pt x="2581942" y="0"/>
                  </a:lnTo>
                  <a:lnTo>
                    <a:pt x="2717834" y="137727"/>
                  </a:lnTo>
                  <a:lnTo>
                    <a:pt x="2853726" y="229546"/>
                  </a:lnTo>
                  <a:lnTo>
                    <a:pt x="2989618" y="137727"/>
                  </a:lnTo>
                  <a:lnTo>
                    <a:pt x="3125509" y="137727"/>
                  </a:lnTo>
                  <a:lnTo>
                    <a:pt x="3261401" y="91818"/>
                  </a:lnTo>
                  <a:lnTo>
                    <a:pt x="3397293" y="91818"/>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17653"/>
              <a:ext cx="3397293" cy="413183"/>
            </a:xfrm>
            <a:custGeom>
              <a:avLst/>
              <a:pathLst>
                <a:path w="3397293" h="413183">
                  <a:moveTo>
                    <a:pt x="0" y="275455"/>
                  </a:moveTo>
                  <a:lnTo>
                    <a:pt x="135891" y="275455"/>
                  </a:lnTo>
                  <a:lnTo>
                    <a:pt x="271783" y="321364"/>
                  </a:lnTo>
                  <a:lnTo>
                    <a:pt x="407675" y="321364"/>
                  </a:lnTo>
                  <a:lnTo>
                    <a:pt x="543566" y="275455"/>
                  </a:lnTo>
                  <a:lnTo>
                    <a:pt x="679458" y="229546"/>
                  </a:lnTo>
                  <a:lnTo>
                    <a:pt x="815350" y="229546"/>
                  </a:lnTo>
                  <a:lnTo>
                    <a:pt x="951242" y="183637"/>
                  </a:lnTo>
                  <a:lnTo>
                    <a:pt x="1087133" y="183637"/>
                  </a:lnTo>
                  <a:lnTo>
                    <a:pt x="1223025" y="91818"/>
                  </a:lnTo>
                  <a:lnTo>
                    <a:pt x="1358917" y="0"/>
                  </a:lnTo>
                  <a:lnTo>
                    <a:pt x="1494809" y="45909"/>
                  </a:lnTo>
                  <a:lnTo>
                    <a:pt x="1630700" y="137727"/>
                  </a:lnTo>
                  <a:lnTo>
                    <a:pt x="1766592" y="91818"/>
                  </a:lnTo>
                  <a:lnTo>
                    <a:pt x="1902484" y="137727"/>
                  </a:lnTo>
                  <a:lnTo>
                    <a:pt x="2038375" y="137727"/>
                  </a:lnTo>
                  <a:lnTo>
                    <a:pt x="2174267" y="45909"/>
                  </a:lnTo>
                  <a:lnTo>
                    <a:pt x="2310159" y="91818"/>
                  </a:lnTo>
                  <a:lnTo>
                    <a:pt x="2446051" y="183637"/>
                  </a:lnTo>
                  <a:lnTo>
                    <a:pt x="2581942" y="183637"/>
                  </a:lnTo>
                  <a:lnTo>
                    <a:pt x="2717834" y="229546"/>
                  </a:lnTo>
                  <a:lnTo>
                    <a:pt x="2853726" y="275455"/>
                  </a:lnTo>
                  <a:lnTo>
                    <a:pt x="2989618" y="275455"/>
                  </a:lnTo>
                  <a:lnTo>
                    <a:pt x="3125509" y="367274"/>
                  </a:lnTo>
                  <a:lnTo>
                    <a:pt x="3261401" y="413183"/>
                  </a:lnTo>
                  <a:lnTo>
                    <a:pt x="3397293" y="32136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0129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63562"/>
              <a:ext cx="3397293" cy="1698643"/>
            </a:xfrm>
            <a:custGeom>
              <a:avLst/>
              <a:pathLst>
                <a:path w="3397293" h="1698643">
                  <a:moveTo>
                    <a:pt x="0" y="1652733"/>
                  </a:moveTo>
                  <a:lnTo>
                    <a:pt x="135891" y="1698643"/>
                  </a:lnTo>
                  <a:lnTo>
                    <a:pt x="271783" y="1101822"/>
                  </a:lnTo>
                  <a:lnTo>
                    <a:pt x="407675" y="918185"/>
                  </a:lnTo>
                  <a:lnTo>
                    <a:pt x="543566" y="1193641"/>
                  </a:lnTo>
                  <a:lnTo>
                    <a:pt x="679458" y="964094"/>
                  </a:lnTo>
                  <a:lnTo>
                    <a:pt x="815350" y="872276"/>
                  </a:lnTo>
                  <a:lnTo>
                    <a:pt x="951242" y="550911"/>
                  </a:lnTo>
                  <a:lnTo>
                    <a:pt x="1087133" y="596820"/>
                  </a:lnTo>
                  <a:lnTo>
                    <a:pt x="1223025" y="91818"/>
                  </a:lnTo>
                  <a:lnTo>
                    <a:pt x="1358917" y="45909"/>
                  </a:lnTo>
                  <a:lnTo>
                    <a:pt x="1494809" y="91818"/>
                  </a:lnTo>
                  <a:lnTo>
                    <a:pt x="1630700" y="137727"/>
                  </a:lnTo>
                  <a:lnTo>
                    <a:pt x="1766592" y="275455"/>
                  </a:lnTo>
                  <a:lnTo>
                    <a:pt x="1902484" y="688639"/>
                  </a:lnTo>
                  <a:lnTo>
                    <a:pt x="2038375" y="550911"/>
                  </a:lnTo>
                  <a:lnTo>
                    <a:pt x="2174267" y="505001"/>
                  </a:lnTo>
                  <a:lnTo>
                    <a:pt x="2310159" y="229546"/>
                  </a:lnTo>
                  <a:lnTo>
                    <a:pt x="2446051" y="0"/>
                  </a:lnTo>
                  <a:lnTo>
                    <a:pt x="2581942" y="137727"/>
                  </a:lnTo>
                  <a:lnTo>
                    <a:pt x="2717834" y="1101822"/>
                  </a:lnTo>
                  <a:lnTo>
                    <a:pt x="2853726" y="1652733"/>
                  </a:lnTo>
                  <a:lnTo>
                    <a:pt x="2989618" y="1652733"/>
                  </a:lnTo>
                  <a:lnTo>
                    <a:pt x="3125509" y="459092"/>
                  </a:lnTo>
                  <a:lnTo>
                    <a:pt x="3261401" y="505001"/>
                  </a:lnTo>
                  <a:lnTo>
                    <a:pt x="3397293" y="505001"/>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4198"/>
              <a:ext cx="0" cy="1772097"/>
            </a:xfrm>
            <a:custGeom>
              <a:avLst/>
              <a:pathLst>
                <a:path w="0" h="1772097">
                  <a:moveTo>
                    <a:pt x="0" y="17720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4198"/>
              <a:ext cx="0" cy="1083458"/>
            </a:xfrm>
            <a:custGeom>
              <a:avLst/>
              <a:pathLst>
                <a:path w="0" h="1083458">
                  <a:moveTo>
                    <a:pt x="0" y="10834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4198"/>
              <a:ext cx="0" cy="165273"/>
            </a:xfrm>
            <a:custGeom>
              <a:avLst/>
              <a:pathLst>
                <a:path w="0" h="165273">
                  <a:moveTo>
                    <a:pt x="0" y="1652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4198"/>
              <a:ext cx="0" cy="670275"/>
            </a:xfrm>
            <a:custGeom>
              <a:avLst/>
              <a:pathLst>
                <a:path w="0" h="670275">
                  <a:moveTo>
                    <a:pt x="0" y="6702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4198"/>
              <a:ext cx="0" cy="257091"/>
            </a:xfrm>
            <a:custGeom>
              <a:avLst/>
              <a:pathLst>
                <a:path w="0" h="257091">
                  <a:moveTo>
                    <a:pt x="0" y="25709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4198"/>
              <a:ext cx="0" cy="624366"/>
            </a:xfrm>
            <a:custGeom>
              <a:avLst/>
              <a:pathLst>
                <a:path w="0" h="624366">
                  <a:moveTo>
                    <a:pt x="0" y="6243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4198"/>
              <a:ext cx="0" cy="624366"/>
            </a:xfrm>
            <a:custGeom>
              <a:avLst/>
              <a:pathLst>
                <a:path w="0" h="624366">
                  <a:moveTo>
                    <a:pt x="0" y="6243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63562"/>
              <a:ext cx="3397293" cy="1698643"/>
            </a:xfrm>
            <a:custGeom>
              <a:avLst/>
              <a:pathLst>
                <a:path w="3397293" h="1698643">
                  <a:moveTo>
                    <a:pt x="0" y="1652733"/>
                  </a:moveTo>
                  <a:lnTo>
                    <a:pt x="135891" y="1698643"/>
                  </a:lnTo>
                  <a:lnTo>
                    <a:pt x="271783" y="1101822"/>
                  </a:lnTo>
                  <a:lnTo>
                    <a:pt x="407675" y="918185"/>
                  </a:lnTo>
                  <a:lnTo>
                    <a:pt x="543566" y="1193641"/>
                  </a:lnTo>
                  <a:lnTo>
                    <a:pt x="679458" y="964094"/>
                  </a:lnTo>
                  <a:lnTo>
                    <a:pt x="815350" y="872276"/>
                  </a:lnTo>
                  <a:lnTo>
                    <a:pt x="951242" y="550911"/>
                  </a:lnTo>
                  <a:lnTo>
                    <a:pt x="1087133" y="596820"/>
                  </a:lnTo>
                  <a:lnTo>
                    <a:pt x="1223025" y="91818"/>
                  </a:lnTo>
                  <a:lnTo>
                    <a:pt x="1358917" y="45909"/>
                  </a:lnTo>
                  <a:lnTo>
                    <a:pt x="1494809" y="91818"/>
                  </a:lnTo>
                  <a:lnTo>
                    <a:pt x="1630700" y="137727"/>
                  </a:lnTo>
                  <a:lnTo>
                    <a:pt x="1766592" y="275455"/>
                  </a:lnTo>
                  <a:lnTo>
                    <a:pt x="1902484" y="688639"/>
                  </a:lnTo>
                  <a:lnTo>
                    <a:pt x="2038375" y="550911"/>
                  </a:lnTo>
                  <a:lnTo>
                    <a:pt x="2174267" y="505001"/>
                  </a:lnTo>
                  <a:lnTo>
                    <a:pt x="2310159" y="229546"/>
                  </a:lnTo>
                  <a:lnTo>
                    <a:pt x="2446051" y="0"/>
                  </a:lnTo>
                  <a:lnTo>
                    <a:pt x="2581942" y="137727"/>
                  </a:lnTo>
                  <a:lnTo>
                    <a:pt x="2717834" y="1101822"/>
                  </a:lnTo>
                  <a:lnTo>
                    <a:pt x="2853726" y="1652733"/>
                  </a:lnTo>
                  <a:lnTo>
                    <a:pt x="2989618" y="1652733"/>
                  </a:lnTo>
                  <a:lnTo>
                    <a:pt x="3125509" y="459092"/>
                  </a:lnTo>
                  <a:lnTo>
                    <a:pt x="3261401" y="505001"/>
                  </a:lnTo>
                  <a:lnTo>
                    <a:pt x="3397293" y="505001"/>
                  </a:lnTo>
                </a:path>
              </a:pathLst>
            </a:custGeom>
            <a:ln w="27101" cap="flat">
              <a:solidFill>
                <a:srgbClr val="0058AB">
                  <a:alpha val="100000"/>
                </a:srgbClr>
              </a:solidFill>
              <a:prstDash val="solid"/>
              <a:round/>
            </a:ln>
          </p:spPr>
          <p:txBody>
            <a:bodyPr/>
            <a:lstStyle/>
            <a:p/>
          </p:txBody>
        </p:sp>
        <p:sp>
          <p:nvSpPr>
            <p:cNvPr id="94" name="tx94"/>
            <p:cNvSpPr/>
            <p:nvPr/>
          </p:nvSpPr>
          <p:spPr>
            <a:xfrm>
              <a:off x="5359324" y="208534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5" name="tx95"/>
            <p:cNvSpPr/>
            <p:nvPr/>
          </p:nvSpPr>
          <p:spPr>
            <a:xfrm>
              <a:off x="6038783" y="208539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6766436" y="20867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427845" y="20853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7989462" y="20853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853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20853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4985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72638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2673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8082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3491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900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1843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1843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296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5417"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5534" y="486084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21" name="tx121"/>
            <p:cNvSpPr/>
            <p:nvPr/>
          </p:nvSpPr>
          <p:spPr>
            <a:xfrm>
              <a:off x="7110062"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2516"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3" name="tx123"/>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5501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1618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8218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8318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4918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1518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4830901" cy="110182"/>
            </a:xfrm>
            <a:prstGeom prst="rect">
              <a:avLst/>
            </a:prstGeom>
            <a:solidFill>
              <a:srgbClr val="E2231A">
                <a:alpha val="80000"/>
              </a:srgbClr>
            </a:solidFill>
          </p:spPr>
          <p:txBody>
            <a:bodyPr/>
            <a:lstStyle/>
            <a:p/>
          </p:txBody>
        </p:sp>
        <p:sp>
          <p:nvSpPr>
            <p:cNvPr id="135" name="rc135"/>
            <p:cNvSpPr/>
            <p:nvPr/>
          </p:nvSpPr>
          <p:spPr>
            <a:xfrm>
              <a:off x="1317178" y="5634770"/>
              <a:ext cx="7311700" cy="110182"/>
            </a:xfrm>
            <a:prstGeom prst="rect">
              <a:avLst/>
            </a:prstGeom>
            <a:solidFill>
              <a:srgbClr val="E2231A">
                <a:alpha val="80000"/>
              </a:srgbClr>
            </a:solidFill>
          </p:spPr>
          <p:txBody>
            <a:bodyPr/>
            <a:lstStyle/>
            <a:p/>
          </p:txBody>
        </p:sp>
        <p:sp>
          <p:nvSpPr>
            <p:cNvPr id="136" name="rc136"/>
            <p:cNvSpPr/>
            <p:nvPr/>
          </p:nvSpPr>
          <p:spPr>
            <a:xfrm>
              <a:off x="1317178" y="5497042"/>
              <a:ext cx="7321564" cy="110182"/>
            </a:xfrm>
            <a:prstGeom prst="rect">
              <a:avLst/>
            </a:prstGeom>
            <a:solidFill>
              <a:srgbClr val="E2231A">
                <a:alpha val="80000"/>
              </a:srgbClr>
            </a:solidFill>
          </p:spPr>
          <p:txBody>
            <a:bodyPr/>
            <a:lstStyle/>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3359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89959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836559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4" name="tx144"/>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45" name="tx145"/>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6" name="tx146"/>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7" name="tx147"/>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à Djibouti (75 %) était inférieure de 9 points de pourcentage à la moyenne mondiale (84 %) et de 9 points de pourcentage à la moyenne de l’ensemble des pays de l’ MENA e (84 %).
La couverture nationale pour le MCV1 était inférieure de 8 points de pourcentage à celle de 2019 (83 %).
Cela correspond à 6 000 enfants non vaccinés en 2025, contre 4 000 enfants non vaccinés en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à Djibouti s'élevait à 75 %, soit 8 points de pourcentage de moins qu'en 2019 et un niveau inférieur aux moyennes mondiales et régionales.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2025, Djibouti se classait au 5e rang sur 20 pays pour la couverture la plus faible en matière de vaccination contre le MCV1 (sur la base de classements ex æquo).
Djibouti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Djibouti figurait parmi les pays affichant la couverture vaccinale la plus élevée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8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2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6019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958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89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88611"/>
              <a:ext cx="239888" cy="419409"/>
            </a:xfrm>
            <a:prstGeom prst="rect">
              <a:avLst/>
            </a:prstGeom>
            <a:solidFill>
              <a:srgbClr val="80BD41">
                <a:alpha val="100000"/>
              </a:srgbClr>
            </a:solidFill>
          </p:spPr>
          <p:txBody>
            <a:bodyPr/>
            <a:lstStyle/>
            <a:p/>
          </p:txBody>
        </p:sp>
        <p:sp>
          <p:nvSpPr>
            <p:cNvPr id="24" name="rc24"/>
            <p:cNvSpPr/>
            <p:nvPr/>
          </p:nvSpPr>
          <p:spPr>
            <a:xfrm>
              <a:off x="1296273" y="3469202"/>
              <a:ext cx="239888" cy="419409"/>
            </a:xfrm>
            <a:prstGeom prst="rect">
              <a:avLst/>
            </a:prstGeom>
            <a:solidFill>
              <a:srgbClr val="E2231A">
                <a:alpha val="100000"/>
              </a:srgbClr>
            </a:solidFill>
          </p:spPr>
          <p:txBody>
            <a:bodyPr/>
            <a:lstStyle/>
            <a:p/>
          </p:txBody>
        </p:sp>
        <p:sp>
          <p:nvSpPr>
            <p:cNvPr id="25" name="rc25"/>
            <p:cNvSpPr/>
            <p:nvPr/>
          </p:nvSpPr>
          <p:spPr>
            <a:xfrm>
              <a:off x="1562816" y="3885787"/>
              <a:ext cx="239888" cy="422234"/>
            </a:xfrm>
            <a:prstGeom prst="rect">
              <a:avLst/>
            </a:prstGeom>
            <a:solidFill>
              <a:srgbClr val="80BD41">
                <a:alpha val="100000"/>
              </a:srgbClr>
            </a:solidFill>
          </p:spPr>
          <p:txBody>
            <a:bodyPr/>
            <a:lstStyle/>
            <a:p/>
          </p:txBody>
        </p:sp>
        <p:sp>
          <p:nvSpPr>
            <p:cNvPr id="26" name="rc26"/>
            <p:cNvSpPr/>
            <p:nvPr/>
          </p:nvSpPr>
          <p:spPr>
            <a:xfrm>
              <a:off x="1562816" y="3446254"/>
              <a:ext cx="239888" cy="439533"/>
            </a:xfrm>
            <a:prstGeom prst="rect">
              <a:avLst/>
            </a:prstGeom>
            <a:solidFill>
              <a:srgbClr val="E2231A">
                <a:alpha val="100000"/>
              </a:srgbClr>
            </a:solidFill>
          </p:spPr>
          <p:txBody>
            <a:bodyPr/>
            <a:lstStyle/>
            <a:p/>
          </p:txBody>
        </p:sp>
        <p:sp>
          <p:nvSpPr>
            <p:cNvPr id="27" name="rc27"/>
            <p:cNvSpPr/>
            <p:nvPr/>
          </p:nvSpPr>
          <p:spPr>
            <a:xfrm>
              <a:off x="1829360" y="3760811"/>
              <a:ext cx="239888" cy="547209"/>
            </a:xfrm>
            <a:prstGeom prst="rect">
              <a:avLst/>
            </a:prstGeom>
            <a:solidFill>
              <a:srgbClr val="80BD41">
                <a:alpha val="100000"/>
              </a:srgbClr>
            </a:solidFill>
          </p:spPr>
          <p:txBody>
            <a:bodyPr/>
            <a:lstStyle/>
            <a:p/>
          </p:txBody>
        </p:sp>
        <p:sp>
          <p:nvSpPr>
            <p:cNvPr id="28" name="rc28"/>
            <p:cNvSpPr/>
            <p:nvPr/>
          </p:nvSpPr>
          <p:spPr>
            <a:xfrm>
              <a:off x="1829360" y="3425425"/>
              <a:ext cx="239888" cy="335386"/>
            </a:xfrm>
            <a:prstGeom prst="rect">
              <a:avLst/>
            </a:prstGeom>
            <a:solidFill>
              <a:srgbClr val="E2231A">
                <a:alpha val="100000"/>
              </a:srgbClr>
            </a:solidFill>
          </p:spPr>
          <p:txBody>
            <a:bodyPr/>
            <a:lstStyle/>
            <a:p/>
          </p:txBody>
        </p:sp>
        <p:sp>
          <p:nvSpPr>
            <p:cNvPr id="29" name="rc29"/>
            <p:cNvSpPr/>
            <p:nvPr/>
          </p:nvSpPr>
          <p:spPr>
            <a:xfrm>
              <a:off x="2095903" y="3717741"/>
              <a:ext cx="239888" cy="590280"/>
            </a:xfrm>
            <a:prstGeom prst="rect">
              <a:avLst/>
            </a:prstGeom>
            <a:solidFill>
              <a:srgbClr val="80BD41">
                <a:alpha val="100000"/>
              </a:srgbClr>
            </a:solidFill>
          </p:spPr>
          <p:txBody>
            <a:bodyPr/>
            <a:lstStyle/>
            <a:p/>
          </p:txBody>
        </p:sp>
        <p:sp>
          <p:nvSpPr>
            <p:cNvPr id="30" name="rc30"/>
            <p:cNvSpPr/>
            <p:nvPr/>
          </p:nvSpPr>
          <p:spPr>
            <a:xfrm>
              <a:off x="2095903" y="3413774"/>
              <a:ext cx="239888" cy="303966"/>
            </a:xfrm>
            <a:prstGeom prst="rect">
              <a:avLst/>
            </a:prstGeom>
            <a:solidFill>
              <a:srgbClr val="E2231A">
                <a:alpha val="100000"/>
              </a:srgbClr>
            </a:solidFill>
          </p:spPr>
          <p:txBody>
            <a:bodyPr/>
            <a:lstStyle/>
            <a:p/>
          </p:txBody>
        </p:sp>
        <p:sp>
          <p:nvSpPr>
            <p:cNvPr id="31" name="rc31"/>
            <p:cNvSpPr/>
            <p:nvPr/>
          </p:nvSpPr>
          <p:spPr>
            <a:xfrm>
              <a:off x="2362446" y="3780935"/>
              <a:ext cx="239888" cy="527086"/>
            </a:xfrm>
            <a:prstGeom prst="rect">
              <a:avLst/>
            </a:prstGeom>
            <a:solidFill>
              <a:srgbClr val="80BD41">
                <a:alpha val="100000"/>
              </a:srgbClr>
            </a:solidFill>
          </p:spPr>
          <p:txBody>
            <a:bodyPr/>
            <a:lstStyle/>
            <a:p/>
          </p:txBody>
        </p:sp>
        <p:sp>
          <p:nvSpPr>
            <p:cNvPr id="32" name="rc32"/>
            <p:cNvSpPr/>
            <p:nvPr/>
          </p:nvSpPr>
          <p:spPr>
            <a:xfrm>
              <a:off x="2362446" y="3429661"/>
              <a:ext cx="239888" cy="351273"/>
            </a:xfrm>
            <a:prstGeom prst="rect">
              <a:avLst/>
            </a:prstGeom>
            <a:solidFill>
              <a:srgbClr val="E2231A">
                <a:alpha val="100000"/>
              </a:srgbClr>
            </a:solidFill>
          </p:spPr>
          <p:txBody>
            <a:bodyPr/>
            <a:lstStyle/>
            <a:p/>
          </p:txBody>
        </p:sp>
        <p:sp>
          <p:nvSpPr>
            <p:cNvPr id="33" name="rc33"/>
            <p:cNvSpPr/>
            <p:nvPr/>
          </p:nvSpPr>
          <p:spPr>
            <a:xfrm>
              <a:off x="2628989" y="3746337"/>
              <a:ext cx="239888" cy="561684"/>
            </a:xfrm>
            <a:prstGeom prst="rect">
              <a:avLst/>
            </a:prstGeom>
            <a:solidFill>
              <a:srgbClr val="80BD41">
                <a:alpha val="100000"/>
              </a:srgbClr>
            </a:solidFill>
          </p:spPr>
          <p:txBody>
            <a:bodyPr/>
            <a:lstStyle/>
            <a:p/>
          </p:txBody>
        </p:sp>
        <p:sp>
          <p:nvSpPr>
            <p:cNvPr id="34" name="rc34"/>
            <p:cNvSpPr/>
            <p:nvPr/>
          </p:nvSpPr>
          <p:spPr>
            <a:xfrm>
              <a:off x="2628989" y="3443783"/>
              <a:ext cx="239888" cy="302554"/>
            </a:xfrm>
            <a:prstGeom prst="rect">
              <a:avLst/>
            </a:prstGeom>
            <a:solidFill>
              <a:srgbClr val="E2231A">
                <a:alpha val="100000"/>
              </a:srgbClr>
            </a:solidFill>
          </p:spPr>
          <p:txBody>
            <a:bodyPr/>
            <a:lstStyle/>
            <a:p/>
          </p:txBody>
        </p:sp>
        <p:sp>
          <p:nvSpPr>
            <p:cNvPr id="35" name="rc35"/>
            <p:cNvSpPr/>
            <p:nvPr/>
          </p:nvSpPr>
          <p:spPr>
            <a:xfrm>
              <a:off x="2895532" y="3739629"/>
              <a:ext cx="239888" cy="568392"/>
            </a:xfrm>
            <a:prstGeom prst="rect">
              <a:avLst/>
            </a:prstGeom>
            <a:solidFill>
              <a:srgbClr val="80BD41">
                <a:alpha val="100000"/>
              </a:srgbClr>
            </a:solidFill>
          </p:spPr>
          <p:txBody>
            <a:bodyPr/>
            <a:lstStyle/>
            <a:p/>
          </p:txBody>
        </p:sp>
        <p:sp>
          <p:nvSpPr>
            <p:cNvPr id="36" name="rc36"/>
            <p:cNvSpPr/>
            <p:nvPr/>
          </p:nvSpPr>
          <p:spPr>
            <a:xfrm>
              <a:off x="2895532" y="3459669"/>
              <a:ext cx="239888" cy="279959"/>
            </a:xfrm>
            <a:prstGeom prst="rect">
              <a:avLst/>
            </a:prstGeom>
            <a:solidFill>
              <a:srgbClr val="E2231A">
                <a:alpha val="100000"/>
              </a:srgbClr>
            </a:solidFill>
          </p:spPr>
          <p:txBody>
            <a:bodyPr/>
            <a:lstStyle/>
            <a:p/>
          </p:txBody>
        </p:sp>
        <p:sp>
          <p:nvSpPr>
            <p:cNvPr id="37" name="rc37"/>
            <p:cNvSpPr/>
            <p:nvPr/>
          </p:nvSpPr>
          <p:spPr>
            <a:xfrm>
              <a:off x="3162075" y="3685967"/>
              <a:ext cx="239888" cy="622053"/>
            </a:xfrm>
            <a:prstGeom prst="rect">
              <a:avLst/>
            </a:prstGeom>
            <a:solidFill>
              <a:srgbClr val="80BD41">
                <a:alpha val="100000"/>
              </a:srgbClr>
            </a:solidFill>
          </p:spPr>
          <p:txBody>
            <a:bodyPr/>
            <a:lstStyle/>
            <a:p/>
          </p:txBody>
        </p:sp>
        <p:sp>
          <p:nvSpPr>
            <p:cNvPr id="38" name="rc38"/>
            <p:cNvSpPr/>
            <p:nvPr/>
          </p:nvSpPr>
          <p:spPr>
            <a:xfrm>
              <a:off x="3162075" y="3467436"/>
              <a:ext cx="239888" cy="218530"/>
            </a:xfrm>
            <a:prstGeom prst="rect">
              <a:avLst/>
            </a:prstGeom>
            <a:solidFill>
              <a:srgbClr val="E2231A">
                <a:alpha val="100000"/>
              </a:srgbClr>
            </a:solidFill>
          </p:spPr>
          <p:txBody>
            <a:bodyPr/>
            <a:lstStyle/>
            <a:p/>
          </p:txBody>
        </p:sp>
        <p:sp>
          <p:nvSpPr>
            <p:cNvPr id="39" name="rc39"/>
            <p:cNvSpPr/>
            <p:nvPr/>
          </p:nvSpPr>
          <p:spPr>
            <a:xfrm>
              <a:off x="3428618" y="3701501"/>
              <a:ext cx="239888" cy="606520"/>
            </a:xfrm>
            <a:prstGeom prst="rect">
              <a:avLst/>
            </a:prstGeom>
            <a:solidFill>
              <a:srgbClr val="80BD41">
                <a:alpha val="100000"/>
              </a:srgbClr>
            </a:solidFill>
          </p:spPr>
          <p:txBody>
            <a:bodyPr/>
            <a:lstStyle/>
            <a:p/>
          </p:txBody>
        </p:sp>
        <p:sp>
          <p:nvSpPr>
            <p:cNvPr id="40" name="rc40"/>
            <p:cNvSpPr/>
            <p:nvPr/>
          </p:nvSpPr>
          <p:spPr>
            <a:xfrm>
              <a:off x="3428618" y="3476968"/>
              <a:ext cx="239888" cy="224532"/>
            </a:xfrm>
            <a:prstGeom prst="rect">
              <a:avLst/>
            </a:prstGeom>
            <a:solidFill>
              <a:srgbClr val="E2231A">
                <a:alpha val="100000"/>
              </a:srgbClr>
            </a:solidFill>
          </p:spPr>
          <p:txBody>
            <a:bodyPr/>
            <a:lstStyle/>
            <a:p/>
          </p:txBody>
        </p:sp>
        <p:sp>
          <p:nvSpPr>
            <p:cNvPr id="41" name="rc41"/>
            <p:cNvSpPr/>
            <p:nvPr/>
          </p:nvSpPr>
          <p:spPr>
            <a:xfrm>
              <a:off x="3695161" y="3611476"/>
              <a:ext cx="239888" cy="696545"/>
            </a:xfrm>
            <a:prstGeom prst="rect">
              <a:avLst/>
            </a:prstGeom>
            <a:solidFill>
              <a:srgbClr val="80BD41">
                <a:alpha val="100000"/>
              </a:srgbClr>
            </a:solidFill>
          </p:spPr>
          <p:txBody>
            <a:bodyPr/>
            <a:lstStyle/>
            <a:p/>
          </p:txBody>
        </p:sp>
        <p:sp>
          <p:nvSpPr>
            <p:cNvPr id="42" name="rc42"/>
            <p:cNvSpPr/>
            <p:nvPr/>
          </p:nvSpPr>
          <p:spPr>
            <a:xfrm>
              <a:off x="3695161" y="3478734"/>
              <a:ext cx="239888" cy="132742"/>
            </a:xfrm>
            <a:prstGeom prst="rect">
              <a:avLst/>
            </a:prstGeom>
            <a:solidFill>
              <a:srgbClr val="E2231A">
                <a:alpha val="100000"/>
              </a:srgbClr>
            </a:solidFill>
          </p:spPr>
          <p:txBody>
            <a:bodyPr/>
            <a:lstStyle/>
            <a:p/>
          </p:txBody>
        </p:sp>
        <p:sp>
          <p:nvSpPr>
            <p:cNvPr id="43" name="rc43"/>
            <p:cNvSpPr/>
            <p:nvPr/>
          </p:nvSpPr>
          <p:spPr>
            <a:xfrm>
              <a:off x="3961705" y="3604415"/>
              <a:ext cx="239888" cy="703605"/>
            </a:xfrm>
            <a:prstGeom prst="rect">
              <a:avLst/>
            </a:prstGeom>
            <a:solidFill>
              <a:srgbClr val="80BD41">
                <a:alpha val="100000"/>
              </a:srgbClr>
            </a:solidFill>
          </p:spPr>
          <p:txBody>
            <a:bodyPr/>
            <a:lstStyle/>
            <a:p/>
          </p:txBody>
        </p:sp>
        <p:sp>
          <p:nvSpPr>
            <p:cNvPr id="44" name="rc44"/>
            <p:cNvSpPr/>
            <p:nvPr/>
          </p:nvSpPr>
          <p:spPr>
            <a:xfrm>
              <a:off x="3961705" y="3480146"/>
              <a:ext cx="239888" cy="124269"/>
            </a:xfrm>
            <a:prstGeom prst="rect">
              <a:avLst/>
            </a:prstGeom>
            <a:solidFill>
              <a:srgbClr val="E2231A">
                <a:alpha val="100000"/>
              </a:srgbClr>
            </a:solidFill>
          </p:spPr>
          <p:txBody>
            <a:bodyPr/>
            <a:lstStyle/>
            <a:p/>
          </p:txBody>
        </p:sp>
        <p:sp>
          <p:nvSpPr>
            <p:cNvPr id="45" name="rc45"/>
            <p:cNvSpPr/>
            <p:nvPr/>
          </p:nvSpPr>
          <p:spPr>
            <a:xfrm>
              <a:off x="4228248" y="3615359"/>
              <a:ext cx="239888" cy="692661"/>
            </a:xfrm>
            <a:prstGeom prst="rect">
              <a:avLst/>
            </a:prstGeom>
            <a:solidFill>
              <a:srgbClr val="80BD41">
                <a:alpha val="100000"/>
              </a:srgbClr>
            </a:solidFill>
          </p:spPr>
          <p:txBody>
            <a:bodyPr/>
            <a:lstStyle/>
            <a:p/>
          </p:txBody>
        </p:sp>
        <p:sp>
          <p:nvSpPr>
            <p:cNvPr id="46" name="rc46"/>
            <p:cNvSpPr/>
            <p:nvPr/>
          </p:nvSpPr>
          <p:spPr>
            <a:xfrm>
              <a:off x="4228248" y="3483323"/>
              <a:ext cx="239888" cy="132036"/>
            </a:xfrm>
            <a:prstGeom prst="rect">
              <a:avLst/>
            </a:prstGeom>
            <a:solidFill>
              <a:srgbClr val="E2231A">
                <a:alpha val="100000"/>
              </a:srgbClr>
            </a:solidFill>
          </p:spPr>
          <p:txBody>
            <a:bodyPr/>
            <a:lstStyle/>
            <a:p/>
          </p:txBody>
        </p:sp>
        <p:sp>
          <p:nvSpPr>
            <p:cNvPr id="47" name="rc47"/>
            <p:cNvSpPr/>
            <p:nvPr/>
          </p:nvSpPr>
          <p:spPr>
            <a:xfrm>
              <a:off x="4494791" y="3626304"/>
              <a:ext cx="239888" cy="681717"/>
            </a:xfrm>
            <a:prstGeom prst="rect">
              <a:avLst/>
            </a:prstGeom>
            <a:solidFill>
              <a:srgbClr val="80BD41">
                <a:alpha val="100000"/>
              </a:srgbClr>
            </a:solidFill>
          </p:spPr>
          <p:txBody>
            <a:bodyPr/>
            <a:lstStyle/>
            <a:p/>
          </p:txBody>
        </p:sp>
        <p:sp>
          <p:nvSpPr>
            <p:cNvPr id="48" name="rc48"/>
            <p:cNvSpPr/>
            <p:nvPr/>
          </p:nvSpPr>
          <p:spPr>
            <a:xfrm>
              <a:off x="4494791" y="3486500"/>
              <a:ext cx="239888" cy="139803"/>
            </a:xfrm>
            <a:prstGeom prst="rect">
              <a:avLst/>
            </a:prstGeom>
            <a:solidFill>
              <a:srgbClr val="E2231A">
                <a:alpha val="100000"/>
              </a:srgbClr>
            </a:solidFill>
          </p:spPr>
          <p:txBody>
            <a:bodyPr/>
            <a:lstStyle/>
            <a:p/>
          </p:txBody>
        </p:sp>
        <p:sp>
          <p:nvSpPr>
            <p:cNvPr id="49" name="rc49"/>
            <p:cNvSpPr/>
            <p:nvPr/>
          </p:nvSpPr>
          <p:spPr>
            <a:xfrm>
              <a:off x="4761334" y="3650663"/>
              <a:ext cx="239888" cy="657357"/>
            </a:xfrm>
            <a:prstGeom prst="rect">
              <a:avLst/>
            </a:prstGeom>
            <a:solidFill>
              <a:srgbClr val="80BD41">
                <a:alpha val="100000"/>
              </a:srgbClr>
            </a:solidFill>
          </p:spPr>
          <p:txBody>
            <a:bodyPr/>
            <a:lstStyle/>
            <a:p/>
          </p:txBody>
        </p:sp>
        <p:sp>
          <p:nvSpPr>
            <p:cNvPr id="50" name="rc50"/>
            <p:cNvSpPr/>
            <p:nvPr/>
          </p:nvSpPr>
          <p:spPr>
            <a:xfrm>
              <a:off x="4761334" y="3486147"/>
              <a:ext cx="239888" cy="164515"/>
            </a:xfrm>
            <a:prstGeom prst="rect">
              <a:avLst/>
            </a:prstGeom>
            <a:solidFill>
              <a:srgbClr val="E2231A">
                <a:alpha val="100000"/>
              </a:srgbClr>
            </a:solidFill>
          </p:spPr>
          <p:txBody>
            <a:bodyPr/>
            <a:lstStyle/>
            <a:p/>
          </p:txBody>
        </p:sp>
        <p:sp>
          <p:nvSpPr>
            <p:cNvPr id="51" name="rc51"/>
            <p:cNvSpPr/>
            <p:nvPr/>
          </p:nvSpPr>
          <p:spPr>
            <a:xfrm>
              <a:off x="5027877" y="3725508"/>
              <a:ext cx="239888" cy="582513"/>
            </a:xfrm>
            <a:prstGeom prst="rect">
              <a:avLst/>
            </a:prstGeom>
            <a:solidFill>
              <a:srgbClr val="80BD41">
                <a:alpha val="100000"/>
              </a:srgbClr>
            </a:solidFill>
          </p:spPr>
          <p:txBody>
            <a:bodyPr/>
            <a:lstStyle/>
            <a:p/>
          </p:txBody>
        </p:sp>
        <p:sp>
          <p:nvSpPr>
            <p:cNvPr id="52" name="rc52"/>
            <p:cNvSpPr/>
            <p:nvPr/>
          </p:nvSpPr>
          <p:spPr>
            <a:xfrm>
              <a:off x="5027877" y="3487560"/>
              <a:ext cx="239888" cy="237947"/>
            </a:xfrm>
            <a:prstGeom prst="rect">
              <a:avLst/>
            </a:prstGeom>
            <a:solidFill>
              <a:srgbClr val="E2231A">
                <a:alpha val="100000"/>
              </a:srgbClr>
            </a:solidFill>
          </p:spPr>
          <p:txBody>
            <a:bodyPr/>
            <a:lstStyle/>
            <a:p/>
          </p:txBody>
        </p:sp>
        <p:sp>
          <p:nvSpPr>
            <p:cNvPr id="53" name="rc53"/>
            <p:cNvSpPr/>
            <p:nvPr/>
          </p:nvSpPr>
          <p:spPr>
            <a:xfrm>
              <a:off x="5294420" y="3703266"/>
              <a:ext cx="239888" cy="604755"/>
            </a:xfrm>
            <a:prstGeom prst="rect">
              <a:avLst/>
            </a:prstGeom>
            <a:solidFill>
              <a:srgbClr val="80BD41">
                <a:alpha val="100000"/>
              </a:srgbClr>
            </a:solidFill>
          </p:spPr>
          <p:txBody>
            <a:bodyPr/>
            <a:lstStyle/>
            <a:p/>
          </p:txBody>
        </p:sp>
        <p:sp>
          <p:nvSpPr>
            <p:cNvPr id="54" name="rc54"/>
            <p:cNvSpPr/>
            <p:nvPr/>
          </p:nvSpPr>
          <p:spPr>
            <a:xfrm>
              <a:off x="5294420" y="3490737"/>
              <a:ext cx="239888" cy="212529"/>
            </a:xfrm>
            <a:prstGeom prst="rect">
              <a:avLst/>
            </a:prstGeom>
            <a:solidFill>
              <a:srgbClr val="E2231A">
                <a:alpha val="100000"/>
              </a:srgbClr>
            </a:solidFill>
          </p:spPr>
          <p:txBody>
            <a:bodyPr/>
            <a:lstStyle/>
            <a:p/>
          </p:txBody>
        </p:sp>
        <p:sp>
          <p:nvSpPr>
            <p:cNvPr id="55" name="rc55"/>
            <p:cNvSpPr/>
            <p:nvPr/>
          </p:nvSpPr>
          <p:spPr>
            <a:xfrm>
              <a:off x="5560963" y="3697264"/>
              <a:ext cx="239888" cy="610756"/>
            </a:xfrm>
            <a:prstGeom prst="rect">
              <a:avLst/>
            </a:prstGeom>
            <a:solidFill>
              <a:srgbClr val="80BD41">
                <a:alpha val="100000"/>
              </a:srgbClr>
            </a:solidFill>
          </p:spPr>
          <p:txBody>
            <a:bodyPr/>
            <a:lstStyle/>
            <a:p/>
          </p:txBody>
        </p:sp>
        <p:sp>
          <p:nvSpPr>
            <p:cNvPr id="56" name="rc56"/>
            <p:cNvSpPr/>
            <p:nvPr/>
          </p:nvSpPr>
          <p:spPr>
            <a:xfrm>
              <a:off x="5560963" y="3493914"/>
              <a:ext cx="239888" cy="203350"/>
            </a:xfrm>
            <a:prstGeom prst="rect">
              <a:avLst/>
            </a:prstGeom>
            <a:solidFill>
              <a:srgbClr val="E2231A">
                <a:alpha val="100000"/>
              </a:srgbClr>
            </a:solidFill>
          </p:spPr>
          <p:txBody>
            <a:bodyPr/>
            <a:lstStyle/>
            <a:p/>
          </p:txBody>
        </p:sp>
        <p:sp>
          <p:nvSpPr>
            <p:cNvPr id="57" name="rc57"/>
            <p:cNvSpPr/>
            <p:nvPr/>
          </p:nvSpPr>
          <p:spPr>
            <a:xfrm>
              <a:off x="5827506" y="3647486"/>
              <a:ext cx="239888" cy="660535"/>
            </a:xfrm>
            <a:prstGeom prst="rect">
              <a:avLst/>
            </a:prstGeom>
            <a:solidFill>
              <a:srgbClr val="80BD41">
                <a:alpha val="100000"/>
              </a:srgbClr>
            </a:solidFill>
          </p:spPr>
          <p:txBody>
            <a:bodyPr/>
            <a:lstStyle/>
            <a:p/>
          </p:txBody>
        </p:sp>
        <p:sp>
          <p:nvSpPr>
            <p:cNvPr id="58" name="rc58"/>
            <p:cNvSpPr/>
            <p:nvPr/>
          </p:nvSpPr>
          <p:spPr>
            <a:xfrm>
              <a:off x="5827506" y="3492502"/>
              <a:ext cx="239888" cy="154983"/>
            </a:xfrm>
            <a:prstGeom prst="rect">
              <a:avLst/>
            </a:prstGeom>
            <a:solidFill>
              <a:srgbClr val="E2231A">
                <a:alpha val="100000"/>
              </a:srgbClr>
            </a:solidFill>
          </p:spPr>
          <p:txBody>
            <a:bodyPr/>
            <a:lstStyle/>
            <a:p/>
          </p:txBody>
        </p:sp>
        <p:sp>
          <p:nvSpPr>
            <p:cNvPr id="59" name="rc59"/>
            <p:cNvSpPr/>
            <p:nvPr/>
          </p:nvSpPr>
          <p:spPr>
            <a:xfrm>
              <a:off x="6094049" y="3607240"/>
              <a:ext cx="239888" cy="700781"/>
            </a:xfrm>
            <a:prstGeom prst="rect">
              <a:avLst/>
            </a:prstGeom>
            <a:solidFill>
              <a:srgbClr val="80BD41">
                <a:alpha val="100000"/>
              </a:srgbClr>
            </a:solidFill>
          </p:spPr>
          <p:txBody>
            <a:bodyPr/>
            <a:lstStyle/>
            <a:p/>
          </p:txBody>
        </p:sp>
        <p:sp>
          <p:nvSpPr>
            <p:cNvPr id="60" name="rc60"/>
            <p:cNvSpPr/>
            <p:nvPr/>
          </p:nvSpPr>
          <p:spPr>
            <a:xfrm>
              <a:off x="6094049" y="3493208"/>
              <a:ext cx="239888" cy="114031"/>
            </a:xfrm>
            <a:prstGeom prst="rect">
              <a:avLst/>
            </a:prstGeom>
            <a:solidFill>
              <a:srgbClr val="E2231A">
                <a:alpha val="100000"/>
              </a:srgbClr>
            </a:solidFill>
          </p:spPr>
          <p:txBody>
            <a:bodyPr/>
            <a:lstStyle/>
            <a:p/>
          </p:txBody>
        </p:sp>
        <p:sp>
          <p:nvSpPr>
            <p:cNvPr id="61" name="rc61"/>
            <p:cNvSpPr/>
            <p:nvPr/>
          </p:nvSpPr>
          <p:spPr>
            <a:xfrm>
              <a:off x="6360593" y="3632658"/>
              <a:ext cx="239888" cy="675362"/>
            </a:xfrm>
            <a:prstGeom prst="rect">
              <a:avLst/>
            </a:prstGeom>
            <a:solidFill>
              <a:srgbClr val="80BD41">
                <a:alpha val="100000"/>
              </a:srgbClr>
            </a:solidFill>
          </p:spPr>
          <p:txBody>
            <a:bodyPr/>
            <a:lstStyle/>
            <a:p/>
          </p:txBody>
        </p:sp>
        <p:sp>
          <p:nvSpPr>
            <p:cNvPr id="62" name="rc62"/>
            <p:cNvSpPr/>
            <p:nvPr/>
          </p:nvSpPr>
          <p:spPr>
            <a:xfrm>
              <a:off x="6360593" y="3494267"/>
              <a:ext cx="239888" cy="138391"/>
            </a:xfrm>
            <a:prstGeom prst="rect">
              <a:avLst/>
            </a:prstGeom>
            <a:solidFill>
              <a:srgbClr val="E2231A">
                <a:alpha val="100000"/>
              </a:srgbClr>
            </a:solidFill>
          </p:spPr>
          <p:txBody>
            <a:bodyPr/>
            <a:lstStyle/>
            <a:p/>
          </p:txBody>
        </p:sp>
        <p:sp>
          <p:nvSpPr>
            <p:cNvPr id="63" name="rc63"/>
            <p:cNvSpPr/>
            <p:nvPr/>
          </p:nvSpPr>
          <p:spPr>
            <a:xfrm>
              <a:off x="6627136" y="3803176"/>
              <a:ext cx="239888" cy="504845"/>
            </a:xfrm>
            <a:prstGeom prst="rect">
              <a:avLst/>
            </a:prstGeom>
            <a:solidFill>
              <a:srgbClr val="80BD41">
                <a:alpha val="100000"/>
              </a:srgbClr>
            </a:solidFill>
          </p:spPr>
          <p:txBody>
            <a:bodyPr/>
            <a:lstStyle/>
            <a:p/>
          </p:txBody>
        </p:sp>
        <p:sp>
          <p:nvSpPr>
            <p:cNvPr id="64" name="rc64"/>
            <p:cNvSpPr/>
            <p:nvPr/>
          </p:nvSpPr>
          <p:spPr>
            <a:xfrm>
              <a:off x="6627136" y="3493914"/>
              <a:ext cx="239888" cy="309261"/>
            </a:xfrm>
            <a:prstGeom prst="rect">
              <a:avLst/>
            </a:prstGeom>
            <a:solidFill>
              <a:srgbClr val="E2231A">
                <a:alpha val="100000"/>
              </a:srgbClr>
            </a:solidFill>
          </p:spPr>
          <p:txBody>
            <a:bodyPr/>
            <a:lstStyle/>
            <a:p/>
          </p:txBody>
        </p:sp>
        <p:sp>
          <p:nvSpPr>
            <p:cNvPr id="65" name="rc65"/>
            <p:cNvSpPr/>
            <p:nvPr/>
          </p:nvSpPr>
          <p:spPr>
            <a:xfrm>
              <a:off x="6893679" y="3899909"/>
              <a:ext cx="239888" cy="408112"/>
            </a:xfrm>
            <a:prstGeom prst="rect">
              <a:avLst/>
            </a:prstGeom>
            <a:solidFill>
              <a:srgbClr val="80BD41">
                <a:alpha val="100000"/>
              </a:srgbClr>
            </a:solidFill>
          </p:spPr>
          <p:txBody>
            <a:bodyPr/>
            <a:lstStyle/>
            <a:p/>
          </p:txBody>
        </p:sp>
        <p:sp>
          <p:nvSpPr>
            <p:cNvPr id="66" name="rc66"/>
            <p:cNvSpPr/>
            <p:nvPr/>
          </p:nvSpPr>
          <p:spPr>
            <a:xfrm>
              <a:off x="6893679" y="3491796"/>
              <a:ext cx="239888" cy="408112"/>
            </a:xfrm>
            <a:prstGeom prst="rect">
              <a:avLst/>
            </a:prstGeom>
            <a:solidFill>
              <a:srgbClr val="E2231A">
                <a:alpha val="100000"/>
              </a:srgbClr>
            </a:solidFill>
          </p:spPr>
          <p:txBody>
            <a:bodyPr/>
            <a:lstStyle/>
            <a:p/>
          </p:txBody>
        </p:sp>
        <p:sp>
          <p:nvSpPr>
            <p:cNvPr id="67" name="rc67"/>
            <p:cNvSpPr/>
            <p:nvPr/>
          </p:nvSpPr>
          <p:spPr>
            <a:xfrm>
              <a:off x="7160222" y="3899203"/>
              <a:ext cx="239888" cy="408818"/>
            </a:xfrm>
            <a:prstGeom prst="rect">
              <a:avLst/>
            </a:prstGeom>
            <a:solidFill>
              <a:srgbClr val="80BD41">
                <a:alpha val="100000"/>
              </a:srgbClr>
            </a:solidFill>
          </p:spPr>
          <p:txBody>
            <a:bodyPr/>
            <a:lstStyle/>
            <a:p/>
          </p:txBody>
        </p:sp>
        <p:sp>
          <p:nvSpPr>
            <p:cNvPr id="68" name="rc68"/>
            <p:cNvSpPr/>
            <p:nvPr/>
          </p:nvSpPr>
          <p:spPr>
            <a:xfrm>
              <a:off x="7160222" y="3490384"/>
              <a:ext cx="239888" cy="408818"/>
            </a:xfrm>
            <a:prstGeom prst="rect">
              <a:avLst/>
            </a:prstGeom>
            <a:solidFill>
              <a:srgbClr val="E2231A">
                <a:alpha val="100000"/>
              </a:srgbClr>
            </a:solidFill>
          </p:spPr>
          <p:txBody>
            <a:bodyPr/>
            <a:lstStyle/>
            <a:p/>
          </p:txBody>
        </p:sp>
        <p:sp>
          <p:nvSpPr>
            <p:cNvPr id="69" name="rc69"/>
            <p:cNvSpPr/>
            <p:nvPr/>
          </p:nvSpPr>
          <p:spPr>
            <a:xfrm>
              <a:off x="7426765" y="3685261"/>
              <a:ext cx="239888" cy="622760"/>
            </a:xfrm>
            <a:prstGeom prst="rect">
              <a:avLst/>
            </a:prstGeom>
            <a:solidFill>
              <a:srgbClr val="80BD41">
                <a:alpha val="100000"/>
              </a:srgbClr>
            </a:solidFill>
          </p:spPr>
          <p:txBody>
            <a:bodyPr/>
            <a:lstStyle/>
            <a:p/>
          </p:txBody>
        </p:sp>
        <p:sp>
          <p:nvSpPr>
            <p:cNvPr id="70" name="rc70"/>
            <p:cNvSpPr/>
            <p:nvPr/>
          </p:nvSpPr>
          <p:spPr>
            <a:xfrm>
              <a:off x="7426765" y="3488619"/>
              <a:ext cx="239888" cy="196642"/>
            </a:xfrm>
            <a:prstGeom prst="rect">
              <a:avLst/>
            </a:prstGeom>
            <a:solidFill>
              <a:srgbClr val="E2231A">
                <a:alpha val="100000"/>
              </a:srgbClr>
            </a:solidFill>
          </p:spPr>
          <p:txBody>
            <a:bodyPr/>
            <a:lstStyle/>
            <a:p/>
          </p:txBody>
        </p:sp>
        <p:sp>
          <p:nvSpPr>
            <p:cNvPr id="71" name="rc71"/>
            <p:cNvSpPr/>
            <p:nvPr/>
          </p:nvSpPr>
          <p:spPr>
            <a:xfrm>
              <a:off x="7693308" y="3679966"/>
              <a:ext cx="239888" cy="628055"/>
            </a:xfrm>
            <a:prstGeom prst="rect">
              <a:avLst/>
            </a:prstGeom>
            <a:solidFill>
              <a:srgbClr val="80BD41">
                <a:alpha val="100000"/>
              </a:srgbClr>
            </a:solidFill>
          </p:spPr>
          <p:txBody>
            <a:bodyPr/>
            <a:lstStyle/>
            <a:p/>
          </p:txBody>
        </p:sp>
        <p:sp>
          <p:nvSpPr>
            <p:cNvPr id="72" name="rc72"/>
            <p:cNvSpPr/>
            <p:nvPr/>
          </p:nvSpPr>
          <p:spPr>
            <a:xfrm>
              <a:off x="7693308" y="3470614"/>
              <a:ext cx="239888" cy="209351"/>
            </a:xfrm>
            <a:prstGeom prst="rect">
              <a:avLst/>
            </a:prstGeom>
            <a:solidFill>
              <a:srgbClr val="E2231A">
                <a:alpha val="100000"/>
              </a:srgbClr>
            </a:solidFill>
          </p:spPr>
          <p:txBody>
            <a:bodyPr/>
            <a:lstStyle/>
            <a:p/>
          </p:txBody>
        </p:sp>
        <p:sp>
          <p:nvSpPr>
            <p:cNvPr id="73" name="rc73"/>
            <p:cNvSpPr/>
            <p:nvPr/>
          </p:nvSpPr>
          <p:spPr>
            <a:xfrm>
              <a:off x="7959851" y="3679259"/>
              <a:ext cx="239888" cy="628761"/>
            </a:xfrm>
            <a:prstGeom prst="rect">
              <a:avLst/>
            </a:prstGeom>
            <a:solidFill>
              <a:srgbClr val="80BD41">
                <a:alpha val="100000"/>
              </a:srgbClr>
            </a:solidFill>
          </p:spPr>
          <p:txBody>
            <a:bodyPr/>
            <a:lstStyle/>
            <a:p/>
          </p:txBody>
        </p:sp>
        <p:sp>
          <p:nvSpPr>
            <p:cNvPr id="74" name="rc74"/>
            <p:cNvSpPr/>
            <p:nvPr/>
          </p:nvSpPr>
          <p:spPr>
            <a:xfrm>
              <a:off x="7959851" y="3469555"/>
              <a:ext cx="239888" cy="209704"/>
            </a:xfrm>
            <a:prstGeom prst="rect">
              <a:avLst/>
            </a:prstGeom>
            <a:solidFill>
              <a:srgbClr val="E2231A">
                <a:alpha val="100000"/>
              </a:srgbClr>
            </a:solidFill>
          </p:spPr>
          <p:txBody>
            <a:bodyPr/>
            <a:lstStyle/>
            <a:p/>
          </p:txBody>
        </p:sp>
        <p:sp>
          <p:nvSpPr>
            <p:cNvPr id="75" name="pl75"/>
            <p:cNvSpPr/>
            <p:nvPr/>
          </p:nvSpPr>
          <p:spPr>
            <a:xfrm>
              <a:off x="1416218" y="2385618"/>
              <a:ext cx="6663577" cy="827080"/>
            </a:xfrm>
            <a:custGeom>
              <a:avLst/>
              <a:pathLst>
                <a:path w="6663577" h="827080">
                  <a:moveTo>
                    <a:pt x="0" y="804726"/>
                  </a:moveTo>
                  <a:lnTo>
                    <a:pt x="266543" y="827080"/>
                  </a:lnTo>
                  <a:lnTo>
                    <a:pt x="533086" y="536484"/>
                  </a:lnTo>
                  <a:lnTo>
                    <a:pt x="799629" y="447070"/>
                  </a:lnTo>
                  <a:lnTo>
                    <a:pt x="1066172" y="581191"/>
                  </a:lnTo>
                  <a:lnTo>
                    <a:pt x="1332715" y="469423"/>
                  </a:lnTo>
                  <a:lnTo>
                    <a:pt x="1599258" y="424716"/>
                  </a:lnTo>
                  <a:lnTo>
                    <a:pt x="1865801" y="268242"/>
                  </a:lnTo>
                  <a:lnTo>
                    <a:pt x="2132344" y="290595"/>
                  </a:lnTo>
                  <a:lnTo>
                    <a:pt x="2398888" y="44707"/>
                  </a:lnTo>
                  <a:lnTo>
                    <a:pt x="2665431" y="22353"/>
                  </a:lnTo>
                  <a:lnTo>
                    <a:pt x="2931974" y="44707"/>
                  </a:lnTo>
                  <a:lnTo>
                    <a:pt x="3198517" y="67060"/>
                  </a:lnTo>
                  <a:lnTo>
                    <a:pt x="3465060" y="134121"/>
                  </a:lnTo>
                  <a:lnTo>
                    <a:pt x="3731603" y="335302"/>
                  </a:lnTo>
                  <a:lnTo>
                    <a:pt x="3998146" y="268242"/>
                  </a:lnTo>
                  <a:lnTo>
                    <a:pt x="4264689" y="245888"/>
                  </a:lnTo>
                  <a:lnTo>
                    <a:pt x="4531233" y="111767"/>
                  </a:lnTo>
                  <a:lnTo>
                    <a:pt x="4797776" y="0"/>
                  </a:lnTo>
                  <a:lnTo>
                    <a:pt x="5064319" y="67060"/>
                  </a:lnTo>
                  <a:lnTo>
                    <a:pt x="5330862" y="536484"/>
                  </a:lnTo>
                  <a:lnTo>
                    <a:pt x="5597405" y="804726"/>
                  </a:lnTo>
                  <a:lnTo>
                    <a:pt x="5863948" y="804726"/>
                  </a:lnTo>
                  <a:lnTo>
                    <a:pt x="6130491" y="223535"/>
                  </a:lnTo>
                  <a:lnTo>
                    <a:pt x="6397034" y="245888"/>
                  </a:lnTo>
                  <a:lnTo>
                    <a:pt x="6663577" y="245888"/>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5354075"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752963"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9506"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24790" y="3333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88" name="tx88"/>
            <p:cNvSpPr/>
            <p:nvPr/>
          </p:nvSpPr>
          <p:spPr>
            <a:xfrm>
              <a:off x="2657505" y="3307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24.5</a:t>
              </a:r>
            </a:p>
          </p:txBody>
        </p:sp>
        <p:sp>
          <p:nvSpPr>
            <p:cNvPr id="89" name="tx89"/>
            <p:cNvSpPr/>
            <p:nvPr/>
          </p:nvSpPr>
          <p:spPr>
            <a:xfrm>
              <a:off x="3990221" y="33441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5322937" y="3354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1" name="tx91"/>
            <p:cNvSpPr/>
            <p:nvPr/>
          </p:nvSpPr>
          <p:spPr>
            <a:xfrm>
              <a:off x="6428286" y="335829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2" name="tx92"/>
            <p:cNvSpPr/>
            <p:nvPr/>
          </p:nvSpPr>
          <p:spPr>
            <a:xfrm>
              <a:off x="6655652" y="33579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3" name="tx93"/>
            <p:cNvSpPr/>
            <p:nvPr/>
          </p:nvSpPr>
          <p:spPr>
            <a:xfrm>
              <a:off x="6922195" y="3355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23.1</a:t>
              </a:r>
            </a:p>
          </p:txBody>
        </p:sp>
        <p:sp>
          <p:nvSpPr>
            <p:cNvPr id="94" name="tx94"/>
            <p:cNvSpPr/>
            <p:nvPr/>
          </p:nvSpPr>
          <p:spPr>
            <a:xfrm>
              <a:off x="7188738" y="33544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5" name="tx95"/>
            <p:cNvSpPr/>
            <p:nvPr/>
          </p:nvSpPr>
          <p:spPr>
            <a:xfrm>
              <a:off x="7455282" y="33530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6" name="tx96"/>
            <p:cNvSpPr/>
            <p:nvPr/>
          </p:nvSpPr>
          <p:spPr>
            <a:xfrm>
              <a:off x="7721825" y="33346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7" name="tx97"/>
            <p:cNvSpPr/>
            <p:nvPr/>
          </p:nvSpPr>
          <p:spPr>
            <a:xfrm>
              <a:off x="7988368" y="33335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23.8</a:t>
              </a:r>
            </a:p>
          </p:txBody>
        </p:sp>
        <p:sp>
          <p:nvSpPr>
            <p:cNvPr id="98" name="pl98"/>
            <p:cNvSpPr/>
            <p:nvPr/>
          </p:nvSpPr>
          <p:spPr>
            <a:xfrm>
              <a:off x="1416218"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24790" y="40632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0" name="tx110"/>
            <p:cNvSpPr/>
            <p:nvPr/>
          </p:nvSpPr>
          <p:spPr>
            <a:xfrm>
              <a:off x="1324790" y="3643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1" name="tx111"/>
            <p:cNvSpPr/>
            <p:nvPr/>
          </p:nvSpPr>
          <p:spPr>
            <a:xfrm>
              <a:off x="2657505" y="3992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2" name="tx112"/>
            <p:cNvSpPr/>
            <p:nvPr/>
          </p:nvSpPr>
          <p:spPr>
            <a:xfrm>
              <a:off x="2683631" y="35600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3" name="tx113"/>
            <p:cNvSpPr/>
            <p:nvPr/>
          </p:nvSpPr>
          <p:spPr>
            <a:xfrm>
              <a:off x="3990221" y="3921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14" name="tx114"/>
            <p:cNvSpPr/>
            <p:nvPr/>
          </p:nvSpPr>
          <p:spPr>
            <a:xfrm>
              <a:off x="4016347" y="35071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5" name="tx115"/>
            <p:cNvSpPr/>
            <p:nvPr/>
          </p:nvSpPr>
          <p:spPr>
            <a:xfrm>
              <a:off x="5322937" y="39717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6" name="tx116"/>
            <p:cNvSpPr/>
            <p:nvPr/>
          </p:nvSpPr>
          <p:spPr>
            <a:xfrm>
              <a:off x="5388239" y="356195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17" name="tx117"/>
            <p:cNvSpPr/>
            <p:nvPr/>
          </p:nvSpPr>
          <p:spPr>
            <a:xfrm>
              <a:off x="6389109" y="3935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8" name="tx118"/>
            <p:cNvSpPr/>
            <p:nvPr/>
          </p:nvSpPr>
          <p:spPr>
            <a:xfrm>
              <a:off x="6415235" y="35283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9" name="tx119"/>
            <p:cNvSpPr/>
            <p:nvPr/>
          </p:nvSpPr>
          <p:spPr>
            <a:xfrm>
              <a:off x="6655652" y="40205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a:t>
              </a:r>
            </a:p>
          </p:txBody>
        </p:sp>
        <p:sp>
          <p:nvSpPr>
            <p:cNvPr id="120" name="tx120"/>
            <p:cNvSpPr/>
            <p:nvPr/>
          </p:nvSpPr>
          <p:spPr>
            <a:xfrm>
              <a:off x="6681778" y="3613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1" name="tx121"/>
            <p:cNvSpPr/>
            <p:nvPr/>
          </p:nvSpPr>
          <p:spPr>
            <a:xfrm>
              <a:off x="6922195" y="4068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2" name="tx122"/>
            <p:cNvSpPr/>
            <p:nvPr/>
          </p:nvSpPr>
          <p:spPr>
            <a:xfrm>
              <a:off x="6922195" y="36608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3" name="tx123"/>
            <p:cNvSpPr/>
            <p:nvPr/>
          </p:nvSpPr>
          <p:spPr>
            <a:xfrm>
              <a:off x="7188738" y="4068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4" name="tx124"/>
            <p:cNvSpPr/>
            <p:nvPr/>
          </p:nvSpPr>
          <p:spPr>
            <a:xfrm>
              <a:off x="7188738" y="3659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25" name="tx125"/>
            <p:cNvSpPr/>
            <p:nvPr/>
          </p:nvSpPr>
          <p:spPr>
            <a:xfrm>
              <a:off x="7455282" y="3961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6" name="tx126"/>
            <p:cNvSpPr/>
            <p:nvPr/>
          </p:nvSpPr>
          <p:spPr>
            <a:xfrm>
              <a:off x="7481407" y="3551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7" name="tx127"/>
            <p:cNvSpPr/>
            <p:nvPr/>
          </p:nvSpPr>
          <p:spPr>
            <a:xfrm>
              <a:off x="7721825" y="39589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28" name="tx128"/>
            <p:cNvSpPr/>
            <p:nvPr/>
          </p:nvSpPr>
          <p:spPr>
            <a:xfrm>
              <a:off x="7747950" y="35402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988368" y="3958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30" name="tx130"/>
            <p:cNvSpPr/>
            <p:nvPr/>
          </p:nvSpPr>
          <p:spPr>
            <a:xfrm>
              <a:off x="8014493" y="35393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733081" y="35498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3" name="tx133"/>
            <p:cNvSpPr/>
            <p:nvPr/>
          </p:nvSpPr>
          <p:spPr>
            <a:xfrm>
              <a:off x="733081" y="28437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4" name="tx134"/>
            <p:cNvSpPr/>
            <p:nvPr/>
          </p:nvSpPr>
          <p:spPr>
            <a:xfrm>
              <a:off x="733081" y="21376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2" name="tx152"/>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3" name="pl153"/>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5" name="rc155"/>
            <p:cNvSpPr/>
            <p:nvPr/>
          </p:nvSpPr>
          <p:spPr>
            <a:xfrm>
              <a:off x="4545960" y="5180747"/>
              <a:ext cx="201456" cy="201456"/>
            </a:xfrm>
            <a:prstGeom prst="rect">
              <a:avLst/>
            </a:prstGeom>
            <a:solidFill>
              <a:srgbClr val="E2231A">
                <a:alpha val="100000"/>
              </a:srgbClr>
            </a:solidFill>
          </p:spPr>
          <p:txBody>
            <a:bodyPr/>
            <a:lstStyle/>
            <a:p/>
          </p:txBody>
        </p:sp>
        <p:sp>
          <p:nvSpPr>
            <p:cNvPr id="156" name="rc156"/>
            <p:cNvSpPr/>
            <p:nvPr/>
          </p:nvSpPr>
          <p:spPr>
            <a:xfrm>
              <a:off x="5766533" y="5180747"/>
              <a:ext cx="201456" cy="201456"/>
            </a:xfrm>
            <a:prstGeom prst="rect">
              <a:avLst/>
            </a:prstGeom>
            <a:solidFill>
              <a:srgbClr val="80BD41">
                <a:alpha val="100000"/>
              </a:srgbClr>
            </a:solidFill>
          </p:spPr>
          <p:txBody>
            <a:bodyPr/>
            <a:lstStyle/>
            <a:p/>
          </p:txBody>
        </p:sp>
        <p:sp>
          <p:nvSpPr>
            <p:cNvPr id="157" name="tx157"/>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8" name="tx158"/>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9" name="tx159"/>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0" name="tx160"/>
            <p:cNvSpPr/>
            <p:nvPr/>
          </p:nvSpPr>
          <p:spPr>
            <a:xfrm>
              <a:off x="951100" y="1582906"/>
              <a:ext cx="145391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Djibouti, 2000-2025</a:t>
              </a:r>
            </a:p>
          </p:txBody>
        </p:sp>
        <p:sp>
          <p:nvSpPr>
            <p:cNvPr id="161" name="pl161"/>
            <p:cNvSpPr/>
            <p:nvPr/>
          </p:nvSpPr>
          <p:spPr>
            <a:xfrm>
              <a:off x="19883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725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566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408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249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04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645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487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3288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170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295772" cy="129091"/>
            </a:xfrm>
            <a:prstGeom prst="rect">
              <a:avLst/>
            </a:prstGeom>
            <a:solidFill>
              <a:srgbClr val="80BD41">
                <a:alpha val="100000"/>
              </a:srgbClr>
            </a:solidFill>
          </p:spPr>
          <p:txBody>
            <a:bodyPr/>
            <a:lstStyle/>
            <a:p/>
          </p:txBody>
        </p:sp>
        <p:sp>
          <p:nvSpPr>
            <p:cNvPr id="176" name="rc176"/>
            <p:cNvSpPr/>
            <p:nvPr/>
          </p:nvSpPr>
          <p:spPr>
            <a:xfrm>
              <a:off x="6592046" y="5954972"/>
              <a:ext cx="1085176" cy="129091"/>
            </a:xfrm>
            <a:prstGeom prst="rect">
              <a:avLst/>
            </a:prstGeom>
            <a:solidFill>
              <a:srgbClr val="E2231A">
                <a:alpha val="100000"/>
              </a:srgbClr>
            </a:solidFill>
          </p:spPr>
          <p:txBody>
            <a:bodyPr/>
            <a:lstStyle/>
            <a:p/>
          </p:txBody>
        </p:sp>
        <p:sp>
          <p:nvSpPr>
            <p:cNvPr id="177" name="rc177"/>
            <p:cNvSpPr/>
            <p:nvPr/>
          </p:nvSpPr>
          <p:spPr>
            <a:xfrm>
              <a:off x="1296273" y="5793607"/>
              <a:ext cx="4924818" cy="129091"/>
            </a:xfrm>
            <a:prstGeom prst="rect">
              <a:avLst/>
            </a:prstGeom>
            <a:solidFill>
              <a:srgbClr val="80BD41">
                <a:alpha val="100000"/>
              </a:srgbClr>
            </a:solidFill>
          </p:spPr>
          <p:txBody>
            <a:bodyPr/>
            <a:lstStyle/>
            <a:p/>
          </p:txBody>
        </p:sp>
        <p:sp>
          <p:nvSpPr>
            <p:cNvPr id="178" name="rc178"/>
            <p:cNvSpPr/>
            <p:nvPr/>
          </p:nvSpPr>
          <p:spPr>
            <a:xfrm>
              <a:off x="6221092" y="5793607"/>
              <a:ext cx="1641606" cy="129091"/>
            </a:xfrm>
            <a:prstGeom prst="rect">
              <a:avLst/>
            </a:prstGeom>
            <a:solidFill>
              <a:srgbClr val="E2231A">
                <a:alpha val="100000"/>
              </a:srgbClr>
            </a:solidFill>
          </p:spPr>
          <p:txBody>
            <a:bodyPr/>
            <a:lstStyle/>
            <a:p/>
          </p:txBody>
        </p:sp>
        <p:sp>
          <p:nvSpPr>
            <p:cNvPr id="179" name="rc179"/>
            <p:cNvSpPr/>
            <p:nvPr/>
          </p:nvSpPr>
          <p:spPr>
            <a:xfrm>
              <a:off x="1296273" y="5632243"/>
              <a:ext cx="4930355" cy="129091"/>
            </a:xfrm>
            <a:prstGeom prst="rect">
              <a:avLst/>
            </a:prstGeom>
            <a:solidFill>
              <a:srgbClr val="80BD41">
                <a:alpha val="100000"/>
              </a:srgbClr>
            </a:solidFill>
          </p:spPr>
          <p:txBody>
            <a:bodyPr/>
            <a:lstStyle/>
            <a:p/>
          </p:txBody>
        </p:sp>
        <p:sp>
          <p:nvSpPr>
            <p:cNvPr id="180" name="rc180"/>
            <p:cNvSpPr/>
            <p:nvPr/>
          </p:nvSpPr>
          <p:spPr>
            <a:xfrm>
              <a:off x="6226629" y="5632243"/>
              <a:ext cx="1644374" cy="129091"/>
            </a:xfrm>
            <a:prstGeom prst="rect">
              <a:avLst/>
            </a:prstGeom>
            <a:solidFill>
              <a:srgbClr val="E2231A">
                <a:alpha val="100000"/>
              </a:srgbClr>
            </a:solidFill>
          </p:spPr>
          <p:txBody>
            <a:bodyPr/>
            <a:lstStyle/>
            <a:p/>
          </p:txBody>
        </p:sp>
        <p:sp>
          <p:nvSpPr>
            <p:cNvPr id="181" name="tx181"/>
            <p:cNvSpPr/>
            <p:nvPr/>
          </p:nvSpPr>
          <p:spPr>
            <a:xfrm>
              <a:off x="7931961" y="5976325"/>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2" name="tx182"/>
            <p:cNvSpPr/>
            <p:nvPr/>
          </p:nvSpPr>
          <p:spPr>
            <a:xfrm>
              <a:off x="807849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3" name="tx183"/>
            <p:cNvSpPr/>
            <p:nvPr/>
          </p:nvSpPr>
          <p:spPr>
            <a:xfrm>
              <a:off x="808721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23.8</a:t>
              </a:r>
            </a:p>
          </p:txBody>
        </p:sp>
        <p:sp>
          <p:nvSpPr>
            <p:cNvPr id="184" name="tx184"/>
            <p:cNvSpPr/>
            <p:nvPr/>
          </p:nvSpPr>
          <p:spPr>
            <a:xfrm>
              <a:off x="38386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85" name="tx185"/>
            <p:cNvSpPr/>
            <p:nvPr/>
          </p:nvSpPr>
          <p:spPr>
            <a:xfrm>
              <a:off x="7059285"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6" name="tx186"/>
            <p:cNvSpPr/>
            <p:nvPr/>
          </p:nvSpPr>
          <p:spPr>
            <a:xfrm>
              <a:off x="3653189"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7" name="tx187"/>
            <p:cNvSpPr/>
            <p:nvPr/>
          </p:nvSpPr>
          <p:spPr>
            <a:xfrm>
              <a:off x="696654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365595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9" name="tx189"/>
            <p:cNvSpPr/>
            <p:nvPr/>
          </p:nvSpPr>
          <p:spPr>
            <a:xfrm>
              <a:off x="697346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641580" y="617862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95" name="tx195"/>
            <p:cNvSpPr/>
            <p:nvPr/>
          </p:nvSpPr>
          <p:spPr>
            <a:xfrm>
              <a:off x="39868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53710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7" name="tx197"/>
            <p:cNvSpPr/>
            <p:nvPr/>
          </p:nvSpPr>
          <p:spPr>
            <a:xfrm>
              <a:off x="675519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8" name="tx198"/>
            <p:cNvSpPr/>
            <p:nvPr/>
          </p:nvSpPr>
          <p:spPr>
            <a:xfrm>
              <a:off x="8139348"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vaccinale contre le MCV1 en 2025 (75 %) était inférieur à celui de 2019 (83 %).
Le nombre d’enfants vaccinés par la campagne de vaccination de routine contre le MCV1 a diminué de 7 % par rapport à 2019.
Le nombre de nourrissons survivants a augmenté d’environ 3 % par rapport à 2019.
En 2025, le nombre d’enfants vaccinés était inférieur à celui de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34075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4744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35412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83741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441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5078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8574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837418"/>
              <a:ext cx="425768" cy="0"/>
            </a:xfrm>
            <a:prstGeom prst="rect">
              <a:avLst/>
            </a:prstGeom>
            <a:solidFill>
              <a:srgbClr val="1CABE2">
                <a:alpha val="100000"/>
              </a:srgbClr>
            </a:solidFill>
          </p:spPr>
          <p:txBody>
            <a:bodyPr/>
            <a:lstStyle/>
            <a:p/>
          </p:txBody>
        </p:sp>
        <p:sp>
          <p:nvSpPr>
            <p:cNvPr id="26" name="rc26"/>
            <p:cNvSpPr/>
            <p:nvPr/>
          </p:nvSpPr>
          <p:spPr>
            <a:xfrm>
              <a:off x="1799741" y="4807619"/>
              <a:ext cx="425768" cy="29799"/>
            </a:xfrm>
            <a:prstGeom prst="rect">
              <a:avLst/>
            </a:prstGeom>
            <a:solidFill>
              <a:srgbClr val="1CABE2">
                <a:alpha val="100000"/>
              </a:srgbClr>
            </a:solidFill>
          </p:spPr>
          <p:txBody>
            <a:bodyPr/>
            <a:lstStyle/>
            <a:p/>
          </p:txBody>
        </p:sp>
        <p:sp>
          <p:nvSpPr>
            <p:cNvPr id="27" name="rc27"/>
            <p:cNvSpPr/>
            <p:nvPr/>
          </p:nvSpPr>
          <p:spPr>
            <a:xfrm>
              <a:off x="2272817" y="4688421"/>
              <a:ext cx="425768" cy="148997"/>
            </a:xfrm>
            <a:prstGeom prst="rect">
              <a:avLst/>
            </a:prstGeom>
            <a:solidFill>
              <a:srgbClr val="1CABE2">
                <a:alpha val="100000"/>
              </a:srgbClr>
            </a:solidFill>
          </p:spPr>
          <p:txBody>
            <a:bodyPr/>
            <a:lstStyle/>
            <a:p/>
          </p:txBody>
        </p:sp>
        <p:sp>
          <p:nvSpPr>
            <p:cNvPr id="28" name="rc28"/>
            <p:cNvSpPr/>
            <p:nvPr/>
          </p:nvSpPr>
          <p:spPr>
            <a:xfrm>
              <a:off x="5584350" y="3933499"/>
              <a:ext cx="425768" cy="903919"/>
            </a:xfrm>
            <a:prstGeom prst="rect">
              <a:avLst/>
            </a:prstGeom>
            <a:solidFill>
              <a:srgbClr val="1CABE2">
                <a:alpha val="100000"/>
              </a:srgbClr>
            </a:solidFill>
          </p:spPr>
          <p:txBody>
            <a:bodyPr/>
            <a:lstStyle/>
            <a:p/>
          </p:txBody>
        </p:sp>
        <p:sp>
          <p:nvSpPr>
            <p:cNvPr id="29" name="rc29"/>
            <p:cNvSpPr/>
            <p:nvPr/>
          </p:nvSpPr>
          <p:spPr>
            <a:xfrm>
              <a:off x="6057427" y="4425191"/>
              <a:ext cx="425768" cy="412226"/>
            </a:xfrm>
            <a:prstGeom prst="rect">
              <a:avLst/>
            </a:prstGeom>
            <a:solidFill>
              <a:srgbClr val="1CABE2">
                <a:alpha val="100000"/>
              </a:srgbClr>
            </a:solidFill>
          </p:spPr>
          <p:txBody>
            <a:bodyPr/>
            <a:lstStyle/>
            <a:p/>
          </p:txBody>
        </p:sp>
        <p:sp>
          <p:nvSpPr>
            <p:cNvPr id="30" name="rc30"/>
            <p:cNvSpPr/>
            <p:nvPr/>
          </p:nvSpPr>
          <p:spPr>
            <a:xfrm>
              <a:off x="6530503" y="4539423"/>
              <a:ext cx="425768" cy="297995"/>
            </a:xfrm>
            <a:prstGeom prst="rect">
              <a:avLst/>
            </a:prstGeom>
            <a:solidFill>
              <a:srgbClr val="1CABE2">
                <a:alpha val="100000"/>
              </a:srgbClr>
            </a:solidFill>
          </p:spPr>
          <p:txBody>
            <a:bodyPr/>
            <a:lstStyle/>
            <a:p/>
          </p:txBody>
        </p:sp>
        <p:sp>
          <p:nvSpPr>
            <p:cNvPr id="31" name="rc31"/>
            <p:cNvSpPr/>
            <p:nvPr/>
          </p:nvSpPr>
          <p:spPr>
            <a:xfrm>
              <a:off x="7003579" y="4772853"/>
              <a:ext cx="425768" cy="64565"/>
            </a:xfrm>
            <a:prstGeom prst="rect">
              <a:avLst/>
            </a:prstGeom>
            <a:solidFill>
              <a:srgbClr val="1CABE2">
                <a:alpha val="100000"/>
              </a:srgbClr>
            </a:solidFill>
          </p:spPr>
          <p:txBody>
            <a:bodyPr/>
            <a:lstStyle/>
            <a:p/>
          </p:txBody>
        </p:sp>
        <p:sp>
          <p:nvSpPr>
            <p:cNvPr id="32" name="pl32"/>
            <p:cNvSpPr/>
            <p:nvPr/>
          </p:nvSpPr>
          <p:spPr>
            <a:xfrm>
              <a:off x="1066473" y="2246183"/>
              <a:ext cx="6149990" cy="1084703"/>
            </a:xfrm>
            <a:custGeom>
              <a:avLst/>
              <a:pathLst>
                <a:path w="6149990" h="1084703">
                  <a:moveTo>
                    <a:pt x="0" y="90391"/>
                  </a:moveTo>
                  <a:lnTo>
                    <a:pt x="473076" y="180783"/>
                  </a:lnTo>
                  <a:lnTo>
                    <a:pt x="946152" y="451959"/>
                  </a:lnTo>
                  <a:lnTo>
                    <a:pt x="1419228" y="361567"/>
                  </a:lnTo>
                  <a:lnTo>
                    <a:pt x="1892304" y="331437"/>
                  </a:lnTo>
                  <a:lnTo>
                    <a:pt x="2365380" y="150653"/>
                  </a:lnTo>
                  <a:lnTo>
                    <a:pt x="2838457" y="0"/>
                  </a:lnTo>
                  <a:lnTo>
                    <a:pt x="3311533" y="90391"/>
                  </a:lnTo>
                  <a:lnTo>
                    <a:pt x="3784609" y="723135"/>
                  </a:lnTo>
                  <a:lnTo>
                    <a:pt x="4257685" y="1084703"/>
                  </a:lnTo>
                  <a:lnTo>
                    <a:pt x="4730761" y="1084703"/>
                  </a:lnTo>
                  <a:lnTo>
                    <a:pt x="5203838" y="301306"/>
                  </a:lnTo>
                  <a:lnTo>
                    <a:pt x="5676914" y="331437"/>
                  </a:lnTo>
                  <a:lnTo>
                    <a:pt x="6149990" y="331437"/>
                  </a:lnTo>
                </a:path>
              </a:pathLst>
            </a:custGeom>
            <a:ln w="27101" cap="flat">
              <a:solidFill>
                <a:srgbClr val="00833D">
                  <a:alpha val="100000"/>
                </a:srgbClr>
              </a:solidFill>
              <a:prstDash val="solid"/>
              <a:round/>
            </a:ln>
          </p:spPr>
          <p:txBody>
            <a:bodyPr/>
            <a:lstStyle/>
            <a:p/>
          </p:txBody>
        </p:sp>
        <p:sp>
          <p:nvSpPr>
            <p:cNvPr id="33" name="pl33"/>
            <p:cNvSpPr/>
            <p:nvPr/>
          </p:nvSpPr>
          <p:spPr>
            <a:xfrm>
              <a:off x="1066473" y="2366705"/>
              <a:ext cx="6149990" cy="1024441"/>
            </a:xfrm>
            <a:custGeom>
              <a:avLst/>
              <a:pathLst>
                <a:path w="6149990" h="1024441">
                  <a:moveTo>
                    <a:pt x="0" y="0"/>
                  </a:moveTo>
                  <a:lnTo>
                    <a:pt x="473076" y="0"/>
                  </a:lnTo>
                  <a:lnTo>
                    <a:pt x="946152" y="0"/>
                  </a:lnTo>
                  <a:lnTo>
                    <a:pt x="1419228" y="0"/>
                  </a:lnTo>
                  <a:lnTo>
                    <a:pt x="1892304" y="30130"/>
                  </a:lnTo>
                  <a:lnTo>
                    <a:pt x="2365380" y="30130"/>
                  </a:lnTo>
                  <a:lnTo>
                    <a:pt x="2838457" y="30130"/>
                  </a:lnTo>
                  <a:lnTo>
                    <a:pt x="3311533" y="30130"/>
                  </a:lnTo>
                  <a:lnTo>
                    <a:pt x="3784609" y="662874"/>
                  </a:lnTo>
                  <a:lnTo>
                    <a:pt x="4257685" y="1024441"/>
                  </a:lnTo>
                  <a:lnTo>
                    <a:pt x="4730761" y="1024441"/>
                  </a:lnTo>
                  <a:lnTo>
                    <a:pt x="5203838" y="542351"/>
                  </a:lnTo>
                  <a:lnTo>
                    <a:pt x="5676914" y="934049"/>
                  </a:lnTo>
                  <a:lnTo>
                    <a:pt x="6149990" y="723135"/>
                  </a:lnTo>
                </a:path>
              </a:pathLst>
            </a:custGeom>
            <a:ln w="27101" cap="flat">
              <a:solidFill>
                <a:srgbClr val="002759">
                  <a:alpha val="100000"/>
                </a:srgbClr>
              </a:solidFill>
              <a:prstDash val="solid"/>
              <a:round/>
            </a:ln>
          </p:spPr>
          <p:txBody>
            <a:bodyPr/>
            <a:lstStyle/>
            <a:p/>
          </p:txBody>
        </p:sp>
        <p:sp>
          <p:nvSpPr>
            <p:cNvPr id="34" name="pt34"/>
            <p:cNvSpPr/>
            <p:nvPr/>
          </p:nvSpPr>
          <p:spPr>
            <a:xfrm>
              <a:off x="1034872" y="23049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507948" y="23953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981024" y="26665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454100" y="2576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927176"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0253" y="23652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873329" y="22145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346405" y="23049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819481" y="2937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292557" y="32992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765633" y="32992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38710" y="251588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711786"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184862" y="2546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034872" y="23351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507948" y="23351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1981024" y="23351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454100" y="23351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927176" y="23652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400253" y="23652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73329" y="23652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46405" y="23652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819481" y="29979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292557" y="33595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765633" y="33595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238710" y="28774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711786" y="32691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184862" y="30582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33313" y="47075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979466" y="467777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64" name="tx64"/>
            <p:cNvSpPr/>
            <p:nvPr/>
          </p:nvSpPr>
          <p:spPr>
            <a:xfrm>
              <a:off x="2419383" y="455852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5" name="tx65"/>
            <p:cNvSpPr/>
            <p:nvPr/>
          </p:nvSpPr>
          <p:spPr>
            <a:xfrm>
              <a:off x="5697757" y="38036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182</a:t>
              </a:r>
            </a:p>
          </p:txBody>
        </p:sp>
        <p:sp>
          <p:nvSpPr>
            <p:cNvPr id="66" name="tx66"/>
            <p:cNvSpPr/>
            <p:nvPr/>
          </p:nvSpPr>
          <p:spPr>
            <a:xfrm>
              <a:off x="6203992" y="429529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a:t>
              </a:r>
            </a:p>
          </p:txBody>
        </p:sp>
        <p:sp>
          <p:nvSpPr>
            <p:cNvPr id="67" name="tx67"/>
            <p:cNvSpPr/>
            <p:nvPr/>
          </p:nvSpPr>
          <p:spPr>
            <a:xfrm>
              <a:off x="6677068" y="440958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8" name="tx68"/>
            <p:cNvSpPr/>
            <p:nvPr/>
          </p:nvSpPr>
          <p:spPr>
            <a:xfrm>
              <a:off x="7150145" y="464295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9" name="pl69"/>
            <p:cNvSpPr/>
            <p:nvPr/>
          </p:nvSpPr>
          <p:spPr>
            <a:xfrm>
              <a:off x="7235726" y="2577916"/>
              <a:ext cx="626577" cy="9629"/>
            </a:xfrm>
            <a:custGeom>
              <a:avLst/>
              <a:pathLst>
                <a:path w="626577" h="9629">
                  <a:moveTo>
                    <a:pt x="626577" y="9629"/>
                  </a:moveTo>
                  <a:lnTo>
                    <a:pt x="0" y="0"/>
                  </a:lnTo>
                </a:path>
              </a:pathLst>
            </a:custGeom>
          </p:spPr>
          <p:txBody>
            <a:bodyPr/>
            <a:lstStyle/>
            <a:p/>
          </p:txBody>
        </p:sp>
        <p:sp>
          <p:nvSpPr>
            <p:cNvPr id="70" name="pl70"/>
            <p:cNvSpPr/>
            <p:nvPr/>
          </p:nvSpPr>
          <p:spPr>
            <a:xfrm>
              <a:off x="7235713" y="3090268"/>
              <a:ext cx="626590" cy="13898"/>
            </a:xfrm>
            <a:custGeom>
              <a:avLst/>
              <a:pathLst>
                <a:path w="626590" h="13898">
                  <a:moveTo>
                    <a:pt x="626590" y="13898"/>
                  </a:moveTo>
                  <a:lnTo>
                    <a:pt x="0" y="0"/>
                  </a:lnTo>
                </a:path>
              </a:pathLst>
            </a:custGeom>
          </p:spPr>
          <p:txBody>
            <a:bodyPr/>
            <a:lstStyle/>
            <a:p/>
          </p:txBody>
        </p:sp>
        <p:sp>
          <p:nvSpPr>
            <p:cNvPr id="71" name="pg71"/>
            <p:cNvSpPr/>
            <p:nvPr/>
          </p:nvSpPr>
          <p:spPr>
            <a:xfrm>
              <a:off x="7793724" y="24991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25402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75%</a:t>
              </a:r>
            </a:p>
          </p:txBody>
        </p:sp>
        <p:sp>
          <p:nvSpPr>
            <p:cNvPr id="73" name="pg73"/>
            <p:cNvSpPr/>
            <p:nvPr/>
          </p:nvSpPr>
          <p:spPr>
            <a:xfrm>
              <a:off x="7793724" y="30157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305690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58%</a:t>
              </a:r>
            </a:p>
          </p:txBody>
        </p:sp>
        <p:sp>
          <p:nvSpPr>
            <p:cNvPr id="75" name="rc75"/>
            <p:cNvSpPr/>
            <p:nvPr/>
          </p:nvSpPr>
          <p:spPr>
            <a:xfrm>
              <a:off x="782627" y="1578789"/>
              <a:ext cx="7853064" cy="3413801"/>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49366"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379672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8" name="tx78"/>
            <p:cNvSpPr/>
            <p:nvPr/>
          </p:nvSpPr>
          <p:spPr>
            <a:xfrm>
              <a:off x="508103" y="280340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9" name="tx79"/>
            <p:cNvSpPr/>
            <p:nvPr/>
          </p:nvSpPr>
          <p:spPr>
            <a:xfrm>
              <a:off x="508103" y="18100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0" name="tx80"/>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924249"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397294"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187040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34347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2816554"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28963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3762706"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23578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4678473"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18193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5624625"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6097670" y="51792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601163"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7074239"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6" name="tx106"/>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7" name="pl107"/>
            <p:cNvSpPr/>
            <p:nvPr/>
          </p:nvSpPr>
          <p:spPr>
            <a:xfrm>
              <a:off x="2659955"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t108"/>
            <p:cNvSpPr/>
            <p:nvPr/>
          </p:nvSpPr>
          <p:spPr>
            <a:xfrm>
              <a:off x="2716136"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9" name="pl109"/>
            <p:cNvSpPr/>
            <p:nvPr/>
          </p:nvSpPr>
          <p:spPr>
            <a:xfrm>
              <a:off x="4020227"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0" name="pt110"/>
            <p:cNvSpPr/>
            <p:nvPr/>
          </p:nvSpPr>
          <p:spPr>
            <a:xfrm>
              <a:off x="4076408"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1" name="tx111"/>
            <p:cNvSpPr/>
            <p:nvPr/>
          </p:nvSpPr>
          <p:spPr>
            <a:xfrm>
              <a:off x="2927054"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287327"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576321" y="5779301"/>
              <a:ext cx="201456" cy="201456"/>
            </a:xfrm>
            <a:prstGeom prst="rect">
              <a:avLst/>
            </a:prstGeom>
            <a:solidFill>
              <a:srgbClr val="1CABE2">
                <a:alpha val="100000"/>
              </a:srgbClr>
            </a:solidFill>
          </p:spPr>
          <p:txBody>
            <a:bodyPr/>
            <a:lstStyle/>
            <a:p/>
          </p:txBody>
        </p:sp>
        <p:sp>
          <p:nvSpPr>
            <p:cNvPr id="114" name="tx114"/>
            <p:cNvSpPr/>
            <p:nvPr/>
          </p:nvSpPr>
          <p:spPr>
            <a:xfrm>
              <a:off x="5856366"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1392450" y="1334104"/>
              <a:ext cx="66334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Djibouti, 2012-2025</a:t>
              </a:r>
            </a:p>
          </p:txBody>
        </p:sp>
        <p:sp>
          <p:nvSpPr>
            <p:cNvPr id="116" name="tx116"/>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7" name="tx117"/>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18" name="tx118"/>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19" name="tx119"/>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0" name="tx120"/>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13 cas confirmés de rougeole ont été recensés à Djibouti. La même année, le taux de couverture vaccinale pour la première dose de vaccin contre la rougeole (MCV1) était de 75 % et celui pour la deuxième dose (MCV2) de 58 %.
Le nombre de cas en 2025 était inférieur de 78 % à celui de 2024 (n = 60).
C'est en 2022 que le nombre de cas de rougeole a été le plus élevé (n = 182). Cette année-là, la couverture vaccinale de la première dose (MCV1) était de 50 %.
Des campagnes ou actions de vaccination complémentaires à base de vaccins contenant le virus de la rougeole ont été menées en 2020, 2022 et 2023.</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Djibouti a enregistré une baisse du nombre de cas de rougeole par rapport à 2024, tandis que la couverture vaccinale pour la première dose de vaccin contre la rougeole (MCV1) s'élevait à 75 % et celle pour la deuxième dose (MCV2) à 58 %.</a:t>
            </a:r>
          </a:p>
        </p:txBody>
      </p:sp>
      <p:grpSp xmlns:pic="http://schemas.openxmlformats.org/drawingml/2006/picture">
        <p:nvGrpSpPr>
          <p:cNvPr id="123" name=""/>
          <p:cNvGrpSpPr/>
          <p:nvPr/>
        </p:nvGrpSpPr>
        <p:grpSpPr>
          <a:xfrm>
            <a:off x="292608" y="1097280"/>
            <a:ext cx="8595360" cy="28575"/>
            <a:chOff x="292608" y="1097280"/>
            <a:chExt cx="8595360" cy="28575"/>
          </a:xfrm>
        </p:grpSpPr>
        <p:sp>
          <p:nvSpPr>
            <p:cNvPr id="12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382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687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99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729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034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3339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4645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464503"/>
              <a:ext cx="3520101" cy="2521533"/>
            </a:xfrm>
            <a:custGeom>
              <a:avLst/>
              <a:pathLst>
                <a:path w="3520101" h="2521533">
                  <a:moveTo>
                    <a:pt x="0" y="0"/>
                  </a:moveTo>
                  <a:lnTo>
                    <a:pt x="140804" y="1043393"/>
                  </a:lnTo>
                  <a:lnTo>
                    <a:pt x="281608" y="1391191"/>
                  </a:lnTo>
                  <a:lnTo>
                    <a:pt x="422412" y="1652039"/>
                  </a:lnTo>
                  <a:lnTo>
                    <a:pt x="563216" y="782545"/>
                  </a:lnTo>
                  <a:lnTo>
                    <a:pt x="704020" y="2347635"/>
                  </a:lnTo>
                  <a:lnTo>
                    <a:pt x="844824" y="2173736"/>
                  </a:lnTo>
                  <a:lnTo>
                    <a:pt x="985628" y="2260685"/>
                  </a:lnTo>
                  <a:lnTo>
                    <a:pt x="1126432" y="2521533"/>
                  </a:lnTo>
                  <a:lnTo>
                    <a:pt x="1267236" y="2521533"/>
                  </a:lnTo>
                  <a:lnTo>
                    <a:pt x="1408040" y="2434584"/>
                  </a:lnTo>
                  <a:lnTo>
                    <a:pt x="1548844" y="2434584"/>
                  </a:lnTo>
                  <a:lnTo>
                    <a:pt x="1689648" y="2173736"/>
                  </a:lnTo>
                  <a:lnTo>
                    <a:pt x="1830452" y="2086786"/>
                  </a:lnTo>
                  <a:lnTo>
                    <a:pt x="1971256" y="1217292"/>
                  </a:lnTo>
                  <a:lnTo>
                    <a:pt x="2112061" y="1999837"/>
                  </a:lnTo>
                  <a:lnTo>
                    <a:pt x="2252865" y="1912887"/>
                  </a:lnTo>
                  <a:lnTo>
                    <a:pt x="2393669" y="1912887"/>
                  </a:lnTo>
                  <a:lnTo>
                    <a:pt x="2534473" y="1912887"/>
                  </a:lnTo>
                  <a:lnTo>
                    <a:pt x="2675277" y="1999837"/>
                  </a:lnTo>
                  <a:lnTo>
                    <a:pt x="2816081" y="1912887"/>
                  </a:lnTo>
                  <a:lnTo>
                    <a:pt x="2956885" y="1217292"/>
                  </a:lnTo>
                  <a:lnTo>
                    <a:pt x="3097689" y="1217292"/>
                  </a:lnTo>
                  <a:lnTo>
                    <a:pt x="3238493" y="2086786"/>
                  </a:lnTo>
                  <a:lnTo>
                    <a:pt x="3379297" y="2086786"/>
                  </a:lnTo>
                  <a:lnTo>
                    <a:pt x="3520101" y="2347635"/>
                  </a:lnTo>
                </a:path>
              </a:pathLst>
            </a:custGeom>
            <a:ln w="27101" cap="flat">
              <a:solidFill>
                <a:srgbClr val="0058AB">
                  <a:alpha val="80000"/>
                </a:srgbClr>
              </a:solidFill>
              <a:prstDash val="solid"/>
              <a:round/>
            </a:ln>
          </p:spPr>
          <p:txBody>
            <a:bodyPr/>
            <a:lstStyle/>
            <a:p/>
          </p:txBody>
        </p:sp>
        <p:sp>
          <p:nvSpPr>
            <p:cNvPr id="21" name="pl21"/>
            <p:cNvSpPr/>
            <p:nvPr/>
          </p:nvSpPr>
          <p:spPr>
            <a:xfrm>
              <a:off x="943464" y="3942644"/>
              <a:ext cx="3520101" cy="782545"/>
            </a:xfrm>
            <a:custGeom>
              <a:avLst/>
              <a:pathLst>
                <a:path w="3520101" h="782545">
                  <a:moveTo>
                    <a:pt x="0" y="0"/>
                  </a:moveTo>
                  <a:lnTo>
                    <a:pt x="140804" y="86949"/>
                  </a:lnTo>
                  <a:lnTo>
                    <a:pt x="281608" y="0"/>
                  </a:lnTo>
                  <a:lnTo>
                    <a:pt x="422412" y="173898"/>
                  </a:lnTo>
                  <a:lnTo>
                    <a:pt x="563216" y="260848"/>
                  </a:lnTo>
                  <a:lnTo>
                    <a:pt x="704020" y="173898"/>
                  </a:lnTo>
                  <a:lnTo>
                    <a:pt x="844824" y="260848"/>
                  </a:lnTo>
                  <a:lnTo>
                    <a:pt x="985628" y="260848"/>
                  </a:lnTo>
                  <a:lnTo>
                    <a:pt x="1126432" y="434747"/>
                  </a:lnTo>
                  <a:lnTo>
                    <a:pt x="1267236" y="521696"/>
                  </a:lnTo>
                  <a:lnTo>
                    <a:pt x="1408040" y="608646"/>
                  </a:lnTo>
                  <a:lnTo>
                    <a:pt x="1548844" y="608646"/>
                  </a:lnTo>
                  <a:lnTo>
                    <a:pt x="1689648" y="608646"/>
                  </a:lnTo>
                  <a:lnTo>
                    <a:pt x="1830452" y="608646"/>
                  </a:lnTo>
                  <a:lnTo>
                    <a:pt x="1971256" y="695595"/>
                  </a:lnTo>
                  <a:lnTo>
                    <a:pt x="2112061" y="695595"/>
                  </a:lnTo>
                  <a:lnTo>
                    <a:pt x="2252865" y="695595"/>
                  </a:lnTo>
                  <a:lnTo>
                    <a:pt x="2393669" y="695595"/>
                  </a:lnTo>
                  <a:lnTo>
                    <a:pt x="2534473" y="782545"/>
                  </a:lnTo>
                  <a:lnTo>
                    <a:pt x="2675277" y="782545"/>
                  </a:lnTo>
                  <a:lnTo>
                    <a:pt x="2816081" y="695595"/>
                  </a:lnTo>
                  <a:lnTo>
                    <a:pt x="2956885" y="608646"/>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22" name="pl22"/>
            <p:cNvSpPr/>
            <p:nvPr/>
          </p:nvSpPr>
          <p:spPr>
            <a:xfrm>
              <a:off x="943464" y="4464341"/>
              <a:ext cx="3520101" cy="347797"/>
            </a:xfrm>
            <a:custGeom>
              <a:avLst/>
              <a:pathLst>
                <a:path w="3520101" h="347797">
                  <a:moveTo>
                    <a:pt x="0" y="86949"/>
                  </a:moveTo>
                  <a:lnTo>
                    <a:pt x="140804" y="86949"/>
                  </a:lnTo>
                  <a:lnTo>
                    <a:pt x="281608" y="0"/>
                  </a:lnTo>
                  <a:lnTo>
                    <a:pt x="422412" y="0"/>
                  </a:lnTo>
                  <a:lnTo>
                    <a:pt x="563216" y="86949"/>
                  </a:lnTo>
                  <a:lnTo>
                    <a:pt x="704020" y="86949"/>
                  </a:lnTo>
                  <a:lnTo>
                    <a:pt x="844824" y="86949"/>
                  </a:lnTo>
                  <a:lnTo>
                    <a:pt x="985628" y="173898"/>
                  </a:lnTo>
                  <a:lnTo>
                    <a:pt x="1126432" y="173898"/>
                  </a:lnTo>
                  <a:lnTo>
                    <a:pt x="1267236" y="260848"/>
                  </a:lnTo>
                  <a:lnTo>
                    <a:pt x="1408040" y="260848"/>
                  </a:lnTo>
                  <a:lnTo>
                    <a:pt x="1548844" y="260848"/>
                  </a:lnTo>
                  <a:lnTo>
                    <a:pt x="1689648" y="86949"/>
                  </a:lnTo>
                  <a:lnTo>
                    <a:pt x="1830452" y="260848"/>
                  </a:lnTo>
                  <a:lnTo>
                    <a:pt x="1971256" y="260848"/>
                  </a:lnTo>
                  <a:lnTo>
                    <a:pt x="2112061" y="260848"/>
                  </a:lnTo>
                  <a:lnTo>
                    <a:pt x="2252865" y="347797"/>
                  </a:lnTo>
                  <a:lnTo>
                    <a:pt x="2393669" y="347797"/>
                  </a:lnTo>
                  <a:lnTo>
                    <a:pt x="2534473" y="260848"/>
                  </a:lnTo>
                  <a:lnTo>
                    <a:pt x="2675277" y="260848"/>
                  </a:lnTo>
                  <a:lnTo>
                    <a:pt x="2816081" y="86949"/>
                  </a:lnTo>
                  <a:lnTo>
                    <a:pt x="2956885" y="86949"/>
                  </a:lnTo>
                  <a:lnTo>
                    <a:pt x="3097689" y="86949"/>
                  </a:lnTo>
                  <a:lnTo>
                    <a:pt x="3238493" y="173898"/>
                  </a:lnTo>
                  <a:lnTo>
                    <a:pt x="3379297" y="86949"/>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2464503"/>
              <a:ext cx="3520101" cy="2521533"/>
            </a:xfrm>
            <a:custGeom>
              <a:avLst/>
              <a:pathLst>
                <a:path w="3520101" h="2521533">
                  <a:moveTo>
                    <a:pt x="0" y="0"/>
                  </a:moveTo>
                  <a:lnTo>
                    <a:pt x="140804" y="1043393"/>
                  </a:lnTo>
                  <a:lnTo>
                    <a:pt x="281608" y="1391191"/>
                  </a:lnTo>
                  <a:lnTo>
                    <a:pt x="422412" y="1652039"/>
                  </a:lnTo>
                  <a:lnTo>
                    <a:pt x="563216" y="782545"/>
                  </a:lnTo>
                  <a:lnTo>
                    <a:pt x="704020" y="2347635"/>
                  </a:lnTo>
                  <a:lnTo>
                    <a:pt x="844824" y="2173736"/>
                  </a:lnTo>
                  <a:lnTo>
                    <a:pt x="985628" y="2260685"/>
                  </a:lnTo>
                  <a:lnTo>
                    <a:pt x="1126432" y="2521533"/>
                  </a:lnTo>
                  <a:lnTo>
                    <a:pt x="1267236" y="2521533"/>
                  </a:lnTo>
                  <a:lnTo>
                    <a:pt x="1408040" y="2434584"/>
                  </a:lnTo>
                  <a:lnTo>
                    <a:pt x="1548844" y="2434584"/>
                  </a:lnTo>
                  <a:lnTo>
                    <a:pt x="1689648" y="2173736"/>
                  </a:lnTo>
                  <a:lnTo>
                    <a:pt x="1830452" y="2086786"/>
                  </a:lnTo>
                  <a:lnTo>
                    <a:pt x="1971256" y="1217292"/>
                  </a:lnTo>
                  <a:lnTo>
                    <a:pt x="2112061" y="1999837"/>
                  </a:lnTo>
                  <a:lnTo>
                    <a:pt x="2252865" y="1912887"/>
                  </a:lnTo>
                  <a:lnTo>
                    <a:pt x="2393669" y="1912887"/>
                  </a:lnTo>
                  <a:lnTo>
                    <a:pt x="2534473" y="1912887"/>
                  </a:lnTo>
                  <a:lnTo>
                    <a:pt x="2675277" y="1999837"/>
                  </a:lnTo>
                  <a:lnTo>
                    <a:pt x="2816081" y="1912887"/>
                  </a:lnTo>
                  <a:lnTo>
                    <a:pt x="2956885" y="1217292"/>
                  </a:lnTo>
                  <a:lnTo>
                    <a:pt x="3097689" y="1217292"/>
                  </a:lnTo>
                  <a:lnTo>
                    <a:pt x="3238493" y="2086786"/>
                  </a:lnTo>
                  <a:lnTo>
                    <a:pt x="3379297" y="2086786"/>
                  </a:lnTo>
                  <a:lnTo>
                    <a:pt x="3520101" y="2347635"/>
                  </a:lnTo>
                </a:path>
              </a:pathLst>
            </a:custGeom>
            <a:ln w="43362" cap="flat">
              <a:solidFill>
                <a:srgbClr val="000000">
                  <a:alpha val="100000"/>
                </a:srgbClr>
              </a:solidFill>
              <a:prstDash val="solid"/>
              <a:round/>
            </a:ln>
          </p:spPr>
          <p:txBody>
            <a:bodyPr/>
            <a:lstStyle/>
            <a:p/>
          </p:txBody>
        </p:sp>
        <p:sp>
          <p:nvSpPr>
            <p:cNvPr id="24" name="pl24"/>
            <p:cNvSpPr/>
            <p:nvPr/>
          </p:nvSpPr>
          <p:spPr>
            <a:xfrm>
              <a:off x="943464" y="2464503"/>
              <a:ext cx="3520101" cy="2521533"/>
            </a:xfrm>
            <a:custGeom>
              <a:avLst/>
              <a:pathLst>
                <a:path w="3520101" h="2521533">
                  <a:moveTo>
                    <a:pt x="0" y="0"/>
                  </a:moveTo>
                  <a:lnTo>
                    <a:pt x="140804" y="1043393"/>
                  </a:lnTo>
                  <a:lnTo>
                    <a:pt x="281608" y="1391191"/>
                  </a:lnTo>
                  <a:lnTo>
                    <a:pt x="422412" y="1652039"/>
                  </a:lnTo>
                  <a:lnTo>
                    <a:pt x="563216" y="782545"/>
                  </a:lnTo>
                  <a:lnTo>
                    <a:pt x="704020" y="2347635"/>
                  </a:lnTo>
                  <a:lnTo>
                    <a:pt x="844824" y="2173736"/>
                  </a:lnTo>
                  <a:lnTo>
                    <a:pt x="985628" y="2260685"/>
                  </a:lnTo>
                  <a:lnTo>
                    <a:pt x="1126432" y="2521533"/>
                  </a:lnTo>
                  <a:lnTo>
                    <a:pt x="1267236" y="2521533"/>
                  </a:lnTo>
                  <a:lnTo>
                    <a:pt x="1408040" y="2434584"/>
                  </a:lnTo>
                  <a:lnTo>
                    <a:pt x="1548844" y="2434584"/>
                  </a:lnTo>
                  <a:lnTo>
                    <a:pt x="1689648" y="2173736"/>
                  </a:lnTo>
                  <a:lnTo>
                    <a:pt x="1830452" y="2086786"/>
                  </a:lnTo>
                  <a:lnTo>
                    <a:pt x="1971256" y="1217292"/>
                  </a:lnTo>
                  <a:lnTo>
                    <a:pt x="2112061" y="1999837"/>
                  </a:lnTo>
                  <a:lnTo>
                    <a:pt x="2252865" y="1912887"/>
                  </a:lnTo>
                  <a:lnTo>
                    <a:pt x="2393669" y="1912887"/>
                  </a:lnTo>
                  <a:lnTo>
                    <a:pt x="2534473" y="1912887"/>
                  </a:lnTo>
                  <a:lnTo>
                    <a:pt x="2675277" y="1999837"/>
                  </a:lnTo>
                  <a:lnTo>
                    <a:pt x="2816081" y="1912887"/>
                  </a:lnTo>
                  <a:lnTo>
                    <a:pt x="2956885" y="1217292"/>
                  </a:lnTo>
                  <a:lnTo>
                    <a:pt x="3097689" y="1217292"/>
                  </a:lnTo>
                  <a:lnTo>
                    <a:pt x="3238493" y="2086786"/>
                  </a:lnTo>
                  <a:lnTo>
                    <a:pt x="3379297" y="2086786"/>
                  </a:lnTo>
                  <a:lnTo>
                    <a:pt x="3520101" y="2347635"/>
                  </a:lnTo>
                </a:path>
              </a:pathLst>
            </a:custGeom>
            <a:ln w="27101" cap="flat">
              <a:solidFill>
                <a:srgbClr val="0058AB">
                  <a:alpha val="100000"/>
                </a:srgbClr>
              </a:solidFill>
              <a:prstDash val="solid"/>
              <a:round/>
            </a:ln>
          </p:spPr>
          <p:txBody>
            <a:bodyPr/>
            <a:lstStyle/>
            <a:p/>
          </p:txBody>
        </p:sp>
        <p:sp>
          <p:nvSpPr>
            <p:cNvPr id="25" name="pl25"/>
            <p:cNvSpPr/>
            <p:nvPr/>
          </p:nvSpPr>
          <p:spPr>
            <a:xfrm>
              <a:off x="767459" y="507298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20365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38239"/>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20349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551290"/>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1370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16586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88995"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51349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29301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0173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1369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16821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3560252" y="41369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16821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264273"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2526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44847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51349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7" name="tx47"/>
            <p:cNvSpPr/>
            <p:nvPr/>
          </p:nvSpPr>
          <p:spPr>
            <a:xfrm>
              <a:off x="4523855" y="45991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2654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50303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608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42180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58563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8563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1016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7262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52738" y="6093143"/>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66" name="tx66"/>
            <p:cNvSpPr/>
            <p:nvPr/>
          </p:nvSpPr>
          <p:spPr>
            <a:xfrm>
              <a:off x="267726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9720"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46382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7687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99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07298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2034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3339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4645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551453"/>
              <a:ext cx="3520101" cy="2608483"/>
            </a:xfrm>
            <a:custGeom>
              <a:avLst/>
              <a:pathLst>
                <a:path w="3520101" h="2608483">
                  <a:moveTo>
                    <a:pt x="0" y="434747"/>
                  </a:moveTo>
                  <a:lnTo>
                    <a:pt x="140804" y="347797"/>
                  </a:lnTo>
                  <a:lnTo>
                    <a:pt x="281608" y="1304241"/>
                  </a:lnTo>
                  <a:lnTo>
                    <a:pt x="422412" y="1391191"/>
                  </a:lnTo>
                  <a:lnTo>
                    <a:pt x="563216" y="260848"/>
                  </a:lnTo>
                  <a:lnTo>
                    <a:pt x="704020" y="1565090"/>
                  </a:lnTo>
                  <a:lnTo>
                    <a:pt x="844824" y="1478140"/>
                  </a:lnTo>
                  <a:lnTo>
                    <a:pt x="985628" y="782545"/>
                  </a:lnTo>
                  <a:lnTo>
                    <a:pt x="1126432" y="869494"/>
                  </a:lnTo>
                  <a:lnTo>
                    <a:pt x="1267236" y="1912887"/>
                  </a:lnTo>
                  <a:lnTo>
                    <a:pt x="1408040" y="1999837"/>
                  </a:lnTo>
                  <a:lnTo>
                    <a:pt x="1548844" y="1999837"/>
                  </a:lnTo>
                  <a:lnTo>
                    <a:pt x="1689648" y="2347635"/>
                  </a:lnTo>
                  <a:lnTo>
                    <a:pt x="1830452" y="1825938"/>
                  </a:lnTo>
                  <a:lnTo>
                    <a:pt x="1971256" y="434747"/>
                  </a:lnTo>
                  <a:lnTo>
                    <a:pt x="2112061" y="956443"/>
                  </a:lnTo>
                  <a:lnTo>
                    <a:pt x="2252865" y="2608483"/>
                  </a:lnTo>
                  <a:lnTo>
                    <a:pt x="2393669" y="2347635"/>
                  </a:lnTo>
                  <a:lnTo>
                    <a:pt x="2534473" y="2086786"/>
                  </a:lnTo>
                  <a:lnTo>
                    <a:pt x="2675277" y="1738988"/>
                  </a:lnTo>
                  <a:lnTo>
                    <a:pt x="2816081" y="956443"/>
                  </a:lnTo>
                  <a:lnTo>
                    <a:pt x="2956885" y="0"/>
                  </a:lnTo>
                  <a:lnTo>
                    <a:pt x="3097689" y="0"/>
                  </a:lnTo>
                  <a:lnTo>
                    <a:pt x="3238493" y="2434584"/>
                  </a:lnTo>
                  <a:lnTo>
                    <a:pt x="3379297" y="1738988"/>
                  </a:lnTo>
                  <a:lnTo>
                    <a:pt x="3520101" y="1391191"/>
                  </a:lnTo>
                </a:path>
              </a:pathLst>
            </a:custGeom>
            <a:ln w="27101" cap="flat">
              <a:solidFill>
                <a:srgbClr val="0058AB">
                  <a:alpha val="80000"/>
                </a:srgbClr>
              </a:solidFill>
              <a:prstDash val="solid"/>
              <a:round/>
            </a:ln>
          </p:spPr>
          <p:txBody>
            <a:bodyPr/>
            <a:lstStyle/>
            <a:p/>
          </p:txBody>
        </p:sp>
        <p:sp>
          <p:nvSpPr>
            <p:cNvPr id="85" name="pl85"/>
            <p:cNvSpPr/>
            <p:nvPr/>
          </p:nvSpPr>
          <p:spPr>
            <a:xfrm>
              <a:off x="5308715" y="3855694"/>
              <a:ext cx="3520101" cy="782545"/>
            </a:xfrm>
            <a:custGeom>
              <a:avLst/>
              <a:pathLst>
                <a:path w="3520101" h="782545">
                  <a:moveTo>
                    <a:pt x="0" y="0"/>
                  </a:moveTo>
                  <a:lnTo>
                    <a:pt x="140804" y="86949"/>
                  </a:lnTo>
                  <a:lnTo>
                    <a:pt x="281608" y="86949"/>
                  </a:lnTo>
                  <a:lnTo>
                    <a:pt x="422412" y="173898"/>
                  </a:lnTo>
                  <a:lnTo>
                    <a:pt x="563216" y="260848"/>
                  </a:lnTo>
                  <a:lnTo>
                    <a:pt x="704020" y="260848"/>
                  </a:lnTo>
                  <a:lnTo>
                    <a:pt x="844824" y="347797"/>
                  </a:lnTo>
                  <a:lnTo>
                    <a:pt x="985628" y="434747"/>
                  </a:lnTo>
                  <a:lnTo>
                    <a:pt x="1126432" y="521696"/>
                  </a:lnTo>
                  <a:lnTo>
                    <a:pt x="1267236" y="608646"/>
                  </a:lnTo>
                  <a:lnTo>
                    <a:pt x="1408040" y="695595"/>
                  </a:lnTo>
                  <a:lnTo>
                    <a:pt x="1548844" y="695595"/>
                  </a:lnTo>
                  <a:lnTo>
                    <a:pt x="1689648" y="695595"/>
                  </a:lnTo>
                  <a:lnTo>
                    <a:pt x="1830452" y="695595"/>
                  </a:lnTo>
                  <a:lnTo>
                    <a:pt x="1971256" y="695595"/>
                  </a:lnTo>
                  <a:lnTo>
                    <a:pt x="2112061" y="782545"/>
                  </a:lnTo>
                  <a:lnTo>
                    <a:pt x="2252865" y="695595"/>
                  </a:lnTo>
                  <a:lnTo>
                    <a:pt x="2393669" y="695595"/>
                  </a:lnTo>
                  <a:lnTo>
                    <a:pt x="2534473" y="782545"/>
                  </a:lnTo>
                  <a:lnTo>
                    <a:pt x="2675277" y="782545"/>
                  </a:lnTo>
                  <a:lnTo>
                    <a:pt x="2816081" y="782545"/>
                  </a:lnTo>
                  <a:lnTo>
                    <a:pt x="2956885" y="695595"/>
                  </a:lnTo>
                  <a:lnTo>
                    <a:pt x="3097689" y="608646"/>
                  </a:lnTo>
                  <a:lnTo>
                    <a:pt x="3238493" y="608646"/>
                  </a:lnTo>
                  <a:lnTo>
                    <a:pt x="3379297" y="695595"/>
                  </a:lnTo>
                  <a:lnTo>
                    <a:pt x="3520101" y="695595"/>
                  </a:lnTo>
                </a:path>
              </a:pathLst>
            </a:custGeom>
            <a:ln w="27101" cap="flat">
              <a:solidFill>
                <a:srgbClr val="1CABE2">
                  <a:alpha val="80000"/>
                </a:srgbClr>
              </a:solidFill>
              <a:prstDash val="solid"/>
              <a:round/>
            </a:ln>
          </p:spPr>
          <p:txBody>
            <a:bodyPr/>
            <a:lstStyle/>
            <a:p/>
          </p:txBody>
        </p:sp>
        <p:sp>
          <p:nvSpPr>
            <p:cNvPr id="86" name="pl86"/>
            <p:cNvSpPr/>
            <p:nvPr/>
          </p:nvSpPr>
          <p:spPr>
            <a:xfrm>
              <a:off x="5308715" y="4290442"/>
              <a:ext cx="3520101" cy="608646"/>
            </a:xfrm>
            <a:custGeom>
              <a:avLst/>
              <a:pathLst>
                <a:path w="3520101" h="608646">
                  <a:moveTo>
                    <a:pt x="0" y="86949"/>
                  </a:moveTo>
                  <a:lnTo>
                    <a:pt x="140804" y="0"/>
                  </a:lnTo>
                  <a:lnTo>
                    <a:pt x="281608" y="86949"/>
                  </a:lnTo>
                  <a:lnTo>
                    <a:pt x="422412" y="86949"/>
                  </a:lnTo>
                  <a:lnTo>
                    <a:pt x="563216" y="0"/>
                  </a:lnTo>
                  <a:lnTo>
                    <a:pt x="704020" y="0"/>
                  </a:lnTo>
                  <a:lnTo>
                    <a:pt x="844824" y="86949"/>
                  </a:lnTo>
                  <a:lnTo>
                    <a:pt x="985628" y="173898"/>
                  </a:lnTo>
                  <a:lnTo>
                    <a:pt x="1126432" y="86949"/>
                  </a:lnTo>
                  <a:lnTo>
                    <a:pt x="1267236" y="260848"/>
                  </a:lnTo>
                  <a:lnTo>
                    <a:pt x="1408040" y="347797"/>
                  </a:lnTo>
                  <a:lnTo>
                    <a:pt x="1548844" y="347797"/>
                  </a:lnTo>
                  <a:lnTo>
                    <a:pt x="1689648" y="260848"/>
                  </a:lnTo>
                  <a:lnTo>
                    <a:pt x="1830452" y="347797"/>
                  </a:lnTo>
                  <a:lnTo>
                    <a:pt x="1971256" y="260848"/>
                  </a:lnTo>
                  <a:lnTo>
                    <a:pt x="2112061" y="347797"/>
                  </a:lnTo>
                  <a:lnTo>
                    <a:pt x="2252865" y="608646"/>
                  </a:lnTo>
                  <a:lnTo>
                    <a:pt x="2393669" y="434747"/>
                  </a:lnTo>
                  <a:lnTo>
                    <a:pt x="2534473" y="347797"/>
                  </a:lnTo>
                  <a:lnTo>
                    <a:pt x="2675277" y="347797"/>
                  </a:lnTo>
                  <a:lnTo>
                    <a:pt x="2816081" y="347797"/>
                  </a:lnTo>
                  <a:lnTo>
                    <a:pt x="2956885" y="260848"/>
                  </a:lnTo>
                  <a:lnTo>
                    <a:pt x="3097689" y="173898"/>
                  </a:lnTo>
                  <a:lnTo>
                    <a:pt x="3238493" y="521696"/>
                  </a:lnTo>
                  <a:lnTo>
                    <a:pt x="3379297" y="521696"/>
                  </a:lnTo>
                  <a:lnTo>
                    <a:pt x="3520101" y="347797"/>
                  </a:lnTo>
                </a:path>
              </a:pathLst>
            </a:custGeom>
            <a:ln w="27101" cap="flat">
              <a:solidFill>
                <a:srgbClr val="00833D">
                  <a:alpha val="80000"/>
                </a:srgbClr>
              </a:solidFill>
              <a:prstDash val="solid"/>
              <a:round/>
            </a:ln>
          </p:spPr>
          <p:txBody>
            <a:bodyPr/>
            <a:lstStyle/>
            <a:p/>
          </p:txBody>
        </p:sp>
        <p:sp>
          <p:nvSpPr>
            <p:cNvPr id="87" name="pl87"/>
            <p:cNvSpPr/>
            <p:nvPr/>
          </p:nvSpPr>
          <p:spPr>
            <a:xfrm>
              <a:off x="5308715" y="2551453"/>
              <a:ext cx="3520101" cy="2608483"/>
            </a:xfrm>
            <a:custGeom>
              <a:avLst/>
              <a:pathLst>
                <a:path w="3520101" h="2608483">
                  <a:moveTo>
                    <a:pt x="0" y="434747"/>
                  </a:moveTo>
                  <a:lnTo>
                    <a:pt x="140804" y="347797"/>
                  </a:lnTo>
                  <a:lnTo>
                    <a:pt x="281608" y="1304241"/>
                  </a:lnTo>
                  <a:lnTo>
                    <a:pt x="422412" y="1391191"/>
                  </a:lnTo>
                  <a:lnTo>
                    <a:pt x="563216" y="260848"/>
                  </a:lnTo>
                  <a:lnTo>
                    <a:pt x="704020" y="1565090"/>
                  </a:lnTo>
                  <a:lnTo>
                    <a:pt x="844824" y="1478140"/>
                  </a:lnTo>
                  <a:lnTo>
                    <a:pt x="985628" y="782545"/>
                  </a:lnTo>
                  <a:lnTo>
                    <a:pt x="1126432" y="869494"/>
                  </a:lnTo>
                  <a:lnTo>
                    <a:pt x="1267236" y="1912887"/>
                  </a:lnTo>
                  <a:lnTo>
                    <a:pt x="1408040" y="1999837"/>
                  </a:lnTo>
                  <a:lnTo>
                    <a:pt x="1548844" y="1999837"/>
                  </a:lnTo>
                  <a:lnTo>
                    <a:pt x="1689648" y="2347635"/>
                  </a:lnTo>
                  <a:lnTo>
                    <a:pt x="1830452" y="1825938"/>
                  </a:lnTo>
                  <a:lnTo>
                    <a:pt x="1971256" y="434747"/>
                  </a:lnTo>
                  <a:lnTo>
                    <a:pt x="2112061" y="956443"/>
                  </a:lnTo>
                  <a:lnTo>
                    <a:pt x="2252865" y="2608483"/>
                  </a:lnTo>
                  <a:lnTo>
                    <a:pt x="2393669" y="2347635"/>
                  </a:lnTo>
                  <a:lnTo>
                    <a:pt x="2534473" y="2086786"/>
                  </a:lnTo>
                  <a:lnTo>
                    <a:pt x="2675277" y="1738988"/>
                  </a:lnTo>
                  <a:lnTo>
                    <a:pt x="2816081" y="956443"/>
                  </a:lnTo>
                  <a:lnTo>
                    <a:pt x="2956885" y="0"/>
                  </a:lnTo>
                  <a:lnTo>
                    <a:pt x="3097689" y="0"/>
                  </a:lnTo>
                  <a:lnTo>
                    <a:pt x="3238493" y="2434584"/>
                  </a:lnTo>
                  <a:lnTo>
                    <a:pt x="3379297" y="1738988"/>
                  </a:lnTo>
                  <a:lnTo>
                    <a:pt x="3520101" y="1391191"/>
                  </a:lnTo>
                </a:path>
              </a:pathLst>
            </a:custGeom>
            <a:ln w="43362" cap="flat">
              <a:solidFill>
                <a:srgbClr val="000000">
                  <a:alpha val="100000"/>
                </a:srgbClr>
              </a:solidFill>
              <a:prstDash val="solid"/>
              <a:round/>
            </a:ln>
          </p:spPr>
          <p:txBody>
            <a:bodyPr/>
            <a:lstStyle/>
            <a:p/>
          </p:txBody>
        </p:sp>
        <p:sp>
          <p:nvSpPr>
            <p:cNvPr id="88" name="pl88"/>
            <p:cNvSpPr/>
            <p:nvPr/>
          </p:nvSpPr>
          <p:spPr>
            <a:xfrm>
              <a:off x="5308715" y="2551453"/>
              <a:ext cx="3520101" cy="2608483"/>
            </a:xfrm>
            <a:custGeom>
              <a:avLst/>
              <a:pathLst>
                <a:path w="3520101" h="2608483">
                  <a:moveTo>
                    <a:pt x="0" y="434747"/>
                  </a:moveTo>
                  <a:lnTo>
                    <a:pt x="140804" y="347797"/>
                  </a:lnTo>
                  <a:lnTo>
                    <a:pt x="281608" y="1304241"/>
                  </a:lnTo>
                  <a:lnTo>
                    <a:pt x="422412" y="1391191"/>
                  </a:lnTo>
                  <a:lnTo>
                    <a:pt x="563216" y="260848"/>
                  </a:lnTo>
                  <a:lnTo>
                    <a:pt x="704020" y="1565090"/>
                  </a:lnTo>
                  <a:lnTo>
                    <a:pt x="844824" y="1478140"/>
                  </a:lnTo>
                  <a:lnTo>
                    <a:pt x="985628" y="782545"/>
                  </a:lnTo>
                  <a:lnTo>
                    <a:pt x="1126432" y="869494"/>
                  </a:lnTo>
                  <a:lnTo>
                    <a:pt x="1267236" y="1912887"/>
                  </a:lnTo>
                  <a:lnTo>
                    <a:pt x="1408040" y="1999837"/>
                  </a:lnTo>
                  <a:lnTo>
                    <a:pt x="1548844" y="1999837"/>
                  </a:lnTo>
                  <a:lnTo>
                    <a:pt x="1689648" y="2347635"/>
                  </a:lnTo>
                  <a:lnTo>
                    <a:pt x="1830452" y="1825938"/>
                  </a:lnTo>
                  <a:lnTo>
                    <a:pt x="1971256" y="434747"/>
                  </a:lnTo>
                  <a:lnTo>
                    <a:pt x="2112061" y="956443"/>
                  </a:lnTo>
                  <a:lnTo>
                    <a:pt x="2252865" y="2608483"/>
                  </a:lnTo>
                  <a:lnTo>
                    <a:pt x="2393669" y="2347635"/>
                  </a:lnTo>
                  <a:lnTo>
                    <a:pt x="2534473" y="2086786"/>
                  </a:lnTo>
                  <a:lnTo>
                    <a:pt x="2675277" y="1738988"/>
                  </a:lnTo>
                  <a:lnTo>
                    <a:pt x="2816081" y="956443"/>
                  </a:lnTo>
                  <a:lnTo>
                    <a:pt x="2956885" y="0"/>
                  </a:lnTo>
                  <a:lnTo>
                    <a:pt x="3097689" y="0"/>
                  </a:lnTo>
                  <a:lnTo>
                    <a:pt x="3238493" y="2434584"/>
                  </a:lnTo>
                  <a:lnTo>
                    <a:pt x="3379297" y="1738988"/>
                  </a:lnTo>
                  <a:lnTo>
                    <a:pt x="3520101" y="1391191"/>
                  </a:lnTo>
                </a:path>
              </a:pathLst>
            </a:custGeom>
            <a:ln w="27101" cap="flat">
              <a:solidFill>
                <a:srgbClr val="0058AB">
                  <a:alpha val="100000"/>
                </a:srgbClr>
              </a:solidFill>
              <a:prstDash val="solid"/>
              <a:round/>
            </a:ln>
          </p:spPr>
          <p:txBody>
            <a:bodyPr/>
            <a:lstStyle/>
            <a:p/>
          </p:txBody>
        </p:sp>
        <p:sp>
          <p:nvSpPr>
            <p:cNvPr id="89" name="pl89"/>
            <p:cNvSpPr/>
            <p:nvPr/>
          </p:nvSpPr>
          <p:spPr>
            <a:xfrm>
              <a:off x="5132709" y="507298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72535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855694"/>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290442"/>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247048"/>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029593"/>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681795"/>
              <a:ext cx="0" cy="260848"/>
            </a:xfrm>
            <a:custGeom>
              <a:avLst/>
              <a:pathLst>
                <a:path w="0" h="260848">
                  <a:moveTo>
                    <a:pt x="0" y="26084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6587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6888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5926111"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38191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658267" y="42238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25269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3" name="pg103"/>
            <p:cNvSpPr/>
            <p:nvPr/>
          </p:nvSpPr>
          <p:spPr>
            <a:xfrm>
              <a:off x="7334152" y="3180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32093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7925503"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39918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629524" y="39630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399184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pg109"/>
            <p:cNvSpPr/>
            <p:nvPr/>
          </p:nvSpPr>
          <p:spPr>
            <a:xfrm>
              <a:off x="8742193" y="36152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64400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1" name="tx111"/>
            <p:cNvSpPr/>
            <p:nvPr/>
          </p:nvSpPr>
          <p:spPr>
            <a:xfrm>
              <a:off x="8889106" y="4510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5991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3" name="tx113"/>
            <p:cNvSpPr/>
            <p:nvPr/>
          </p:nvSpPr>
          <p:spPr>
            <a:xfrm>
              <a:off x="5006511" y="50303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1608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2913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42180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5088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5088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541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787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17989" y="6093143"/>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Djibouti</a:t>
              </a:r>
            </a:p>
          </p:txBody>
        </p:sp>
        <p:sp>
          <p:nvSpPr>
            <p:cNvPr id="130" name="tx130"/>
            <p:cNvSpPr/>
            <p:nvPr/>
          </p:nvSpPr>
          <p:spPr>
            <a:xfrm>
              <a:off x="704251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4971"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4" name="tx134"/>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2952337" y="1332266"/>
              <a:ext cx="35136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Djibouti,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3 % des enfants ayant reçu le DTP1 n’ont pas reçu le DTP3 (à gauche), et 13 % des enfants ayant reçu le DTP1 n’ont pas reçu le MCV1 (à droite).
Le faible taux d’abandon du DTP témoigne d’une bonne capacité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à Djibouti était inférieur au taux mondial, tandis que le taux d'abandon du DTP-MCV était supérieur au taux mondial.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faible (3 %) et celui entre la DTP1 et le MCV1 élevé (13 %) à Djibouti, ce qui témoigne d'une bonne capacité à administrer la série primaire dès le plus jeune âge, mais d'une capacité insuffisante à assurer le cycle complet de vaccination pendant la petite enfance.</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51514"/>
            </a:xfrm>
            <a:custGeom>
              <a:avLst/>
              <a:pathLst>
                <a:path w="2135265" h="551514">
                  <a:moveTo>
                    <a:pt x="0" y="551514"/>
                  </a:moveTo>
                  <a:lnTo>
                    <a:pt x="85410" y="517574"/>
                  </a:lnTo>
                  <a:lnTo>
                    <a:pt x="170821" y="398787"/>
                  </a:lnTo>
                  <a:lnTo>
                    <a:pt x="256231" y="305454"/>
                  </a:lnTo>
                  <a:lnTo>
                    <a:pt x="341642" y="237575"/>
                  </a:lnTo>
                  <a:lnTo>
                    <a:pt x="427053" y="161211"/>
                  </a:lnTo>
                  <a:lnTo>
                    <a:pt x="512463" y="93333"/>
                  </a:lnTo>
                  <a:lnTo>
                    <a:pt x="597874" y="76363"/>
                  </a:lnTo>
                  <a:lnTo>
                    <a:pt x="683284" y="76363"/>
                  </a:lnTo>
                  <a:lnTo>
                    <a:pt x="768695" y="76363"/>
                  </a:lnTo>
                  <a:lnTo>
                    <a:pt x="854106" y="76363"/>
                  </a:lnTo>
                  <a:lnTo>
                    <a:pt x="939516" y="84848"/>
                  </a:lnTo>
                  <a:lnTo>
                    <a:pt x="1024927" y="101818"/>
                  </a:lnTo>
                  <a:lnTo>
                    <a:pt x="1110337" y="110302"/>
                  </a:lnTo>
                  <a:lnTo>
                    <a:pt x="1195748" y="0"/>
                  </a:lnTo>
                  <a:lnTo>
                    <a:pt x="1281159" y="59393"/>
                  </a:lnTo>
                  <a:lnTo>
                    <a:pt x="1366569" y="76363"/>
                  </a:lnTo>
                  <a:lnTo>
                    <a:pt x="1451980" y="59393"/>
                  </a:lnTo>
                  <a:lnTo>
                    <a:pt x="1537390" y="50909"/>
                  </a:lnTo>
                  <a:lnTo>
                    <a:pt x="1622801" y="33939"/>
                  </a:lnTo>
                  <a:lnTo>
                    <a:pt x="1708212" y="186666"/>
                  </a:lnTo>
                  <a:lnTo>
                    <a:pt x="1793622" y="322423"/>
                  </a:lnTo>
                  <a:lnTo>
                    <a:pt x="1879033" y="322423"/>
                  </a:lnTo>
                  <a:lnTo>
                    <a:pt x="1964443" y="229090"/>
                  </a:lnTo>
                  <a:lnTo>
                    <a:pt x="2049854" y="186666"/>
                  </a:lnTo>
                  <a:lnTo>
                    <a:pt x="2135265" y="161211"/>
                  </a:lnTo>
                </a:path>
              </a:pathLst>
            </a:custGeom>
            <a:ln w="27101" cap="flat">
              <a:solidFill>
                <a:srgbClr val="1CABE2">
                  <a:alpha val="100000"/>
                </a:srgbClr>
              </a:solidFill>
              <a:prstDash val="solid"/>
              <a:round/>
            </a:ln>
          </p:spPr>
          <p:txBody>
            <a:bodyPr/>
            <a:lstStyle/>
            <a:p/>
          </p:txBody>
        </p:sp>
        <p:sp>
          <p:nvSpPr>
            <p:cNvPr id="24" name="pt24"/>
            <p:cNvSpPr/>
            <p:nvPr/>
          </p:nvSpPr>
          <p:spPr>
            <a:xfrm>
              <a:off x="1038054" y="24812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4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4069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51" name="tx51"/>
            <p:cNvSpPr/>
            <p:nvPr/>
          </p:nvSpPr>
          <p:spPr>
            <a:xfrm>
              <a:off x="3223926"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69187"/>
              <a:ext cx="768695" cy="356363"/>
            </a:xfrm>
            <a:custGeom>
              <a:avLst/>
              <a:pathLst>
                <a:path w="768695" h="356363">
                  <a:moveTo>
                    <a:pt x="0" y="339393"/>
                  </a:moveTo>
                  <a:lnTo>
                    <a:pt x="85410" y="339393"/>
                  </a:lnTo>
                  <a:lnTo>
                    <a:pt x="170821" y="356363"/>
                  </a:lnTo>
                  <a:lnTo>
                    <a:pt x="256231" y="8484"/>
                  </a:lnTo>
                  <a:lnTo>
                    <a:pt x="341642" y="135757"/>
                  </a:lnTo>
                  <a:lnTo>
                    <a:pt x="427053" y="229090"/>
                  </a:lnTo>
                  <a:lnTo>
                    <a:pt x="512463" y="229090"/>
                  </a:lnTo>
                  <a:lnTo>
                    <a:pt x="597874" y="118787"/>
                  </a:lnTo>
                  <a:lnTo>
                    <a:pt x="683284" y="3393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69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575444"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85" name="tx85"/>
            <p:cNvSpPr/>
            <p:nvPr/>
          </p:nvSpPr>
          <p:spPr>
            <a:xfrm>
              <a:off x="3223926"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86" name="tx86"/>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3051698"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663333"/>
              <a:ext cx="854106" cy="186666"/>
            </a:xfrm>
            <a:custGeom>
              <a:avLst/>
              <a:pathLst>
                <a:path w="854106" h="186666">
                  <a:moveTo>
                    <a:pt x="0" y="16969"/>
                  </a:moveTo>
                  <a:lnTo>
                    <a:pt x="85410" y="135757"/>
                  </a:lnTo>
                  <a:lnTo>
                    <a:pt x="170821" y="67878"/>
                  </a:lnTo>
                  <a:lnTo>
                    <a:pt x="256231" y="8484"/>
                  </a:lnTo>
                  <a:lnTo>
                    <a:pt x="341642" y="0"/>
                  </a:lnTo>
                  <a:lnTo>
                    <a:pt x="427053" y="135757"/>
                  </a:lnTo>
                  <a:lnTo>
                    <a:pt x="512463" y="186666"/>
                  </a:lnTo>
                  <a:lnTo>
                    <a:pt x="597874" y="186666"/>
                  </a:lnTo>
                  <a:lnTo>
                    <a:pt x="683284" y="110302"/>
                  </a:lnTo>
                  <a:lnTo>
                    <a:pt x="768695" y="33939"/>
                  </a:lnTo>
                  <a:lnTo>
                    <a:pt x="854106" y="0"/>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74626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2917087"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45880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0" name="tx120"/>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2624645" y="45221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tx122"/>
            <p:cNvSpPr/>
            <p:nvPr/>
          </p:nvSpPr>
          <p:spPr>
            <a:xfrm>
              <a:off x="3051698" y="4556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98677"/>
              <a:ext cx="2135265" cy="237575"/>
            </a:xfrm>
            <a:custGeom>
              <a:avLst/>
              <a:pathLst>
                <a:path w="2135265" h="237575">
                  <a:moveTo>
                    <a:pt x="0" y="229090"/>
                  </a:moveTo>
                  <a:lnTo>
                    <a:pt x="85410" y="237575"/>
                  </a:lnTo>
                  <a:lnTo>
                    <a:pt x="170821" y="178181"/>
                  </a:lnTo>
                  <a:lnTo>
                    <a:pt x="256231" y="144242"/>
                  </a:lnTo>
                  <a:lnTo>
                    <a:pt x="341642" y="101818"/>
                  </a:lnTo>
                  <a:lnTo>
                    <a:pt x="427053" y="169696"/>
                  </a:lnTo>
                  <a:lnTo>
                    <a:pt x="512463" y="144242"/>
                  </a:lnTo>
                  <a:lnTo>
                    <a:pt x="597874" y="8484"/>
                  </a:lnTo>
                  <a:lnTo>
                    <a:pt x="683284" y="25454"/>
                  </a:lnTo>
                  <a:lnTo>
                    <a:pt x="768695" y="25454"/>
                  </a:lnTo>
                  <a:lnTo>
                    <a:pt x="854106" y="25454"/>
                  </a:lnTo>
                  <a:lnTo>
                    <a:pt x="939516" y="33939"/>
                  </a:lnTo>
                  <a:lnTo>
                    <a:pt x="1024927" y="67878"/>
                  </a:lnTo>
                  <a:lnTo>
                    <a:pt x="1110337" y="50909"/>
                  </a:lnTo>
                  <a:lnTo>
                    <a:pt x="1195748" y="0"/>
                  </a:lnTo>
                  <a:lnTo>
                    <a:pt x="1281159" y="25454"/>
                  </a:lnTo>
                  <a:lnTo>
                    <a:pt x="1366569" y="161211"/>
                  </a:lnTo>
                  <a:lnTo>
                    <a:pt x="1451980" y="84848"/>
                  </a:lnTo>
                  <a:lnTo>
                    <a:pt x="1537390" y="16969"/>
                  </a:lnTo>
                  <a:lnTo>
                    <a:pt x="1622801" y="16969"/>
                  </a:lnTo>
                  <a:lnTo>
                    <a:pt x="1708212" y="144242"/>
                  </a:lnTo>
                  <a:lnTo>
                    <a:pt x="1793622" y="195151"/>
                  </a:lnTo>
                  <a:lnTo>
                    <a:pt x="1879033" y="195151"/>
                  </a:lnTo>
                  <a:lnTo>
                    <a:pt x="1964443" y="135757"/>
                  </a:lnTo>
                  <a:lnTo>
                    <a:pt x="2049854" y="93333"/>
                  </a:lnTo>
                  <a:lnTo>
                    <a:pt x="2135265" y="59393"/>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94257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1340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213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0" name="tx170"/>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1" name="tx171"/>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tx172"/>
            <p:cNvSpPr/>
            <p:nvPr/>
          </p:nvSpPr>
          <p:spPr>
            <a:xfrm>
              <a:off x="5845885"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369187"/>
              <a:ext cx="2135265" cy="313938"/>
            </a:xfrm>
            <a:custGeom>
              <a:avLst/>
              <a:pathLst>
                <a:path w="2135265" h="313938">
                  <a:moveTo>
                    <a:pt x="0" y="305454"/>
                  </a:moveTo>
                  <a:lnTo>
                    <a:pt x="85410" y="313938"/>
                  </a:lnTo>
                  <a:lnTo>
                    <a:pt x="170821" y="203636"/>
                  </a:lnTo>
                  <a:lnTo>
                    <a:pt x="256231" y="169696"/>
                  </a:lnTo>
                  <a:lnTo>
                    <a:pt x="341642" y="220605"/>
                  </a:lnTo>
                  <a:lnTo>
                    <a:pt x="427053" y="178181"/>
                  </a:lnTo>
                  <a:lnTo>
                    <a:pt x="512463" y="161211"/>
                  </a:lnTo>
                  <a:lnTo>
                    <a:pt x="597874" y="101818"/>
                  </a:lnTo>
                  <a:lnTo>
                    <a:pt x="683284" y="110302"/>
                  </a:lnTo>
                  <a:lnTo>
                    <a:pt x="768695" y="16969"/>
                  </a:lnTo>
                  <a:lnTo>
                    <a:pt x="854106" y="8484"/>
                  </a:lnTo>
                  <a:lnTo>
                    <a:pt x="939516" y="16969"/>
                  </a:lnTo>
                  <a:lnTo>
                    <a:pt x="1024927" y="25454"/>
                  </a:lnTo>
                  <a:lnTo>
                    <a:pt x="1110337" y="50909"/>
                  </a:lnTo>
                  <a:lnTo>
                    <a:pt x="1195748" y="127272"/>
                  </a:lnTo>
                  <a:lnTo>
                    <a:pt x="1281159" y="101818"/>
                  </a:lnTo>
                  <a:lnTo>
                    <a:pt x="1366569" y="93333"/>
                  </a:lnTo>
                  <a:lnTo>
                    <a:pt x="1451980" y="42424"/>
                  </a:lnTo>
                  <a:lnTo>
                    <a:pt x="1537390" y="0"/>
                  </a:lnTo>
                  <a:lnTo>
                    <a:pt x="1622801" y="25454"/>
                  </a:lnTo>
                  <a:lnTo>
                    <a:pt x="1708212" y="203636"/>
                  </a:lnTo>
                  <a:lnTo>
                    <a:pt x="1793622" y="305454"/>
                  </a:lnTo>
                  <a:lnTo>
                    <a:pt x="1879033" y="305454"/>
                  </a:lnTo>
                  <a:lnTo>
                    <a:pt x="1964443" y="84848"/>
                  </a:lnTo>
                  <a:lnTo>
                    <a:pt x="2049854" y="93333"/>
                  </a:lnTo>
                  <a:lnTo>
                    <a:pt x="2135265" y="93333"/>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942579"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62586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582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20" name="tx220"/>
            <p:cNvSpPr/>
            <p:nvPr/>
          </p:nvSpPr>
          <p:spPr>
            <a:xfrm>
              <a:off x="6018113" y="337144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1" name="tx221"/>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22" name="tx222"/>
            <p:cNvSpPr/>
            <p:nvPr/>
          </p:nvSpPr>
          <p:spPr>
            <a:xfrm>
              <a:off x="5845885" y="332255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23" name="pl223"/>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6644479" y="2032616"/>
              <a:ext cx="2135265" cy="364847"/>
            </a:xfrm>
            <a:custGeom>
              <a:avLst/>
              <a:pathLst>
                <a:path w="2135265" h="364847">
                  <a:moveTo>
                    <a:pt x="0" y="364847"/>
                  </a:moveTo>
                  <a:lnTo>
                    <a:pt x="85410" y="305454"/>
                  </a:lnTo>
                  <a:lnTo>
                    <a:pt x="170821" y="229090"/>
                  </a:lnTo>
                  <a:lnTo>
                    <a:pt x="256231" y="178181"/>
                  </a:lnTo>
                  <a:lnTo>
                    <a:pt x="341642" y="212120"/>
                  </a:lnTo>
                  <a:lnTo>
                    <a:pt x="427053" y="152727"/>
                  </a:lnTo>
                  <a:lnTo>
                    <a:pt x="512463" y="144242"/>
                  </a:lnTo>
                  <a:lnTo>
                    <a:pt x="597874" y="8484"/>
                  </a:lnTo>
                  <a:lnTo>
                    <a:pt x="683284" y="0"/>
                  </a:lnTo>
                  <a:lnTo>
                    <a:pt x="768695" y="0"/>
                  </a:lnTo>
                  <a:lnTo>
                    <a:pt x="854106" y="8484"/>
                  </a:lnTo>
                  <a:lnTo>
                    <a:pt x="939516" y="16969"/>
                  </a:lnTo>
                  <a:lnTo>
                    <a:pt x="1024927" y="67878"/>
                  </a:lnTo>
                  <a:lnTo>
                    <a:pt x="1110337" y="59393"/>
                  </a:lnTo>
                  <a:lnTo>
                    <a:pt x="1195748" y="93333"/>
                  </a:lnTo>
                  <a:lnTo>
                    <a:pt x="1281159" y="42424"/>
                  </a:lnTo>
                  <a:lnTo>
                    <a:pt x="1366569" y="178181"/>
                  </a:lnTo>
                  <a:lnTo>
                    <a:pt x="1451980" y="110302"/>
                  </a:lnTo>
                  <a:lnTo>
                    <a:pt x="1537390" y="42424"/>
                  </a:lnTo>
                  <a:lnTo>
                    <a:pt x="1622801" y="33939"/>
                  </a:lnTo>
                  <a:lnTo>
                    <a:pt x="1708212" y="161211"/>
                  </a:lnTo>
                  <a:lnTo>
                    <a:pt x="1793622" y="254545"/>
                  </a:lnTo>
                  <a:lnTo>
                    <a:pt x="1879033" y="254545"/>
                  </a:lnTo>
                  <a:lnTo>
                    <a:pt x="1964443" y="144242"/>
                  </a:lnTo>
                  <a:lnTo>
                    <a:pt x="2049854" y="101818"/>
                  </a:lnTo>
                  <a:lnTo>
                    <a:pt x="2135265" y="50909"/>
                  </a:lnTo>
                </a:path>
              </a:pathLst>
            </a:custGeom>
            <a:ln w="27101" cap="flat">
              <a:solidFill>
                <a:srgbClr val="1CABE2">
                  <a:alpha val="100000"/>
                </a:srgbClr>
              </a:solidFill>
              <a:prstDash val="solid"/>
              <a:round/>
            </a:ln>
          </p:spPr>
          <p:txBody>
            <a:bodyPr/>
            <a:lstStyle/>
            <a:p/>
          </p:txBody>
        </p:sp>
        <p:sp>
          <p:nvSpPr>
            <p:cNvPr id="243" name="pt243"/>
            <p:cNvSpPr/>
            <p:nvPr/>
          </p:nvSpPr>
          <p:spPr>
            <a:xfrm>
              <a:off x="6626428"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1183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97249"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88266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96807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053481"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13889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22430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0971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39512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56594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65135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73676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82217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0758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92998"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07840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33464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42005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05461"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9087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67628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tx269"/>
            <p:cNvSpPr/>
            <p:nvPr/>
          </p:nvSpPr>
          <p:spPr>
            <a:xfrm>
              <a:off x="6492549" y="230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70" name="tx270"/>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71" name="tx271"/>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2" name="tx272"/>
            <p:cNvSpPr/>
            <p:nvPr/>
          </p:nvSpPr>
          <p:spPr>
            <a:xfrm>
              <a:off x="8640073"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3" name="pl273"/>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669406" y="3403126"/>
              <a:ext cx="1110337" cy="288484"/>
            </a:xfrm>
            <a:custGeom>
              <a:avLst/>
              <a:pathLst>
                <a:path w="1110337" h="288484">
                  <a:moveTo>
                    <a:pt x="0" y="0"/>
                  </a:moveTo>
                  <a:lnTo>
                    <a:pt x="85410" y="0"/>
                  </a:lnTo>
                  <a:lnTo>
                    <a:pt x="170821" y="0"/>
                  </a:lnTo>
                  <a:lnTo>
                    <a:pt x="256231" y="0"/>
                  </a:lnTo>
                  <a:lnTo>
                    <a:pt x="341642" y="8484"/>
                  </a:lnTo>
                  <a:lnTo>
                    <a:pt x="427053" y="8484"/>
                  </a:lnTo>
                  <a:lnTo>
                    <a:pt x="512463" y="8484"/>
                  </a:lnTo>
                  <a:lnTo>
                    <a:pt x="597874" y="8484"/>
                  </a:lnTo>
                  <a:lnTo>
                    <a:pt x="683284" y="186666"/>
                  </a:lnTo>
                  <a:lnTo>
                    <a:pt x="768695" y="288484"/>
                  </a:lnTo>
                  <a:lnTo>
                    <a:pt x="854106" y="288484"/>
                  </a:lnTo>
                  <a:lnTo>
                    <a:pt x="939516" y="152727"/>
                  </a:lnTo>
                  <a:lnTo>
                    <a:pt x="1024927" y="263029"/>
                  </a:lnTo>
                  <a:lnTo>
                    <a:pt x="1110337" y="203636"/>
                  </a:lnTo>
                </a:path>
              </a:pathLst>
            </a:custGeom>
            <a:ln w="27101" cap="flat">
              <a:solidFill>
                <a:srgbClr val="1CABE2">
                  <a:alpha val="100000"/>
                </a:srgbClr>
              </a:solidFill>
              <a:prstDash val="solid"/>
              <a:round/>
            </a:ln>
          </p:spPr>
          <p:txBody>
            <a:bodyPr/>
            <a:lstStyle/>
            <a:p/>
          </p:txBody>
        </p:sp>
        <p:sp>
          <p:nvSpPr>
            <p:cNvPr id="293" name="pt293"/>
            <p:cNvSpPr/>
            <p:nvPr/>
          </p:nvSpPr>
          <p:spPr>
            <a:xfrm>
              <a:off x="765135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73676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42005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90872"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7517476"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08" name="tx308"/>
            <p:cNvSpPr/>
            <p:nvPr/>
          </p:nvSpPr>
          <p:spPr>
            <a:xfrm>
              <a:off x="8812300"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309" name="tx309"/>
            <p:cNvSpPr/>
            <p:nvPr/>
          </p:nvSpPr>
          <p:spPr>
            <a:xfrm>
              <a:off x="8213020"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310" name="tx310"/>
            <p:cNvSpPr/>
            <p:nvPr/>
          </p:nvSpPr>
          <p:spPr>
            <a:xfrm>
              <a:off x="8640073"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311" name="tx31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2" name="tx31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3" name="tx31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4" name="tx31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5" name="tx31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6" name="tx31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7" name="tx31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8" name="tx31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58" name="pt35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1" name="tx36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2" name="tx362"/>
            <p:cNvSpPr/>
            <p:nvPr/>
          </p:nvSpPr>
          <p:spPr>
            <a:xfrm>
              <a:off x="2178222" y="1330710"/>
              <a:ext cx="54794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Djibouti, 2000-2025</a:t>
              </a:r>
            </a:p>
          </p:txBody>
        </p:sp>
        <p:sp>
          <p:nvSpPr>
            <p:cNvPr id="363" name="tx363"/>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64" name="tx364"/>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(58 %), suivi du MCV1 (75 %).
Par rapport à 2019, la couverture vaccinale de cinq vaccins a diminué (BCG, DTP1, DTP3, MCV1 et MCV2), celle d’un vaccin a augmenté (IPV1) et celle d’un vaccin est restée stable (ROTAC).
Par rapport à 2024, la couverture vaccinale de six vaccins a augmenté (BCG, DTP1, DTP3, IPV1, MCV2 et ROTAC) et celle d’un vaccin est restée stable (MCV1).</a:t>
            </a:r>
          </a:p>
        </p:txBody>
      </p:sp>
      <p:sp>
        <p:nvSpPr>
          <p:cNvPr id="3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Djibouti affichait le taux de couverture le plus faible pour le vaccin MCV2 (58 %), tandis que la plupart des autres vaccins de routine se situaient entre 75 et 88 % ; cinq antigènes ont connu une baisse depuis 2019, et six antigènes ont connu une hausse depuis 2024.</a:t>
            </a:r>
          </a:p>
        </p:txBody>
      </p:sp>
      <p:grpSp xmlns:pic="http://schemas.openxmlformats.org/drawingml/2006/picture">
        <p:nvGrpSpPr>
          <p:cNvPr id="367" name=""/>
          <p:cNvGrpSpPr/>
          <p:nvPr/>
        </p:nvGrpSpPr>
        <p:grpSpPr>
          <a:xfrm>
            <a:off x="292608" y="1097280"/>
            <a:ext cx="8595360" cy="28575"/>
            <a:chOff x="292608" y="1097280"/>
            <a:chExt cx="8595360" cy="28575"/>
          </a:xfrm>
        </p:grpSpPr>
        <p:sp>
          <p:nvSpPr>
            <p:cNvPr id="3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405295"/>
              <a:ext cx="6518190" cy="2040333"/>
            </a:xfrm>
            <a:custGeom>
              <a:avLst/>
              <a:pathLst>
                <a:path w="6518190" h="2040333">
                  <a:moveTo>
                    <a:pt x="0" y="2040333"/>
                  </a:moveTo>
                  <a:lnTo>
                    <a:pt x="260727" y="1708186"/>
                  </a:lnTo>
                  <a:lnTo>
                    <a:pt x="521455" y="1281139"/>
                  </a:lnTo>
                  <a:lnTo>
                    <a:pt x="782182" y="996441"/>
                  </a:lnTo>
                  <a:lnTo>
                    <a:pt x="1042910" y="1186240"/>
                  </a:lnTo>
                  <a:lnTo>
                    <a:pt x="1303638" y="854093"/>
                  </a:lnTo>
                  <a:lnTo>
                    <a:pt x="1564365" y="806643"/>
                  </a:lnTo>
                  <a:lnTo>
                    <a:pt x="1825093" y="47449"/>
                  </a:lnTo>
                  <a:lnTo>
                    <a:pt x="2085820" y="0"/>
                  </a:lnTo>
                  <a:lnTo>
                    <a:pt x="2346548" y="0"/>
                  </a:lnTo>
                  <a:lnTo>
                    <a:pt x="2607276" y="47449"/>
                  </a:lnTo>
                  <a:lnTo>
                    <a:pt x="2868003" y="94899"/>
                  </a:lnTo>
                  <a:lnTo>
                    <a:pt x="3128731" y="379596"/>
                  </a:lnTo>
                  <a:lnTo>
                    <a:pt x="3389458" y="332147"/>
                  </a:lnTo>
                  <a:lnTo>
                    <a:pt x="3650186" y="521945"/>
                  </a:lnTo>
                  <a:lnTo>
                    <a:pt x="3910914" y="237248"/>
                  </a:lnTo>
                  <a:lnTo>
                    <a:pt x="4171641" y="996441"/>
                  </a:lnTo>
                  <a:lnTo>
                    <a:pt x="4432369" y="616844"/>
                  </a:lnTo>
                  <a:lnTo>
                    <a:pt x="4693096" y="237248"/>
                  </a:lnTo>
                  <a:lnTo>
                    <a:pt x="4953824" y="189798"/>
                  </a:lnTo>
                  <a:lnTo>
                    <a:pt x="5214552" y="901542"/>
                  </a:lnTo>
                  <a:lnTo>
                    <a:pt x="5475279" y="1423488"/>
                  </a:lnTo>
                  <a:lnTo>
                    <a:pt x="5736007" y="1423488"/>
                  </a:lnTo>
                  <a:lnTo>
                    <a:pt x="5996734" y="806643"/>
                  </a:lnTo>
                  <a:lnTo>
                    <a:pt x="6257462" y="569395"/>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2960348" y="1405295"/>
              <a:ext cx="4693096" cy="3036775"/>
            </a:xfrm>
            <a:custGeom>
              <a:avLst/>
              <a:pathLst>
                <a:path w="4693096" h="3036775">
                  <a:moveTo>
                    <a:pt x="0" y="3036775"/>
                  </a:moveTo>
                  <a:lnTo>
                    <a:pt x="260727" y="47449"/>
                  </a:lnTo>
                  <a:lnTo>
                    <a:pt x="521455" y="0"/>
                  </a:lnTo>
                  <a:lnTo>
                    <a:pt x="782182" y="47449"/>
                  </a:lnTo>
                  <a:lnTo>
                    <a:pt x="1042910" y="94899"/>
                  </a:lnTo>
                  <a:lnTo>
                    <a:pt x="1303638" y="379596"/>
                  </a:lnTo>
                  <a:lnTo>
                    <a:pt x="1564365" y="332147"/>
                  </a:lnTo>
                  <a:lnTo>
                    <a:pt x="1825093" y="521945"/>
                  </a:lnTo>
                  <a:lnTo>
                    <a:pt x="2085820" y="237248"/>
                  </a:lnTo>
                  <a:lnTo>
                    <a:pt x="2346548" y="996441"/>
                  </a:lnTo>
                  <a:lnTo>
                    <a:pt x="2607276" y="616844"/>
                  </a:lnTo>
                  <a:lnTo>
                    <a:pt x="2868003" y="237248"/>
                  </a:lnTo>
                  <a:lnTo>
                    <a:pt x="3128731" y="189798"/>
                  </a:lnTo>
                  <a:lnTo>
                    <a:pt x="3389458" y="901542"/>
                  </a:lnTo>
                  <a:lnTo>
                    <a:pt x="3650186" y="1423488"/>
                  </a:lnTo>
                  <a:lnTo>
                    <a:pt x="3910914" y="1423488"/>
                  </a:lnTo>
                  <a:lnTo>
                    <a:pt x="4171641" y="806643"/>
                  </a:lnTo>
                  <a:lnTo>
                    <a:pt x="4432369" y="569395"/>
                  </a:lnTo>
                  <a:lnTo>
                    <a:pt x="4693096" y="284697"/>
                  </a:lnTo>
                </a:path>
              </a:pathLst>
            </a:custGeom>
            <a:ln w="27101" cap="flat">
              <a:solidFill>
                <a:srgbClr val="80BD41">
                  <a:alpha val="100000"/>
                </a:srgbClr>
              </a:solidFill>
              <a:prstDash val="solid"/>
              <a:round/>
            </a:ln>
          </p:spPr>
          <p:txBody>
            <a:bodyPr/>
            <a:lstStyle/>
            <a:p/>
          </p:txBody>
        </p:sp>
        <p:sp>
          <p:nvSpPr>
            <p:cNvPr id="40" name="pl40"/>
            <p:cNvSpPr/>
            <p:nvPr/>
          </p:nvSpPr>
          <p:spPr>
            <a:xfrm>
              <a:off x="2960348" y="1405295"/>
              <a:ext cx="4693096" cy="3036775"/>
            </a:xfrm>
            <a:custGeom>
              <a:avLst/>
              <a:pathLst>
                <a:path w="4693096" h="3036775">
                  <a:moveTo>
                    <a:pt x="0" y="3036775"/>
                  </a:moveTo>
                  <a:lnTo>
                    <a:pt x="260727" y="0"/>
                  </a:lnTo>
                  <a:lnTo>
                    <a:pt x="521455" y="0"/>
                  </a:lnTo>
                  <a:lnTo>
                    <a:pt x="782182" y="47449"/>
                  </a:lnTo>
                  <a:lnTo>
                    <a:pt x="1042910" y="94899"/>
                  </a:lnTo>
                  <a:lnTo>
                    <a:pt x="1303638" y="379596"/>
                  </a:lnTo>
                  <a:lnTo>
                    <a:pt x="1564365" y="332147"/>
                  </a:lnTo>
                  <a:lnTo>
                    <a:pt x="1825093" y="521945"/>
                  </a:lnTo>
                  <a:lnTo>
                    <a:pt x="2085820" y="237248"/>
                  </a:lnTo>
                  <a:lnTo>
                    <a:pt x="2346548" y="996441"/>
                  </a:lnTo>
                  <a:lnTo>
                    <a:pt x="2607276" y="616844"/>
                  </a:lnTo>
                  <a:lnTo>
                    <a:pt x="2868003" y="237248"/>
                  </a:lnTo>
                  <a:lnTo>
                    <a:pt x="3128731" y="189798"/>
                  </a:lnTo>
                  <a:lnTo>
                    <a:pt x="3389458" y="901542"/>
                  </a:lnTo>
                  <a:lnTo>
                    <a:pt x="3650186" y="1423488"/>
                  </a:lnTo>
                  <a:lnTo>
                    <a:pt x="3910914" y="1423488"/>
                  </a:lnTo>
                  <a:lnTo>
                    <a:pt x="4171641" y="806643"/>
                  </a:lnTo>
                  <a:lnTo>
                    <a:pt x="4432369" y="569395"/>
                  </a:lnTo>
                  <a:lnTo>
                    <a:pt x="4693096" y="284697"/>
                  </a:lnTo>
                </a:path>
              </a:pathLst>
            </a:custGeom>
            <a:ln w="27101" cap="flat">
              <a:solidFill>
                <a:srgbClr val="EE00EE">
                  <a:alpha val="100000"/>
                </a:srgbClr>
              </a:solidFill>
              <a:prstDash val="solid"/>
              <a:round/>
            </a:ln>
          </p:spPr>
          <p:txBody>
            <a:bodyPr/>
            <a:lstStyle/>
            <a:p/>
          </p:txBody>
        </p:sp>
        <p:sp>
          <p:nvSpPr>
            <p:cNvPr id="41" name="pl41"/>
            <p:cNvSpPr/>
            <p:nvPr/>
          </p:nvSpPr>
          <p:spPr>
            <a:xfrm>
              <a:off x="5306897" y="1547644"/>
              <a:ext cx="2346548" cy="1992883"/>
            </a:xfrm>
            <a:custGeom>
              <a:avLst/>
              <a:pathLst>
                <a:path w="2346548" h="1992883">
                  <a:moveTo>
                    <a:pt x="0" y="1897984"/>
                  </a:moveTo>
                  <a:lnTo>
                    <a:pt x="260727" y="1897984"/>
                  </a:lnTo>
                  <a:lnTo>
                    <a:pt x="521455" y="1992883"/>
                  </a:lnTo>
                  <a:lnTo>
                    <a:pt x="782182" y="47449"/>
                  </a:lnTo>
                  <a:lnTo>
                    <a:pt x="1042910" y="759193"/>
                  </a:lnTo>
                  <a:lnTo>
                    <a:pt x="1303638" y="1281139"/>
                  </a:lnTo>
                  <a:lnTo>
                    <a:pt x="1564365" y="1281139"/>
                  </a:lnTo>
                  <a:lnTo>
                    <a:pt x="1825093" y="664294"/>
                  </a:lnTo>
                  <a:lnTo>
                    <a:pt x="2085820" y="189798"/>
                  </a:lnTo>
                  <a:lnTo>
                    <a:pt x="2346548" y="0"/>
                  </a:lnTo>
                </a:path>
              </a:pathLst>
            </a:custGeom>
            <a:ln w="27101" cap="flat">
              <a:solidFill>
                <a:srgbClr val="E31A1C">
                  <a:alpha val="100000"/>
                </a:srgbClr>
              </a:solidFill>
              <a:prstDash val="solid"/>
              <a:round/>
            </a:ln>
          </p:spPr>
          <p:txBody>
            <a:bodyPr/>
            <a:lstStyle/>
            <a:p/>
          </p:txBody>
        </p:sp>
        <p:sp>
          <p:nvSpPr>
            <p:cNvPr id="42" name="pl42"/>
            <p:cNvSpPr/>
            <p:nvPr/>
          </p:nvSpPr>
          <p:spPr>
            <a:xfrm>
              <a:off x="7392717" y="2449186"/>
              <a:ext cx="260727" cy="427046"/>
            </a:xfrm>
            <a:custGeom>
              <a:avLst/>
              <a:pathLst>
                <a:path w="260727" h="427046">
                  <a:moveTo>
                    <a:pt x="0" y="427046"/>
                  </a:moveTo>
                  <a:lnTo>
                    <a:pt x="260727"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47644"/>
              <a:ext cx="6518190" cy="1755635"/>
            </a:xfrm>
            <a:custGeom>
              <a:avLst/>
              <a:pathLst>
                <a:path w="6518190" h="1755635">
                  <a:moveTo>
                    <a:pt x="0" y="1708186"/>
                  </a:moveTo>
                  <a:lnTo>
                    <a:pt x="260727" y="1755635"/>
                  </a:lnTo>
                  <a:lnTo>
                    <a:pt x="521455" y="1138790"/>
                  </a:lnTo>
                  <a:lnTo>
                    <a:pt x="782182" y="948992"/>
                  </a:lnTo>
                  <a:lnTo>
                    <a:pt x="1042910" y="1233689"/>
                  </a:lnTo>
                  <a:lnTo>
                    <a:pt x="1303638" y="996441"/>
                  </a:lnTo>
                  <a:lnTo>
                    <a:pt x="1564365" y="901542"/>
                  </a:lnTo>
                  <a:lnTo>
                    <a:pt x="1825093" y="569395"/>
                  </a:lnTo>
                  <a:lnTo>
                    <a:pt x="2085820" y="616844"/>
                  </a:lnTo>
                  <a:lnTo>
                    <a:pt x="2346548" y="94899"/>
                  </a:lnTo>
                  <a:lnTo>
                    <a:pt x="2607276" y="47449"/>
                  </a:lnTo>
                  <a:lnTo>
                    <a:pt x="2868003" y="94899"/>
                  </a:lnTo>
                  <a:lnTo>
                    <a:pt x="3128731" y="142348"/>
                  </a:lnTo>
                  <a:lnTo>
                    <a:pt x="3389458" y="284697"/>
                  </a:lnTo>
                  <a:lnTo>
                    <a:pt x="3650186" y="711744"/>
                  </a:lnTo>
                  <a:lnTo>
                    <a:pt x="3910914" y="569395"/>
                  </a:lnTo>
                  <a:lnTo>
                    <a:pt x="4171641" y="521945"/>
                  </a:lnTo>
                  <a:lnTo>
                    <a:pt x="4432369" y="237248"/>
                  </a:lnTo>
                  <a:lnTo>
                    <a:pt x="4693096" y="0"/>
                  </a:lnTo>
                  <a:lnTo>
                    <a:pt x="4953824" y="142348"/>
                  </a:lnTo>
                  <a:lnTo>
                    <a:pt x="5214552" y="1138790"/>
                  </a:lnTo>
                  <a:lnTo>
                    <a:pt x="5475279" y="1708186"/>
                  </a:lnTo>
                  <a:lnTo>
                    <a:pt x="5736007" y="1708186"/>
                  </a:lnTo>
                  <a:lnTo>
                    <a:pt x="5996734" y="474496"/>
                  </a:lnTo>
                  <a:lnTo>
                    <a:pt x="6257462" y="521945"/>
                  </a:lnTo>
                  <a:lnTo>
                    <a:pt x="6518190" y="521945"/>
                  </a:lnTo>
                </a:path>
              </a:pathLst>
            </a:custGeom>
            <a:ln w="27101" cap="flat">
              <a:solidFill>
                <a:srgbClr val="FFC20E">
                  <a:alpha val="100000"/>
                </a:srgbClr>
              </a:solidFill>
              <a:prstDash val="solid"/>
              <a:round/>
            </a:ln>
          </p:spPr>
          <p:txBody>
            <a:bodyPr/>
            <a:lstStyle/>
            <a:p/>
          </p:txBody>
        </p:sp>
        <p:sp>
          <p:nvSpPr>
            <p:cNvPr id="44" name="pl44"/>
            <p:cNvSpPr/>
            <p:nvPr/>
          </p:nvSpPr>
          <p:spPr>
            <a:xfrm>
              <a:off x="4263986" y="1737442"/>
              <a:ext cx="3389458" cy="1613286"/>
            </a:xfrm>
            <a:custGeom>
              <a:avLst/>
              <a:pathLst>
                <a:path w="3389458" h="1613286">
                  <a:moveTo>
                    <a:pt x="0" y="0"/>
                  </a:moveTo>
                  <a:lnTo>
                    <a:pt x="260727" y="0"/>
                  </a:lnTo>
                  <a:lnTo>
                    <a:pt x="521455" y="0"/>
                  </a:lnTo>
                  <a:lnTo>
                    <a:pt x="782182" y="0"/>
                  </a:lnTo>
                  <a:lnTo>
                    <a:pt x="1042910" y="47449"/>
                  </a:lnTo>
                  <a:lnTo>
                    <a:pt x="1303638" y="47449"/>
                  </a:lnTo>
                  <a:lnTo>
                    <a:pt x="1564365" y="47449"/>
                  </a:lnTo>
                  <a:lnTo>
                    <a:pt x="1825093" y="47449"/>
                  </a:lnTo>
                  <a:lnTo>
                    <a:pt x="2085820" y="1043891"/>
                  </a:lnTo>
                  <a:lnTo>
                    <a:pt x="2346548" y="1613286"/>
                  </a:lnTo>
                  <a:lnTo>
                    <a:pt x="2607276" y="1613286"/>
                  </a:lnTo>
                  <a:lnTo>
                    <a:pt x="2868003" y="854093"/>
                  </a:lnTo>
                  <a:lnTo>
                    <a:pt x="3128731" y="1470937"/>
                  </a:lnTo>
                  <a:lnTo>
                    <a:pt x="3389458" y="1138790"/>
                  </a:lnTo>
                </a:path>
              </a:pathLst>
            </a:custGeom>
            <a:ln w="27101" cap="flat">
              <a:solidFill>
                <a:srgbClr val="008B00">
                  <a:alpha val="100000"/>
                </a:srgbClr>
              </a:solidFill>
              <a:prstDash val="solid"/>
              <a:round/>
            </a:ln>
          </p:spPr>
          <p:txBody>
            <a:bodyPr/>
            <a:lstStyle/>
            <a:p/>
          </p:txBody>
        </p:sp>
        <p:sp>
          <p:nvSpPr>
            <p:cNvPr id="45" name="pl45"/>
            <p:cNvSpPr/>
            <p:nvPr/>
          </p:nvSpPr>
          <p:spPr>
            <a:xfrm>
              <a:off x="4524714" y="1595093"/>
              <a:ext cx="3128731" cy="1233689"/>
            </a:xfrm>
            <a:custGeom>
              <a:avLst/>
              <a:pathLst>
                <a:path w="3128731" h="1233689">
                  <a:moveTo>
                    <a:pt x="0" y="142348"/>
                  </a:moveTo>
                  <a:lnTo>
                    <a:pt x="260727" y="332147"/>
                  </a:lnTo>
                  <a:lnTo>
                    <a:pt x="521455" y="142348"/>
                  </a:lnTo>
                  <a:lnTo>
                    <a:pt x="782182" y="806643"/>
                  </a:lnTo>
                  <a:lnTo>
                    <a:pt x="1042910" y="427046"/>
                  </a:lnTo>
                  <a:lnTo>
                    <a:pt x="1303638" y="47449"/>
                  </a:lnTo>
                  <a:lnTo>
                    <a:pt x="1564365" y="0"/>
                  </a:lnTo>
                  <a:lnTo>
                    <a:pt x="1825093" y="711744"/>
                  </a:lnTo>
                  <a:lnTo>
                    <a:pt x="2085820" y="1233689"/>
                  </a:lnTo>
                  <a:lnTo>
                    <a:pt x="2346548" y="1233689"/>
                  </a:lnTo>
                  <a:lnTo>
                    <a:pt x="2607276" y="616844"/>
                  </a:lnTo>
                  <a:lnTo>
                    <a:pt x="2868003" y="427046"/>
                  </a:lnTo>
                  <a:lnTo>
                    <a:pt x="3128731" y="142348"/>
                  </a:lnTo>
                </a:path>
              </a:pathLst>
            </a:custGeom>
            <a:ln w="27101" cap="flat">
              <a:solidFill>
                <a:srgbClr val="9A32CD">
                  <a:alpha val="100000"/>
                </a:srgbClr>
              </a:solidFill>
              <a:prstDash val="solid"/>
              <a:round/>
            </a:ln>
          </p:spPr>
          <p:txBody>
            <a:bodyPr/>
            <a:lstStyle/>
            <a:p/>
          </p:txBody>
        </p:sp>
        <p:sp>
          <p:nvSpPr>
            <p:cNvPr id="46" name="pl46"/>
            <p:cNvSpPr/>
            <p:nvPr/>
          </p:nvSpPr>
          <p:spPr>
            <a:xfrm>
              <a:off x="5046169" y="1452744"/>
              <a:ext cx="2607276" cy="1043891"/>
            </a:xfrm>
            <a:custGeom>
              <a:avLst/>
              <a:pathLst>
                <a:path w="2607276" h="1043891">
                  <a:moveTo>
                    <a:pt x="0" y="94899"/>
                  </a:moveTo>
                  <a:lnTo>
                    <a:pt x="260727" y="759193"/>
                  </a:lnTo>
                  <a:lnTo>
                    <a:pt x="521455" y="379596"/>
                  </a:lnTo>
                  <a:lnTo>
                    <a:pt x="782182" y="47449"/>
                  </a:lnTo>
                  <a:lnTo>
                    <a:pt x="1042910" y="0"/>
                  </a:lnTo>
                  <a:lnTo>
                    <a:pt x="1303638" y="759193"/>
                  </a:lnTo>
                  <a:lnTo>
                    <a:pt x="1564365" y="1043891"/>
                  </a:lnTo>
                  <a:lnTo>
                    <a:pt x="1825093" y="1043891"/>
                  </a:lnTo>
                  <a:lnTo>
                    <a:pt x="2085820" y="616844"/>
                  </a:lnTo>
                  <a:lnTo>
                    <a:pt x="2346548" y="189798"/>
                  </a:lnTo>
                  <a:lnTo>
                    <a:pt x="2607276" y="0"/>
                  </a:lnTo>
                </a:path>
              </a:pathLst>
            </a:custGeom>
            <a:ln w="27101" cap="flat">
              <a:solidFill>
                <a:srgbClr val="836FFF">
                  <a:alpha val="100000"/>
                </a:srgbClr>
              </a:solidFill>
              <a:prstDash val="solid"/>
              <a:round/>
            </a:ln>
          </p:spPr>
          <p:txBody>
            <a:bodyPr/>
            <a:lstStyle/>
            <a:p/>
          </p:txBody>
        </p:sp>
        <p:sp>
          <p:nvSpPr>
            <p:cNvPr id="47" name="pl47"/>
            <p:cNvSpPr/>
            <p:nvPr/>
          </p:nvSpPr>
          <p:spPr>
            <a:xfrm>
              <a:off x="7664454" y="878019"/>
              <a:ext cx="688319" cy="565678"/>
            </a:xfrm>
            <a:custGeom>
              <a:avLst/>
              <a:pathLst>
                <a:path w="688319" h="565678">
                  <a:moveTo>
                    <a:pt x="688319" y="0"/>
                  </a:moveTo>
                  <a:lnTo>
                    <a:pt x="0" y="565678"/>
                  </a:lnTo>
                </a:path>
              </a:pathLst>
            </a:custGeom>
          </p:spPr>
          <p:txBody>
            <a:bodyPr/>
            <a:lstStyle/>
            <a:p/>
          </p:txBody>
        </p:sp>
        <p:sp>
          <p:nvSpPr>
            <p:cNvPr id="48" name="pl48"/>
            <p:cNvSpPr/>
            <p:nvPr/>
          </p:nvSpPr>
          <p:spPr>
            <a:xfrm>
              <a:off x="7667368" y="1143243"/>
              <a:ext cx="757658" cy="397103"/>
            </a:xfrm>
            <a:custGeom>
              <a:avLst/>
              <a:pathLst>
                <a:path w="757658" h="397103">
                  <a:moveTo>
                    <a:pt x="757658" y="0"/>
                  </a:moveTo>
                  <a:lnTo>
                    <a:pt x="0" y="397103"/>
                  </a:lnTo>
                </a:path>
              </a:pathLst>
            </a:custGeom>
          </p:spPr>
          <p:txBody>
            <a:bodyPr/>
            <a:lstStyle/>
            <a:p/>
          </p:txBody>
        </p:sp>
        <p:sp>
          <p:nvSpPr>
            <p:cNvPr id="49" name="pl49"/>
            <p:cNvSpPr/>
            <p:nvPr/>
          </p:nvSpPr>
          <p:spPr>
            <a:xfrm>
              <a:off x="7668857" y="1405807"/>
              <a:ext cx="714087" cy="278181"/>
            </a:xfrm>
            <a:custGeom>
              <a:avLst/>
              <a:pathLst>
                <a:path w="714087" h="278181">
                  <a:moveTo>
                    <a:pt x="714087" y="0"/>
                  </a:moveTo>
                  <a:lnTo>
                    <a:pt x="0" y="278181"/>
                  </a:lnTo>
                </a:path>
              </a:pathLst>
            </a:custGeom>
          </p:spPr>
          <p:txBody>
            <a:bodyPr/>
            <a:lstStyle/>
            <a:p/>
          </p:txBody>
        </p:sp>
        <p:sp>
          <p:nvSpPr>
            <p:cNvPr id="50" name="pl50"/>
            <p:cNvSpPr/>
            <p:nvPr/>
          </p:nvSpPr>
          <p:spPr>
            <a:xfrm>
              <a:off x="7669467" y="1695331"/>
              <a:ext cx="659117" cy="219632"/>
            </a:xfrm>
            <a:custGeom>
              <a:avLst/>
              <a:pathLst>
                <a:path w="659117" h="219632">
                  <a:moveTo>
                    <a:pt x="659117" y="219632"/>
                  </a:moveTo>
                  <a:lnTo>
                    <a:pt x="0" y="0"/>
                  </a:lnTo>
                </a:path>
              </a:pathLst>
            </a:custGeom>
          </p:spPr>
          <p:txBody>
            <a:bodyPr/>
            <a:lstStyle/>
            <a:p/>
          </p:txBody>
        </p:sp>
        <p:sp>
          <p:nvSpPr>
            <p:cNvPr id="51" name="pl51"/>
            <p:cNvSpPr/>
            <p:nvPr/>
          </p:nvSpPr>
          <p:spPr>
            <a:xfrm>
              <a:off x="7671553" y="1660493"/>
              <a:ext cx="765541" cy="28817"/>
            </a:xfrm>
            <a:custGeom>
              <a:avLst/>
              <a:pathLst>
                <a:path w="765541" h="28817">
                  <a:moveTo>
                    <a:pt x="765541" y="0"/>
                  </a:moveTo>
                  <a:lnTo>
                    <a:pt x="0" y="28817"/>
                  </a:lnTo>
                </a:path>
              </a:pathLst>
            </a:custGeom>
          </p:spPr>
          <p:txBody>
            <a:bodyPr/>
            <a:lstStyle/>
            <a:p/>
          </p:txBody>
        </p:sp>
        <p:sp>
          <p:nvSpPr>
            <p:cNvPr id="52" name="pl52"/>
            <p:cNvSpPr/>
            <p:nvPr/>
          </p:nvSpPr>
          <p:spPr>
            <a:xfrm>
              <a:off x="7666589" y="1745288"/>
              <a:ext cx="716356" cy="427638"/>
            </a:xfrm>
            <a:custGeom>
              <a:avLst/>
              <a:pathLst>
                <a:path w="716356" h="427638">
                  <a:moveTo>
                    <a:pt x="716356" y="427638"/>
                  </a:moveTo>
                  <a:lnTo>
                    <a:pt x="0" y="0"/>
                  </a:lnTo>
                </a:path>
              </a:pathLst>
            </a:custGeom>
          </p:spPr>
          <p:txBody>
            <a:bodyPr/>
            <a:lstStyle/>
            <a:p/>
          </p:txBody>
        </p:sp>
        <p:sp>
          <p:nvSpPr>
            <p:cNvPr id="53" name="pl53"/>
            <p:cNvSpPr/>
            <p:nvPr/>
          </p:nvSpPr>
          <p:spPr>
            <a:xfrm>
              <a:off x="7667431" y="2076839"/>
              <a:ext cx="691429" cy="358391"/>
            </a:xfrm>
            <a:custGeom>
              <a:avLst/>
              <a:pathLst>
                <a:path w="691429" h="358391">
                  <a:moveTo>
                    <a:pt x="691429" y="358391"/>
                  </a:moveTo>
                  <a:lnTo>
                    <a:pt x="0" y="0"/>
                  </a:lnTo>
                </a:path>
              </a:pathLst>
            </a:custGeom>
          </p:spPr>
          <p:txBody>
            <a:bodyPr/>
            <a:lstStyle/>
            <a:p/>
          </p:txBody>
        </p:sp>
        <p:sp>
          <p:nvSpPr>
            <p:cNvPr id="54" name="pl54"/>
            <p:cNvSpPr/>
            <p:nvPr/>
          </p:nvSpPr>
          <p:spPr>
            <a:xfrm>
              <a:off x="7669464" y="2454528"/>
              <a:ext cx="737564" cy="245938"/>
            </a:xfrm>
            <a:custGeom>
              <a:avLst/>
              <a:pathLst>
                <a:path w="737564" h="245938">
                  <a:moveTo>
                    <a:pt x="737564" y="245938"/>
                  </a:moveTo>
                  <a:lnTo>
                    <a:pt x="0" y="0"/>
                  </a:lnTo>
                </a:path>
              </a:pathLst>
            </a:custGeom>
          </p:spPr>
          <p:txBody>
            <a:bodyPr/>
            <a:lstStyle/>
            <a:p/>
          </p:txBody>
        </p:sp>
        <p:sp>
          <p:nvSpPr>
            <p:cNvPr id="55" name="pl55"/>
            <p:cNvSpPr/>
            <p:nvPr/>
          </p:nvSpPr>
          <p:spPr>
            <a:xfrm>
              <a:off x="7671205" y="2878551"/>
              <a:ext cx="687655" cy="89773"/>
            </a:xfrm>
            <a:custGeom>
              <a:avLst/>
              <a:pathLst>
                <a:path w="687655" h="89773">
                  <a:moveTo>
                    <a:pt x="687655" y="89773"/>
                  </a:moveTo>
                  <a:lnTo>
                    <a:pt x="0" y="0"/>
                  </a:lnTo>
                </a:path>
              </a:pathLst>
            </a:custGeom>
          </p:spPr>
          <p:txBody>
            <a:bodyPr/>
            <a:lstStyle/>
            <a:p/>
          </p:txBody>
        </p:sp>
        <p:sp>
          <p:nvSpPr>
            <p:cNvPr id="56" name="pl56"/>
            <p:cNvSpPr/>
            <p:nvPr/>
          </p:nvSpPr>
          <p:spPr>
            <a:xfrm>
              <a:off x="7671585" y="5153803"/>
              <a:ext cx="711359" cy="10"/>
            </a:xfrm>
            <a:custGeom>
              <a:avLst/>
              <a:pathLst>
                <a:path w="711359" h="10">
                  <a:moveTo>
                    <a:pt x="711359" y="0"/>
                  </a:moveTo>
                  <a:lnTo>
                    <a:pt x="0" y="10"/>
                  </a:lnTo>
                </a:path>
              </a:pathLst>
            </a:custGeom>
          </p:spPr>
          <p:txBody>
            <a:bodyPr/>
            <a:lstStyle/>
            <a:p/>
          </p:txBody>
        </p:sp>
        <p:sp>
          <p:nvSpPr>
            <p:cNvPr id="57" name="pg57"/>
            <p:cNvSpPr/>
            <p:nvPr/>
          </p:nvSpPr>
          <p:spPr>
            <a:xfrm>
              <a:off x="8284194" y="78590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58" name="tx58"/>
            <p:cNvSpPr/>
            <p:nvPr/>
          </p:nvSpPr>
          <p:spPr>
            <a:xfrm>
              <a:off x="8307054" y="82744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59" name="pg59"/>
            <p:cNvSpPr/>
            <p:nvPr/>
          </p:nvSpPr>
          <p:spPr>
            <a:xfrm>
              <a:off x="8356446" y="105191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09345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86%</a:t>
              </a:r>
            </a:p>
          </p:txBody>
        </p:sp>
        <p:sp>
          <p:nvSpPr>
            <p:cNvPr id="61" name="pg61"/>
            <p:cNvSpPr/>
            <p:nvPr/>
          </p:nvSpPr>
          <p:spPr>
            <a:xfrm>
              <a:off x="8314365" y="13150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3565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63" name="pg63"/>
            <p:cNvSpPr/>
            <p:nvPr/>
          </p:nvSpPr>
          <p:spPr>
            <a:xfrm>
              <a:off x="8260004" y="183644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85930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65" name="pg65"/>
            <p:cNvSpPr/>
            <p:nvPr/>
          </p:nvSpPr>
          <p:spPr>
            <a:xfrm>
              <a:off x="8368515" y="15759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6174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67" name="pg67"/>
            <p:cNvSpPr/>
            <p:nvPr/>
          </p:nvSpPr>
          <p:spPr>
            <a:xfrm>
              <a:off x="8314365" y="20957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37225" y="21373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82%</a:t>
              </a:r>
            </a:p>
          </p:txBody>
        </p:sp>
        <p:sp>
          <p:nvSpPr>
            <p:cNvPr id="69" name="pg69"/>
            <p:cNvSpPr/>
            <p:nvPr/>
          </p:nvSpPr>
          <p:spPr>
            <a:xfrm>
              <a:off x="8290281" y="23580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3996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75%</a:t>
              </a:r>
            </a:p>
          </p:txBody>
        </p:sp>
        <p:sp>
          <p:nvSpPr>
            <p:cNvPr id="71" name="pg71"/>
            <p:cNvSpPr/>
            <p:nvPr/>
          </p:nvSpPr>
          <p:spPr>
            <a:xfrm>
              <a:off x="8338449" y="262141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61309" y="266295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67%</a:t>
              </a:r>
            </a:p>
          </p:txBody>
        </p:sp>
        <p:sp>
          <p:nvSpPr>
            <p:cNvPr id="73" name="pg73"/>
            <p:cNvSpPr/>
            <p:nvPr/>
          </p:nvSpPr>
          <p:spPr>
            <a:xfrm>
              <a:off x="8290281" y="28856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13141" y="292716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58%</a:t>
              </a:r>
            </a:p>
          </p:txBody>
        </p:sp>
        <p:sp>
          <p:nvSpPr>
            <p:cNvPr id="75" name="pg75"/>
            <p:cNvSpPr/>
            <p:nvPr/>
          </p:nvSpPr>
          <p:spPr>
            <a:xfrm>
              <a:off x="8314365" y="50692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51108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5122213"/>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357128" y="401416"/>
              <a:ext cx="3117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Djibouti, 2000-2025</a:t>
              </a:r>
            </a:p>
          </p:txBody>
        </p:sp>
        <p:sp>
          <p:nvSpPr>
            <p:cNvPr id="104" name="tx10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9 vaccins (série complète).
En 2025, le vaccin contre le HPVc affichait la couverture la plus faible de tous les vaccins (10 %), suivi du vaccin MCV2 (58 %).
La couverture vaccinale de 5 vaccins a diminué (DTP3, HEPB3, HIB3, MCV1 et MCV2), celle d’un vaccin a augmenté (IPV1) et celle d’un vaccin est restée inchangée (ROTAC) par rapport à leur couverture respective en 2019.
La couverture vaccinale de 7 vaccins a augmenté (DTP3, HEPB3, HIB3, IPV1, IPVC, MCV2 et ROTAC) et celle d’un vaccin est restée inchangée (MCV1)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3648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2362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10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79791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38506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55935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14649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733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32078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90793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82184" y="907931"/>
              <a:ext cx="2466720" cy="0"/>
            </a:xfrm>
            <a:custGeom>
              <a:avLst/>
              <a:pathLst>
                <a:path w="2466720" h="0">
                  <a:moveTo>
                    <a:pt x="0" y="0"/>
                  </a:moveTo>
                  <a:lnTo>
                    <a:pt x="0" y="0"/>
                  </a:lnTo>
                  <a:lnTo>
                    <a:pt x="798056" y="0"/>
                  </a:lnTo>
                  <a:lnTo>
                    <a:pt x="1160809" y="0"/>
                  </a:lnTo>
                  <a:lnTo>
                    <a:pt x="1160809" y="0"/>
                  </a:lnTo>
                  <a:lnTo>
                    <a:pt x="1378461" y="0"/>
                  </a:lnTo>
                  <a:lnTo>
                    <a:pt x="2466720" y="0"/>
                  </a:lnTo>
                </a:path>
              </a:pathLst>
            </a:custGeom>
            <a:ln w="116535" cap="flat">
              <a:solidFill>
                <a:srgbClr val="E8E8E8">
                  <a:alpha val="100000"/>
                </a:srgbClr>
              </a:solidFill>
              <a:prstDash val="solid"/>
              <a:round/>
            </a:ln>
          </p:spPr>
          <p:txBody>
            <a:bodyPr/>
            <a:lstStyle/>
            <a:p/>
          </p:txBody>
        </p:sp>
        <p:sp>
          <p:nvSpPr>
            <p:cNvPr id="21" name="pl21"/>
            <p:cNvSpPr/>
            <p:nvPr/>
          </p:nvSpPr>
          <p:spPr>
            <a:xfrm>
              <a:off x="6535140" y="1320786"/>
              <a:ext cx="1523562" cy="0"/>
            </a:xfrm>
            <a:custGeom>
              <a:avLst/>
              <a:pathLst>
                <a:path w="1523562" h="0">
                  <a:moveTo>
                    <a:pt x="0" y="0"/>
                  </a:moveTo>
                  <a:lnTo>
                    <a:pt x="0" y="0"/>
                  </a:lnTo>
                  <a:lnTo>
                    <a:pt x="435303" y="0"/>
                  </a:lnTo>
                  <a:lnTo>
                    <a:pt x="507854" y="0"/>
                  </a:lnTo>
                  <a:lnTo>
                    <a:pt x="870607" y="0"/>
                  </a:lnTo>
                  <a:lnTo>
                    <a:pt x="1160809" y="0"/>
                  </a:lnTo>
                  <a:lnTo>
                    <a:pt x="1523562" y="0"/>
                  </a:lnTo>
                </a:path>
              </a:pathLst>
            </a:custGeom>
            <a:ln w="116535" cap="flat">
              <a:solidFill>
                <a:srgbClr val="E8E8E8">
                  <a:alpha val="100000"/>
                </a:srgbClr>
              </a:solidFill>
              <a:prstDash val="solid"/>
              <a:round/>
            </a:ln>
          </p:spPr>
          <p:txBody>
            <a:bodyPr/>
            <a:lstStyle/>
            <a:p/>
          </p:txBody>
        </p:sp>
        <p:sp>
          <p:nvSpPr>
            <p:cNvPr id="22" name="pl22"/>
            <p:cNvSpPr/>
            <p:nvPr/>
          </p:nvSpPr>
          <p:spPr>
            <a:xfrm>
              <a:off x="5737083" y="1733641"/>
              <a:ext cx="1886315" cy="0"/>
            </a:xfrm>
            <a:custGeom>
              <a:avLst/>
              <a:pathLst>
                <a:path w="1886315" h="0">
                  <a:moveTo>
                    <a:pt x="0" y="0"/>
                  </a:moveTo>
                  <a:lnTo>
                    <a:pt x="0" y="0"/>
                  </a:lnTo>
                  <a:lnTo>
                    <a:pt x="798056" y="0"/>
                  </a:lnTo>
                  <a:lnTo>
                    <a:pt x="943157" y="0"/>
                  </a:lnTo>
                  <a:lnTo>
                    <a:pt x="1305910" y="0"/>
                  </a:lnTo>
                  <a:lnTo>
                    <a:pt x="1741214" y="0"/>
                  </a:lnTo>
                  <a:lnTo>
                    <a:pt x="1886315" y="0"/>
                  </a:lnTo>
                </a:path>
              </a:pathLst>
            </a:custGeom>
            <a:ln w="116535" cap="flat">
              <a:solidFill>
                <a:srgbClr val="E8E8E8">
                  <a:alpha val="100000"/>
                </a:srgbClr>
              </a:solidFill>
              <a:prstDash val="solid"/>
              <a:round/>
            </a:ln>
          </p:spPr>
          <p:txBody>
            <a:bodyPr/>
            <a:lstStyle/>
            <a:p/>
          </p:txBody>
        </p:sp>
        <p:sp>
          <p:nvSpPr>
            <p:cNvPr id="23" name="pl23"/>
            <p:cNvSpPr/>
            <p:nvPr/>
          </p:nvSpPr>
          <p:spPr>
            <a:xfrm>
              <a:off x="5737083" y="2146496"/>
              <a:ext cx="1886315" cy="0"/>
            </a:xfrm>
            <a:custGeom>
              <a:avLst/>
              <a:pathLst>
                <a:path w="1886315" h="0">
                  <a:moveTo>
                    <a:pt x="0" y="0"/>
                  </a:moveTo>
                  <a:lnTo>
                    <a:pt x="0" y="0"/>
                  </a:lnTo>
                  <a:lnTo>
                    <a:pt x="798056" y="0"/>
                  </a:lnTo>
                  <a:lnTo>
                    <a:pt x="943157" y="0"/>
                  </a:lnTo>
                  <a:lnTo>
                    <a:pt x="1305910" y="0"/>
                  </a:lnTo>
                  <a:lnTo>
                    <a:pt x="1741214" y="0"/>
                  </a:lnTo>
                  <a:lnTo>
                    <a:pt x="1886315" y="0"/>
                  </a:lnTo>
                </a:path>
              </a:pathLst>
            </a:custGeom>
            <a:ln w="116535" cap="flat">
              <a:solidFill>
                <a:srgbClr val="E8E8E8">
                  <a:alpha val="100000"/>
                </a:srgbClr>
              </a:solidFill>
              <a:prstDash val="solid"/>
              <a:round/>
            </a:ln>
          </p:spPr>
          <p:txBody>
            <a:bodyPr/>
            <a:lstStyle/>
            <a:p/>
          </p:txBody>
        </p:sp>
        <p:sp>
          <p:nvSpPr>
            <p:cNvPr id="24" name="pl24"/>
            <p:cNvSpPr/>
            <p:nvPr/>
          </p:nvSpPr>
          <p:spPr>
            <a:xfrm>
              <a:off x="5882184" y="2559351"/>
              <a:ext cx="2466720" cy="0"/>
            </a:xfrm>
            <a:custGeom>
              <a:avLst/>
              <a:pathLst>
                <a:path w="2466720" h="0">
                  <a:moveTo>
                    <a:pt x="0" y="0"/>
                  </a:moveTo>
                  <a:lnTo>
                    <a:pt x="0" y="0"/>
                  </a:lnTo>
                  <a:lnTo>
                    <a:pt x="798056" y="0"/>
                  </a:lnTo>
                  <a:lnTo>
                    <a:pt x="1160809" y="0"/>
                  </a:lnTo>
                  <a:lnTo>
                    <a:pt x="1160809" y="0"/>
                  </a:lnTo>
                  <a:lnTo>
                    <a:pt x="1378461" y="0"/>
                  </a:lnTo>
                  <a:lnTo>
                    <a:pt x="2466720" y="0"/>
                  </a:lnTo>
                </a:path>
              </a:pathLst>
            </a:custGeom>
            <a:ln w="116535" cap="flat">
              <a:solidFill>
                <a:srgbClr val="E8E8E8">
                  <a:alpha val="100000"/>
                </a:srgbClr>
              </a:solidFill>
              <a:prstDash val="solid"/>
              <a:round/>
            </a:ln>
          </p:spPr>
          <p:txBody>
            <a:bodyPr/>
            <a:lstStyle/>
            <a:p/>
          </p:txBody>
        </p:sp>
        <p:sp>
          <p:nvSpPr>
            <p:cNvPr id="25" name="pl25"/>
            <p:cNvSpPr/>
            <p:nvPr/>
          </p:nvSpPr>
          <p:spPr>
            <a:xfrm>
              <a:off x="5737083" y="2972206"/>
              <a:ext cx="1886315" cy="0"/>
            </a:xfrm>
            <a:custGeom>
              <a:avLst/>
              <a:pathLst>
                <a:path w="1886315" h="0">
                  <a:moveTo>
                    <a:pt x="0" y="0"/>
                  </a:moveTo>
                  <a:lnTo>
                    <a:pt x="0" y="0"/>
                  </a:lnTo>
                  <a:lnTo>
                    <a:pt x="798056" y="0"/>
                  </a:lnTo>
                  <a:lnTo>
                    <a:pt x="943157" y="0"/>
                  </a:lnTo>
                  <a:lnTo>
                    <a:pt x="1305910" y="0"/>
                  </a:lnTo>
                  <a:lnTo>
                    <a:pt x="1741214" y="0"/>
                  </a:lnTo>
                  <a:lnTo>
                    <a:pt x="1886315" y="0"/>
                  </a:lnTo>
                </a:path>
              </a:pathLst>
            </a:custGeom>
            <a:ln w="116535" cap="flat">
              <a:solidFill>
                <a:srgbClr val="E8E8E8">
                  <a:alpha val="100000"/>
                </a:srgbClr>
              </a:solidFill>
              <a:prstDash val="solid"/>
              <a:round/>
            </a:ln>
          </p:spPr>
          <p:txBody>
            <a:bodyPr/>
            <a:lstStyle/>
            <a:p/>
          </p:txBody>
        </p:sp>
        <p:sp>
          <p:nvSpPr>
            <p:cNvPr id="26" name="pl26"/>
            <p:cNvSpPr/>
            <p:nvPr/>
          </p:nvSpPr>
          <p:spPr>
            <a:xfrm>
              <a:off x="5737083" y="3385062"/>
              <a:ext cx="1958865" cy="0"/>
            </a:xfrm>
            <a:custGeom>
              <a:avLst/>
              <a:pathLst>
                <a:path w="1958865" h="0">
                  <a:moveTo>
                    <a:pt x="0" y="0"/>
                  </a:moveTo>
                  <a:lnTo>
                    <a:pt x="0" y="0"/>
                  </a:lnTo>
                  <a:lnTo>
                    <a:pt x="798056" y="0"/>
                  </a:lnTo>
                  <a:lnTo>
                    <a:pt x="943157" y="0"/>
                  </a:lnTo>
                  <a:lnTo>
                    <a:pt x="1668663" y="0"/>
                  </a:lnTo>
                  <a:lnTo>
                    <a:pt x="1886315" y="0"/>
                  </a:lnTo>
                  <a:lnTo>
                    <a:pt x="1958865" y="0"/>
                  </a:lnTo>
                </a:path>
              </a:pathLst>
            </a:custGeom>
            <a:ln w="116535" cap="flat">
              <a:solidFill>
                <a:srgbClr val="E8E8E8">
                  <a:alpha val="100000"/>
                </a:srgbClr>
              </a:solidFill>
              <a:prstDash val="solid"/>
              <a:round/>
            </a:ln>
          </p:spPr>
          <p:txBody>
            <a:bodyPr/>
            <a:lstStyle/>
            <a:p/>
          </p:txBody>
        </p:sp>
        <p:sp>
          <p:nvSpPr>
            <p:cNvPr id="27" name="pl27"/>
            <p:cNvSpPr/>
            <p:nvPr/>
          </p:nvSpPr>
          <p:spPr>
            <a:xfrm>
              <a:off x="5084128" y="3797917"/>
              <a:ext cx="2394169" cy="0"/>
            </a:xfrm>
            <a:custGeom>
              <a:avLst/>
              <a:pathLst>
                <a:path w="2394169" h="0">
                  <a:moveTo>
                    <a:pt x="0" y="0"/>
                  </a:moveTo>
                  <a:lnTo>
                    <a:pt x="0" y="0"/>
                  </a:lnTo>
                  <a:lnTo>
                    <a:pt x="870607" y="0"/>
                  </a:lnTo>
                  <a:lnTo>
                    <a:pt x="1813764" y="0"/>
                  </a:lnTo>
                  <a:lnTo>
                    <a:pt x="1813764" y="0"/>
                  </a:lnTo>
                  <a:lnTo>
                    <a:pt x="1886315" y="0"/>
                  </a:lnTo>
                  <a:lnTo>
                    <a:pt x="2394169" y="0"/>
                  </a:lnTo>
                </a:path>
              </a:pathLst>
            </a:custGeom>
            <a:ln w="116535" cap="flat">
              <a:solidFill>
                <a:srgbClr val="E8E8E8">
                  <a:alpha val="100000"/>
                </a:srgbClr>
              </a:solidFill>
              <a:prstDash val="solid"/>
              <a:round/>
            </a:ln>
          </p:spPr>
          <p:txBody>
            <a:bodyPr/>
            <a:lstStyle/>
            <a:p/>
          </p:txBody>
        </p:sp>
        <p:sp>
          <p:nvSpPr>
            <p:cNvPr id="28" name="pl28"/>
            <p:cNvSpPr/>
            <p:nvPr/>
          </p:nvSpPr>
          <p:spPr>
            <a:xfrm>
              <a:off x="4939027" y="4210772"/>
              <a:ext cx="2394169" cy="0"/>
            </a:xfrm>
            <a:custGeom>
              <a:avLst/>
              <a:pathLst>
                <a:path w="2394169" h="0">
                  <a:moveTo>
                    <a:pt x="0" y="0"/>
                  </a:moveTo>
                  <a:lnTo>
                    <a:pt x="0" y="0"/>
                  </a:lnTo>
                  <a:lnTo>
                    <a:pt x="217651" y="0"/>
                  </a:lnTo>
                  <a:lnTo>
                    <a:pt x="725505" y="0"/>
                  </a:lnTo>
                  <a:lnTo>
                    <a:pt x="870607" y="0"/>
                  </a:lnTo>
                  <a:lnTo>
                    <a:pt x="1160809" y="0"/>
                  </a:lnTo>
                  <a:lnTo>
                    <a:pt x="2394169" y="0"/>
                  </a:lnTo>
                </a:path>
              </a:pathLst>
            </a:custGeom>
            <a:ln w="116535" cap="flat">
              <a:solidFill>
                <a:srgbClr val="E8E8E8">
                  <a:alpha val="100000"/>
                </a:srgbClr>
              </a:solidFill>
              <a:prstDash val="solid"/>
              <a:round/>
            </a:ln>
          </p:spPr>
          <p:txBody>
            <a:bodyPr/>
            <a:lstStyle/>
            <a:p/>
          </p:txBody>
        </p:sp>
        <p:sp>
          <p:nvSpPr>
            <p:cNvPr id="29" name="pl29"/>
            <p:cNvSpPr/>
            <p:nvPr/>
          </p:nvSpPr>
          <p:spPr>
            <a:xfrm>
              <a:off x="5737083" y="4623627"/>
              <a:ext cx="1886315" cy="0"/>
            </a:xfrm>
            <a:custGeom>
              <a:avLst/>
              <a:pathLst>
                <a:path w="1886315" h="0">
                  <a:moveTo>
                    <a:pt x="0" y="0"/>
                  </a:moveTo>
                  <a:lnTo>
                    <a:pt x="0" y="0"/>
                  </a:lnTo>
                  <a:lnTo>
                    <a:pt x="798056" y="0"/>
                  </a:lnTo>
                  <a:lnTo>
                    <a:pt x="943157" y="0"/>
                  </a:lnTo>
                  <a:lnTo>
                    <a:pt x="1233360" y="0"/>
                  </a:lnTo>
                  <a:lnTo>
                    <a:pt x="1668663" y="0"/>
                  </a:lnTo>
                  <a:lnTo>
                    <a:pt x="1886315" y="0"/>
                  </a:lnTo>
                </a:path>
              </a:pathLst>
            </a:custGeom>
            <a:ln w="116535" cap="flat">
              <a:solidFill>
                <a:srgbClr val="E8E8E8">
                  <a:alpha val="100000"/>
                </a:srgbClr>
              </a:solidFill>
              <a:prstDash val="solid"/>
              <a:round/>
            </a:ln>
          </p:spPr>
          <p:txBody>
            <a:bodyPr/>
            <a:lstStyle/>
            <a:p/>
          </p:txBody>
        </p:sp>
        <p:sp>
          <p:nvSpPr>
            <p:cNvPr id="30" name="pl30"/>
            <p:cNvSpPr/>
            <p:nvPr/>
          </p:nvSpPr>
          <p:spPr>
            <a:xfrm>
              <a:off x="6244937" y="5036482"/>
              <a:ext cx="1596113" cy="0"/>
            </a:xfrm>
            <a:custGeom>
              <a:avLst/>
              <a:pathLst>
                <a:path w="1596113" h="0">
                  <a:moveTo>
                    <a:pt x="0" y="0"/>
                  </a:moveTo>
                  <a:lnTo>
                    <a:pt x="0" y="0"/>
                  </a:lnTo>
                  <a:lnTo>
                    <a:pt x="435303" y="0"/>
                  </a:lnTo>
                  <a:lnTo>
                    <a:pt x="652955" y="0"/>
                  </a:lnTo>
                  <a:lnTo>
                    <a:pt x="1305910" y="0"/>
                  </a:lnTo>
                  <a:lnTo>
                    <a:pt x="1596113" y="0"/>
                  </a:lnTo>
                  <a:lnTo>
                    <a:pt x="1596113" y="0"/>
                  </a:lnTo>
                </a:path>
              </a:pathLst>
            </a:custGeom>
            <a:ln w="116535" cap="flat">
              <a:solidFill>
                <a:srgbClr val="E8E8E8">
                  <a:alpha val="100000"/>
                </a:srgbClr>
              </a:solidFill>
              <a:prstDash val="solid"/>
              <a:round/>
            </a:ln>
          </p:spPr>
          <p:txBody>
            <a:bodyPr/>
            <a:lstStyle/>
            <a:p/>
          </p:txBody>
        </p:sp>
        <p:sp>
          <p:nvSpPr>
            <p:cNvPr id="31" name="pt31"/>
            <p:cNvSpPr/>
            <p:nvPr/>
          </p:nvSpPr>
          <p:spPr>
            <a:xfrm>
              <a:off x="834440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03849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87768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6757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3849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561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420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6594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53064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53064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03849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0124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144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188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3064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73258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73258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7574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3849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737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188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53064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73258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73258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7574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3849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737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440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3849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8776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776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7574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3849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561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188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3064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325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73258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7574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03849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737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188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3064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73258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3258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757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124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144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737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9502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07962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07962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6594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9339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9339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286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0513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93452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93452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9533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15217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600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188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53064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73258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73258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757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6594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124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365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757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2404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24043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89339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463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365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8613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98022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19787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9593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3429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318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560631"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80226"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1553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560631"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98022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1553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613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98022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19787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56063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98022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155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56063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3429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318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41553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83512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83512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270429"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509391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560176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063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907676"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34297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778283"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8808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77828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72514"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572514"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572514"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67328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6916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0810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264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09194"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09194"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6734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1056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pt158"/>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093845" y="398022"/>
              <a:ext cx="34290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Djibouti, 2019-2025</a:t>
              </a:r>
            </a:p>
          </p:txBody>
        </p:sp>
        <p:sp>
          <p:nvSpPr>
            <p:cNvPr id="165" name="tx165"/>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66" name="tx166"/>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67" name="tx167"/>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68" name="tx168"/>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(91 %) et 2024 (82 %). En 2025, ce taux a augmenté (86 %) par rapport à 2024, mais restait inférieur à celui de 2019. Entre 2019 et 2025, la couverture vaccinale contre la DTP1 a atteint son niveau le plus bas en 2021 et 2022 (70 %).
En 2024, 11 vaccins présentaient un taux de couverture inférieur à celui de 2019.
En 2025, 9 vaccins présentaient un taux de couverture inférieur à celui de 2019.
En 2025, aucun vaccin ne présentait un taux de couverture inférieur à celui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731697"/>
              <a:ext cx="693100" cy="273400"/>
            </a:xfrm>
            <a:prstGeom prst="rect">
              <a:avLst/>
            </a:prstGeom>
            <a:solidFill>
              <a:srgbClr val="FF0000">
                <a:alpha val="100000"/>
              </a:srgbClr>
            </a:solidFill>
          </p:spPr>
          <p:txBody>
            <a:bodyPr/>
            <a:lstStyle/>
            <a:p/>
          </p:txBody>
        </p:sp>
        <p:sp>
          <p:nvSpPr>
            <p:cNvPr id="19" name="rc19"/>
            <p:cNvSpPr/>
            <p:nvPr/>
          </p:nvSpPr>
          <p:spPr>
            <a:xfrm>
              <a:off x="5522268" y="4731697"/>
              <a:ext cx="693100" cy="273400"/>
            </a:xfrm>
            <a:prstGeom prst="rect">
              <a:avLst/>
            </a:prstGeom>
            <a:solidFill>
              <a:srgbClr val="0058AB">
                <a:alpha val="100000"/>
              </a:srgbClr>
            </a:solidFill>
          </p:spPr>
          <p:txBody>
            <a:bodyPr/>
            <a:lstStyle/>
            <a:p/>
          </p:txBody>
        </p:sp>
        <p:sp>
          <p:nvSpPr>
            <p:cNvPr id="20" name="tx20"/>
            <p:cNvSpPr/>
            <p:nvPr/>
          </p:nvSpPr>
          <p:spPr>
            <a:xfrm>
              <a:off x="3907526"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21" name="tx21"/>
            <p:cNvSpPr/>
            <p:nvPr/>
          </p:nvSpPr>
          <p:spPr>
            <a:xfrm>
              <a:off x="5813553" y="46021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598424" y="1839770"/>
              <a:ext cx="634762"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lor</a:t>
              </a:r>
            </a:p>
          </p:txBody>
        </p:sp>
        <p:sp>
          <p:nvSpPr>
            <p:cNvPr id="25" name="tx25"/>
            <p:cNvSpPr/>
            <p:nvPr/>
          </p:nvSpPr>
          <p:spPr>
            <a:xfrm>
              <a:off x="4411856" y="2048331"/>
              <a:ext cx="100789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de l'introduction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3360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Djibouti, 2025-2025</a:t>
              </a:r>
            </a:p>
          </p:txBody>
        </p:sp>
        <p:sp>
          <p:nvSpPr>
            <p:cNvPr id="41" name="tx41"/>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 name="tx42"/>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L'année 2025 correspond à la première année pour laquelle des estimations de la couverture vaccinale contre le HPV ont été établies à Djibouti.
En 2025, la couverture vaccinale pour la première dose (HPV1) chez les filles était de 10 %. En 2025, la couverture vaccinale pour la dernière dose (HPVc) chez les filles était de 10 %.</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de la dernière dose du vaccin contre le HPV chez les filles s'élevait à 10 %, conformément au schéma vaccinal à dose unique mis en place lors de son introduction en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81793"/>
              <a:ext cx="6481656" cy="1364810"/>
            </a:xfrm>
            <a:custGeom>
              <a:avLst/>
              <a:pathLst>
                <a:path w="6481656" h="1364810">
                  <a:moveTo>
                    <a:pt x="0" y="1364810"/>
                  </a:moveTo>
                  <a:lnTo>
                    <a:pt x="259266" y="1142632"/>
                  </a:lnTo>
                  <a:lnTo>
                    <a:pt x="518532" y="856974"/>
                  </a:lnTo>
                  <a:lnTo>
                    <a:pt x="777798" y="666535"/>
                  </a:lnTo>
                  <a:lnTo>
                    <a:pt x="1037065" y="793494"/>
                  </a:lnTo>
                  <a:lnTo>
                    <a:pt x="1296331" y="571316"/>
                  </a:lnTo>
                  <a:lnTo>
                    <a:pt x="1555597" y="539576"/>
                  </a:lnTo>
                  <a:lnTo>
                    <a:pt x="1814863" y="31739"/>
                  </a:lnTo>
                  <a:lnTo>
                    <a:pt x="2074130" y="0"/>
                  </a:lnTo>
                  <a:lnTo>
                    <a:pt x="2333396" y="0"/>
                  </a:lnTo>
                  <a:lnTo>
                    <a:pt x="2592662" y="31739"/>
                  </a:lnTo>
                  <a:lnTo>
                    <a:pt x="2851928" y="63479"/>
                  </a:lnTo>
                  <a:lnTo>
                    <a:pt x="3111195" y="253918"/>
                  </a:lnTo>
                  <a:lnTo>
                    <a:pt x="3370461" y="222178"/>
                  </a:lnTo>
                  <a:lnTo>
                    <a:pt x="3629727" y="349137"/>
                  </a:lnTo>
                  <a:lnTo>
                    <a:pt x="3888994" y="158698"/>
                  </a:lnTo>
                  <a:lnTo>
                    <a:pt x="4148260" y="666535"/>
                  </a:lnTo>
                  <a:lnTo>
                    <a:pt x="4407526" y="412617"/>
                  </a:lnTo>
                  <a:lnTo>
                    <a:pt x="4666792" y="158698"/>
                  </a:lnTo>
                  <a:lnTo>
                    <a:pt x="4926059" y="126959"/>
                  </a:lnTo>
                  <a:lnTo>
                    <a:pt x="5185325" y="603055"/>
                  </a:lnTo>
                  <a:lnTo>
                    <a:pt x="5444591" y="952193"/>
                  </a:lnTo>
                  <a:lnTo>
                    <a:pt x="5703857" y="952193"/>
                  </a:lnTo>
                  <a:lnTo>
                    <a:pt x="5963124" y="539576"/>
                  </a:lnTo>
                  <a:lnTo>
                    <a:pt x="6222390" y="380877"/>
                  </a:lnTo>
                  <a:lnTo>
                    <a:pt x="6481656" y="190438"/>
                  </a:lnTo>
                </a:path>
              </a:pathLst>
            </a:custGeom>
            <a:ln w="27101" cap="flat">
              <a:solidFill>
                <a:srgbClr val="F8766D">
                  <a:alpha val="100000"/>
                </a:srgbClr>
              </a:solidFill>
              <a:prstDash val="solid"/>
              <a:round/>
            </a:ln>
          </p:spPr>
          <p:txBody>
            <a:bodyPr/>
            <a:lstStyle/>
            <a:p/>
          </p:txBody>
        </p:sp>
        <p:sp>
          <p:nvSpPr>
            <p:cNvPr id="28" name="pl28"/>
            <p:cNvSpPr/>
            <p:nvPr/>
          </p:nvSpPr>
          <p:spPr>
            <a:xfrm>
              <a:off x="4550214" y="2503972"/>
              <a:ext cx="3370461" cy="1079152"/>
            </a:xfrm>
            <a:custGeom>
              <a:avLst/>
              <a:pathLst>
                <a:path w="3370461" h="1079152">
                  <a:moveTo>
                    <a:pt x="0" y="0"/>
                  </a:moveTo>
                  <a:lnTo>
                    <a:pt x="259266" y="0"/>
                  </a:lnTo>
                  <a:lnTo>
                    <a:pt x="518532" y="0"/>
                  </a:lnTo>
                  <a:lnTo>
                    <a:pt x="777798" y="0"/>
                  </a:lnTo>
                  <a:lnTo>
                    <a:pt x="1037065" y="31739"/>
                  </a:lnTo>
                  <a:lnTo>
                    <a:pt x="1296331" y="31739"/>
                  </a:lnTo>
                  <a:lnTo>
                    <a:pt x="1555597" y="31739"/>
                  </a:lnTo>
                  <a:lnTo>
                    <a:pt x="1814863" y="31739"/>
                  </a:lnTo>
                  <a:lnTo>
                    <a:pt x="2074130" y="698275"/>
                  </a:lnTo>
                  <a:lnTo>
                    <a:pt x="2333396" y="1079152"/>
                  </a:lnTo>
                  <a:lnTo>
                    <a:pt x="2592662" y="1079152"/>
                  </a:lnTo>
                  <a:lnTo>
                    <a:pt x="2851928" y="571316"/>
                  </a:lnTo>
                  <a:lnTo>
                    <a:pt x="3111195" y="983933"/>
                  </a:lnTo>
                  <a:lnTo>
                    <a:pt x="3370461" y="761754"/>
                  </a:lnTo>
                </a:path>
              </a:pathLst>
            </a:custGeom>
            <a:ln w="27101" cap="flat">
              <a:solidFill>
                <a:srgbClr val="7CAE00">
                  <a:alpha val="100000"/>
                </a:srgbClr>
              </a:solidFill>
              <a:prstDash val="solid"/>
              <a:round/>
            </a:ln>
          </p:spPr>
          <p:txBody>
            <a:bodyPr/>
            <a:lstStyle/>
            <a:p/>
          </p:txBody>
        </p:sp>
        <p:sp>
          <p:nvSpPr>
            <p:cNvPr id="29" name="pl29"/>
            <p:cNvSpPr/>
            <p:nvPr/>
          </p:nvSpPr>
          <p:spPr>
            <a:xfrm>
              <a:off x="4809480" y="2408752"/>
              <a:ext cx="3111195" cy="825234"/>
            </a:xfrm>
            <a:custGeom>
              <a:avLst/>
              <a:pathLst>
                <a:path w="3111195" h="825234">
                  <a:moveTo>
                    <a:pt x="0" y="95219"/>
                  </a:moveTo>
                  <a:lnTo>
                    <a:pt x="259266" y="222178"/>
                  </a:lnTo>
                  <a:lnTo>
                    <a:pt x="518532" y="95219"/>
                  </a:lnTo>
                  <a:lnTo>
                    <a:pt x="777798" y="539576"/>
                  </a:lnTo>
                  <a:lnTo>
                    <a:pt x="1037065" y="285658"/>
                  </a:lnTo>
                  <a:lnTo>
                    <a:pt x="1296331" y="31739"/>
                  </a:lnTo>
                  <a:lnTo>
                    <a:pt x="1555597" y="0"/>
                  </a:lnTo>
                  <a:lnTo>
                    <a:pt x="1814863" y="476096"/>
                  </a:lnTo>
                  <a:lnTo>
                    <a:pt x="2074130" y="825234"/>
                  </a:lnTo>
                  <a:lnTo>
                    <a:pt x="2333396" y="825234"/>
                  </a:lnTo>
                  <a:lnTo>
                    <a:pt x="2592662" y="412617"/>
                  </a:lnTo>
                  <a:lnTo>
                    <a:pt x="2851928" y="285658"/>
                  </a:lnTo>
                  <a:lnTo>
                    <a:pt x="3111195" y="95219"/>
                  </a:lnTo>
                </a:path>
              </a:pathLst>
            </a:custGeom>
            <a:ln w="27101" cap="flat">
              <a:solidFill>
                <a:srgbClr val="00BFC4">
                  <a:alpha val="100000"/>
                </a:srgbClr>
              </a:solidFill>
              <a:prstDash val="solid"/>
              <a:round/>
            </a:ln>
          </p:spPr>
          <p:txBody>
            <a:bodyPr/>
            <a:lstStyle/>
            <a:p/>
          </p:txBody>
        </p:sp>
        <p:sp>
          <p:nvSpPr>
            <p:cNvPr id="30" name="pl30"/>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338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2273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4655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7508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36082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511838" y="24655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24655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47508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6085" y="2389611"/>
              <a:ext cx="243857" cy="77710"/>
            </a:xfrm>
            <a:custGeom>
              <a:avLst/>
              <a:pathLst>
                <a:path w="243857" h="77710">
                  <a:moveTo>
                    <a:pt x="243857" y="0"/>
                  </a:moveTo>
                  <a:lnTo>
                    <a:pt x="0" y="77710"/>
                  </a:lnTo>
                </a:path>
              </a:pathLst>
            </a:custGeom>
          </p:spPr>
          <p:txBody>
            <a:bodyPr/>
            <a:lstStyle/>
            <a:p/>
          </p:txBody>
        </p:sp>
        <p:sp>
          <p:nvSpPr>
            <p:cNvPr id="40" name="pl40"/>
            <p:cNvSpPr/>
            <p:nvPr/>
          </p:nvSpPr>
          <p:spPr>
            <a:xfrm>
              <a:off x="7934708" y="2509570"/>
              <a:ext cx="245234" cy="97837"/>
            </a:xfrm>
            <a:custGeom>
              <a:avLst/>
              <a:pathLst>
                <a:path w="245234" h="97837">
                  <a:moveTo>
                    <a:pt x="245234" y="97837"/>
                  </a:moveTo>
                  <a:lnTo>
                    <a:pt x="0" y="0"/>
                  </a:lnTo>
                </a:path>
              </a:pathLst>
            </a:custGeom>
          </p:spPr>
          <p:txBody>
            <a:bodyPr/>
            <a:lstStyle/>
            <a:p/>
          </p:txBody>
        </p:sp>
        <p:sp>
          <p:nvSpPr>
            <p:cNvPr id="41" name="pl41"/>
            <p:cNvSpPr/>
            <p:nvPr/>
          </p:nvSpPr>
          <p:spPr>
            <a:xfrm>
              <a:off x="7939982" y="3265727"/>
              <a:ext cx="239959" cy="0"/>
            </a:xfrm>
            <a:custGeom>
              <a:avLst/>
              <a:pathLst>
                <a:path w="239959" h="0">
                  <a:moveTo>
                    <a:pt x="239959" y="0"/>
                  </a:moveTo>
                  <a:lnTo>
                    <a:pt x="0" y="0"/>
                  </a:lnTo>
                </a:path>
              </a:pathLst>
            </a:custGeom>
          </p:spPr>
          <p:txBody>
            <a:bodyPr/>
            <a:lstStyle/>
            <a:p/>
          </p:txBody>
        </p:sp>
        <p:sp>
          <p:nvSpPr>
            <p:cNvPr id="42" name="pl42"/>
            <p:cNvSpPr/>
            <p:nvPr/>
          </p:nvSpPr>
          <p:spPr>
            <a:xfrm>
              <a:off x="7939982" y="4789232"/>
              <a:ext cx="239959" cy="4"/>
            </a:xfrm>
            <a:custGeom>
              <a:avLst/>
              <a:pathLst>
                <a:path w="239959" h="4">
                  <a:moveTo>
                    <a:pt x="239959" y="0"/>
                  </a:moveTo>
                  <a:lnTo>
                    <a:pt x="0" y="4"/>
                  </a:lnTo>
                </a:path>
              </a:pathLst>
            </a:custGeom>
          </p:spPr>
          <p:txBody>
            <a:bodyPr/>
            <a:lstStyle/>
            <a:p/>
          </p:txBody>
        </p:sp>
        <p:sp>
          <p:nvSpPr>
            <p:cNvPr id="43" name="pg43"/>
            <p:cNvSpPr/>
            <p:nvPr/>
          </p:nvSpPr>
          <p:spPr>
            <a:xfrm>
              <a:off x="8111362" y="22731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3140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5" name="pg45"/>
            <p:cNvSpPr/>
            <p:nvPr/>
          </p:nvSpPr>
          <p:spPr>
            <a:xfrm>
              <a:off x="8111362" y="25454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5862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82%</a:t>
              </a:r>
            </a:p>
          </p:txBody>
        </p:sp>
        <p:sp>
          <p:nvSpPr>
            <p:cNvPr id="47" name="pg47"/>
            <p:cNvSpPr/>
            <p:nvPr/>
          </p:nvSpPr>
          <p:spPr>
            <a:xfrm>
              <a:off x="8111362" y="317474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32155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58%</a:t>
              </a:r>
            </a:p>
          </p:txBody>
        </p:sp>
        <p:sp>
          <p:nvSpPr>
            <p:cNvPr id="49" name="pg49"/>
            <p:cNvSpPr/>
            <p:nvPr/>
          </p:nvSpPr>
          <p:spPr>
            <a:xfrm>
              <a:off x="8111362" y="469824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7390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10%</a:t>
              </a:r>
            </a:p>
          </p:txBody>
        </p:sp>
        <p:sp>
          <p:nvSpPr>
            <p:cNvPr id="51" name="tx51"/>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9" name="tx79"/>
            <p:cNvSpPr/>
            <p:nvPr/>
          </p:nvSpPr>
          <p:spPr>
            <a:xfrm>
              <a:off x="3052018" y="1513317"/>
              <a:ext cx="37741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Djibouti, 2000-2025</a:t>
              </a:r>
            </a:p>
          </p:txBody>
        </p:sp>
        <p:sp>
          <p:nvSpPr>
            <p:cNvPr id="80" name="tx80"/>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1" name="tx81"/>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2" name="tx82"/>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Djibouti dispose des quatre vaccins relevant des ODD.
En 2025, Djibouti avait atteint une couverture d'au moins 90 % pour aucun de ces quatre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de 4 points de pourcentage, passant de 82 % en 2024 à 86 % en 2025.
• La couverture vaccinale contre la DTP3 a augmenté de 6 points de pourcentage, passant de 77 % en 2024 à 83 % en 2025.
• En 2025, on comptait moins de 1 000 enfants n’ayant reçu aucune dose. Il reste donc 3 000 enfants non vaccinés, exposés aux maladies évitables par la vaccination, et un peu moins de 1 000 autres dont la protection est incomplète.
• Djibouti représentait 0,3 % des enfants n’ayant reçu aucune dose au Moyen-Orient et en Afrique du Nord (MENA) et moins de 0,1 % des enfants n’ayant reçu aucune dose à l’échelle mondiale.
• La couverture de la première dose de vaccin contre la rougeole (MCV1) est restée stable à 75 % entre 2024 et 2025. 6 000 enfants n’ont pas reçu la première dose de vaccin contre la rougeole.
• La couverture de la deuxième dose de vaccin contre la rougeole (MCV2) a augmenté de 7 points de pourcentage, passant de 51 % en 2024 à 58 % en 2025.
• La couverture de la dernière dose du vaccin contre le HPV (HPVc) chez les filles est restée stable à 10 %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Djibouti,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Djibouti.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P7TF5XRZ5TZD-1674051314-8209</_dlc_DocId>
    <_dlc_DocIdUrl xmlns="5ce71423-0d49-4a04-8822-86064e799dcd">
      <Url>https://unicef.sharepoint.com/teams/DAPM-DataComm/_layouts/15/DocIdRedir.aspx?ID=P7TF5XRZ5TZD-1674051314-8209</Url>
      <Description>P7TF5XRZ5TZD-1674051314-8209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8FF511E-5F42-4C56-A826-4EA9E347894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9b3408fb-6a27-4b1d-9b31-73d7ba550152</vt:lpwstr>
  </property>
</Properties>
</file>