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d4c4d354b28b5f56abe0b5a1311e894daead8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4f044c987575c781ab83f890161a1e895844f0.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6a6f1b4a73ecf2e9100ce975ebd919c955ab94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119708"/>
                  </a:moveTo>
                  <a:lnTo>
                    <a:pt x="259266" y="79805"/>
                  </a:lnTo>
                  <a:lnTo>
                    <a:pt x="518532" y="79805"/>
                  </a:lnTo>
                  <a:lnTo>
                    <a:pt x="777798" y="79805"/>
                  </a:lnTo>
                  <a:lnTo>
                    <a:pt x="1037065" y="39902"/>
                  </a:lnTo>
                  <a:lnTo>
                    <a:pt x="1296331" y="39902"/>
                  </a:lnTo>
                  <a:lnTo>
                    <a:pt x="1555597" y="0"/>
                  </a:lnTo>
                  <a:lnTo>
                    <a:pt x="1814863" y="0"/>
                  </a:lnTo>
                  <a:lnTo>
                    <a:pt x="2074130" y="0"/>
                  </a:lnTo>
                  <a:lnTo>
                    <a:pt x="2333396" y="0"/>
                  </a:lnTo>
                  <a:lnTo>
                    <a:pt x="2592662" y="0"/>
                  </a:lnTo>
                  <a:lnTo>
                    <a:pt x="2851928" y="0"/>
                  </a:lnTo>
                  <a:lnTo>
                    <a:pt x="3111195" y="0"/>
                  </a:lnTo>
                  <a:lnTo>
                    <a:pt x="3370461" y="39902"/>
                  </a:lnTo>
                  <a:lnTo>
                    <a:pt x="3629727" y="39902"/>
                  </a:lnTo>
                  <a:lnTo>
                    <a:pt x="3888994" y="39902"/>
                  </a:lnTo>
                  <a:lnTo>
                    <a:pt x="4148260" y="39902"/>
                  </a:lnTo>
                  <a:lnTo>
                    <a:pt x="4407526" y="39902"/>
                  </a:lnTo>
                  <a:lnTo>
                    <a:pt x="4666792" y="39902"/>
                  </a:lnTo>
                  <a:lnTo>
                    <a:pt x="4926059" y="39902"/>
                  </a:lnTo>
                  <a:lnTo>
                    <a:pt x="5185325" y="39902"/>
                  </a:lnTo>
                  <a:lnTo>
                    <a:pt x="5444591" y="39902"/>
                  </a:lnTo>
                  <a:lnTo>
                    <a:pt x="5703857" y="79805"/>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319221"/>
            </a:xfrm>
            <a:custGeom>
              <a:avLst/>
              <a:pathLst>
                <a:path w="6481656" h="319221">
                  <a:moveTo>
                    <a:pt x="0" y="279319"/>
                  </a:moveTo>
                  <a:lnTo>
                    <a:pt x="259266" y="159610"/>
                  </a:lnTo>
                  <a:lnTo>
                    <a:pt x="518532" y="159610"/>
                  </a:lnTo>
                  <a:lnTo>
                    <a:pt x="777798" y="0"/>
                  </a:lnTo>
                  <a:lnTo>
                    <a:pt x="1037065" y="39902"/>
                  </a:lnTo>
                  <a:lnTo>
                    <a:pt x="1296331" y="39902"/>
                  </a:lnTo>
                  <a:lnTo>
                    <a:pt x="1555597" y="39902"/>
                  </a:lnTo>
                  <a:lnTo>
                    <a:pt x="1814863" y="39902"/>
                  </a:lnTo>
                  <a:lnTo>
                    <a:pt x="2074130" y="39902"/>
                  </a:lnTo>
                  <a:lnTo>
                    <a:pt x="2333396" y="39902"/>
                  </a:lnTo>
                  <a:lnTo>
                    <a:pt x="2592662" y="39902"/>
                  </a:lnTo>
                  <a:lnTo>
                    <a:pt x="2851928" y="79805"/>
                  </a:lnTo>
                  <a:lnTo>
                    <a:pt x="3111195" y="79805"/>
                  </a:lnTo>
                  <a:lnTo>
                    <a:pt x="3370461" y="159610"/>
                  </a:lnTo>
                  <a:lnTo>
                    <a:pt x="3629727" y="159610"/>
                  </a:lnTo>
                  <a:lnTo>
                    <a:pt x="3888994" y="159610"/>
                  </a:lnTo>
                  <a:lnTo>
                    <a:pt x="4148260" y="239416"/>
                  </a:lnTo>
                  <a:lnTo>
                    <a:pt x="4407526" y="239416"/>
                  </a:lnTo>
                  <a:lnTo>
                    <a:pt x="4666792" y="239416"/>
                  </a:lnTo>
                  <a:lnTo>
                    <a:pt x="4926059" y="239416"/>
                  </a:lnTo>
                  <a:lnTo>
                    <a:pt x="5185325" y="239416"/>
                  </a:lnTo>
                  <a:lnTo>
                    <a:pt x="5444591" y="199513"/>
                  </a:lnTo>
                  <a:lnTo>
                    <a:pt x="5703857" y="319221"/>
                  </a:lnTo>
                  <a:lnTo>
                    <a:pt x="5963124" y="319221"/>
                  </a:lnTo>
                  <a:lnTo>
                    <a:pt x="6222390" y="319221"/>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239416"/>
            </a:xfrm>
            <a:custGeom>
              <a:avLst/>
              <a:pathLst>
                <a:path w="6481656" h="239416">
                  <a:moveTo>
                    <a:pt x="0" y="239416"/>
                  </a:moveTo>
                  <a:lnTo>
                    <a:pt x="259266" y="159610"/>
                  </a:lnTo>
                  <a:lnTo>
                    <a:pt x="518532" y="159610"/>
                  </a:lnTo>
                  <a:lnTo>
                    <a:pt x="777798" y="119708"/>
                  </a:lnTo>
                  <a:lnTo>
                    <a:pt x="1037065" y="79805"/>
                  </a:lnTo>
                  <a:lnTo>
                    <a:pt x="1296331" y="79805"/>
                  </a:lnTo>
                  <a:lnTo>
                    <a:pt x="1555597" y="79805"/>
                  </a:lnTo>
                  <a:lnTo>
                    <a:pt x="1814863" y="39902"/>
                  </a:lnTo>
                  <a:lnTo>
                    <a:pt x="2074130" y="39902"/>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39902"/>
                  </a:lnTo>
                  <a:lnTo>
                    <a:pt x="5444591" y="0"/>
                  </a:lnTo>
                  <a:lnTo>
                    <a:pt x="5703857" y="79805"/>
                  </a:lnTo>
                  <a:lnTo>
                    <a:pt x="5963124" y="79805"/>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957551" y="1558029"/>
              <a:ext cx="5963124" cy="638443"/>
            </a:xfrm>
            <a:custGeom>
              <a:avLst/>
              <a:pathLst>
                <a:path w="5963124" h="638443">
                  <a:moveTo>
                    <a:pt x="0" y="638443"/>
                  </a:moveTo>
                  <a:lnTo>
                    <a:pt x="259266" y="399027"/>
                  </a:lnTo>
                  <a:lnTo>
                    <a:pt x="518532" y="159610"/>
                  </a:lnTo>
                  <a:lnTo>
                    <a:pt x="777798" y="79805"/>
                  </a:lnTo>
                  <a:lnTo>
                    <a:pt x="1037065" y="119708"/>
                  </a:lnTo>
                  <a:lnTo>
                    <a:pt x="1296331" y="39902"/>
                  </a:lnTo>
                  <a:lnTo>
                    <a:pt x="1555597" y="39902"/>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119708"/>
                  </a:lnTo>
                  <a:lnTo>
                    <a:pt x="5444591" y="79805"/>
                  </a:lnTo>
                  <a:lnTo>
                    <a:pt x="5703857" y="39902"/>
                  </a:lnTo>
                  <a:lnTo>
                    <a:pt x="5963124"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432" y="1154799"/>
              <a:ext cx="249509" cy="234451"/>
            </a:xfrm>
            <a:custGeom>
              <a:avLst/>
              <a:pathLst>
                <a:path w="249509" h="234451">
                  <a:moveTo>
                    <a:pt x="249509" y="0"/>
                  </a:moveTo>
                  <a:lnTo>
                    <a:pt x="0" y="234451"/>
                  </a:lnTo>
                </a:path>
              </a:pathLst>
            </a:custGeom>
          </p:spPr>
          <p:txBody>
            <a:bodyPr/>
            <a:lstStyle/>
            <a:p/>
          </p:txBody>
        </p:sp>
        <p:sp>
          <p:nvSpPr>
            <p:cNvPr id="42" name="pl42"/>
            <p:cNvSpPr/>
            <p:nvPr/>
          </p:nvSpPr>
          <p:spPr>
            <a:xfrm>
              <a:off x="7938790" y="1407426"/>
              <a:ext cx="241152" cy="28736"/>
            </a:xfrm>
            <a:custGeom>
              <a:avLst/>
              <a:pathLst>
                <a:path w="241152" h="28736">
                  <a:moveTo>
                    <a:pt x="241152" y="0"/>
                  </a:moveTo>
                  <a:lnTo>
                    <a:pt x="0" y="28736"/>
                  </a:lnTo>
                </a:path>
              </a:pathLst>
            </a:custGeom>
          </p:spPr>
          <p:txBody>
            <a:bodyPr/>
            <a:lstStyle/>
            <a:p/>
          </p:txBody>
        </p:sp>
        <p:sp>
          <p:nvSpPr>
            <p:cNvPr id="43" name="pl43"/>
            <p:cNvSpPr/>
            <p:nvPr/>
          </p:nvSpPr>
          <p:spPr>
            <a:xfrm>
              <a:off x="7937346" y="1602598"/>
              <a:ext cx="242595" cy="67902"/>
            </a:xfrm>
            <a:custGeom>
              <a:avLst/>
              <a:pathLst>
                <a:path w="242595" h="67902">
                  <a:moveTo>
                    <a:pt x="242595" y="67902"/>
                  </a:moveTo>
                  <a:lnTo>
                    <a:pt x="0" y="0"/>
                  </a:lnTo>
                </a:path>
              </a:pathLst>
            </a:custGeom>
          </p:spPr>
          <p:txBody>
            <a:bodyPr/>
            <a:lstStyle/>
            <a:p/>
          </p:txBody>
        </p:sp>
        <p:sp>
          <p:nvSpPr>
            <p:cNvPr id="44" name="pl44"/>
            <p:cNvSpPr/>
            <p:nvPr/>
          </p:nvSpPr>
          <p:spPr>
            <a:xfrm>
              <a:off x="7931390" y="1726435"/>
              <a:ext cx="248551" cy="204038"/>
            </a:xfrm>
            <a:custGeom>
              <a:avLst/>
              <a:pathLst>
                <a:path w="248551" h="204038">
                  <a:moveTo>
                    <a:pt x="248551" y="204038"/>
                  </a:moveTo>
                  <a:lnTo>
                    <a:pt x="0" y="0"/>
                  </a:lnTo>
                </a:path>
              </a:pathLst>
            </a:custGeom>
          </p:spPr>
          <p:txBody>
            <a:bodyPr/>
            <a:lstStyle/>
            <a:p/>
          </p:txBody>
        </p:sp>
        <p:sp>
          <p:nvSpPr>
            <p:cNvPr id="45" name="pg45"/>
            <p:cNvSpPr/>
            <p:nvPr/>
          </p:nvSpPr>
          <p:spPr>
            <a:xfrm>
              <a:off x="8111362" y="10416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824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3157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3566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9" name="pg49"/>
            <p:cNvSpPr/>
            <p:nvPr/>
          </p:nvSpPr>
          <p:spPr>
            <a:xfrm>
              <a:off x="8111362" y="15896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6304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1" name="pg51"/>
            <p:cNvSpPr/>
            <p:nvPr/>
          </p:nvSpPr>
          <p:spPr>
            <a:xfrm>
              <a:off x="8111362" y="18624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9032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68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Germany,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575720"/>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4846609"/>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681627"/>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952516"/>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410738"/>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257997"/>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5146680"/>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373677"/>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(74%)</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(70%)</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deu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302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86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71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4446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729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645438"/>
              <a:ext cx="239399" cy="470558"/>
            </a:xfrm>
            <a:prstGeom prst="rect">
              <a:avLst/>
            </a:prstGeom>
            <a:solidFill>
              <a:srgbClr val="1CABE2">
                <a:alpha val="85098"/>
              </a:srgbClr>
            </a:solidFill>
          </p:spPr>
          <p:txBody>
            <a:bodyPr/>
            <a:lstStyle/>
            <a:p/>
          </p:txBody>
        </p:sp>
        <p:sp>
          <p:nvSpPr>
            <p:cNvPr id="23" name="rc23"/>
            <p:cNvSpPr/>
            <p:nvPr/>
          </p:nvSpPr>
          <p:spPr>
            <a:xfrm>
              <a:off x="1577053" y="3777232"/>
              <a:ext cx="239399" cy="338765"/>
            </a:xfrm>
            <a:prstGeom prst="rect">
              <a:avLst/>
            </a:prstGeom>
            <a:solidFill>
              <a:srgbClr val="1CABE2">
                <a:alpha val="85098"/>
              </a:srgbClr>
            </a:solidFill>
          </p:spPr>
          <p:txBody>
            <a:bodyPr/>
            <a:lstStyle/>
            <a:p/>
          </p:txBody>
        </p:sp>
        <p:sp>
          <p:nvSpPr>
            <p:cNvPr id="24" name="rc24"/>
            <p:cNvSpPr/>
            <p:nvPr/>
          </p:nvSpPr>
          <p:spPr>
            <a:xfrm>
              <a:off x="1843053" y="3784037"/>
              <a:ext cx="239399" cy="331960"/>
            </a:xfrm>
            <a:prstGeom prst="rect">
              <a:avLst/>
            </a:prstGeom>
            <a:solidFill>
              <a:srgbClr val="1CABE2">
                <a:alpha val="85098"/>
              </a:srgbClr>
            </a:solidFill>
          </p:spPr>
          <p:txBody>
            <a:bodyPr/>
            <a:lstStyle/>
            <a:p/>
          </p:txBody>
        </p:sp>
        <p:sp>
          <p:nvSpPr>
            <p:cNvPr id="25" name="rc25"/>
            <p:cNvSpPr/>
            <p:nvPr/>
          </p:nvSpPr>
          <p:spPr>
            <a:xfrm>
              <a:off x="2109053" y="3788805"/>
              <a:ext cx="239399" cy="327192"/>
            </a:xfrm>
            <a:prstGeom prst="rect">
              <a:avLst/>
            </a:prstGeom>
            <a:solidFill>
              <a:srgbClr val="1CABE2">
                <a:alpha val="85098"/>
              </a:srgbClr>
            </a:solidFill>
          </p:spPr>
          <p:txBody>
            <a:bodyPr/>
            <a:lstStyle/>
            <a:p/>
          </p:txBody>
        </p:sp>
        <p:sp>
          <p:nvSpPr>
            <p:cNvPr id="26" name="rc26"/>
            <p:cNvSpPr/>
            <p:nvPr/>
          </p:nvSpPr>
          <p:spPr>
            <a:xfrm>
              <a:off x="2375052" y="3897499"/>
              <a:ext cx="239399" cy="218498"/>
            </a:xfrm>
            <a:prstGeom prst="rect">
              <a:avLst/>
            </a:prstGeom>
            <a:solidFill>
              <a:srgbClr val="1CABE2">
                <a:alpha val="85098"/>
              </a:srgbClr>
            </a:solidFill>
          </p:spPr>
          <p:txBody>
            <a:bodyPr/>
            <a:lstStyle/>
            <a:p/>
          </p:txBody>
        </p:sp>
        <p:sp>
          <p:nvSpPr>
            <p:cNvPr id="27" name="rc27"/>
            <p:cNvSpPr/>
            <p:nvPr/>
          </p:nvSpPr>
          <p:spPr>
            <a:xfrm>
              <a:off x="2641052" y="3903069"/>
              <a:ext cx="239399" cy="212928"/>
            </a:xfrm>
            <a:prstGeom prst="rect">
              <a:avLst/>
            </a:prstGeom>
            <a:solidFill>
              <a:srgbClr val="1CABE2">
                <a:alpha val="85098"/>
              </a:srgbClr>
            </a:solidFill>
          </p:spPr>
          <p:txBody>
            <a:bodyPr/>
            <a:lstStyle/>
            <a:p/>
          </p:txBody>
        </p:sp>
        <p:sp>
          <p:nvSpPr>
            <p:cNvPr id="28" name="rc28"/>
            <p:cNvSpPr/>
            <p:nvPr/>
          </p:nvSpPr>
          <p:spPr>
            <a:xfrm>
              <a:off x="2907052" y="4010436"/>
              <a:ext cx="239399" cy="105561"/>
            </a:xfrm>
            <a:prstGeom prst="rect">
              <a:avLst/>
            </a:prstGeom>
            <a:solidFill>
              <a:srgbClr val="1CABE2">
                <a:alpha val="85098"/>
              </a:srgbClr>
            </a:solidFill>
          </p:spPr>
          <p:txBody>
            <a:bodyPr/>
            <a:lstStyle/>
            <a:p/>
          </p:txBody>
        </p:sp>
        <p:sp>
          <p:nvSpPr>
            <p:cNvPr id="29" name="rc29"/>
            <p:cNvSpPr/>
            <p:nvPr/>
          </p:nvSpPr>
          <p:spPr>
            <a:xfrm>
              <a:off x="3173051" y="4011609"/>
              <a:ext cx="239399" cy="104388"/>
            </a:xfrm>
            <a:prstGeom prst="rect">
              <a:avLst/>
            </a:prstGeom>
            <a:solidFill>
              <a:srgbClr val="1CABE2">
                <a:alpha val="85098"/>
              </a:srgbClr>
            </a:solidFill>
          </p:spPr>
          <p:txBody>
            <a:bodyPr/>
            <a:lstStyle/>
            <a:p/>
          </p:txBody>
        </p:sp>
        <p:sp>
          <p:nvSpPr>
            <p:cNvPr id="30" name="rc30"/>
            <p:cNvSpPr/>
            <p:nvPr/>
          </p:nvSpPr>
          <p:spPr>
            <a:xfrm>
              <a:off x="3439051" y="4011979"/>
              <a:ext cx="239399" cy="104018"/>
            </a:xfrm>
            <a:prstGeom prst="rect">
              <a:avLst/>
            </a:prstGeom>
            <a:solidFill>
              <a:srgbClr val="1CABE2">
                <a:alpha val="85098"/>
              </a:srgbClr>
            </a:solidFill>
          </p:spPr>
          <p:txBody>
            <a:bodyPr/>
            <a:lstStyle/>
            <a:p/>
          </p:txBody>
        </p:sp>
        <p:sp>
          <p:nvSpPr>
            <p:cNvPr id="31" name="rc31"/>
            <p:cNvSpPr/>
            <p:nvPr/>
          </p:nvSpPr>
          <p:spPr>
            <a:xfrm>
              <a:off x="3705050" y="4014386"/>
              <a:ext cx="239399" cy="101611"/>
            </a:xfrm>
            <a:prstGeom prst="rect">
              <a:avLst/>
            </a:prstGeom>
            <a:solidFill>
              <a:srgbClr val="1CABE2">
                <a:alpha val="85098"/>
              </a:srgbClr>
            </a:solidFill>
          </p:spPr>
          <p:txBody>
            <a:bodyPr/>
            <a:lstStyle/>
            <a:p/>
          </p:txBody>
        </p:sp>
        <p:sp>
          <p:nvSpPr>
            <p:cNvPr id="32" name="rc32"/>
            <p:cNvSpPr/>
            <p:nvPr/>
          </p:nvSpPr>
          <p:spPr>
            <a:xfrm>
              <a:off x="3971050" y="4011871"/>
              <a:ext cx="239399" cy="104126"/>
            </a:xfrm>
            <a:prstGeom prst="rect">
              <a:avLst/>
            </a:prstGeom>
            <a:solidFill>
              <a:srgbClr val="1CABE2">
                <a:alpha val="85098"/>
              </a:srgbClr>
            </a:solidFill>
          </p:spPr>
          <p:txBody>
            <a:bodyPr/>
            <a:lstStyle/>
            <a:p/>
          </p:txBody>
        </p:sp>
        <p:sp>
          <p:nvSpPr>
            <p:cNvPr id="33" name="rc33"/>
            <p:cNvSpPr/>
            <p:nvPr/>
          </p:nvSpPr>
          <p:spPr>
            <a:xfrm>
              <a:off x="4237050" y="4013105"/>
              <a:ext cx="239399" cy="102891"/>
            </a:xfrm>
            <a:prstGeom prst="rect">
              <a:avLst/>
            </a:prstGeom>
            <a:solidFill>
              <a:srgbClr val="1CABE2">
                <a:alpha val="85098"/>
              </a:srgbClr>
            </a:solidFill>
          </p:spPr>
          <p:txBody>
            <a:bodyPr/>
            <a:lstStyle/>
            <a:p/>
          </p:txBody>
        </p:sp>
        <p:sp>
          <p:nvSpPr>
            <p:cNvPr id="34" name="rc34"/>
            <p:cNvSpPr/>
            <p:nvPr/>
          </p:nvSpPr>
          <p:spPr>
            <a:xfrm>
              <a:off x="4503049" y="4011146"/>
              <a:ext cx="239399" cy="104851"/>
            </a:xfrm>
            <a:prstGeom prst="rect">
              <a:avLst/>
            </a:prstGeom>
            <a:solidFill>
              <a:srgbClr val="1CABE2">
                <a:alpha val="85098"/>
              </a:srgbClr>
            </a:solidFill>
          </p:spPr>
          <p:txBody>
            <a:bodyPr/>
            <a:lstStyle/>
            <a:p/>
          </p:txBody>
        </p:sp>
        <p:sp>
          <p:nvSpPr>
            <p:cNvPr id="35" name="rc35"/>
            <p:cNvSpPr/>
            <p:nvPr/>
          </p:nvSpPr>
          <p:spPr>
            <a:xfrm>
              <a:off x="4769049" y="3906834"/>
              <a:ext cx="239399" cy="209163"/>
            </a:xfrm>
            <a:prstGeom prst="rect">
              <a:avLst/>
            </a:prstGeom>
            <a:solidFill>
              <a:srgbClr val="1CABE2">
                <a:alpha val="85098"/>
              </a:srgbClr>
            </a:solidFill>
          </p:spPr>
          <p:txBody>
            <a:bodyPr/>
            <a:lstStyle/>
            <a:p/>
          </p:txBody>
        </p:sp>
        <p:sp>
          <p:nvSpPr>
            <p:cNvPr id="36" name="rc36"/>
            <p:cNvSpPr/>
            <p:nvPr/>
          </p:nvSpPr>
          <p:spPr>
            <a:xfrm>
              <a:off x="5035049" y="3897267"/>
              <a:ext cx="239399" cy="218730"/>
            </a:xfrm>
            <a:prstGeom prst="rect">
              <a:avLst/>
            </a:prstGeom>
            <a:solidFill>
              <a:srgbClr val="1CABE2">
                <a:alpha val="85098"/>
              </a:srgbClr>
            </a:solidFill>
          </p:spPr>
          <p:txBody>
            <a:bodyPr/>
            <a:lstStyle/>
            <a:p/>
          </p:txBody>
        </p:sp>
        <p:sp>
          <p:nvSpPr>
            <p:cNvPr id="37" name="rc37"/>
            <p:cNvSpPr/>
            <p:nvPr/>
          </p:nvSpPr>
          <p:spPr>
            <a:xfrm>
              <a:off x="5301048" y="3890570"/>
              <a:ext cx="239399" cy="225426"/>
            </a:xfrm>
            <a:prstGeom prst="rect">
              <a:avLst/>
            </a:prstGeom>
            <a:solidFill>
              <a:srgbClr val="1CABE2">
                <a:alpha val="85098"/>
              </a:srgbClr>
            </a:solidFill>
          </p:spPr>
          <p:txBody>
            <a:bodyPr/>
            <a:lstStyle/>
            <a:p/>
          </p:txBody>
        </p:sp>
        <p:sp>
          <p:nvSpPr>
            <p:cNvPr id="38" name="rc38"/>
            <p:cNvSpPr/>
            <p:nvPr/>
          </p:nvSpPr>
          <p:spPr>
            <a:xfrm>
              <a:off x="5567048" y="3873473"/>
              <a:ext cx="239399" cy="242524"/>
            </a:xfrm>
            <a:prstGeom prst="rect">
              <a:avLst/>
            </a:prstGeom>
            <a:solidFill>
              <a:srgbClr val="1CABE2">
                <a:alpha val="85098"/>
              </a:srgbClr>
            </a:solidFill>
          </p:spPr>
          <p:txBody>
            <a:bodyPr/>
            <a:lstStyle/>
            <a:p/>
          </p:txBody>
        </p:sp>
        <p:sp>
          <p:nvSpPr>
            <p:cNvPr id="39" name="rc39"/>
            <p:cNvSpPr/>
            <p:nvPr/>
          </p:nvSpPr>
          <p:spPr>
            <a:xfrm>
              <a:off x="5833047" y="3874599"/>
              <a:ext cx="239399" cy="241397"/>
            </a:xfrm>
            <a:prstGeom prst="rect">
              <a:avLst/>
            </a:prstGeom>
            <a:solidFill>
              <a:srgbClr val="1CABE2">
                <a:alpha val="85098"/>
              </a:srgbClr>
            </a:solidFill>
          </p:spPr>
          <p:txBody>
            <a:bodyPr/>
            <a:lstStyle/>
            <a:p/>
          </p:txBody>
        </p:sp>
        <p:sp>
          <p:nvSpPr>
            <p:cNvPr id="40" name="rc40"/>
            <p:cNvSpPr/>
            <p:nvPr/>
          </p:nvSpPr>
          <p:spPr>
            <a:xfrm>
              <a:off x="6099047" y="3873566"/>
              <a:ext cx="239399" cy="242431"/>
            </a:xfrm>
            <a:prstGeom prst="rect">
              <a:avLst/>
            </a:prstGeom>
            <a:solidFill>
              <a:srgbClr val="1CABE2">
                <a:alpha val="85098"/>
              </a:srgbClr>
            </a:solidFill>
          </p:spPr>
          <p:txBody>
            <a:bodyPr/>
            <a:lstStyle/>
            <a:p/>
          </p:txBody>
        </p:sp>
        <p:sp>
          <p:nvSpPr>
            <p:cNvPr id="41" name="rc41"/>
            <p:cNvSpPr/>
            <p:nvPr/>
          </p:nvSpPr>
          <p:spPr>
            <a:xfrm>
              <a:off x="6365047" y="3876312"/>
              <a:ext cx="239399" cy="239684"/>
            </a:xfrm>
            <a:prstGeom prst="rect">
              <a:avLst/>
            </a:prstGeom>
            <a:solidFill>
              <a:srgbClr val="1CABE2">
                <a:alpha val="85098"/>
              </a:srgbClr>
            </a:solidFill>
          </p:spPr>
          <p:txBody>
            <a:bodyPr/>
            <a:lstStyle/>
            <a:p/>
          </p:txBody>
        </p:sp>
        <p:sp>
          <p:nvSpPr>
            <p:cNvPr id="42" name="rc42"/>
            <p:cNvSpPr/>
            <p:nvPr/>
          </p:nvSpPr>
          <p:spPr>
            <a:xfrm>
              <a:off x="6631046" y="3877392"/>
              <a:ext cx="239399" cy="238604"/>
            </a:xfrm>
            <a:prstGeom prst="rect">
              <a:avLst/>
            </a:prstGeom>
            <a:solidFill>
              <a:srgbClr val="1CABE2">
                <a:alpha val="85098"/>
              </a:srgbClr>
            </a:solidFill>
          </p:spPr>
          <p:txBody>
            <a:bodyPr/>
            <a:lstStyle/>
            <a:p/>
          </p:txBody>
        </p:sp>
        <p:sp>
          <p:nvSpPr>
            <p:cNvPr id="43" name="rc43"/>
            <p:cNvSpPr/>
            <p:nvPr/>
          </p:nvSpPr>
          <p:spPr>
            <a:xfrm>
              <a:off x="6897046" y="3871081"/>
              <a:ext cx="239399" cy="244915"/>
            </a:xfrm>
            <a:prstGeom prst="rect">
              <a:avLst/>
            </a:prstGeom>
            <a:solidFill>
              <a:srgbClr val="1CABE2">
                <a:alpha val="85098"/>
              </a:srgbClr>
            </a:solidFill>
          </p:spPr>
          <p:txBody>
            <a:bodyPr/>
            <a:lstStyle/>
            <a:p/>
          </p:txBody>
        </p:sp>
        <p:sp>
          <p:nvSpPr>
            <p:cNvPr id="44" name="rc44"/>
            <p:cNvSpPr/>
            <p:nvPr/>
          </p:nvSpPr>
          <p:spPr>
            <a:xfrm>
              <a:off x="7163045" y="3778713"/>
              <a:ext cx="239399" cy="337284"/>
            </a:xfrm>
            <a:prstGeom prst="rect">
              <a:avLst/>
            </a:prstGeom>
            <a:solidFill>
              <a:srgbClr val="1CABE2">
                <a:alpha val="85098"/>
              </a:srgbClr>
            </a:solidFill>
          </p:spPr>
          <p:txBody>
            <a:bodyPr/>
            <a:lstStyle/>
            <a:p/>
          </p:txBody>
        </p:sp>
        <p:sp>
          <p:nvSpPr>
            <p:cNvPr id="45" name="rc45"/>
            <p:cNvSpPr/>
            <p:nvPr/>
          </p:nvSpPr>
          <p:spPr>
            <a:xfrm>
              <a:off x="7429045" y="3783882"/>
              <a:ext cx="239399" cy="332114"/>
            </a:xfrm>
            <a:prstGeom prst="rect">
              <a:avLst/>
            </a:prstGeom>
            <a:solidFill>
              <a:srgbClr val="1CABE2">
                <a:alpha val="85098"/>
              </a:srgbClr>
            </a:solidFill>
          </p:spPr>
          <p:txBody>
            <a:bodyPr/>
            <a:lstStyle/>
            <a:p/>
          </p:txBody>
        </p:sp>
        <p:sp>
          <p:nvSpPr>
            <p:cNvPr id="46" name="rc46"/>
            <p:cNvSpPr/>
            <p:nvPr/>
          </p:nvSpPr>
          <p:spPr>
            <a:xfrm>
              <a:off x="7695045" y="3784762"/>
              <a:ext cx="239399" cy="331235"/>
            </a:xfrm>
            <a:prstGeom prst="rect">
              <a:avLst/>
            </a:prstGeom>
            <a:solidFill>
              <a:srgbClr val="1CABE2">
                <a:alpha val="85098"/>
              </a:srgbClr>
            </a:solidFill>
          </p:spPr>
          <p:txBody>
            <a:bodyPr/>
            <a:lstStyle/>
            <a:p/>
          </p:txBody>
        </p:sp>
        <p:sp>
          <p:nvSpPr>
            <p:cNvPr id="47" name="rc47"/>
            <p:cNvSpPr/>
            <p:nvPr/>
          </p:nvSpPr>
          <p:spPr>
            <a:xfrm>
              <a:off x="7961044" y="3789021"/>
              <a:ext cx="239399" cy="326976"/>
            </a:xfrm>
            <a:prstGeom prst="rect">
              <a:avLst/>
            </a:prstGeom>
            <a:solidFill>
              <a:srgbClr val="1CABE2">
                <a:alpha val="85098"/>
              </a:srgbClr>
            </a:solidFill>
          </p:spPr>
          <p:txBody>
            <a:bodyPr/>
            <a:lstStyle/>
            <a:p/>
          </p:txBody>
        </p:sp>
        <p:sp>
          <p:nvSpPr>
            <p:cNvPr id="48" name="rc48"/>
            <p:cNvSpPr/>
            <p:nvPr/>
          </p:nvSpPr>
          <p:spPr>
            <a:xfrm>
              <a:off x="1311054" y="2939592"/>
              <a:ext cx="239399" cy="705846"/>
            </a:xfrm>
            <a:prstGeom prst="rect">
              <a:avLst/>
            </a:prstGeom>
            <a:solidFill>
              <a:srgbClr val="B3B3B3">
                <a:alpha val="85098"/>
              </a:srgbClr>
            </a:solidFill>
          </p:spPr>
          <p:txBody>
            <a:bodyPr/>
            <a:lstStyle/>
            <a:p/>
          </p:txBody>
        </p:sp>
        <p:sp>
          <p:nvSpPr>
            <p:cNvPr id="49" name="rc49"/>
            <p:cNvSpPr/>
            <p:nvPr/>
          </p:nvSpPr>
          <p:spPr>
            <a:xfrm>
              <a:off x="1577053" y="3325560"/>
              <a:ext cx="239399" cy="451671"/>
            </a:xfrm>
            <a:prstGeom prst="rect">
              <a:avLst/>
            </a:prstGeom>
            <a:solidFill>
              <a:srgbClr val="B3B3B3">
                <a:alpha val="85098"/>
              </a:srgbClr>
            </a:solidFill>
          </p:spPr>
          <p:txBody>
            <a:bodyPr/>
            <a:lstStyle/>
            <a:p/>
          </p:txBody>
        </p:sp>
        <p:sp>
          <p:nvSpPr>
            <p:cNvPr id="50" name="rc50"/>
            <p:cNvSpPr/>
            <p:nvPr/>
          </p:nvSpPr>
          <p:spPr>
            <a:xfrm>
              <a:off x="1843053" y="3341438"/>
              <a:ext cx="239399" cy="442598"/>
            </a:xfrm>
            <a:prstGeom prst="rect">
              <a:avLst/>
            </a:prstGeom>
            <a:solidFill>
              <a:srgbClr val="B3B3B3">
                <a:alpha val="85098"/>
              </a:srgbClr>
            </a:solidFill>
          </p:spPr>
          <p:txBody>
            <a:bodyPr/>
            <a:lstStyle/>
            <a:p/>
          </p:txBody>
        </p:sp>
        <p:sp>
          <p:nvSpPr>
            <p:cNvPr id="51" name="rc51"/>
            <p:cNvSpPr/>
            <p:nvPr/>
          </p:nvSpPr>
          <p:spPr>
            <a:xfrm>
              <a:off x="2109053" y="3788805"/>
              <a:ext cx="239399" cy="0"/>
            </a:xfrm>
            <a:prstGeom prst="rect">
              <a:avLst/>
            </a:prstGeom>
            <a:solidFill>
              <a:srgbClr val="B3B3B3">
                <a:alpha val="85098"/>
              </a:srgbClr>
            </a:solidFill>
          </p:spPr>
          <p:txBody>
            <a:bodyPr/>
            <a:lstStyle/>
            <a:p/>
          </p:txBody>
        </p:sp>
        <p:sp>
          <p:nvSpPr>
            <p:cNvPr id="52" name="rc52"/>
            <p:cNvSpPr/>
            <p:nvPr/>
          </p:nvSpPr>
          <p:spPr>
            <a:xfrm>
              <a:off x="2375052" y="3678985"/>
              <a:ext cx="239399" cy="218514"/>
            </a:xfrm>
            <a:prstGeom prst="rect">
              <a:avLst/>
            </a:prstGeom>
            <a:solidFill>
              <a:srgbClr val="B3B3B3">
                <a:alpha val="85098"/>
              </a:srgbClr>
            </a:solidFill>
          </p:spPr>
          <p:txBody>
            <a:bodyPr/>
            <a:lstStyle/>
            <a:p/>
          </p:txBody>
        </p:sp>
        <p:sp>
          <p:nvSpPr>
            <p:cNvPr id="53" name="rc53"/>
            <p:cNvSpPr/>
            <p:nvPr/>
          </p:nvSpPr>
          <p:spPr>
            <a:xfrm>
              <a:off x="2641052" y="3690141"/>
              <a:ext cx="239399" cy="212928"/>
            </a:xfrm>
            <a:prstGeom prst="rect">
              <a:avLst/>
            </a:prstGeom>
            <a:solidFill>
              <a:srgbClr val="B3B3B3">
                <a:alpha val="85098"/>
              </a:srgbClr>
            </a:solidFill>
          </p:spPr>
          <p:txBody>
            <a:bodyPr/>
            <a:lstStyle/>
            <a:p/>
          </p:txBody>
        </p:sp>
        <p:sp>
          <p:nvSpPr>
            <p:cNvPr id="54" name="rc54"/>
            <p:cNvSpPr/>
            <p:nvPr/>
          </p:nvSpPr>
          <p:spPr>
            <a:xfrm>
              <a:off x="2907052" y="3693752"/>
              <a:ext cx="239399" cy="316684"/>
            </a:xfrm>
            <a:prstGeom prst="rect">
              <a:avLst/>
            </a:prstGeom>
            <a:solidFill>
              <a:srgbClr val="B3B3B3">
                <a:alpha val="85098"/>
              </a:srgbClr>
            </a:solidFill>
          </p:spPr>
          <p:txBody>
            <a:bodyPr/>
            <a:lstStyle/>
            <a:p/>
          </p:txBody>
        </p:sp>
        <p:sp>
          <p:nvSpPr>
            <p:cNvPr id="55" name="rc55"/>
            <p:cNvSpPr/>
            <p:nvPr/>
          </p:nvSpPr>
          <p:spPr>
            <a:xfrm>
              <a:off x="3173051" y="3698443"/>
              <a:ext cx="239399" cy="313165"/>
            </a:xfrm>
            <a:prstGeom prst="rect">
              <a:avLst/>
            </a:prstGeom>
            <a:solidFill>
              <a:srgbClr val="B3B3B3">
                <a:alpha val="85098"/>
              </a:srgbClr>
            </a:solidFill>
          </p:spPr>
          <p:txBody>
            <a:bodyPr/>
            <a:lstStyle/>
            <a:p/>
          </p:txBody>
        </p:sp>
        <p:sp>
          <p:nvSpPr>
            <p:cNvPr id="56" name="rc56"/>
            <p:cNvSpPr/>
            <p:nvPr/>
          </p:nvSpPr>
          <p:spPr>
            <a:xfrm>
              <a:off x="3439051" y="3699909"/>
              <a:ext cx="239399" cy="312070"/>
            </a:xfrm>
            <a:prstGeom prst="rect">
              <a:avLst/>
            </a:prstGeom>
            <a:solidFill>
              <a:srgbClr val="B3B3B3">
                <a:alpha val="85098"/>
              </a:srgbClr>
            </a:solidFill>
          </p:spPr>
          <p:txBody>
            <a:bodyPr/>
            <a:lstStyle/>
            <a:p/>
          </p:txBody>
        </p:sp>
        <p:sp>
          <p:nvSpPr>
            <p:cNvPr id="57" name="rc57"/>
            <p:cNvSpPr/>
            <p:nvPr/>
          </p:nvSpPr>
          <p:spPr>
            <a:xfrm>
              <a:off x="3705050" y="3709568"/>
              <a:ext cx="239399" cy="304817"/>
            </a:xfrm>
            <a:prstGeom prst="rect">
              <a:avLst/>
            </a:prstGeom>
            <a:solidFill>
              <a:srgbClr val="B3B3B3">
                <a:alpha val="85098"/>
              </a:srgbClr>
            </a:solidFill>
          </p:spPr>
          <p:txBody>
            <a:bodyPr/>
            <a:lstStyle/>
            <a:p/>
          </p:txBody>
        </p:sp>
        <p:sp>
          <p:nvSpPr>
            <p:cNvPr id="58" name="rc58"/>
            <p:cNvSpPr/>
            <p:nvPr/>
          </p:nvSpPr>
          <p:spPr>
            <a:xfrm>
              <a:off x="3971050" y="3699507"/>
              <a:ext cx="239399" cy="312363"/>
            </a:xfrm>
            <a:prstGeom prst="rect">
              <a:avLst/>
            </a:prstGeom>
            <a:solidFill>
              <a:srgbClr val="B3B3B3">
                <a:alpha val="85098"/>
              </a:srgbClr>
            </a:solidFill>
          </p:spPr>
          <p:txBody>
            <a:bodyPr/>
            <a:lstStyle/>
            <a:p/>
          </p:txBody>
        </p:sp>
        <p:sp>
          <p:nvSpPr>
            <p:cNvPr id="59" name="rc59"/>
            <p:cNvSpPr/>
            <p:nvPr/>
          </p:nvSpPr>
          <p:spPr>
            <a:xfrm>
              <a:off x="4237050" y="3601553"/>
              <a:ext cx="239399" cy="411552"/>
            </a:xfrm>
            <a:prstGeom prst="rect">
              <a:avLst/>
            </a:prstGeom>
            <a:solidFill>
              <a:srgbClr val="B3B3B3">
                <a:alpha val="85098"/>
              </a:srgbClr>
            </a:solidFill>
          </p:spPr>
          <p:txBody>
            <a:bodyPr/>
            <a:lstStyle/>
            <a:p/>
          </p:txBody>
        </p:sp>
        <p:sp>
          <p:nvSpPr>
            <p:cNvPr id="60" name="rc60"/>
            <p:cNvSpPr/>
            <p:nvPr/>
          </p:nvSpPr>
          <p:spPr>
            <a:xfrm>
              <a:off x="4503049" y="3591739"/>
              <a:ext cx="239399" cy="419406"/>
            </a:xfrm>
            <a:prstGeom prst="rect">
              <a:avLst/>
            </a:prstGeom>
            <a:solidFill>
              <a:srgbClr val="B3B3B3">
                <a:alpha val="85098"/>
              </a:srgbClr>
            </a:solidFill>
          </p:spPr>
          <p:txBody>
            <a:bodyPr/>
            <a:lstStyle/>
            <a:p/>
          </p:txBody>
        </p:sp>
        <p:sp>
          <p:nvSpPr>
            <p:cNvPr id="61" name="rc61"/>
            <p:cNvSpPr/>
            <p:nvPr/>
          </p:nvSpPr>
          <p:spPr>
            <a:xfrm>
              <a:off x="4769049" y="3383950"/>
              <a:ext cx="239399" cy="522884"/>
            </a:xfrm>
            <a:prstGeom prst="rect">
              <a:avLst/>
            </a:prstGeom>
            <a:solidFill>
              <a:srgbClr val="B3B3B3">
                <a:alpha val="85098"/>
              </a:srgbClr>
            </a:solidFill>
          </p:spPr>
          <p:txBody>
            <a:bodyPr/>
            <a:lstStyle/>
            <a:p/>
          </p:txBody>
        </p:sp>
        <p:sp>
          <p:nvSpPr>
            <p:cNvPr id="62" name="rc62"/>
            <p:cNvSpPr/>
            <p:nvPr/>
          </p:nvSpPr>
          <p:spPr>
            <a:xfrm>
              <a:off x="5035049" y="3350419"/>
              <a:ext cx="239399" cy="546848"/>
            </a:xfrm>
            <a:prstGeom prst="rect">
              <a:avLst/>
            </a:prstGeom>
            <a:solidFill>
              <a:srgbClr val="B3B3B3">
                <a:alpha val="85098"/>
              </a:srgbClr>
            </a:solidFill>
          </p:spPr>
          <p:txBody>
            <a:bodyPr/>
            <a:lstStyle/>
            <a:p/>
          </p:txBody>
        </p:sp>
        <p:sp>
          <p:nvSpPr>
            <p:cNvPr id="63" name="rc63"/>
            <p:cNvSpPr/>
            <p:nvPr/>
          </p:nvSpPr>
          <p:spPr>
            <a:xfrm>
              <a:off x="5301048" y="3327010"/>
              <a:ext cx="239399" cy="563559"/>
            </a:xfrm>
            <a:prstGeom prst="rect">
              <a:avLst/>
            </a:prstGeom>
            <a:solidFill>
              <a:srgbClr val="B3B3B3">
                <a:alpha val="85098"/>
              </a:srgbClr>
            </a:solidFill>
          </p:spPr>
          <p:txBody>
            <a:bodyPr/>
            <a:lstStyle/>
            <a:p/>
          </p:txBody>
        </p:sp>
        <p:sp>
          <p:nvSpPr>
            <p:cNvPr id="64" name="rc64"/>
            <p:cNvSpPr/>
            <p:nvPr/>
          </p:nvSpPr>
          <p:spPr>
            <a:xfrm>
              <a:off x="5567048" y="3024661"/>
              <a:ext cx="239399" cy="848811"/>
            </a:xfrm>
            <a:prstGeom prst="rect">
              <a:avLst/>
            </a:prstGeom>
            <a:solidFill>
              <a:srgbClr val="B3B3B3">
                <a:alpha val="85098"/>
              </a:srgbClr>
            </a:solidFill>
          </p:spPr>
          <p:txBody>
            <a:bodyPr/>
            <a:lstStyle/>
            <a:p/>
          </p:txBody>
        </p:sp>
        <p:sp>
          <p:nvSpPr>
            <p:cNvPr id="65" name="rc65"/>
            <p:cNvSpPr/>
            <p:nvPr/>
          </p:nvSpPr>
          <p:spPr>
            <a:xfrm>
              <a:off x="5833047" y="3029676"/>
              <a:ext cx="239399" cy="844923"/>
            </a:xfrm>
            <a:prstGeom prst="rect">
              <a:avLst/>
            </a:prstGeom>
            <a:solidFill>
              <a:srgbClr val="B3B3B3">
                <a:alpha val="85098"/>
              </a:srgbClr>
            </a:solidFill>
          </p:spPr>
          <p:txBody>
            <a:bodyPr/>
            <a:lstStyle/>
            <a:p/>
          </p:txBody>
        </p:sp>
        <p:sp>
          <p:nvSpPr>
            <p:cNvPr id="66" name="rc66"/>
            <p:cNvSpPr/>
            <p:nvPr/>
          </p:nvSpPr>
          <p:spPr>
            <a:xfrm>
              <a:off x="6099047" y="3025047"/>
              <a:ext cx="239399" cy="848518"/>
            </a:xfrm>
            <a:prstGeom prst="rect">
              <a:avLst/>
            </a:prstGeom>
            <a:solidFill>
              <a:srgbClr val="B3B3B3">
                <a:alpha val="85098"/>
              </a:srgbClr>
            </a:solidFill>
          </p:spPr>
          <p:txBody>
            <a:bodyPr/>
            <a:lstStyle/>
            <a:p/>
          </p:txBody>
        </p:sp>
        <p:sp>
          <p:nvSpPr>
            <p:cNvPr id="67" name="rc67"/>
            <p:cNvSpPr/>
            <p:nvPr/>
          </p:nvSpPr>
          <p:spPr>
            <a:xfrm>
              <a:off x="6365047" y="3037392"/>
              <a:ext cx="239399" cy="838920"/>
            </a:xfrm>
            <a:prstGeom prst="rect">
              <a:avLst/>
            </a:prstGeom>
            <a:solidFill>
              <a:srgbClr val="B3B3B3">
                <a:alpha val="85098"/>
              </a:srgbClr>
            </a:solidFill>
          </p:spPr>
          <p:txBody>
            <a:bodyPr/>
            <a:lstStyle/>
            <a:p/>
          </p:txBody>
        </p:sp>
        <p:sp>
          <p:nvSpPr>
            <p:cNvPr id="68" name="rc68"/>
            <p:cNvSpPr/>
            <p:nvPr/>
          </p:nvSpPr>
          <p:spPr>
            <a:xfrm>
              <a:off x="6631046" y="3042268"/>
              <a:ext cx="239399" cy="835124"/>
            </a:xfrm>
            <a:prstGeom prst="rect">
              <a:avLst/>
            </a:prstGeom>
            <a:solidFill>
              <a:srgbClr val="B3B3B3">
                <a:alpha val="85098"/>
              </a:srgbClr>
            </a:solidFill>
          </p:spPr>
          <p:txBody>
            <a:bodyPr/>
            <a:lstStyle/>
            <a:p/>
          </p:txBody>
        </p:sp>
        <p:sp>
          <p:nvSpPr>
            <p:cNvPr id="69" name="rc69"/>
            <p:cNvSpPr/>
            <p:nvPr/>
          </p:nvSpPr>
          <p:spPr>
            <a:xfrm>
              <a:off x="6897046" y="3136333"/>
              <a:ext cx="239399" cy="734747"/>
            </a:xfrm>
            <a:prstGeom prst="rect">
              <a:avLst/>
            </a:prstGeom>
            <a:solidFill>
              <a:srgbClr val="B3B3B3">
                <a:alpha val="85098"/>
              </a:srgbClr>
            </a:solidFill>
          </p:spPr>
          <p:txBody>
            <a:bodyPr/>
            <a:lstStyle/>
            <a:p/>
          </p:txBody>
        </p:sp>
        <p:sp>
          <p:nvSpPr>
            <p:cNvPr id="70" name="rc70"/>
            <p:cNvSpPr/>
            <p:nvPr/>
          </p:nvSpPr>
          <p:spPr>
            <a:xfrm>
              <a:off x="7163045" y="2879289"/>
              <a:ext cx="239399" cy="899424"/>
            </a:xfrm>
            <a:prstGeom prst="rect">
              <a:avLst/>
            </a:prstGeom>
            <a:solidFill>
              <a:srgbClr val="B3B3B3">
                <a:alpha val="85098"/>
              </a:srgbClr>
            </a:solidFill>
          </p:spPr>
          <p:txBody>
            <a:bodyPr/>
            <a:lstStyle/>
            <a:p/>
          </p:txBody>
        </p:sp>
        <p:sp>
          <p:nvSpPr>
            <p:cNvPr id="71" name="rc71"/>
            <p:cNvSpPr/>
            <p:nvPr/>
          </p:nvSpPr>
          <p:spPr>
            <a:xfrm>
              <a:off x="7429045" y="2898269"/>
              <a:ext cx="239399" cy="885613"/>
            </a:xfrm>
            <a:prstGeom prst="rect">
              <a:avLst/>
            </a:prstGeom>
            <a:solidFill>
              <a:srgbClr val="B3B3B3">
                <a:alpha val="85098"/>
              </a:srgbClr>
            </a:solidFill>
          </p:spPr>
          <p:txBody>
            <a:bodyPr/>
            <a:lstStyle/>
            <a:p/>
          </p:txBody>
        </p:sp>
        <p:sp>
          <p:nvSpPr>
            <p:cNvPr id="72" name="rc72"/>
            <p:cNvSpPr/>
            <p:nvPr/>
          </p:nvSpPr>
          <p:spPr>
            <a:xfrm>
              <a:off x="7695045" y="2901463"/>
              <a:ext cx="239399" cy="883299"/>
            </a:xfrm>
            <a:prstGeom prst="rect">
              <a:avLst/>
            </a:prstGeom>
            <a:solidFill>
              <a:srgbClr val="B3B3B3">
                <a:alpha val="85098"/>
              </a:srgbClr>
            </a:solidFill>
          </p:spPr>
          <p:txBody>
            <a:bodyPr/>
            <a:lstStyle/>
            <a:p/>
          </p:txBody>
        </p:sp>
        <p:sp>
          <p:nvSpPr>
            <p:cNvPr id="73" name="rc73"/>
            <p:cNvSpPr/>
            <p:nvPr/>
          </p:nvSpPr>
          <p:spPr>
            <a:xfrm>
              <a:off x="7961044" y="2917094"/>
              <a:ext cx="239399" cy="871926"/>
            </a:xfrm>
            <a:prstGeom prst="rect">
              <a:avLst/>
            </a:prstGeom>
            <a:solidFill>
              <a:srgbClr val="B3B3B3">
                <a:alpha val="85098"/>
              </a:srgbClr>
            </a:solidFill>
          </p:spPr>
          <p:txBody>
            <a:bodyPr/>
            <a:lstStyle/>
            <a:p/>
          </p:txBody>
        </p:sp>
        <p:sp>
          <p:nvSpPr>
            <p:cNvPr id="74" name="pl74"/>
            <p:cNvSpPr/>
            <p:nvPr/>
          </p:nvSpPr>
          <p:spPr>
            <a:xfrm>
              <a:off x="1430754" y="2075428"/>
              <a:ext cx="6649990" cy="61835"/>
            </a:xfrm>
            <a:custGeom>
              <a:avLst/>
              <a:pathLst>
                <a:path w="6649990" h="61835">
                  <a:moveTo>
                    <a:pt x="0" y="61835"/>
                  </a:moveTo>
                  <a:lnTo>
                    <a:pt x="265999" y="41223"/>
                  </a:lnTo>
                  <a:lnTo>
                    <a:pt x="531999" y="41223"/>
                  </a:lnTo>
                  <a:lnTo>
                    <a:pt x="797998" y="41223"/>
                  </a:lnTo>
                  <a:lnTo>
                    <a:pt x="1063998" y="20611"/>
                  </a:lnTo>
                  <a:lnTo>
                    <a:pt x="1329998" y="20611"/>
                  </a:lnTo>
                  <a:lnTo>
                    <a:pt x="1595997" y="0"/>
                  </a:lnTo>
                  <a:lnTo>
                    <a:pt x="1861997" y="0"/>
                  </a:lnTo>
                  <a:lnTo>
                    <a:pt x="2127996" y="0"/>
                  </a:lnTo>
                  <a:lnTo>
                    <a:pt x="2393996" y="0"/>
                  </a:lnTo>
                  <a:lnTo>
                    <a:pt x="2659996" y="0"/>
                  </a:lnTo>
                  <a:lnTo>
                    <a:pt x="2925995" y="0"/>
                  </a:lnTo>
                  <a:lnTo>
                    <a:pt x="3191995" y="0"/>
                  </a:lnTo>
                  <a:lnTo>
                    <a:pt x="3457995" y="20611"/>
                  </a:lnTo>
                  <a:lnTo>
                    <a:pt x="3723994" y="20611"/>
                  </a:lnTo>
                  <a:lnTo>
                    <a:pt x="3989994" y="20611"/>
                  </a:lnTo>
                  <a:lnTo>
                    <a:pt x="4255993" y="20611"/>
                  </a:lnTo>
                  <a:lnTo>
                    <a:pt x="4521993" y="20611"/>
                  </a:lnTo>
                  <a:lnTo>
                    <a:pt x="4787993" y="20611"/>
                  </a:lnTo>
                  <a:lnTo>
                    <a:pt x="5053992" y="20611"/>
                  </a:lnTo>
                  <a:lnTo>
                    <a:pt x="5319992" y="20611"/>
                  </a:lnTo>
                  <a:lnTo>
                    <a:pt x="5585991" y="20611"/>
                  </a:lnTo>
                  <a:lnTo>
                    <a:pt x="5851991" y="41223"/>
                  </a:lnTo>
                  <a:lnTo>
                    <a:pt x="6117991" y="41223"/>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5" name="pl75"/>
            <p:cNvSpPr/>
            <p:nvPr/>
          </p:nvSpPr>
          <p:spPr>
            <a:xfrm>
              <a:off x="1430754" y="2116652"/>
              <a:ext cx="6649990" cy="164894"/>
            </a:xfrm>
            <a:custGeom>
              <a:avLst/>
              <a:pathLst>
                <a:path w="6649990" h="164894">
                  <a:moveTo>
                    <a:pt x="0" y="144282"/>
                  </a:moveTo>
                  <a:lnTo>
                    <a:pt x="265999" y="82447"/>
                  </a:lnTo>
                  <a:lnTo>
                    <a:pt x="531999" y="82447"/>
                  </a:lnTo>
                  <a:lnTo>
                    <a:pt x="797998" y="0"/>
                  </a:lnTo>
                  <a:lnTo>
                    <a:pt x="1063998" y="20611"/>
                  </a:lnTo>
                  <a:lnTo>
                    <a:pt x="1329998" y="20611"/>
                  </a:lnTo>
                  <a:lnTo>
                    <a:pt x="1595997" y="20611"/>
                  </a:lnTo>
                  <a:lnTo>
                    <a:pt x="1861997" y="20611"/>
                  </a:lnTo>
                  <a:lnTo>
                    <a:pt x="2127996" y="20611"/>
                  </a:lnTo>
                  <a:lnTo>
                    <a:pt x="2393996" y="20611"/>
                  </a:lnTo>
                  <a:lnTo>
                    <a:pt x="2659996" y="20611"/>
                  </a:lnTo>
                  <a:lnTo>
                    <a:pt x="2925995" y="41223"/>
                  </a:lnTo>
                  <a:lnTo>
                    <a:pt x="3191995" y="41223"/>
                  </a:lnTo>
                  <a:lnTo>
                    <a:pt x="3457995" y="82447"/>
                  </a:lnTo>
                  <a:lnTo>
                    <a:pt x="3723994" y="82447"/>
                  </a:lnTo>
                  <a:lnTo>
                    <a:pt x="3989994" y="82447"/>
                  </a:lnTo>
                  <a:lnTo>
                    <a:pt x="4255993" y="123670"/>
                  </a:lnTo>
                  <a:lnTo>
                    <a:pt x="4521993" y="123670"/>
                  </a:lnTo>
                  <a:lnTo>
                    <a:pt x="4787993" y="123670"/>
                  </a:lnTo>
                  <a:lnTo>
                    <a:pt x="5053992" y="123670"/>
                  </a:lnTo>
                  <a:lnTo>
                    <a:pt x="5319992" y="123670"/>
                  </a:lnTo>
                  <a:lnTo>
                    <a:pt x="5585991" y="103059"/>
                  </a:lnTo>
                  <a:lnTo>
                    <a:pt x="5851991" y="164894"/>
                  </a:lnTo>
                  <a:lnTo>
                    <a:pt x="6117991" y="164894"/>
                  </a:lnTo>
                  <a:lnTo>
                    <a:pt x="6383990" y="164894"/>
                  </a:lnTo>
                  <a:lnTo>
                    <a:pt x="6649990" y="164894"/>
                  </a:lnTo>
                </a:path>
              </a:pathLst>
            </a:custGeom>
            <a:ln w="27101" cap="flat">
              <a:solidFill>
                <a:srgbClr val="F26A21">
                  <a:alpha val="100000"/>
                </a:srgbClr>
              </a:solidFill>
              <a:prstDash val="solid"/>
              <a:round/>
            </a:ln>
          </p:spPr>
          <p:txBody>
            <a:bodyPr/>
            <a:lstStyle/>
            <a:p/>
          </p:txBody>
        </p:sp>
        <p:sp>
          <p:nvSpPr>
            <p:cNvPr id="76" name="tx76"/>
            <p:cNvSpPr/>
            <p:nvPr/>
          </p:nvSpPr>
          <p:spPr>
            <a:xfrm>
              <a:off x="137046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270046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6045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445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90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6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22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8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2045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7046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88" name="tx88"/>
            <p:cNvSpPr/>
            <p:nvPr/>
          </p:nvSpPr>
          <p:spPr>
            <a:xfrm>
              <a:off x="2700462"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3046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536045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1" name="tx91"/>
            <p:cNvSpPr/>
            <p:nvPr/>
          </p:nvSpPr>
          <p:spPr>
            <a:xfrm>
              <a:off x="64244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6690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95645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4" name="tx94"/>
            <p:cNvSpPr/>
            <p:nvPr/>
          </p:nvSpPr>
          <p:spPr>
            <a:xfrm>
              <a:off x="722245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5" name="tx95"/>
            <p:cNvSpPr/>
            <p:nvPr/>
          </p:nvSpPr>
          <p:spPr>
            <a:xfrm>
              <a:off x="748845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6" name="tx96"/>
            <p:cNvSpPr/>
            <p:nvPr/>
          </p:nvSpPr>
          <p:spPr>
            <a:xfrm>
              <a:off x="775445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802045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1325260" y="38402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9" name="tx99"/>
            <p:cNvSpPr/>
            <p:nvPr/>
          </p:nvSpPr>
          <p:spPr>
            <a:xfrm>
              <a:off x="2655258" y="39690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0" name="tx100"/>
            <p:cNvSpPr/>
            <p:nvPr/>
          </p:nvSpPr>
          <p:spPr>
            <a:xfrm>
              <a:off x="4015401" y="40234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1" name="tx101"/>
            <p:cNvSpPr/>
            <p:nvPr/>
          </p:nvSpPr>
          <p:spPr>
            <a:xfrm>
              <a:off x="5315254" y="39628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2" name="tx102"/>
            <p:cNvSpPr/>
            <p:nvPr/>
          </p:nvSpPr>
          <p:spPr>
            <a:xfrm>
              <a:off x="6379253" y="3955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3" name="tx103"/>
            <p:cNvSpPr/>
            <p:nvPr/>
          </p:nvSpPr>
          <p:spPr>
            <a:xfrm>
              <a:off x="6645252" y="3956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4" name="tx104"/>
            <p:cNvSpPr/>
            <p:nvPr/>
          </p:nvSpPr>
          <p:spPr>
            <a:xfrm>
              <a:off x="6911252" y="39530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5" name="tx105"/>
            <p:cNvSpPr/>
            <p:nvPr/>
          </p:nvSpPr>
          <p:spPr>
            <a:xfrm>
              <a:off x="7177252" y="39069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6" name="tx106"/>
            <p:cNvSpPr/>
            <p:nvPr/>
          </p:nvSpPr>
          <p:spPr>
            <a:xfrm>
              <a:off x="7443251" y="39095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07" name="tx107"/>
            <p:cNvSpPr/>
            <p:nvPr/>
          </p:nvSpPr>
          <p:spPr>
            <a:xfrm>
              <a:off x="7709251" y="39099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08" name="tx108"/>
            <p:cNvSpPr/>
            <p:nvPr/>
          </p:nvSpPr>
          <p:spPr>
            <a:xfrm>
              <a:off x="7975250" y="391339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109" name="tx109"/>
            <p:cNvSpPr/>
            <p:nvPr/>
          </p:nvSpPr>
          <p:spPr>
            <a:xfrm>
              <a:off x="1325260" y="3252393"/>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10" name="tx110"/>
            <p:cNvSpPr/>
            <p:nvPr/>
          </p:nvSpPr>
          <p:spPr>
            <a:xfrm>
              <a:off x="2655258" y="37561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11" name="tx111"/>
            <p:cNvSpPr/>
            <p:nvPr/>
          </p:nvSpPr>
          <p:spPr>
            <a:xfrm>
              <a:off x="3985256" y="38152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12" name="tx112"/>
            <p:cNvSpPr/>
            <p:nvPr/>
          </p:nvSpPr>
          <p:spPr>
            <a:xfrm>
              <a:off x="5315254" y="35682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13" name="tx113"/>
            <p:cNvSpPr/>
            <p:nvPr/>
          </p:nvSpPr>
          <p:spPr>
            <a:xfrm>
              <a:off x="6379253" y="3416729"/>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54.4</a:t>
              </a:r>
            </a:p>
          </p:txBody>
        </p:sp>
        <p:sp>
          <p:nvSpPr>
            <p:cNvPr id="114" name="tx114"/>
            <p:cNvSpPr/>
            <p:nvPr/>
          </p:nvSpPr>
          <p:spPr>
            <a:xfrm>
              <a:off x="6645252" y="34193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54.1</a:t>
              </a:r>
            </a:p>
          </p:txBody>
        </p:sp>
        <p:sp>
          <p:nvSpPr>
            <p:cNvPr id="115" name="tx115"/>
            <p:cNvSpPr/>
            <p:nvPr/>
          </p:nvSpPr>
          <p:spPr>
            <a:xfrm>
              <a:off x="6911252" y="3463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16" name="tx116"/>
            <p:cNvSpPr/>
            <p:nvPr/>
          </p:nvSpPr>
          <p:spPr>
            <a:xfrm>
              <a:off x="7177252" y="32885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a:t>
              </a:r>
            </a:p>
          </p:txBody>
        </p:sp>
        <p:sp>
          <p:nvSpPr>
            <p:cNvPr id="117" name="tx117"/>
            <p:cNvSpPr/>
            <p:nvPr/>
          </p:nvSpPr>
          <p:spPr>
            <a:xfrm>
              <a:off x="7443251" y="3300953"/>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57.4</a:t>
              </a:r>
            </a:p>
          </p:txBody>
        </p:sp>
        <p:sp>
          <p:nvSpPr>
            <p:cNvPr id="118" name="tx118"/>
            <p:cNvSpPr/>
            <p:nvPr/>
          </p:nvSpPr>
          <p:spPr>
            <a:xfrm>
              <a:off x="7709251" y="33026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19" name="tx119"/>
            <p:cNvSpPr/>
            <p:nvPr/>
          </p:nvSpPr>
          <p:spPr>
            <a:xfrm>
              <a:off x="7975250" y="3312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56.5</a:t>
              </a:r>
            </a:p>
          </p:txBody>
        </p:sp>
        <p:sp>
          <p:nvSpPr>
            <p:cNvPr id="120" name="tx120"/>
            <p:cNvSpPr/>
            <p:nvPr/>
          </p:nvSpPr>
          <p:spPr>
            <a:xfrm>
              <a:off x="1325260" y="28215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76.2</a:t>
              </a:r>
            </a:p>
          </p:txBody>
        </p:sp>
        <p:sp>
          <p:nvSpPr>
            <p:cNvPr id="121" name="tx121"/>
            <p:cNvSpPr/>
            <p:nvPr/>
          </p:nvSpPr>
          <p:spPr>
            <a:xfrm>
              <a:off x="2655258" y="35721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22" name="tx122"/>
            <p:cNvSpPr/>
            <p:nvPr/>
          </p:nvSpPr>
          <p:spPr>
            <a:xfrm>
              <a:off x="4030460" y="35827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23" name="tx123"/>
            <p:cNvSpPr/>
            <p:nvPr/>
          </p:nvSpPr>
          <p:spPr>
            <a:xfrm>
              <a:off x="5315254" y="32089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51.1</a:t>
              </a:r>
            </a:p>
          </p:txBody>
        </p:sp>
        <p:sp>
          <p:nvSpPr>
            <p:cNvPr id="124" name="tx124"/>
            <p:cNvSpPr/>
            <p:nvPr/>
          </p:nvSpPr>
          <p:spPr>
            <a:xfrm>
              <a:off x="6379253" y="29193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69.9</a:t>
              </a:r>
            </a:p>
          </p:txBody>
        </p:sp>
        <p:sp>
          <p:nvSpPr>
            <p:cNvPr id="125" name="tx125"/>
            <p:cNvSpPr/>
            <p:nvPr/>
          </p:nvSpPr>
          <p:spPr>
            <a:xfrm>
              <a:off x="6645252" y="2924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69.6</a:t>
              </a:r>
            </a:p>
          </p:txBody>
        </p:sp>
        <p:sp>
          <p:nvSpPr>
            <p:cNvPr id="126" name="tx126"/>
            <p:cNvSpPr/>
            <p:nvPr/>
          </p:nvSpPr>
          <p:spPr>
            <a:xfrm>
              <a:off x="6911252" y="30182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63.5</a:t>
              </a:r>
            </a:p>
          </p:txBody>
        </p:sp>
        <p:sp>
          <p:nvSpPr>
            <p:cNvPr id="127" name="tx127"/>
            <p:cNvSpPr/>
            <p:nvPr/>
          </p:nvSpPr>
          <p:spPr>
            <a:xfrm>
              <a:off x="7177252"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80.2</a:t>
              </a:r>
            </a:p>
          </p:txBody>
        </p:sp>
        <p:sp>
          <p:nvSpPr>
            <p:cNvPr id="128" name="tx128"/>
            <p:cNvSpPr/>
            <p:nvPr/>
          </p:nvSpPr>
          <p:spPr>
            <a:xfrm>
              <a:off x="7443251" y="27802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78.9</a:t>
              </a:r>
            </a:p>
          </p:txBody>
        </p:sp>
        <p:sp>
          <p:nvSpPr>
            <p:cNvPr id="129" name="tx129"/>
            <p:cNvSpPr/>
            <p:nvPr/>
          </p:nvSpPr>
          <p:spPr>
            <a:xfrm>
              <a:off x="7709251" y="27834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a:t>
              </a:r>
            </a:p>
          </p:txBody>
        </p:sp>
        <p:sp>
          <p:nvSpPr>
            <p:cNvPr id="130" name="tx130"/>
            <p:cNvSpPr/>
            <p:nvPr/>
          </p:nvSpPr>
          <p:spPr>
            <a:xfrm>
              <a:off x="7975250" y="2801702"/>
              <a:ext cx="21098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77.7</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55386" y="329234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577692" y="25208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81351"/>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162" name="pl162"/>
            <p:cNvSpPr/>
            <p:nvPr/>
          </p:nvSpPr>
          <p:spPr>
            <a:xfrm>
              <a:off x="21863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369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8754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381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616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122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5628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134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1359601" cy="119033"/>
            </a:xfrm>
            <a:prstGeom prst="rect">
              <a:avLst/>
            </a:prstGeom>
            <a:solidFill>
              <a:srgbClr val="1CABE2">
                <a:alpha val="85098"/>
              </a:srgbClr>
            </a:solidFill>
          </p:spPr>
          <p:txBody>
            <a:bodyPr/>
            <a:lstStyle/>
            <a:p/>
          </p:txBody>
        </p:sp>
        <p:sp>
          <p:nvSpPr>
            <p:cNvPr id="175" name="rc175"/>
            <p:cNvSpPr/>
            <p:nvPr/>
          </p:nvSpPr>
          <p:spPr>
            <a:xfrm>
              <a:off x="1311054" y="5577352"/>
              <a:ext cx="1878916" cy="119033"/>
            </a:xfrm>
            <a:prstGeom prst="rect">
              <a:avLst/>
            </a:prstGeom>
            <a:solidFill>
              <a:srgbClr val="1CABE2">
                <a:alpha val="85098"/>
              </a:srgbClr>
            </a:solidFill>
          </p:spPr>
          <p:txBody>
            <a:bodyPr/>
            <a:lstStyle/>
            <a:p/>
          </p:txBody>
        </p:sp>
        <p:sp>
          <p:nvSpPr>
            <p:cNvPr id="176" name="rc176"/>
            <p:cNvSpPr/>
            <p:nvPr/>
          </p:nvSpPr>
          <p:spPr>
            <a:xfrm>
              <a:off x="1311054" y="5428560"/>
              <a:ext cx="1854758" cy="119033"/>
            </a:xfrm>
            <a:prstGeom prst="rect">
              <a:avLst/>
            </a:prstGeom>
            <a:solidFill>
              <a:srgbClr val="1CABE2">
                <a:alpha val="85098"/>
              </a:srgbClr>
            </a:solidFill>
          </p:spPr>
          <p:txBody>
            <a:bodyPr/>
            <a:lstStyle/>
            <a:p/>
          </p:txBody>
        </p:sp>
        <p:sp>
          <p:nvSpPr>
            <p:cNvPr id="177" name="rc177"/>
            <p:cNvSpPr/>
            <p:nvPr/>
          </p:nvSpPr>
          <p:spPr>
            <a:xfrm>
              <a:off x="2670656" y="5726143"/>
              <a:ext cx="4758737" cy="119033"/>
            </a:xfrm>
            <a:prstGeom prst="rect">
              <a:avLst/>
            </a:prstGeom>
            <a:solidFill>
              <a:srgbClr val="B3B3B3">
                <a:alpha val="85098"/>
              </a:srgbClr>
            </a:solidFill>
          </p:spPr>
          <p:txBody>
            <a:bodyPr/>
            <a:lstStyle/>
            <a:p/>
          </p:txBody>
        </p:sp>
        <p:sp>
          <p:nvSpPr>
            <p:cNvPr id="178" name="rc178"/>
            <p:cNvSpPr/>
            <p:nvPr/>
          </p:nvSpPr>
          <p:spPr>
            <a:xfrm>
              <a:off x="3189970" y="5577352"/>
              <a:ext cx="5010473" cy="119033"/>
            </a:xfrm>
            <a:prstGeom prst="rect">
              <a:avLst/>
            </a:prstGeom>
            <a:solidFill>
              <a:srgbClr val="B3B3B3">
                <a:alpha val="85098"/>
              </a:srgbClr>
            </a:solidFill>
          </p:spPr>
          <p:txBody>
            <a:bodyPr/>
            <a:lstStyle/>
            <a:p/>
          </p:txBody>
        </p:sp>
        <p:sp>
          <p:nvSpPr>
            <p:cNvPr id="179" name="rc179"/>
            <p:cNvSpPr/>
            <p:nvPr/>
          </p:nvSpPr>
          <p:spPr>
            <a:xfrm>
              <a:off x="3165812" y="5428560"/>
              <a:ext cx="4945963" cy="119033"/>
            </a:xfrm>
            <a:prstGeom prst="rect">
              <a:avLst/>
            </a:prstGeom>
            <a:solidFill>
              <a:srgbClr val="B3B3B3">
                <a:alpha val="85098"/>
              </a:srgbClr>
            </a:solidFill>
          </p:spPr>
          <p:txBody>
            <a:bodyPr/>
            <a:lstStyle/>
            <a:p/>
          </p:txBody>
        </p:sp>
        <p:sp>
          <p:nvSpPr>
            <p:cNvPr id="180" name="tx180"/>
            <p:cNvSpPr/>
            <p:nvPr/>
          </p:nvSpPr>
          <p:spPr>
            <a:xfrm>
              <a:off x="754192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81" name="tx181"/>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78.7</a:t>
              </a:r>
            </a:p>
          </p:txBody>
        </p:sp>
        <p:sp>
          <p:nvSpPr>
            <p:cNvPr id="182" name="tx182"/>
            <p:cNvSpPr/>
            <p:nvPr/>
          </p:nvSpPr>
          <p:spPr>
            <a:xfrm>
              <a:off x="8224303" y="5447764"/>
              <a:ext cx="225053"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77.7</a:t>
              </a:r>
            </a:p>
          </p:txBody>
        </p:sp>
        <p:sp>
          <p:nvSpPr>
            <p:cNvPr id="183" name="tx183"/>
            <p:cNvSpPr/>
            <p:nvPr/>
          </p:nvSpPr>
          <p:spPr>
            <a:xfrm>
              <a:off x="187832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84" name="tx184"/>
            <p:cNvSpPr/>
            <p:nvPr/>
          </p:nvSpPr>
          <p:spPr>
            <a:xfrm>
              <a:off x="213798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a:t>
              </a:r>
            </a:p>
          </p:txBody>
        </p:sp>
        <p:sp>
          <p:nvSpPr>
            <p:cNvPr id="185" name="tx185"/>
            <p:cNvSpPr/>
            <p:nvPr/>
          </p:nvSpPr>
          <p:spPr>
            <a:xfrm>
              <a:off x="2125906"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21.2</a:t>
              </a:r>
            </a:p>
          </p:txBody>
        </p:sp>
        <p:sp>
          <p:nvSpPr>
            <p:cNvPr id="186" name="tx186"/>
            <p:cNvSpPr/>
            <p:nvPr/>
          </p:nvSpPr>
          <p:spPr>
            <a:xfrm>
              <a:off x="4937498" y="574286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54.4</a:t>
              </a:r>
            </a:p>
          </p:txBody>
        </p:sp>
        <p:sp>
          <p:nvSpPr>
            <p:cNvPr id="187" name="tx187"/>
            <p:cNvSpPr/>
            <p:nvPr/>
          </p:nvSpPr>
          <p:spPr>
            <a:xfrm>
              <a:off x="558268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88" name="tx188"/>
            <p:cNvSpPr/>
            <p:nvPr/>
          </p:nvSpPr>
          <p:spPr>
            <a:xfrm>
              <a:off x="552626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56.5</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93736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468796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5" name="tx195"/>
            <p:cNvSpPr/>
            <p:nvPr/>
          </p:nvSpPr>
          <p:spPr>
            <a:xfrm>
              <a:off x="643856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6" name="tx196"/>
            <p:cNvSpPr/>
            <p:nvPr/>
          </p:nvSpPr>
          <p:spPr>
            <a:xfrm>
              <a:off x="818916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Germany.
In 2025, DTP1 coverage in Germany remained constant 97%. The number of children missing out on any DTP vaccination (zero-dose children) remained constant at from 21,000 in 2024 to 21,000 in 2025.
DTP3 coverage remained constant 89% in 2025, leaving 78,000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89%, leaving 78,000 children un- or under-vaccinated, including 21,000 zero-dose and 57,000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65614"/>
                  </a:moveTo>
                  <a:lnTo>
                    <a:pt x="135891" y="43742"/>
                  </a:lnTo>
                  <a:lnTo>
                    <a:pt x="271783" y="43742"/>
                  </a:lnTo>
                  <a:lnTo>
                    <a:pt x="407675" y="43742"/>
                  </a:lnTo>
                  <a:lnTo>
                    <a:pt x="543566" y="21871"/>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65614"/>
                  </a:moveTo>
                  <a:lnTo>
                    <a:pt x="135891" y="43742"/>
                  </a:lnTo>
                  <a:lnTo>
                    <a:pt x="271783" y="43742"/>
                  </a:lnTo>
                  <a:lnTo>
                    <a:pt x="407675" y="43742"/>
                  </a:lnTo>
                  <a:lnTo>
                    <a:pt x="543566" y="21871"/>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65614"/>
                  </a:moveTo>
                  <a:lnTo>
                    <a:pt x="135891" y="43742"/>
                  </a:lnTo>
                  <a:lnTo>
                    <a:pt x="271783" y="43742"/>
                  </a:lnTo>
                  <a:lnTo>
                    <a:pt x="407675" y="43742"/>
                  </a:lnTo>
                  <a:lnTo>
                    <a:pt x="543566" y="21871"/>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07818"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0339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27746" y="1403693"/>
              <a:ext cx="25837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Germany,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344473"/>
            </a:xfrm>
            <a:custGeom>
              <a:avLst/>
              <a:pathLst>
                <a:path w="3397293" h="344473">
                  <a:moveTo>
                    <a:pt x="0" y="344473"/>
                  </a:moveTo>
                  <a:lnTo>
                    <a:pt x="135891" y="229649"/>
                  </a:lnTo>
                  <a:lnTo>
                    <a:pt x="271783" y="229649"/>
                  </a:lnTo>
                  <a:lnTo>
                    <a:pt x="407675" y="229649"/>
                  </a:lnTo>
                  <a:lnTo>
                    <a:pt x="543566" y="114824"/>
                  </a:lnTo>
                  <a:lnTo>
                    <a:pt x="679458" y="114824"/>
                  </a:lnTo>
                  <a:lnTo>
                    <a:pt x="815350" y="0"/>
                  </a:lnTo>
                  <a:lnTo>
                    <a:pt x="951242" y="0"/>
                  </a:lnTo>
                  <a:lnTo>
                    <a:pt x="1087133" y="0"/>
                  </a:lnTo>
                  <a:lnTo>
                    <a:pt x="1223025" y="0"/>
                  </a:lnTo>
                  <a:lnTo>
                    <a:pt x="1358917" y="0"/>
                  </a:lnTo>
                  <a:lnTo>
                    <a:pt x="1494809" y="0"/>
                  </a:lnTo>
                  <a:lnTo>
                    <a:pt x="1630700" y="0"/>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229649"/>
                  </a:lnTo>
                  <a:lnTo>
                    <a:pt x="3125509" y="229649"/>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344473"/>
            </a:xfrm>
            <a:custGeom>
              <a:avLst/>
              <a:pathLst>
                <a:path w="3397293" h="344473">
                  <a:moveTo>
                    <a:pt x="0" y="344473"/>
                  </a:moveTo>
                  <a:lnTo>
                    <a:pt x="135891" y="229649"/>
                  </a:lnTo>
                  <a:lnTo>
                    <a:pt x="271783" y="229649"/>
                  </a:lnTo>
                  <a:lnTo>
                    <a:pt x="407675" y="229649"/>
                  </a:lnTo>
                  <a:lnTo>
                    <a:pt x="543566" y="114824"/>
                  </a:lnTo>
                  <a:lnTo>
                    <a:pt x="679458" y="114824"/>
                  </a:lnTo>
                  <a:lnTo>
                    <a:pt x="815350" y="0"/>
                  </a:lnTo>
                  <a:lnTo>
                    <a:pt x="951242" y="0"/>
                  </a:lnTo>
                  <a:lnTo>
                    <a:pt x="1087133" y="0"/>
                  </a:lnTo>
                  <a:lnTo>
                    <a:pt x="1223025" y="0"/>
                  </a:lnTo>
                  <a:lnTo>
                    <a:pt x="1358917" y="0"/>
                  </a:lnTo>
                  <a:lnTo>
                    <a:pt x="1494809" y="0"/>
                  </a:lnTo>
                  <a:lnTo>
                    <a:pt x="1630700" y="0"/>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229649"/>
                  </a:lnTo>
                  <a:lnTo>
                    <a:pt x="3125509" y="229649"/>
                  </a:lnTo>
                  <a:lnTo>
                    <a:pt x="3261401" y="229649"/>
                  </a:lnTo>
                  <a:lnTo>
                    <a:pt x="3397293" y="22964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344473"/>
            </a:xfrm>
            <a:custGeom>
              <a:avLst/>
              <a:pathLst>
                <a:path w="3397293" h="344473">
                  <a:moveTo>
                    <a:pt x="0" y="344473"/>
                  </a:moveTo>
                  <a:lnTo>
                    <a:pt x="135891" y="229649"/>
                  </a:lnTo>
                  <a:lnTo>
                    <a:pt x="271783" y="229649"/>
                  </a:lnTo>
                  <a:lnTo>
                    <a:pt x="407675" y="229649"/>
                  </a:lnTo>
                  <a:lnTo>
                    <a:pt x="543566" y="114824"/>
                  </a:lnTo>
                  <a:lnTo>
                    <a:pt x="679458" y="114824"/>
                  </a:lnTo>
                  <a:lnTo>
                    <a:pt x="815350" y="0"/>
                  </a:lnTo>
                  <a:lnTo>
                    <a:pt x="951242" y="0"/>
                  </a:lnTo>
                  <a:lnTo>
                    <a:pt x="1087133" y="0"/>
                  </a:lnTo>
                  <a:lnTo>
                    <a:pt x="1223025" y="0"/>
                  </a:lnTo>
                  <a:lnTo>
                    <a:pt x="1358917" y="0"/>
                  </a:lnTo>
                  <a:lnTo>
                    <a:pt x="1494809" y="0"/>
                  </a:lnTo>
                  <a:lnTo>
                    <a:pt x="1630700" y="0"/>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229649"/>
                  </a:lnTo>
                  <a:lnTo>
                    <a:pt x="3125509" y="229649"/>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92" name="tx92"/>
            <p:cNvSpPr/>
            <p:nvPr/>
          </p:nvSpPr>
          <p:spPr>
            <a:xfrm>
              <a:off x="538946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86977"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905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24517"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19" name="tx119"/>
            <p:cNvSpPr/>
            <p:nvPr/>
          </p:nvSpPr>
          <p:spPr>
            <a:xfrm>
              <a:off x="68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2009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69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8752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5806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860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991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225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279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333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387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297953"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27427"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6729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43006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60060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5" name="tx145"/>
            <p:cNvSpPr/>
            <p:nvPr/>
          </p:nvSpPr>
          <p:spPr>
            <a:xfrm>
              <a:off x="77114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Germany (97%) was 7 percentage points higher than the global average (90%) and 1 percentage point higher than average across all non-programme countries (96%).
National DTP1 coverage was 1 percentage point lower than in 2019 (98%).
This equates to 21,000 zero-dose children in 2025 compared to 16,000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DTP1 coverage was 97%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Germany ranked number 15 out of 41 countries for lowest DTP1 coverage (based on tied ranks).
Germany was in the top 10 non-programme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F26A21">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Germany ranked number 6 out of 41 countries with 16,000 zero-dose children.
In 2025, Germany ranked number 7 out of 41 countries with 21,000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332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290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2482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8116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7693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727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444528"/>
              <a:ext cx="200644" cy="1240859"/>
            </a:xfrm>
            <a:prstGeom prst="rect">
              <a:avLst/>
            </a:prstGeom>
            <a:solidFill>
              <a:srgbClr val="80BD41">
                <a:alpha val="100000"/>
              </a:srgbClr>
            </a:solidFill>
          </p:spPr>
          <p:txBody>
            <a:bodyPr/>
            <a:lstStyle/>
            <a:p/>
          </p:txBody>
        </p:sp>
        <p:sp>
          <p:nvSpPr>
            <p:cNvPr id="26" name="rc26"/>
            <p:cNvSpPr/>
            <p:nvPr/>
          </p:nvSpPr>
          <p:spPr>
            <a:xfrm>
              <a:off x="1423662" y="3306655"/>
              <a:ext cx="200644" cy="55148"/>
            </a:xfrm>
            <a:prstGeom prst="rect">
              <a:avLst/>
            </a:prstGeom>
            <a:solidFill>
              <a:srgbClr val="0058AB">
                <a:alpha val="100000"/>
              </a:srgbClr>
            </a:solidFill>
          </p:spPr>
          <p:txBody>
            <a:bodyPr/>
            <a:lstStyle/>
            <a:p/>
          </p:txBody>
        </p:sp>
        <p:sp>
          <p:nvSpPr>
            <p:cNvPr id="27" name="rc27"/>
            <p:cNvSpPr/>
            <p:nvPr/>
          </p:nvSpPr>
          <p:spPr>
            <a:xfrm>
              <a:off x="1423662" y="3361804"/>
              <a:ext cx="200644" cy="82723"/>
            </a:xfrm>
            <a:prstGeom prst="rect">
              <a:avLst/>
            </a:prstGeom>
            <a:solidFill>
              <a:srgbClr val="1CABE2">
                <a:alpha val="100000"/>
              </a:srgbClr>
            </a:solidFill>
          </p:spPr>
          <p:txBody>
            <a:bodyPr/>
            <a:lstStyle/>
            <a:p/>
          </p:txBody>
        </p:sp>
        <p:sp>
          <p:nvSpPr>
            <p:cNvPr id="28" name="rc28"/>
            <p:cNvSpPr/>
            <p:nvPr/>
          </p:nvSpPr>
          <p:spPr>
            <a:xfrm>
              <a:off x="1646600" y="3454631"/>
              <a:ext cx="200644" cy="1230755"/>
            </a:xfrm>
            <a:prstGeom prst="rect">
              <a:avLst/>
            </a:prstGeom>
            <a:solidFill>
              <a:srgbClr val="80BD41">
                <a:alpha val="100000"/>
              </a:srgbClr>
            </a:solidFill>
          </p:spPr>
          <p:txBody>
            <a:bodyPr/>
            <a:lstStyle/>
            <a:p/>
          </p:txBody>
        </p:sp>
        <p:sp>
          <p:nvSpPr>
            <p:cNvPr id="29" name="rc29"/>
            <p:cNvSpPr/>
            <p:nvPr/>
          </p:nvSpPr>
          <p:spPr>
            <a:xfrm>
              <a:off x="1646600" y="3361994"/>
              <a:ext cx="200644" cy="39702"/>
            </a:xfrm>
            <a:prstGeom prst="rect">
              <a:avLst/>
            </a:prstGeom>
            <a:solidFill>
              <a:srgbClr val="0058AB">
                <a:alpha val="100000"/>
              </a:srgbClr>
            </a:solidFill>
          </p:spPr>
          <p:txBody>
            <a:bodyPr/>
            <a:lstStyle/>
            <a:p/>
          </p:txBody>
        </p:sp>
        <p:sp>
          <p:nvSpPr>
            <p:cNvPr id="30" name="rc30"/>
            <p:cNvSpPr/>
            <p:nvPr/>
          </p:nvSpPr>
          <p:spPr>
            <a:xfrm>
              <a:off x="1646600" y="3401696"/>
              <a:ext cx="200644" cy="52935"/>
            </a:xfrm>
            <a:prstGeom prst="rect">
              <a:avLst/>
            </a:prstGeom>
            <a:solidFill>
              <a:srgbClr val="1CABE2">
                <a:alpha val="100000"/>
              </a:srgbClr>
            </a:solidFill>
          </p:spPr>
          <p:txBody>
            <a:bodyPr/>
            <a:lstStyle/>
            <a:p/>
          </p:txBody>
        </p:sp>
        <p:sp>
          <p:nvSpPr>
            <p:cNvPr id="31" name="rc31"/>
            <p:cNvSpPr/>
            <p:nvPr/>
          </p:nvSpPr>
          <p:spPr>
            <a:xfrm>
              <a:off x="1869538" y="3479346"/>
              <a:ext cx="200644" cy="1206040"/>
            </a:xfrm>
            <a:prstGeom prst="rect">
              <a:avLst/>
            </a:prstGeom>
            <a:solidFill>
              <a:srgbClr val="80BD41">
                <a:alpha val="100000"/>
              </a:srgbClr>
            </a:solidFill>
          </p:spPr>
          <p:txBody>
            <a:bodyPr/>
            <a:lstStyle/>
            <a:p/>
          </p:txBody>
        </p:sp>
        <p:sp>
          <p:nvSpPr>
            <p:cNvPr id="32" name="rc32"/>
            <p:cNvSpPr/>
            <p:nvPr/>
          </p:nvSpPr>
          <p:spPr>
            <a:xfrm>
              <a:off x="1869538" y="3388569"/>
              <a:ext cx="200644" cy="38905"/>
            </a:xfrm>
            <a:prstGeom prst="rect">
              <a:avLst/>
            </a:prstGeom>
            <a:solidFill>
              <a:srgbClr val="0058AB">
                <a:alpha val="100000"/>
              </a:srgbClr>
            </a:solidFill>
          </p:spPr>
          <p:txBody>
            <a:bodyPr/>
            <a:lstStyle/>
            <a:p/>
          </p:txBody>
        </p:sp>
        <p:sp>
          <p:nvSpPr>
            <p:cNvPr id="33" name="rc33"/>
            <p:cNvSpPr/>
            <p:nvPr/>
          </p:nvSpPr>
          <p:spPr>
            <a:xfrm>
              <a:off x="1869538" y="3427474"/>
              <a:ext cx="200644" cy="51871"/>
            </a:xfrm>
            <a:prstGeom prst="rect">
              <a:avLst/>
            </a:prstGeom>
            <a:solidFill>
              <a:srgbClr val="1CABE2">
                <a:alpha val="100000"/>
              </a:srgbClr>
            </a:solidFill>
          </p:spPr>
          <p:txBody>
            <a:bodyPr/>
            <a:lstStyle/>
            <a:p/>
          </p:txBody>
        </p:sp>
        <p:sp>
          <p:nvSpPr>
            <p:cNvPr id="34" name="rc34"/>
            <p:cNvSpPr/>
            <p:nvPr/>
          </p:nvSpPr>
          <p:spPr>
            <a:xfrm>
              <a:off x="2092476" y="3445528"/>
              <a:ext cx="200644" cy="1239858"/>
            </a:xfrm>
            <a:prstGeom prst="rect">
              <a:avLst/>
            </a:prstGeom>
            <a:solidFill>
              <a:srgbClr val="80BD41">
                <a:alpha val="100000"/>
              </a:srgbClr>
            </a:solidFill>
          </p:spPr>
          <p:txBody>
            <a:bodyPr/>
            <a:lstStyle/>
            <a:p/>
          </p:txBody>
        </p:sp>
        <p:sp>
          <p:nvSpPr>
            <p:cNvPr id="35" name="rc35"/>
            <p:cNvSpPr/>
            <p:nvPr/>
          </p:nvSpPr>
          <p:spPr>
            <a:xfrm>
              <a:off x="2092476" y="3407181"/>
              <a:ext cx="200644" cy="38346"/>
            </a:xfrm>
            <a:prstGeom prst="rect">
              <a:avLst/>
            </a:prstGeom>
            <a:solidFill>
              <a:srgbClr val="0058AB">
                <a:alpha val="100000"/>
              </a:srgbClr>
            </a:solidFill>
          </p:spPr>
          <p:txBody>
            <a:bodyPr/>
            <a:lstStyle/>
            <a:p/>
          </p:txBody>
        </p:sp>
        <p:sp>
          <p:nvSpPr>
            <p:cNvPr id="36" name="rc36"/>
            <p:cNvSpPr/>
            <p:nvPr/>
          </p:nvSpPr>
          <p:spPr>
            <a:xfrm>
              <a:off x="2092476" y="3445528"/>
              <a:ext cx="200644" cy="0"/>
            </a:xfrm>
            <a:prstGeom prst="rect">
              <a:avLst/>
            </a:prstGeom>
            <a:solidFill>
              <a:srgbClr val="1CABE2">
                <a:alpha val="100000"/>
              </a:srgbClr>
            </a:solidFill>
          </p:spPr>
          <p:txBody>
            <a:bodyPr/>
            <a:lstStyle/>
            <a:p/>
          </p:txBody>
        </p:sp>
        <p:sp>
          <p:nvSpPr>
            <p:cNvPr id="37" name="rc37"/>
            <p:cNvSpPr/>
            <p:nvPr/>
          </p:nvSpPr>
          <p:spPr>
            <a:xfrm>
              <a:off x="2315413" y="3456181"/>
              <a:ext cx="200644" cy="1229205"/>
            </a:xfrm>
            <a:prstGeom prst="rect">
              <a:avLst/>
            </a:prstGeom>
            <a:solidFill>
              <a:srgbClr val="80BD41">
                <a:alpha val="100000"/>
              </a:srgbClr>
            </a:solidFill>
          </p:spPr>
          <p:txBody>
            <a:bodyPr/>
            <a:lstStyle/>
            <a:p/>
          </p:txBody>
        </p:sp>
        <p:sp>
          <p:nvSpPr>
            <p:cNvPr id="38" name="rc38"/>
            <p:cNvSpPr/>
            <p:nvPr/>
          </p:nvSpPr>
          <p:spPr>
            <a:xfrm>
              <a:off x="2315413" y="3404964"/>
              <a:ext cx="200644" cy="25607"/>
            </a:xfrm>
            <a:prstGeom prst="rect">
              <a:avLst/>
            </a:prstGeom>
            <a:solidFill>
              <a:srgbClr val="0058AB">
                <a:alpha val="100000"/>
              </a:srgbClr>
            </a:solidFill>
          </p:spPr>
          <p:txBody>
            <a:bodyPr/>
            <a:lstStyle/>
            <a:p/>
          </p:txBody>
        </p:sp>
        <p:sp>
          <p:nvSpPr>
            <p:cNvPr id="39" name="rc39"/>
            <p:cNvSpPr/>
            <p:nvPr/>
          </p:nvSpPr>
          <p:spPr>
            <a:xfrm>
              <a:off x="2315413" y="3430572"/>
              <a:ext cx="200644" cy="25609"/>
            </a:xfrm>
            <a:prstGeom prst="rect">
              <a:avLst/>
            </a:prstGeom>
            <a:solidFill>
              <a:srgbClr val="1CABE2">
                <a:alpha val="100000"/>
              </a:srgbClr>
            </a:solidFill>
          </p:spPr>
          <p:txBody>
            <a:bodyPr/>
            <a:lstStyle/>
            <a:p/>
          </p:txBody>
        </p:sp>
        <p:sp>
          <p:nvSpPr>
            <p:cNvPr id="40" name="rc40"/>
            <p:cNvSpPr/>
            <p:nvPr/>
          </p:nvSpPr>
          <p:spPr>
            <a:xfrm>
              <a:off x="2538351" y="3487560"/>
              <a:ext cx="200644" cy="1197827"/>
            </a:xfrm>
            <a:prstGeom prst="rect">
              <a:avLst/>
            </a:prstGeom>
            <a:solidFill>
              <a:srgbClr val="80BD41">
                <a:alpha val="100000"/>
              </a:srgbClr>
            </a:solidFill>
          </p:spPr>
          <p:txBody>
            <a:bodyPr/>
            <a:lstStyle/>
            <a:p/>
          </p:txBody>
        </p:sp>
        <p:sp>
          <p:nvSpPr>
            <p:cNvPr id="41" name="rc41"/>
            <p:cNvSpPr/>
            <p:nvPr/>
          </p:nvSpPr>
          <p:spPr>
            <a:xfrm>
              <a:off x="2538351" y="3437650"/>
              <a:ext cx="200644" cy="24954"/>
            </a:xfrm>
            <a:prstGeom prst="rect">
              <a:avLst/>
            </a:prstGeom>
            <a:solidFill>
              <a:srgbClr val="0058AB">
                <a:alpha val="100000"/>
              </a:srgbClr>
            </a:solidFill>
          </p:spPr>
          <p:txBody>
            <a:bodyPr/>
            <a:lstStyle/>
            <a:p/>
          </p:txBody>
        </p:sp>
        <p:sp>
          <p:nvSpPr>
            <p:cNvPr id="42" name="rc42"/>
            <p:cNvSpPr/>
            <p:nvPr/>
          </p:nvSpPr>
          <p:spPr>
            <a:xfrm>
              <a:off x="2538351" y="3462605"/>
              <a:ext cx="200644" cy="24954"/>
            </a:xfrm>
            <a:prstGeom prst="rect">
              <a:avLst/>
            </a:prstGeom>
            <a:solidFill>
              <a:srgbClr val="1CABE2">
                <a:alpha val="100000"/>
              </a:srgbClr>
            </a:solidFill>
          </p:spPr>
          <p:txBody>
            <a:bodyPr/>
            <a:lstStyle/>
            <a:p/>
          </p:txBody>
        </p:sp>
        <p:sp>
          <p:nvSpPr>
            <p:cNvPr id="43" name="rc43"/>
            <p:cNvSpPr/>
            <p:nvPr/>
          </p:nvSpPr>
          <p:spPr>
            <a:xfrm>
              <a:off x="2761289" y="3497725"/>
              <a:ext cx="200644" cy="1187661"/>
            </a:xfrm>
            <a:prstGeom prst="rect">
              <a:avLst/>
            </a:prstGeom>
            <a:solidFill>
              <a:srgbClr val="80BD41">
                <a:alpha val="100000"/>
              </a:srgbClr>
            </a:solidFill>
          </p:spPr>
          <p:txBody>
            <a:bodyPr/>
            <a:lstStyle/>
            <a:p/>
          </p:txBody>
        </p:sp>
        <p:sp>
          <p:nvSpPr>
            <p:cNvPr id="44" name="rc44"/>
            <p:cNvSpPr/>
            <p:nvPr/>
          </p:nvSpPr>
          <p:spPr>
            <a:xfrm>
              <a:off x="2761289" y="3448239"/>
              <a:ext cx="200644" cy="12371"/>
            </a:xfrm>
            <a:prstGeom prst="rect">
              <a:avLst/>
            </a:prstGeom>
            <a:solidFill>
              <a:srgbClr val="0058AB">
                <a:alpha val="100000"/>
              </a:srgbClr>
            </a:solidFill>
          </p:spPr>
          <p:txBody>
            <a:bodyPr/>
            <a:lstStyle/>
            <a:p/>
          </p:txBody>
        </p:sp>
        <p:sp>
          <p:nvSpPr>
            <p:cNvPr id="45" name="rc45"/>
            <p:cNvSpPr/>
            <p:nvPr/>
          </p:nvSpPr>
          <p:spPr>
            <a:xfrm>
              <a:off x="2761289" y="3460610"/>
              <a:ext cx="200644" cy="37114"/>
            </a:xfrm>
            <a:prstGeom prst="rect">
              <a:avLst/>
            </a:prstGeom>
            <a:solidFill>
              <a:srgbClr val="1CABE2">
                <a:alpha val="100000"/>
              </a:srgbClr>
            </a:solidFill>
          </p:spPr>
          <p:txBody>
            <a:bodyPr/>
            <a:lstStyle/>
            <a:p/>
          </p:txBody>
        </p:sp>
        <p:sp>
          <p:nvSpPr>
            <p:cNvPr id="46" name="rc46"/>
            <p:cNvSpPr/>
            <p:nvPr/>
          </p:nvSpPr>
          <p:spPr>
            <a:xfrm>
              <a:off x="2984227" y="3510927"/>
              <a:ext cx="200644" cy="1174460"/>
            </a:xfrm>
            <a:prstGeom prst="rect">
              <a:avLst/>
            </a:prstGeom>
            <a:solidFill>
              <a:srgbClr val="80BD41">
                <a:alpha val="100000"/>
              </a:srgbClr>
            </a:solidFill>
          </p:spPr>
          <p:txBody>
            <a:bodyPr/>
            <a:lstStyle/>
            <a:p/>
          </p:txBody>
        </p:sp>
        <p:sp>
          <p:nvSpPr>
            <p:cNvPr id="47" name="rc47"/>
            <p:cNvSpPr/>
            <p:nvPr/>
          </p:nvSpPr>
          <p:spPr>
            <a:xfrm>
              <a:off x="2984227" y="3461990"/>
              <a:ext cx="200644" cy="12234"/>
            </a:xfrm>
            <a:prstGeom prst="rect">
              <a:avLst/>
            </a:prstGeom>
            <a:solidFill>
              <a:srgbClr val="0058AB">
                <a:alpha val="100000"/>
              </a:srgbClr>
            </a:solidFill>
          </p:spPr>
          <p:txBody>
            <a:bodyPr/>
            <a:lstStyle/>
            <a:p/>
          </p:txBody>
        </p:sp>
        <p:sp>
          <p:nvSpPr>
            <p:cNvPr id="48" name="rc48"/>
            <p:cNvSpPr/>
            <p:nvPr/>
          </p:nvSpPr>
          <p:spPr>
            <a:xfrm>
              <a:off x="2984227" y="3474224"/>
              <a:ext cx="200644" cy="36702"/>
            </a:xfrm>
            <a:prstGeom prst="rect">
              <a:avLst/>
            </a:prstGeom>
            <a:solidFill>
              <a:srgbClr val="1CABE2">
                <a:alpha val="100000"/>
              </a:srgbClr>
            </a:solidFill>
          </p:spPr>
          <p:txBody>
            <a:bodyPr/>
            <a:lstStyle/>
            <a:p/>
          </p:txBody>
        </p:sp>
        <p:sp>
          <p:nvSpPr>
            <p:cNvPr id="49" name="rc49"/>
            <p:cNvSpPr/>
            <p:nvPr/>
          </p:nvSpPr>
          <p:spPr>
            <a:xfrm>
              <a:off x="3207165" y="3515021"/>
              <a:ext cx="200644" cy="1170365"/>
            </a:xfrm>
            <a:prstGeom prst="rect">
              <a:avLst/>
            </a:prstGeom>
            <a:solidFill>
              <a:srgbClr val="80BD41">
                <a:alpha val="100000"/>
              </a:srgbClr>
            </a:solidFill>
          </p:spPr>
          <p:txBody>
            <a:bodyPr/>
            <a:lstStyle/>
            <a:p/>
          </p:txBody>
        </p:sp>
        <p:sp>
          <p:nvSpPr>
            <p:cNvPr id="50" name="rc50"/>
            <p:cNvSpPr/>
            <p:nvPr/>
          </p:nvSpPr>
          <p:spPr>
            <a:xfrm>
              <a:off x="3207165" y="3466256"/>
              <a:ext cx="200644" cy="12190"/>
            </a:xfrm>
            <a:prstGeom prst="rect">
              <a:avLst/>
            </a:prstGeom>
            <a:solidFill>
              <a:srgbClr val="0058AB">
                <a:alpha val="100000"/>
              </a:srgbClr>
            </a:solidFill>
          </p:spPr>
          <p:txBody>
            <a:bodyPr/>
            <a:lstStyle/>
            <a:p/>
          </p:txBody>
        </p:sp>
        <p:sp>
          <p:nvSpPr>
            <p:cNvPr id="51" name="rc51"/>
            <p:cNvSpPr/>
            <p:nvPr/>
          </p:nvSpPr>
          <p:spPr>
            <a:xfrm>
              <a:off x="3207165" y="3478447"/>
              <a:ext cx="200644" cy="36574"/>
            </a:xfrm>
            <a:prstGeom prst="rect">
              <a:avLst/>
            </a:prstGeom>
            <a:solidFill>
              <a:srgbClr val="1CABE2">
                <a:alpha val="100000"/>
              </a:srgbClr>
            </a:solidFill>
          </p:spPr>
          <p:txBody>
            <a:bodyPr/>
            <a:lstStyle/>
            <a:p/>
          </p:txBody>
        </p:sp>
        <p:sp>
          <p:nvSpPr>
            <p:cNvPr id="52" name="rc52"/>
            <p:cNvSpPr/>
            <p:nvPr/>
          </p:nvSpPr>
          <p:spPr>
            <a:xfrm>
              <a:off x="3430103" y="3542200"/>
              <a:ext cx="200644" cy="1143186"/>
            </a:xfrm>
            <a:prstGeom prst="rect">
              <a:avLst/>
            </a:prstGeom>
            <a:solidFill>
              <a:srgbClr val="80BD41">
                <a:alpha val="100000"/>
              </a:srgbClr>
            </a:solidFill>
          </p:spPr>
          <p:txBody>
            <a:bodyPr/>
            <a:lstStyle/>
            <a:p/>
          </p:txBody>
        </p:sp>
        <p:sp>
          <p:nvSpPr>
            <p:cNvPr id="53" name="rc53"/>
            <p:cNvSpPr/>
            <p:nvPr/>
          </p:nvSpPr>
          <p:spPr>
            <a:xfrm>
              <a:off x="3430103" y="3494567"/>
              <a:ext cx="200644" cy="11908"/>
            </a:xfrm>
            <a:prstGeom prst="rect">
              <a:avLst/>
            </a:prstGeom>
            <a:solidFill>
              <a:srgbClr val="0058AB">
                <a:alpha val="100000"/>
              </a:srgbClr>
            </a:solidFill>
          </p:spPr>
          <p:txBody>
            <a:bodyPr/>
            <a:lstStyle/>
            <a:p/>
          </p:txBody>
        </p:sp>
        <p:sp>
          <p:nvSpPr>
            <p:cNvPr id="54" name="rc54"/>
            <p:cNvSpPr/>
            <p:nvPr/>
          </p:nvSpPr>
          <p:spPr>
            <a:xfrm>
              <a:off x="3430103" y="3506476"/>
              <a:ext cx="200644" cy="35724"/>
            </a:xfrm>
            <a:prstGeom prst="rect">
              <a:avLst/>
            </a:prstGeom>
            <a:solidFill>
              <a:srgbClr val="1CABE2">
                <a:alpha val="100000"/>
              </a:srgbClr>
            </a:solidFill>
          </p:spPr>
          <p:txBody>
            <a:bodyPr/>
            <a:lstStyle/>
            <a:p/>
          </p:txBody>
        </p:sp>
        <p:sp>
          <p:nvSpPr>
            <p:cNvPr id="55" name="rc55"/>
            <p:cNvSpPr/>
            <p:nvPr/>
          </p:nvSpPr>
          <p:spPr>
            <a:xfrm>
              <a:off x="3653041" y="3513920"/>
              <a:ext cx="200644" cy="1171467"/>
            </a:xfrm>
            <a:prstGeom prst="rect">
              <a:avLst/>
            </a:prstGeom>
            <a:solidFill>
              <a:srgbClr val="80BD41">
                <a:alpha val="100000"/>
              </a:srgbClr>
            </a:solidFill>
          </p:spPr>
          <p:txBody>
            <a:bodyPr/>
            <a:lstStyle/>
            <a:p/>
          </p:txBody>
        </p:sp>
        <p:sp>
          <p:nvSpPr>
            <p:cNvPr id="56" name="rc56"/>
            <p:cNvSpPr/>
            <p:nvPr/>
          </p:nvSpPr>
          <p:spPr>
            <a:xfrm>
              <a:off x="3653041" y="3465108"/>
              <a:ext cx="200644" cy="12203"/>
            </a:xfrm>
            <a:prstGeom prst="rect">
              <a:avLst/>
            </a:prstGeom>
            <a:solidFill>
              <a:srgbClr val="0058AB">
                <a:alpha val="100000"/>
              </a:srgbClr>
            </a:solidFill>
          </p:spPr>
          <p:txBody>
            <a:bodyPr/>
            <a:lstStyle/>
            <a:p/>
          </p:txBody>
        </p:sp>
        <p:sp>
          <p:nvSpPr>
            <p:cNvPr id="57" name="rc57"/>
            <p:cNvSpPr/>
            <p:nvPr/>
          </p:nvSpPr>
          <p:spPr>
            <a:xfrm>
              <a:off x="3653041" y="3477311"/>
              <a:ext cx="200644" cy="36608"/>
            </a:xfrm>
            <a:prstGeom prst="rect">
              <a:avLst/>
            </a:prstGeom>
            <a:solidFill>
              <a:srgbClr val="1CABE2">
                <a:alpha val="100000"/>
              </a:srgbClr>
            </a:solidFill>
          </p:spPr>
          <p:txBody>
            <a:bodyPr/>
            <a:lstStyle/>
            <a:p/>
          </p:txBody>
        </p:sp>
        <p:sp>
          <p:nvSpPr>
            <p:cNvPr id="58" name="rc58"/>
            <p:cNvSpPr/>
            <p:nvPr/>
          </p:nvSpPr>
          <p:spPr>
            <a:xfrm>
              <a:off x="3875979" y="3539842"/>
              <a:ext cx="200644" cy="1145544"/>
            </a:xfrm>
            <a:prstGeom prst="rect">
              <a:avLst/>
            </a:prstGeom>
            <a:solidFill>
              <a:srgbClr val="80BD41">
                <a:alpha val="100000"/>
              </a:srgbClr>
            </a:solidFill>
          </p:spPr>
          <p:txBody>
            <a:bodyPr/>
            <a:lstStyle/>
            <a:p/>
          </p:txBody>
        </p:sp>
        <p:sp>
          <p:nvSpPr>
            <p:cNvPr id="59" name="rc59"/>
            <p:cNvSpPr/>
            <p:nvPr/>
          </p:nvSpPr>
          <p:spPr>
            <a:xfrm>
              <a:off x="3875979" y="3479550"/>
              <a:ext cx="200644" cy="12058"/>
            </a:xfrm>
            <a:prstGeom prst="rect">
              <a:avLst/>
            </a:prstGeom>
            <a:solidFill>
              <a:srgbClr val="0058AB">
                <a:alpha val="100000"/>
              </a:srgbClr>
            </a:solidFill>
          </p:spPr>
          <p:txBody>
            <a:bodyPr/>
            <a:lstStyle/>
            <a:p/>
          </p:txBody>
        </p:sp>
        <p:sp>
          <p:nvSpPr>
            <p:cNvPr id="60" name="rc60"/>
            <p:cNvSpPr/>
            <p:nvPr/>
          </p:nvSpPr>
          <p:spPr>
            <a:xfrm>
              <a:off x="3875979" y="3491609"/>
              <a:ext cx="200644" cy="48233"/>
            </a:xfrm>
            <a:prstGeom prst="rect">
              <a:avLst/>
            </a:prstGeom>
            <a:solidFill>
              <a:srgbClr val="1CABE2">
                <a:alpha val="100000"/>
              </a:srgbClr>
            </a:solidFill>
          </p:spPr>
          <p:txBody>
            <a:bodyPr/>
            <a:lstStyle/>
            <a:p/>
          </p:txBody>
        </p:sp>
        <p:sp>
          <p:nvSpPr>
            <p:cNvPr id="61" name="rc61"/>
            <p:cNvSpPr/>
            <p:nvPr/>
          </p:nvSpPr>
          <p:spPr>
            <a:xfrm>
              <a:off x="4098916" y="3517992"/>
              <a:ext cx="200644" cy="1167394"/>
            </a:xfrm>
            <a:prstGeom prst="rect">
              <a:avLst/>
            </a:prstGeom>
            <a:solidFill>
              <a:srgbClr val="80BD41">
                <a:alpha val="100000"/>
              </a:srgbClr>
            </a:solidFill>
          </p:spPr>
          <p:txBody>
            <a:bodyPr/>
            <a:lstStyle/>
            <a:p/>
          </p:txBody>
        </p:sp>
        <p:sp>
          <p:nvSpPr>
            <p:cNvPr id="62" name="rc62"/>
            <p:cNvSpPr/>
            <p:nvPr/>
          </p:nvSpPr>
          <p:spPr>
            <a:xfrm>
              <a:off x="4098916" y="3456550"/>
              <a:ext cx="200644" cy="12288"/>
            </a:xfrm>
            <a:prstGeom prst="rect">
              <a:avLst/>
            </a:prstGeom>
            <a:solidFill>
              <a:srgbClr val="0058AB">
                <a:alpha val="100000"/>
              </a:srgbClr>
            </a:solidFill>
          </p:spPr>
          <p:txBody>
            <a:bodyPr/>
            <a:lstStyle/>
            <a:p/>
          </p:txBody>
        </p:sp>
        <p:sp>
          <p:nvSpPr>
            <p:cNvPr id="63" name="rc63"/>
            <p:cNvSpPr/>
            <p:nvPr/>
          </p:nvSpPr>
          <p:spPr>
            <a:xfrm>
              <a:off x="4098916" y="3468839"/>
              <a:ext cx="200644" cy="49153"/>
            </a:xfrm>
            <a:prstGeom prst="rect">
              <a:avLst/>
            </a:prstGeom>
            <a:solidFill>
              <a:srgbClr val="1CABE2">
                <a:alpha val="100000"/>
              </a:srgbClr>
            </a:solidFill>
          </p:spPr>
          <p:txBody>
            <a:bodyPr/>
            <a:lstStyle/>
            <a:p/>
          </p:txBody>
        </p:sp>
        <p:sp>
          <p:nvSpPr>
            <p:cNvPr id="64" name="rc64"/>
            <p:cNvSpPr/>
            <p:nvPr/>
          </p:nvSpPr>
          <p:spPr>
            <a:xfrm>
              <a:off x="4321854" y="3545533"/>
              <a:ext cx="200644" cy="1139853"/>
            </a:xfrm>
            <a:prstGeom prst="rect">
              <a:avLst/>
            </a:prstGeom>
            <a:solidFill>
              <a:srgbClr val="80BD41">
                <a:alpha val="100000"/>
              </a:srgbClr>
            </a:solidFill>
          </p:spPr>
          <p:txBody>
            <a:bodyPr/>
            <a:lstStyle/>
            <a:p/>
          </p:txBody>
        </p:sp>
        <p:sp>
          <p:nvSpPr>
            <p:cNvPr id="65" name="rc65"/>
            <p:cNvSpPr/>
            <p:nvPr/>
          </p:nvSpPr>
          <p:spPr>
            <a:xfrm>
              <a:off x="4321854" y="3459739"/>
              <a:ext cx="200644" cy="24513"/>
            </a:xfrm>
            <a:prstGeom prst="rect">
              <a:avLst/>
            </a:prstGeom>
            <a:solidFill>
              <a:srgbClr val="0058AB">
                <a:alpha val="100000"/>
              </a:srgbClr>
            </a:solidFill>
          </p:spPr>
          <p:txBody>
            <a:bodyPr/>
            <a:lstStyle/>
            <a:p/>
          </p:txBody>
        </p:sp>
        <p:sp>
          <p:nvSpPr>
            <p:cNvPr id="66" name="rc66"/>
            <p:cNvSpPr/>
            <p:nvPr/>
          </p:nvSpPr>
          <p:spPr>
            <a:xfrm>
              <a:off x="4321854" y="3484252"/>
              <a:ext cx="200644" cy="61281"/>
            </a:xfrm>
            <a:prstGeom prst="rect">
              <a:avLst/>
            </a:prstGeom>
            <a:solidFill>
              <a:srgbClr val="1CABE2">
                <a:alpha val="100000"/>
              </a:srgbClr>
            </a:solidFill>
          </p:spPr>
          <p:txBody>
            <a:bodyPr/>
            <a:lstStyle/>
            <a:p/>
          </p:txBody>
        </p:sp>
        <p:sp>
          <p:nvSpPr>
            <p:cNvPr id="67" name="rc67"/>
            <p:cNvSpPr/>
            <p:nvPr/>
          </p:nvSpPr>
          <p:spPr>
            <a:xfrm>
              <a:off x="4544792" y="3493329"/>
              <a:ext cx="200644" cy="1192058"/>
            </a:xfrm>
            <a:prstGeom prst="rect">
              <a:avLst/>
            </a:prstGeom>
            <a:solidFill>
              <a:srgbClr val="80BD41">
                <a:alpha val="100000"/>
              </a:srgbClr>
            </a:solidFill>
          </p:spPr>
          <p:txBody>
            <a:bodyPr/>
            <a:lstStyle/>
            <a:p/>
          </p:txBody>
        </p:sp>
        <p:sp>
          <p:nvSpPr>
            <p:cNvPr id="68" name="rc68"/>
            <p:cNvSpPr/>
            <p:nvPr/>
          </p:nvSpPr>
          <p:spPr>
            <a:xfrm>
              <a:off x="4544792" y="3403604"/>
              <a:ext cx="200644" cy="25634"/>
            </a:xfrm>
            <a:prstGeom prst="rect">
              <a:avLst/>
            </a:prstGeom>
            <a:solidFill>
              <a:srgbClr val="0058AB">
                <a:alpha val="100000"/>
              </a:srgbClr>
            </a:solidFill>
          </p:spPr>
          <p:txBody>
            <a:bodyPr/>
            <a:lstStyle/>
            <a:p/>
          </p:txBody>
        </p:sp>
        <p:sp>
          <p:nvSpPr>
            <p:cNvPr id="69" name="rc69"/>
            <p:cNvSpPr/>
            <p:nvPr/>
          </p:nvSpPr>
          <p:spPr>
            <a:xfrm>
              <a:off x="4544792" y="3429239"/>
              <a:ext cx="200644" cy="64089"/>
            </a:xfrm>
            <a:prstGeom prst="rect">
              <a:avLst/>
            </a:prstGeom>
            <a:solidFill>
              <a:srgbClr val="1CABE2">
                <a:alpha val="100000"/>
              </a:srgbClr>
            </a:solidFill>
          </p:spPr>
          <p:txBody>
            <a:bodyPr/>
            <a:lstStyle/>
            <a:p/>
          </p:txBody>
        </p:sp>
        <p:sp>
          <p:nvSpPr>
            <p:cNvPr id="70" name="rc70"/>
            <p:cNvSpPr/>
            <p:nvPr/>
          </p:nvSpPr>
          <p:spPr>
            <a:xfrm>
              <a:off x="4767730" y="3456896"/>
              <a:ext cx="200644" cy="1228491"/>
            </a:xfrm>
            <a:prstGeom prst="rect">
              <a:avLst/>
            </a:prstGeom>
            <a:solidFill>
              <a:srgbClr val="80BD41">
                <a:alpha val="100000"/>
              </a:srgbClr>
            </a:solidFill>
          </p:spPr>
          <p:txBody>
            <a:bodyPr/>
            <a:lstStyle/>
            <a:p/>
          </p:txBody>
        </p:sp>
        <p:sp>
          <p:nvSpPr>
            <p:cNvPr id="71" name="rc71"/>
            <p:cNvSpPr/>
            <p:nvPr/>
          </p:nvSpPr>
          <p:spPr>
            <a:xfrm>
              <a:off x="4767730" y="3364428"/>
              <a:ext cx="200644" cy="26419"/>
            </a:xfrm>
            <a:prstGeom prst="rect">
              <a:avLst/>
            </a:prstGeom>
            <a:solidFill>
              <a:srgbClr val="0058AB">
                <a:alpha val="100000"/>
              </a:srgbClr>
            </a:solidFill>
          </p:spPr>
          <p:txBody>
            <a:bodyPr/>
            <a:lstStyle/>
            <a:p/>
          </p:txBody>
        </p:sp>
        <p:sp>
          <p:nvSpPr>
            <p:cNvPr id="72" name="rc72"/>
            <p:cNvSpPr/>
            <p:nvPr/>
          </p:nvSpPr>
          <p:spPr>
            <a:xfrm>
              <a:off x="4767730" y="3390848"/>
              <a:ext cx="200644" cy="66048"/>
            </a:xfrm>
            <a:prstGeom prst="rect">
              <a:avLst/>
            </a:prstGeom>
            <a:solidFill>
              <a:srgbClr val="1CABE2">
                <a:alpha val="100000"/>
              </a:srgbClr>
            </a:solidFill>
          </p:spPr>
          <p:txBody>
            <a:bodyPr/>
            <a:lstStyle/>
            <a:p/>
          </p:txBody>
        </p:sp>
        <p:sp>
          <p:nvSpPr>
            <p:cNvPr id="73" name="rc73"/>
            <p:cNvSpPr/>
            <p:nvPr/>
          </p:nvSpPr>
          <p:spPr>
            <a:xfrm>
              <a:off x="4990668" y="3392157"/>
              <a:ext cx="200644" cy="1293229"/>
            </a:xfrm>
            <a:prstGeom prst="rect">
              <a:avLst/>
            </a:prstGeom>
            <a:solidFill>
              <a:srgbClr val="80BD41">
                <a:alpha val="100000"/>
              </a:srgbClr>
            </a:solidFill>
          </p:spPr>
          <p:txBody>
            <a:bodyPr/>
            <a:lstStyle/>
            <a:p/>
          </p:txBody>
        </p:sp>
        <p:sp>
          <p:nvSpPr>
            <p:cNvPr id="74" name="rc74"/>
            <p:cNvSpPr/>
            <p:nvPr/>
          </p:nvSpPr>
          <p:spPr>
            <a:xfrm>
              <a:off x="4990668" y="3264254"/>
              <a:ext cx="200644" cy="28423"/>
            </a:xfrm>
            <a:prstGeom prst="rect">
              <a:avLst/>
            </a:prstGeom>
            <a:solidFill>
              <a:srgbClr val="0058AB">
                <a:alpha val="100000"/>
              </a:srgbClr>
            </a:solidFill>
          </p:spPr>
          <p:txBody>
            <a:bodyPr/>
            <a:lstStyle/>
            <a:p/>
          </p:txBody>
        </p:sp>
        <p:sp>
          <p:nvSpPr>
            <p:cNvPr id="75" name="rc75"/>
            <p:cNvSpPr/>
            <p:nvPr/>
          </p:nvSpPr>
          <p:spPr>
            <a:xfrm>
              <a:off x="4990668" y="3292678"/>
              <a:ext cx="200644" cy="99479"/>
            </a:xfrm>
            <a:prstGeom prst="rect">
              <a:avLst/>
            </a:prstGeom>
            <a:solidFill>
              <a:srgbClr val="1CABE2">
                <a:alpha val="100000"/>
              </a:srgbClr>
            </a:solidFill>
          </p:spPr>
          <p:txBody>
            <a:bodyPr/>
            <a:lstStyle/>
            <a:p/>
          </p:txBody>
        </p:sp>
        <p:sp>
          <p:nvSpPr>
            <p:cNvPr id="76" name="rc76"/>
            <p:cNvSpPr/>
            <p:nvPr/>
          </p:nvSpPr>
          <p:spPr>
            <a:xfrm>
              <a:off x="5213606" y="3398089"/>
              <a:ext cx="200644" cy="1287298"/>
            </a:xfrm>
            <a:prstGeom prst="rect">
              <a:avLst/>
            </a:prstGeom>
            <a:solidFill>
              <a:srgbClr val="80BD41">
                <a:alpha val="100000"/>
              </a:srgbClr>
            </a:solidFill>
          </p:spPr>
          <p:txBody>
            <a:bodyPr/>
            <a:lstStyle/>
            <a:p/>
          </p:txBody>
        </p:sp>
        <p:sp>
          <p:nvSpPr>
            <p:cNvPr id="77" name="rc77"/>
            <p:cNvSpPr/>
            <p:nvPr/>
          </p:nvSpPr>
          <p:spPr>
            <a:xfrm>
              <a:off x="5213606" y="3270774"/>
              <a:ext cx="200644" cy="28291"/>
            </a:xfrm>
            <a:prstGeom prst="rect">
              <a:avLst/>
            </a:prstGeom>
            <a:solidFill>
              <a:srgbClr val="0058AB">
                <a:alpha val="100000"/>
              </a:srgbClr>
            </a:solidFill>
          </p:spPr>
          <p:txBody>
            <a:bodyPr/>
            <a:lstStyle/>
            <a:p/>
          </p:txBody>
        </p:sp>
        <p:sp>
          <p:nvSpPr>
            <p:cNvPr id="78" name="rc78"/>
            <p:cNvSpPr/>
            <p:nvPr/>
          </p:nvSpPr>
          <p:spPr>
            <a:xfrm>
              <a:off x="5213606" y="3299065"/>
              <a:ext cx="200644" cy="99023"/>
            </a:xfrm>
            <a:prstGeom prst="rect">
              <a:avLst/>
            </a:prstGeom>
            <a:solidFill>
              <a:srgbClr val="1CABE2">
                <a:alpha val="100000"/>
              </a:srgbClr>
            </a:solidFill>
          </p:spPr>
          <p:txBody>
            <a:bodyPr/>
            <a:lstStyle/>
            <a:p/>
          </p:txBody>
        </p:sp>
        <p:sp>
          <p:nvSpPr>
            <p:cNvPr id="79" name="rc79"/>
            <p:cNvSpPr/>
            <p:nvPr/>
          </p:nvSpPr>
          <p:spPr>
            <a:xfrm>
              <a:off x="5436544" y="3392613"/>
              <a:ext cx="200644" cy="1292774"/>
            </a:xfrm>
            <a:prstGeom prst="rect">
              <a:avLst/>
            </a:prstGeom>
            <a:solidFill>
              <a:srgbClr val="80BD41">
                <a:alpha val="100000"/>
              </a:srgbClr>
            </a:solidFill>
          </p:spPr>
          <p:txBody>
            <a:bodyPr/>
            <a:lstStyle/>
            <a:p/>
          </p:txBody>
        </p:sp>
        <p:sp>
          <p:nvSpPr>
            <p:cNvPr id="80" name="rc80"/>
            <p:cNvSpPr/>
            <p:nvPr/>
          </p:nvSpPr>
          <p:spPr>
            <a:xfrm>
              <a:off x="5436544" y="3264755"/>
              <a:ext cx="200644" cy="28412"/>
            </a:xfrm>
            <a:prstGeom prst="rect">
              <a:avLst/>
            </a:prstGeom>
            <a:solidFill>
              <a:srgbClr val="0058AB">
                <a:alpha val="100000"/>
              </a:srgbClr>
            </a:solidFill>
          </p:spPr>
          <p:txBody>
            <a:bodyPr/>
            <a:lstStyle/>
            <a:p/>
          </p:txBody>
        </p:sp>
        <p:sp>
          <p:nvSpPr>
            <p:cNvPr id="81" name="rc81"/>
            <p:cNvSpPr/>
            <p:nvPr/>
          </p:nvSpPr>
          <p:spPr>
            <a:xfrm>
              <a:off x="5436544" y="3293168"/>
              <a:ext cx="200644" cy="99444"/>
            </a:xfrm>
            <a:prstGeom prst="rect">
              <a:avLst/>
            </a:prstGeom>
            <a:solidFill>
              <a:srgbClr val="1CABE2">
                <a:alpha val="100000"/>
              </a:srgbClr>
            </a:solidFill>
          </p:spPr>
          <p:txBody>
            <a:bodyPr/>
            <a:lstStyle/>
            <a:p/>
          </p:txBody>
        </p:sp>
        <p:sp>
          <p:nvSpPr>
            <p:cNvPr id="82" name="rc82"/>
            <p:cNvSpPr/>
            <p:nvPr/>
          </p:nvSpPr>
          <p:spPr>
            <a:xfrm>
              <a:off x="5659482" y="3407230"/>
              <a:ext cx="200644" cy="1278156"/>
            </a:xfrm>
            <a:prstGeom prst="rect">
              <a:avLst/>
            </a:prstGeom>
            <a:solidFill>
              <a:srgbClr val="80BD41">
                <a:alpha val="100000"/>
              </a:srgbClr>
            </a:solidFill>
          </p:spPr>
          <p:txBody>
            <a:bodyPr/>
            <a:lstStyle/>
            <a:p/>
          </p:txBody>
        </p:sp>
        <p:sp>
          <p:nvSpPr>
            <p:cNvPr id="83" name="rc83"/>
            <p:cNvSpPr/>
            <p:nvPr/>
          </p:nvSpPr>
          <p:spPr>
            <a:xfrm>
              <a:off x="5659482" y="3280820"/>
              <a:ext cx="200644" cy="28090"/>
            </a:xfrm>
            <a:prstGeom prst="rect">
              <a:avLst/>
            </a:prstGeom>
            <a:solidFill>
              <a:srgbClr val="0058AB">
                <a:alpha val="100000"/>
              </a:srgbClr>
            </a:solidFill>
          </p:spPr>
          <p:txBody>
            <a:bodyPr/>
            <a:lstStyle/>
            <a:p/>
          </p:txBody>
        </p:sp>
        <p:sp>
          <p:nvSpPr>
            <p:cNvPr id="84" name="rc84"/>
            <p:cNvSpPr/>
            <p:nvPr/>
          </p:nvSpPr>
          <p:spPr>
            <a:xfrm>
              <a:off x="5659482" y="3308910"/>
              <a:ext cx="200644" cy="98319"/>
            </a:xfrm>
            <a:prstGeom prst="rect">
              <a:avLst/>
            </a:prstGeom>
            <a:solidFill>
              <a:srgbClr val="1CABE2">
                <a:alpha val="100000"/>
              </a:srgbClr>
            </a:solidFill>
          </p:spPr>
          <p:txBody>
            <a:bodyPr/>
            <a:lstStyle/>
            <a:p/>
          </p:txBody>
        </p:sp>
        <p:sp>
          <p:nvSpPr>
            <p:cNvPr id="85" name="rc85"/>
            <p:cNvSpPr/>
            <p:nvPr/>
          </p:nvSpPr>
          <p:spPr>
            <a:xfrm>
              <a:off x="5882419" y="3413005"/>
              <a:ext cx="200644" cy="1272382"/>
            </a:xfrm>
            <a:prstGeom prst="rect">
              <a:avLst/>
            </a:prstGeom>
            <a:solidFill>
              <a:srgbClr val="80BD41">
                <a:alpha val="100000"/>
              </a:srgbClr>
            </a:solidFill>
          </p:spPr>
          <p:txBody>
            <a:bodyPr/>
            <a:lstStyle/>
            <a:p/>
          </p:txBody>
        </p:sp>
        <p:sp>
          <p:nvSpPr>
            <p:cNvPr id="86" name="rc86"/>
            <p:cNvSpPr/>
            <p:nvPr/>
          </p:nvSpPr>
          <p:spPr>
            <a:xfrm>
              <a:off x="5882419" y="3287166"/>
              <a:ext cx="200644" cy="27964"/>
            </a:xfrm>
            <a:prstGeom prst="rect">
              <a:avLst/>
            </a:prstGeom>
            <a:solidFill>
              <a:srgbClr val="0058AB">
                <a:alpha val="100000"/>
              </a:srgbClr>
            </a:solidFill>
          </p:spPr>
          <p:txBody>
            <a:bodyPr/>
            <a:lstStyle/>
            <a:p/>
          </p:txBody>
        </p:sp>
        <p:sp>
          <p:nvSpPr>
            <p:cNvPr id="87" name="rc87"/>
            <p:cNvSpPr/>
            <p:nvPr/>
          </p:nvSpPr>
          <p:spPr>
            <a:xfrm>
              <a:off x="5882419" y="3315130"/>
              <a:ext cx="200644" cy="97874"/>
            </a:xfrm>
            <a:prstGeom prst="rect">
              <a:avLst/>
            </a:prstGeom>
            <a:solidFill>
              <a:srgbClr val="1CABE2">
                <a:alpha val="100000"/>
              </a:srgbClr>
            </a:solidFill>
          </p:spPr>
          <p:txBody>
            <a:bodyPr/>
            <a:lstStyle/>
            <a:p/>
          </p:txBody>
        </p:sp>
        <p:sp>
          <p:nvSpPr>
            <p:cNvPr id="88" name="rc88"/>
            <p:cNvSpPr/>
            <p:nvPr/>
          </p:nvSpPr>
          <p:spPr>
            <a:xfrm>
              <a:off x="6105357" y="3365010"/>
              <a:ext cx="200644" cy="1320376"/>
            </a:xfrm>
            <a:prstGeom prst="rect">
              <a:avLst/>
            </a:prstGeom>
            <a:solidFill>
              <a:srgbClr val="80BD41">
                <a:alpha val="100000"/>
              </a:srgbClr>
            </a:solidFill>
          </p:spPr>
          <p:txBody>
            <a:bodyPr/>
            <a:lstStyle/>
            <a:p/>
          </p:txBody>
        </p:sp>
        <p:sp>
          <p:nvSpPr>
            <p:cNvPr id="89" name="rc89"/>
            <p:cNvSpPr/>
            <p:nvPr/>
          </p:nvSpPr>
          <p:spPr>
            <a:xfrm>
              <a:off x="6105357" y="3250196"/>
              <a:ext cx="200644" cy="28703"/>
            </a:xfrm>
            <a:prstGeom prst="rect">
              <a:avLst/>
            </a:prstGeom>
            <a:solidFill>
              <a:srgbClr val="0058AB">
                <a:alpha val="100000"/>
              </a:srgbClr>
            </a:solidFill>
          </p:spPr>
          <p:txBody>
            <a:bodyPr/>
            <a:lstStyle/>
            <a:p/>
          </p:txBody>
        </p:sp>
        <p:sp>
          <p:nvSpPr>
            <p:cNvPr id="90" name="rc90"/>
            <p:cNvSpPr/>
            <p:nvPr/>
          </p:nvSpPr>
          <p:spPr>
            <a:xfrm>
              <a:off x="6105357" y="3278899"/>
              <a:ext cx="200644" cy="86111"/>
            </a:xfrm>
            <a:prstGeom prst="rect">
              <a:avLst/>
            </a:prstGeom>
            <a:solidFill>
              <a:srgbClr val="1CABE2">
                <a:alpha val="100000"/>
              </a:srgbClr>
            </a:solidFill>
          </p:spPr>
          <p:txBody>
            <a:bodyPr/>
            <a:lstStyle/>
            <a:p/>
          </p:txBody>
        </p:sp>
        <p:sp>
          <p:nvSpPr>
            <p:cNvPr id="91" name="rc91"/>
            <p:cNvSpPr/>
            <p:nvPr/>
          </p:nvSpPr>
          <p:spPr>
            <a:xfrm>
              <a:off x="6328295" y="3512693"/>
              <a:ext cx="200644" cy="1172693"/>
            </a:xfrm>
            <a:prstGeom prst="rect">
              <a:avLst/>
            </a:prstGeom>
            <a:solidFill>
              <a:srgbClr val="80BD41">
                <a:alpha val="100000"/>
              </a:srgbClr>
            </a:solidFill>
          </p:spPr>
          <p:txBody>
            <a:bodyPr/>
            <a:lstStyle/>
            <a:p/>
          </p:txBody>
        </p:sp>
        <p:sp>
          <p:nvSpPr>
            <p:cNvPr id="92" name="rc92"/>
            <p:cNvSpPr/>
            <p:nvPr/>
          </p:nvSpPr>
          <p:spPr>
            <a:xfrm>
              <a:off x="6328295" y="3367754"/>
              <a:ext cx="200644" cy="39529"/>
            </a:xfrm>
            <a:prstGeom prst="rect">
              <a:avLst/>
            </a:prstGeom>
            <a:solidFill>
              <a:srgbClr val="0058AB">
                <a:alpha val="100000"/>
              </a:srgbClr>
            </a:solidFill>
          </p:spPr>
          <p:txBody>
            <a:bodyPr/>
            <a:lstStyle/>
            <a:p/>
          </p:txBody>
        </p:sp>
        <p:sp>
          <p:nvSpPr>
            <p:cNvPr id="93" name="rc93"/>
            <p:cNvSpPr/>
            <p:nvPr/>
          </p:nvSpPr>
          <p:spPr>
            <a:xfrm>
              <a:off x="6328295" y="3407283"/>
              <a:ext cx="200644" cy="105410"/>
            </a:xfrm>
            <a:prstGeom prst="rect">
              <a:avLst/>
            </a:prstGeom>
            <a:solidFill>
              <a:srgbClr val="1CABE2">
                <a:alpha val="100000"/>
              </a:srgbClr>
            </a:solidFill>
          </p:spPr>
          <p:txBody>
            <a:bodyPr/>
            <a:lstStyle/>
            <a:p/>
          </p:txBody>
        </p:sp>
        <p:sp>
          <p:nvSpPr>
            <p:cNvPr id="94" name="rc94"/>
            <p:cNvSpPr/>
            <p:nvPr/>
          </p:nvSpPr>
          <p:spPr>
            <a:xfrm>
              <a:off x="6551233" y="3530686"/>
              <a:ext cx="200644" cy="1154700"/>
            </a:xfrm>
            <a:prstGeom prst="rect">
              <a:avLst/>
            </a:prstGeom>
            <a:solidFill>
              <a:srgbClr val="80BD41">
                <a:alpha val="100000"/>
              </a:srgbClr>
            </a:solidFill>
          </p:spPr>
          <p:txBody>
            <a:bodyPr/>
            <a:lstStyle/>
            <a:p/>
          </p:txBody>
        </p:sp>
        <p:sp>
          <p:nvSpPr>
            <p:cNvPr id="95" name="rc95"/>
            <p:cNvSpPr/>
            <p:nvPr/>
          </p:nvSpPr>
          <p:spPr>
            <a:xfrm>
              <a:off x="6551233" y="3387970"/>
              <a:ext cx="200644" cy="38923"/>
            </a:xfrm>
            <a:prstGeom prst="rect">
              <a:avLst/>
            </a:prstGeom>
            <a:solidFill>
              <a:srgbClr val="0058AB">
                <a:alpha val="100000"/>
              </a:srgbClr>
            </a:solidFill>
          </p:spPr>
          <p:txBody>
            <a:bodyPr/>
            <a:lstStyle/>
            <a:p/>
          </p:txBody>
        </p:sp>
        <p:sp>
          <p:nvSpPr>
            <p:cNvPr id="96" name="rc96"/>
            <p:cNvSpPr/>
            <p:nvPr/>
          </p:nvSpPr>
          <p:spPr>
            <a:xfrm>
              <a:off x="6551233" y="3426894"/>
              <a:ext cx="200644" cy="103792"/>
            </a:xfrm>
            <a:prstGeom prst="rect">
              <a:avLst/>
            </a:prstGeom>
            <a:solidFill>
              <a:srgbClr val="1CABE2">
                <a:alpha val="100000"/>
              </a:srgbClr>
            </a:solidFill>
          </p:spPr>
          <p:txBody>
            <a:bodyPr/>
            <a:lstStyle/>
            <a:p/>
          </p:txBody>
        </p:sp>
        <p:sp>
          <p:nvSpPr>
            <p:cNvPr id="97" name="rc97"/>
            <p:cNvSpPr/>
            <p:nvPr/>
          </p:nvSpPr>
          <p:spPr>
            <a:xfrm>
              <a:off x="6774171" y="3533720"/>
              <a:ext cx="200644" cy="1151666"/>
            </a:xfrm>
            <a:prstGeom prst="rect">
              <a:avLst/>
            </a:prstGeom>
            <a:solidFill>
              <a:srgbClr val="80BD41">
                <a:alpha val="100000"/>
              </a:srgbClr>
            </a:solidFill>
          </p:spPr>
          <p:txBody>
            <a:bodyPr/>
            <a:lstStyle/>
            <a:p/>
          </p:txBody>
        </p:sp>
        <p:sp>
          <p:nvSpPr>
            <p:cNvPr id="98" name="rc98"/>
            <p:cNvSpPr/>
            <p:nvPr/>
          </p:nvSpPr>
          <p:spPr>
            <a:xfrm>
              <a:off x="6774171" y="3391379"/>
              <a:ext cx="200644" cy="38820"/>
            </a:xfrm>
            <a:prstGeom prst="rect">
              <a:avLst/>
            </a:prstGeom>
            <a:solidFill>
              <a:srgbClr val="0058AB">
                <a:alpha val="100000"/>
              </a:srgbClr>
            </a:solidFill>
          </p:spPr>
          <p:txBody>
            <a:bodyPr/>
            <a:lstStyle/>
            <a:p/>
          </p:txBody>
        </p:sp>
        <p:sp>
          <p:nvSpPr>
            <p:cNvPr id="99" name="rc99"/>
            <p:cNvSpPr/>
            <p:nvPr/>
          </p:nvSpPr>
          <p:spPr>
            <a:xfrm>
              <a:off x="6774171" y="3430199"/>
              <a:ext cx="200644" cy="103520"/>
            </a:xfrm>
            <a:prstGeom prst="rect">
              <a:avLst/>
            </a:prstGeom>
            <a:solidFill>
              <a:srgbClr val="1CABE2">
                <a:alpha val="100000"/>
              </a:srgbClr>
            </a:solidFill>
          </p:spPr>
          <p:txBody>
            <a:bodyPr/>
            <a:lstStyle/>
            <a:p/>
          </p:txBody>
        </p:sp>
        <p:sp>
          <p:nvSpPr>
            <p:cNvPr id="100" name="rc100"/>
            <p:cNvSpPr/>
            <p:nvPr/>
          </p:nvSpPr>
          <p:spPr>
            <a:xfrm>
              <a:off x="6997109" y="3548548"/>
              <a:ext cx="200644" cy="1136838"/>
            </a:xfrm>
            <a:prstGeom prst="rect">
              <a:avLst/>
            </a:prstGeom>
            <a:solidFill>
              <a:srgbClr val="80BD41">
                <a:alpha val="100000"/>
              </a:srgbClr>
            </a:solidFill>
          </p:spPr>
          <p:txBody>
            <a:bodyPr/>
            <a:lstStyle/>
            <a:p/>
          </p:txBody>
        </p:sp>
        <p:sp>
          <p:nvSpPr>
            <p:cNvPr id="101" name="rc101"/>
            <p:cNvSpPr/>
            <p:nvPr/>
          </p:nvSpPr>
          <p:spPr>
            <a:xfrm>
              <a:off x="6997109" y="3408039"/>
              <a:ext cx="200644" cy="38321"/>
            </a:xfrm>
            <a:prstGeom prst="rect">
              <a:avLst/>
            </a:prstGeom>
            <a:solidFill>
              <a:srgbClr val="0058AB">
                <a:alpha val="100000"/>
              </a:srgbClr>
            </a:solidFill>
          </p:spPr>
          <p:txBody>
            <a:bodyPr/>
            <a:lstStyle/>
            <a:p/>
          </p:txBody>
        </p:sp>
        <p:sp>
          <p:nvSpPr>
            <p:cNvPr id="102" name="rc102"/>
            <p:cNvSpPr/>
            <p:nvPr/>
          </p:nvSpPr>
          <p:spPr>
            <a:xfrm>
              <a:off x="6997109" y="3446360"/>
              <a:ext cx="200644" cy="102188"/>
            </a:xfrm>
            <a:prstGeom prst="rect">
              <a:avLst/>
            </a:prstGeom>
            <a:solidFill>
              <a:srgbClr val="1CABE2">
                <a:alpha val="100000"/>
              </a:srgbClr>
            </a:solidFill>
          </p:spPr>
          <p:txBody>
            <a:bodyPr/>
            <a:lstStyle/>
            <a:p/>
          </p:txBody>
        </p:sp>
        <p:sp>
          <p:nvSpPr>
            <p:cNvPr id="103" name="rc103"/>
            <p:cNvSpPr/>
            <p:nvPr/>
          </p:nvSpPr>
          <p:spPr>
            <a:xfrm>
              <a:off x="7220047" y="3440375"/>
              <a:ext cx="200644" cy="31351"/>
            </a:xfrm>
            <a:prstGeom prst="rect">
              <a:avLst/>
            </a:prstGeom>
            <a:solidFill>
              <a:srgbClr val="F26A21">
                <a:alpha val="100000"/>
              </a:srgbClr>
            </a:solidFill>
          </p:spPr>
          <p:txBody>
            <a:bodyPr/>
            <a:lstStyle/>
            <a:p/>
          </p:txBody>
        </p:sp>
        <p:sp>
          <p:nvSpPr>
            <p:cNvPr id="104" name="rc104"/>
            <p:cNvSpPr/>
            <p:nvPr/>
          </p:nvSpPr>
          <p:spPr>
            <a:xfrm>
              <a:off x="7220047" y="3471727"/>
              <a:ext cx="200644" cy="1213659"/>
            </a:xfrm>
            <a:prstGeom prst="rect">
              <a:avLst/>
            </a:prstGeom>
            <a:solidFill>
              <a:srgbClr val="FFC20E">
                <a:alpha val="100000"/>
              </a:srgbClr>
            </a:solidFill>
          </p:spPr>
          <p:txBody>
            <a:bodyPr/>
            <a:lstStyle/>
            <a:p/>
          </p:txBody>
        </p:sp>
        <p:sp>
          <p:nvSpPr>
            <p:cNvPr id="105" name="rc105"/>
            <p:cNvSpPr/>
            <p:nvPr/>
          </p:nvSpPr>
          <p:spPr>
            <a:xfrm>
              <a:off x="7442985" y="3457624"/>
              <a:ext cx="200644" cy="25649"/>
            </a:xfrm>
            <a:prstGeom prst="rect">
              <a:avLst/>
            </a:prstGeom>
            <a:solidFill>
              <a:srgbClr val="F26A21">
                <a:alpha val="100000"/>
              </a:srgbClr>
            </a:solidFill>
          </p:spPr>
          <p:txBody>
            <a:bodyPr/>
            <a:lstStyle/>
            <a:p/>
          </p:txBody>
        </p:sp>
        <p:sp>
          <p:nvSpPr>
            <p:cNvPr id="106" name="rc106"/>
            <p:cNvSpPr/>
            <p:nvPr/>
          </p:nvSpPr>
          <p:spPr>
            <a:xfrm>
              <a:off x="7442985" y="3483274"/>
              <a:ext cx="200644" cy="1202113"/>
            </a:xfrm>
            <a:prstGeom prst="rect">
              <a:avLst/>
            </a:prstGeom>
            <a:solidFill>
              <a:srgbClr val="FFC20E">
                <a:alpha val="100000"/>
              </a:srgbClr>
            </a:solidFill>
          </p:spPr>
          <p:txBody>
            <a:bodyPr/>
            <a:lstStyle/>
            <a:p/>
          </p:txBody>
        </p:sp>
        <p:sp>
          <p:nvSpPr>
            <p:cNvPr id="107" name="rc107"/>
            <p:cNvSpPr/>
            <p:nvPr/>
          </p:nvSpPr>
          <p:spPr>
            <a:xfrm>
              <a:off x="7665922" y="3471580"/>
              <a:ext cx="200644" cy="20984"/>
            </a:xfrm>
            <a:prstGeom prst="rect">
              <a:avLst/>
            </a:prstGeom>
            <a:solidFill>
              <a:srgbClr val="F26A21">
                <a:alpha val="100000"/>
              </a:srgbClr>
            </a:solidFill>
          </p:spPr>
          <p:txBody>
            <a:bodyPr/>
            <a:lstStyle/>
            <a:p/>
          </p:txBody>
        </p:sp>
        <p:sp>
          <p:nvSpPr>
            <p:cNvPr id="108" name="rc108"/>
            <p:cNvSpPr/>
            <p:nvPr/>
          </p:nvSpPr>
          <p:spPr>
            <a:xfrm>
              <a:off x="7665922" y="3492565"/>
              <a:ext cx="200644" cy="1192822"/>
            </a:xfrm>
            <a:prstGeom prst="rect">
              <a:avLst/>
            </a:prstGeom>
            <a:solidFill>
              <a:srgbClr val="FFC20E">
                <a:alpha val="100000"/>
              </a:srgbClr>
            </a:solidFill>
          </p:spPr>
          <p:txBody>
            <a:bodyPr/>
            <a:lstStyle/>
            <a:p/>
          </p:txBody>
        </p:sp>
        <p:sp>
          <p:nvSpPr>
            <p:cNvPr id="109" name="rc109"/>
            <p:cNvSpPr/>
            <p:nvPr/>
          </p:nvSpPr>
          <p:spPr>
            <a:xfrm>
              <a:off x="7888860" y="3487033"/>
              <a:ext cx="200644" cy="17167"/>
            </a:xfrm>
            <a:prstGeom prst="rect">
              <a:avLst/>
            </a:prstGeom>
            <a:solidFill>
              <a:srgbClr val="F26A21">
                <a:alpha val="100000"/>
              </a:srgbClr>
            </a:solidFill>
          </p:spPr>
          <p:txBody>
            <a:bodyPr/>
            <a:lstStyle/>
            <a:p/>
          </p:txBody>
        </p:sp>
        <p:sp>
          <p:nvSpPr>
            <p:cNvPr id="110" name="rc110"/>
            <p:cNvSpPr/>
            <p:nvPr/>
          </p:nvSpPr>
          <p:spPr>
            <a:xfrm>
              <a:off x="7888860" y="3504201"/>
              <a:ext cx="200644" cy="1181185"/>
            </a:xfrm>
            <a:prstGeom prst="rect">
              <a:avLst/>
            </a:prstGeom>
            <a:solidFill>
              <a:srgbClr val="FFC20E">
                <a:alpha val="100000"/>
              </a:srgbClr>
            </a:solidFill>
          </p:spPr>
          <p:txBody>
            <a:bodyPr/>
            <a:lstStyle/>
            <a:p/>
          </p:txBody>
        </p:sp>
        <p:sp>
          <p:nvSpPr>
            <p:cNvPr id="111" name="rc111"/>
            <p:cNvSpPr/>
            <p:nvPr/>
          </p:nvSpPr>
          <p:spPr>
            <a:xfrm>
              <a:off x="8111798" y="3501859"/>
              <a:ext cx="200644" cy="14045"/>
            </a:xfrm>
            <a:prstGeom prst="rect">
              <a:avLst/>
            </a:prstGeom>
            <a:solidFill>
              <a:srgbClr val="F26A21">
                <a:alpha val="100000"/>
              </a:srgbClr>
            </a:solidFill>
          </p:spPr>
          <p:txBody>
            <a:bodyPr/>
            <a:lstStyle/>
            <a:p/>
          </p:txBody>
        </p:sp>
        <p:sp>
          <p:nvSpPr>
            <p:cNvPr id="112" name="rc112"/>
            <p:cNvSpPr/>
            <p:nvPr/>
          </p:nvSpPr>
          <p:spPr>
            <a:xfrm>
              <a:off x="8111798" y="3515904"/>
              <a:ext cx="200644" cy="1169482"/>
            </a:xfrm>
            <a:prstGeom prst="rect">
              <a:avLst/>
            </a:prstGeom>
            <a:solidFill>
              <a:srgbClr val="FFC20E">
                <a:alpha val="100000"/>
              </a:srgbClr>
            </a:solidFill>
          </p:spPr>
          <p:txBody>
            <a:bodyPr/>
            <a:lstStyle/>
            <a:p/>
          </p:txBody>
        </p:sp>
        <p:sp>
          <p:nvSpPr>
            <p:cNvPr id="113" name="pl113"/>
            <p:cNvSpPr/>
            <p:nvPr/>
          </p:nvSpPr>
          <p:spPr>
            <a:xfrm>
              <a:off x="1523984" y="2071041"/>
              <a:ext cx="5573446" cy="79222"/>
            </a:xfrm>
            <a:custGeom>
              <a:avLst/>
              <a:pathLst>
                <a:path w="5573446" h="79222">
                  <a:moveTo>
                    <a:pt x="0" y="79222"/>
                  </a:moveTo>
                  <a:lnTo>
                    <a:pt x="222937" y="52815"/>
                  </a:lnTo>
                  <a:lnTo>
                    <a:pt x="445875" y="52815"/>
                  </a:lnTo>
                  <a:lnTo>
                    <a:pt x="668813" y="52815"/>
                  </a:lnTo>
                  <a:lnTo>
                    <a:pt x="891751" y="26407"/>
                  </a:lnTo>
                  <a:lnTo>
                    <a:pt x="1114689" y="26407"/>
                  </a:lnTo>
                  <a:lnTo>
                    <a:pt x="1337627" y="0"/>
                  </a:lnTo>
                  <a:lnTo>
                    <a:pt x="1560565" y="0"/>
                  </a:lnTo>
                  <a:lnTo>
                    <a:pt x="1783502" y="0"/>
                  </a:lnTo>
                  <a:lnTo>
                    <a:pt x="2006440" y="0"/>
                  </a:lnTo>
                  <a:lnTo>
                    <a:pt x="2229378" y="0"/>
                  </a:lnTo>
                  <a:lnTo>
                    <a:pt x="2452316" y="0"/>
                  </a:lnTo>
                  <a:lnTo>
                    <a:pt x="2675254" y="0"/>
                  </a:lnTo>
                  <a:lnTo>
                    <a:pt x="2898192" y="26407"/>
                  </a:lnTo>
                  <a:lnTo>
                    <a:pt x="3121130" y="26407"/>
                  </a:lnTo>
                  <a:lnTo>
                    <a:pt x="3344068" y="26407"/>
                  </a:lnTo>
                  <a:lnTo>
                    <a:pt x="3567005" y="26407"/>
                  </a:lnTo>
                  <a:lnTo>
                    <a:pt x="3789943" y="26407"/>
                  </a:lnTo>
                  <a:lnTo>
                    <a:pt x="4012881" y="26407"/>
                  </a:lnTo>
                  <a:lnTo>
                    <a:pt x="4235819" y="26407"/>
                  </a:lnTo>
                  <a:lnTo>
                    <a:pt x="4458757" y="26407"/>
                  </a:lnTo>
                  <a:lnTo>
                    <a:pt x="4681695" y="26407"/>
                  </a:lnTo>
                  <a:lnTo>
                    <a:pt x="4904633" y="52815"/>
                  </a:lnTo>
                  <a:lnTo>
                    <a:pt x="5127571" y="52815"/>
                  </a:lnTo>
                  <a:lnTo>
                    <a:pt x="5350508" y="52815"/>
                  </a:lnTo>
                  <a:lnTo>
                    <a:pt x="5573446" y="52815"/>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123856"/>
              <a:ext cx="5573446" cy="211260"/>
            </a:xfrm>
            <a:custGeom>
              <a:avLst/>
              <a:pathLst>
                <a:path w="5573446" h="211260">
                  <a:moveTo>
                    <a:pt x="0" y="184852"/>
                  </a:moveTo>
                  <a:lnTo>
                    <a:pt x="222937" y="105630"/>
                  </a:lnTo>
                  <a:lnTo>
                    <a:pt x="445875" y="105630"/>
                  </a:lnTo>
                  <a:lnTo>
                    <a:pt x="668813" y="0"/>
                  </a:lnTo>
                  <a:lnTo>
                    <a:pt x="891751" y="26407"/>
                  </a:lnTo>
                  <a:lnTo>
                    <a:pt x="1114689" y="26407"/>
                  </a:lnTo>
                  <a:lnTo>
                    <a:pt x="1337627" y="26407"/>
                  </a:lnTo>
                  <a:lnTo>
                    <a:pt x="1560565" y="26407"/>
                  </a:lnTo>
                  <a:lnTo>
                    <a:pt x="1783502" y="26407"/>
                  </a:lnTo>
                  <a:lnTo>
                    <a:pt x="2006440" y="26407"/>
                  </a:lnTo>
                  <a:lnTo>
                    <a:pt x="2229378" y="26407"/>
                  </a:lnTo>
                  <a:lnTo>
                    <a:pt x="2452316" y="52815"/>
                  </a:lnTo>
                  <a:lnTo>
                    <a:pt x="2675254" y="52815"/>
                  </a:lnTo>
                  <a:lnTo>
                    <a:pt x="2898192" y="105630"/>
                  </a:lnTo>
                  <a:lnTo>
                    <a:pt x="3121130" y="105630"/>
                  </a:lnTo>
                  <a:lnTo>
                    <a:pt x="3344068" y="105630"/>
                  </a:lnTo>
                  <a:lnTo>
                    <a:pt x="3567005" y="158445"/>
                  </a:lnTo>
                  <a:lnTo>
                    <a:pt x="3789943" y="158445"/>
                  </a:lnTo>
                  <a:lnTo>
                    <a:pt x="4012881" y="158445"/>
                  </a:lnTo>
                  <a:lnTo>
                    <a:pt x="4235819" y="158445"/>
                  </a:lnTo>
                  <a:lnTo>
                    <a:pt x="4458757" y="158445"/>
                  </a:lnTo>
                  <a:lnTo>
                    <a:pt x="4681695" y="132037"/>
                  </a:lnTo>
                  <a:lnTo>
                    <a:pt x="4904633" y="211260"/>
                  </a:lnTo>
                  <a:lnTo>
                    <a:pt x="5127571" y="211260"/>
                  </a:lnTo>
                  <a:lnTo>
                    <a:pt x="5350508" y="211260"/>
                  </a:lnTo>
                  <a:lnTo>
                    <a:pt x="5573446" y="21126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9147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3735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602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58322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8061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702910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45565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57034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68503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9972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69147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91441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13735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360289"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583227"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8061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702910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237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81951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91528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1762"/>
              <a:ext cx="43615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Germany</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Germany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Germany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1067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3081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509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707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8908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110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757558"/>
              <a:ext cx="215906" cy="3293053"/>
            </a:xfrm>
            <a:prstGeom prst="rect">
              <a:avLst/>
            </a:prstGeom>
            <a:solidFill>
              <a:srgbClr val="0058AB">
                <a:alpha val="100000"/>
              </a:srgbClr>
            </a:solidFill>
          </p:spPr>
          <p:txBody>
            <a:bodyPr/>
            <a:lstStyle/>
            <a:p/>
          </p:txBody>
        </p:sp>
        <p:sp>
          <p:nvSpPr>
            <p:cNvPr id="40" name="rc40"/>
            <p:cNvSpPr/>
            <p:nvPr/>
          </p:nvSpPr>
          <p:spPr>
            <a:xfrm>
              <a:off x="1530867" y="2679872"/>
              <a:ext cx="215906" cy="2370739"/>
            </a:xfrm>
            <a:prstGeom prst="rect">
              <a:avLst/>
            </a:prstGeom>
            <a:solidFill>
              <a:srgbClr val="0058AB">
                <a:alpha val="100000"/>
              </a:srgbClr>
            </a:solidFill>
          </p:spPr>
          <p:txBody>
            <a:bodyPr/>
            <a:lstStyle/>
            <a:p/>
          </p:txBody>
        </p:sp>
        <p:sp>
          <p:nvSpPr>
            <p:cNvPr id="41" name="rc41"/>
            <p:cNvSpPr/>
            <p:nvPr/>
          </p:nvSpPr>
          <p:spPr>
            <a:xfrm>
              <a:off x="1770763" y="2727494"/>
              <a:ext cx="215906" cy="2323116"/>
            </a:xfrm>
            <a:prstGeom prst="rect">
              <a:avLst/>
            </a:prstGeom>
            <a:solidFill>
              <a:srgbClr val="0058AB">
                <a:alpha val="100000"/>
              </a:srgbClr>
            </a:solidFill>
          </p:spPr>
          <p:txBody>
            <a:bodyPr/>
            <a:lstStyle/>
            <a:p/>
          </p:txBody>
        </p:sp>
        <p:sp>
          <p:nvSpPr>
            <p:cNvPr id="42" name="rc42"/>
            <p:cNvSpPr/>
            <p:nvPr/>
          </p:nvSpPr>
          <p:spPr>
            <a:xfrm>
              <a:off x="2010660" y="2760862"/>
              <a:ext cx="215906" cy="2289749"/>
            </a:xfrm>
            <a:prstGeom prst="rect">
              <a:avLst/>
            </a:prstGeom>
            <a:solidFill>
              <a:srgbClr val="0058AB">
                <a:alpha val="100000"/>
              </a:srgbClr>
            </a:solidFill>
          </p:spPr>
          <p:txBody>
            <a:bodyPr/>
            <a:lstStyle/>
            <a:p/>
          </p:txBody>
        </p:sp>
        <p:sp>
          <p:nvSpPr>
            <p:cNvPr id="43" name="rc43"/>
            <p:cNvSpPr/>
            <p:nvPr/>
          </p:nvSpPr>
          <p:spPr>
            <a:xfrm>
              <a:off x="2250556" y="3521520"/>
              <a:ext cx="215906" cy="1529091"/>
            </a:xfrm>
            <a:prstGeom prst="rect">
              <a:avLst/>
            </a:prstGeom>
            <a:solidFill>
              <a:srgbClr val="0058AB">
                <a:alpha val="100000"/>
              </a:srgbClr>
            </a:solidFill>
          </p:spPr>
          <p:txBody>
            <a:bodyPr/>
            <a:lstStyle/>
            <a:p/>
          </p:txBody>
        </p:sp>
        <p:sp>
          <p:nvSpPr>
            <p:cNvPr id="44" name="rc44"/>
            <p:cNvSpPr/>
            <p:nvPr/>
          </p:nvSpPr>
          <p:spPr>
            <a:xfrm>
              <a:off x="2490453" y="3560503"/>
              <a:ext cx="215906" cy="1490107"/>
            </a:xfrm>
            <a:prstGeom prst="rect">
              <a:avLst/>
            </a:prstGeom>
            <a:solidFill>
              <a:srgbClr val="0058AB">
                <a:alpha val="100000"/>
              </a:srgbClr>
            </a:solidFill>
          </p:spPr>
          <p:txBody>
            <a:bodyPr/>
            <a:lstStyle/>
            <a:p/>
          </p:txBody>
        </p:sp>
        <p:sp>
          <p:nvSpPr>
            <p:cNvPr id="45" name="rc45"/>
            <p:cNvSpPr/>
            <p:nvPr/>
          </p:nvSpPr>
          <p:spPr>
            <a:xfrm>
              <a:off x="2730349" y="4311874"/>
              <a:ext cx="215906" cy="738736"/>
            </a:xfrm>
            <a:prstGeom prst="rect">
              <a:avLst/>
            </a:prstGeom>
            <a:solidFill>
              <a:srgbClr val="0058AB">
                <a:alpha val="100000"/>
              </a:srgbClr>
            </a:solidFill>
          </p:spPr>
          <p:txBody>
            <a:bodyPr/>
            <a:lstStyle/>
            <a:p/>
          </p:txBody>
        </p:sp>
        <p:sp>
          <p:nvSpPr>
            <p:cNvPr id="46" name="rc46"/>
            <p:cNvSpPr/>
            <p:nvPr/>
          </p:nvSpPr>
          <p:spPr>
            <a:xfrm>
              <a:off x="2970245" y="4320081"/>
              <a:ext cx="215906" cy="730529"/>
            </a:xfrm>
            <a:prstGeom prst="rect">
              <a:avLst/>
            </a:prstGeom>
            <a:solidFill>
              <a:srgbClr val="0058AB">
                <a:alpha val="100000"/>
              </a:srgbClr>
            </a:solidFill>
          </p:spPr>
          <p:txBody>
            <a:bodyPr/>
            <a:lstStyle/>
            <a:p/>
          </p:txBody>
        </p:sp>
        <p:sp>
          <p:nvSpPr>
            <p:cNvPr id="47" name="rc47"/>
            <p:cNvSpPr/>
            <p:nvPr/>
          </p:nvSpPr>
          <p:spPr>
            <a:xfrm>
              <a:off x="3210142" y="4322673"/>
              <a:ext cx="215906" cy="727938"/>
            </a:xfrm>
            <a:prstGeom prst="rect">
              <a:avLst/>
            </a:prstGeom>
            <a:solidFill>
              <a:srgbClr val="0058AB">
                <a:alpha val="100000"/>
              </a:srgbClr>
            </a:solidFill>
          </p:spPr>
          <p:txBody>
            <a:bodyPr/>
            <a:lstStyle/>
            <a:p/>
          </p:txBody>
        </p:sp>
        <p:sp>
          <p:nvSpPr>
            <p:cNvPr id="48" name="rc48"/>
            <p:cNvSpPr/>
            <p:nvPr/>
          </p:nvSpPr>
          <p:spPr>
            <a:xfrm>
              <a:off x="3450038" y="4339519"/>
              <a:ext cx="215906" cy="711092"/>
            </a:xfrm>
            <a:prstGeom prst="rect">
              <a:avLst/>
            </a:prstGeom>
            <a:solidFill>
              <a:srgbClr val="0058AB">
                <a:alpha val="100000"/>
              </a:srgbClr>
            </a:solidFill>
          </p:spPr>
          <p:txBody>
            <a:bodyPr/>
            <a:lstStyle/>
            <a:p/>
          </p:txBody>
        </p:sp>
        <p:sp>
          <p:nvSpPr>
            <p:cNvPr id="49" name="rc49"/>
            <p:cNvSpPr/>
            <p:nvPr/>
          </p:nvSpPr>
          <p:spPr>
            <a:xfrm>
              <a:off x="3689935" y="4321917"/>
              <a:ext cx="215906" cy="728693"/>
            </a:xfrm>
            <a:prstGeom prst="rect">
              <a:avLst/>
            </a:prstGeom>
            <a:solidFill>
              <a:srgbClr val="0058AB">
                <a:alpha val="100000"/>
              </a:srgbClr>
            </a:solidFill>
          </p:spPr>
          <p:txBody>
            <a:bodyPr/>
            <a:lstStyle/>
            <a:p/>
          </p:txBody>
        </p:sp>
        <p:sp>
          <p:nvSpPr>
            <p:cNvPr id="50" name="rc50"/>
            <p:cNvSpPr/>
            <p:nvPr/>
          </p:nvSpPr>
          <p:spPr>
            <a:xfrm>
              <a:off x="3929831" y="4330556"/>
              <a:ext cx="215906" cy="720055"/>
            </a:xfrm>
            <a:prstGeom prst="rect">
              <a:avLst/>
            </a:prstGeom>
            <a:solidFill>
              <a:srgbClr val="0058AB">
                <a:alpha val="100000"/>
              </a:srgbClr>
            </a:solidFill>
          </p:spPr>
          <p:txBody>
            <a:bodyPr/>
            <a:lstStyle/>
            <a:p/>
          </p:txBody>
        </p:sp>
        <p:sp>
          <p:nvSpPr>
            <p:cNvPr id="51" name="rc51"/>
            <p:cNvSpPr/>
            <p:nvPr/>
          </p:nvSpPr>
          <p:spPr>
            <a:xfrm>
              <a:off x="4169728" y="4316842"/>
              <a:ext cx="215906" cy="733769"/>
            </a:xfrm>
            <a:prstGeom prst="rect">
              <a:avLst/>
            </a:prstGeom>
            <a:solidFill>
              <a:srgbClr val="0058AB">
                <a:alpha val="100000"/>
              </a:srgbClr>
            </a:solidFill>
          </p:spPr>
          <p:txBody>
            <a:bodyPr/>
            <a:lstStyle/>
            <a:p/>
          </p:txBody>
        </p:sp>
        <p:sp>
          <p:nvSpPr>
            <p:cNvPr id="52" name="rc52"/>
            <p:cNvSpPr/>
            <p:nvPr/>
          </p:nvSpPr>
          <p:spPr>
            <a:xfrm>
              <a:off x="4409624" y="3586852"/>
              <a:ext cx="215906" cy="1463759"/>
            </a:xfrm>
            <a:prstGeom prst="rect">
              <a:avLst/>
            </a:prstGeom>
            <a:solidFill>
              <a:srgbClr val="0058AB">
                <a:alpha val="100000"/>
              </a:srgbClr>
            </a:solidFill>
          </p:spPr>
          <p:txBody>
            <a:bodyPr/>
            <a:lstStyle/>
            <a:p/>
          </p:txBody>
        </p:sp>
        <p:sp>
          <p:nvSpPr>
            <p:cNvPr id="53" name="rc53"/>
            <p:cNvSpPr/>
            <p:nvPr/>
          </p:nvSpPr>
          <p:spPr>
            <a:xfrm>
              <a:off x="4649521" y="3519900"/>
              <a:ext cx="215906" cy="1530710"/>
            </a:xfrm>
            <a:prstGeom prst="rect">
              <a:avLst/>
            </a:prstGeom>
            <a:solidFill>
              <a:srgbClr val="0058AB">
                <a:alpha val="100000"/>
              </a:srgbClr>
            </a:solidFill>
          </p:spPr>
          <p:txBody>
            <a:bodyPr/>
            <a:lstStyle/>
            <a:p/>
          </p:txBody>
        </p:sp>
        <p:sp>
          <p:nvSpPr>
            <p:cNvPr id="54" name="rc54"/>
            <p:cNvSpPr/>
            <p:nvPr/>
          </p:nvSpPr>
          <p:spPr>
            <a:xfrm>
              <a:off x="4889417" y="3473034"/>
              <a:ext cx="215906" cy="1577577"/>
            </a:xfrm>
            <a:prstGeom prst="rect">
              <a:avLst/>
            </a:prstGeom>
            <a:solidFill>
              <a:srgbClr val="0058AB">
                <a:alpha val="100000"/>
              </a:srgbClr>
            </a:solidFill>
          </p:spPr>
          <p:txBody>
            <a:bodyPr/>
            <a:lstStyle/>
            <a:p/>
          </p:txBody>
        </p:sp>
        <p:sp>
          <p:nvSpPr>
            <p:cNvPr id="55" name="rc55"/>
            <p:cNvSpPr/>
            <p:nvPr/>
          </p:nvSpPr>
          <p:spPr>
            <a:xfrm>
              <a:off x="5129313" y="3353385"/>
              <a:ext cx="215906" cy="1697226"/>
            </a:xfrm>
            <a:prstGeom prst="rect">
              <a:avLst/>
            </a:prstGeom>
            <a:solidFill>
              <a:srgbClr val="0058AB">
                <a:alpha val="100000"/>
              </a:srgbClr>
            </a:solidFill>
          </p:spPr>
          <p:txBody>
            <a:bodyPr/>
            <a:lstStyle/>
            <a:p/>
          </p:txBody>
        </p:sp>
        <p:sp>
          <p:nvSpPr>
            <p:cNvPr id="56" name="rc56"/>
            <p:cNvSpPr/>
            <p:nvPr/>
          </p:nvSpPr>
          <p:spPr>
            <a:xfrm>
              <a:off x="5369210" y="3361268"/>
              <a:ext cx="215906" cy="1689343"/>
            </a:xfrm>
            <a:prstGeom prst="rect">
              <a:avLst/>
            </a:prstGeom>
            <a:solidFill>
              <a:srgbClr val="0058AB">
                <a:alpha val="100000"/>
              </a:srgbClr>
            </a:solidFill>
          </p:spPr>
          <p:txBody>
            <a:bodyPr/>
            <a:lstStyle/>
            <a:p/>
          </p:txBody>
        </p:sp>
        <p:sp>
          <p:nvSpPr>
            <p:cNvPr id="57" name="rc57"/>
            <p:cNvSpPr/>
            <p:nvPr/>
          </p:nvSpPr>
          <p:spPr>
            <a:xfrm>
              <a:off x="5609106" y="3354033"/>
              <a:ext cx="215906" cy="1696578"/>
            </a:xfrm>
            <a:prstGeom prst="rect">
              <a:avLst/>
            </a:prstGeom>
            <a:solidFill>
              <a:srgbClr val="0058AB">
                <a:alpha val="100000"/>
              </a:srgbClr>
            </a:solidFill>
          </p:spPr>
          <p:txBody>
            <a:bodyPr/>
            <a:lstStyle/>
            <a:p/>
          </p:txBody>
        </p:sp>
        <p:sp>
          <p:nvSpPr>
            <p:cNvPr id="58" name="rc58"/>
            <p:cNvSpPr/>
            <p:nvPr/>
          </p:nvSpPr>
          <p:spPr>
            <a:xfrm>
              <a:off x="5849003" y="3373254"/>
              <a:ext cx="215906" cy="1677356"/>
            </a:xfrm>
            <a:prstGeom prst="rect">
              <a:avLst/>
            </a:prstGeom>
            <a:solidFill>
              <a:srgbClr val="0058AB">
                <a:alpha val="100000"/>
              </a:srgbClr>
            </a:solidFill>
          </p:spPr>
          <p:txBody>
            <a:bodyPr/>
            <a:lstStyle/>
            <a:p/>
          </p:txBody>
        </p:sp>
        <p:sp>
          <p:nvSpPr>
            <p:cNvPr id="59" name="rc59"/>
            <p:cNvSpPr/>
            <p:nvPr/>
          </p:nvSpPr>
          <p:spPr>
            <a:xfrm>
              <a:off x="6088899" y="3380814"/>
              <a:ext cx="215906" cy="1669797"/>
            </a:xfrm>
            <a:prstGeom prst="rect">
              <a:avLst/>
            </a:prstGeom>
            <a:solidFill>
              <a:srgbClr val="0058AB">
                <a:alpha val="100000"/>
              </a:srgbClr>
            </a:solidFill>
          </p:spPr>
          <p:txBody>
            <a:bodyPr/>
            <a:lstStyle/>
            <a:p/>
          </p:txBody>
        </p:sp>
        <p:sp>
          <p:nvSpPr>
            <p:cNvPr id="60" name="rc60"/>
            <p:cNvSpPr/>
            <p:nvPr/>
          </p:nvSpPr>
          <p:spPr>
            <a:xfrm>
              <a:off x="6328796" y="3336647"/>
              <a:ext cx="215906" cy="1713964"/>
            </a:xfrm>
            <a:prstGeom prst="rect">
              <a:avLst/>
            </a:prstGeom>
            <a:solidFill>
              <a:srgbClr val="0058AB">
                <a:alpha val="100000"/>
              </a:srgbClr>
            </a:solidFill>
          </p:spPr>
          <p:txBody>
            <a:bodyPr/>
            <a:lstStyle/>
            <a:p/>
          </p:txBody>
        </p:sp>
        <p:sp>
          <p:nvSpPr>
            <p:cNvPr id="61" name="rc61"/>
            <p:cNvSpPr/>
            <p:nvPr/>
          </p:nvSpPr>
          <p:spPr>
            <a:xfrm>
              <a:off x="6568692" y="2690239"/>
              <a:ext cx="215906" cy="2360372"/>
            </a:xfrm>
            <a:prstGeom prst="rect">
              <a:avLst/>
            </a:prstGeom>
            <a:solidFill>
              <a:srgbClr val="0058AB">
                <a:alpha val="100000"/>
              </a:srgbClr>
            </a:solidFill>
          </p:spPr>
          <p:txBody>
            <a:bodyPr/>
            <a:lstStyle/>
            <a:p/>
          </p:txBody>
        </p:sp>
        <p:sp>
          <p:nvSpPr>
            <p:cNvPr id="62" name="rc62"/>
            <p:cNvSpPr/>
            <p:nvPr/>
          </p:nvSpPr>
          <p:spPr>
            <a:xfrm>
              <a:off x="6808589" y="2726414"/>
              <a:ext cx="215906" cy="2324196"/>
            </a:xfrm>
            <a:prstGeom prst="rect">
              <a:avLst/>
            </a:prstGeom>
            <a:solidFill>
              <a:srgbClr val="0058AB">
                <a:alpha val="100000"/>
              </a:srgbClr>
            </a:solidFill>
          </p:spPr>
          <p:txBody>
            <a:bodyPr/>
            <a:lstStyle/>
            <a:p/>
          </p:txBody>
        </p:sp>
        <p:sp>
          <p:nvSpPr>
            <p:cNvPr id="63" name="rc63"/>
            <p:cNvSpPr/>
            <p:nvPr/>
          </p:nvSpPr>
          <p:spPr>
            <a:xfrm>
              <a:off x="7048485" y="2732570"/>
              <a:ext cx="215906" cy="2318041"/>
            </a:xfrm>
            <a:prstGeom prst="rect">
              <a:avLst/>
            </a:prstGeom>
            <a:solidFill>
              <a:srgbClr val="0058AB">
                <a:alpha val="100000"/>
              </a:srgbClr>
            </a:solidFill>
          </p:spPr>
          <p:txBody>
            <a:bodyPr/>
            <a:lstStyle/>
            <a:p/>
          </p:txBody>
        </p:sp>
        <p:sp>
          <p:nvSpPr>
            <p:cNvPr id="64" name="rc64"/>
            <p:cNvSpPr/>
            <p:nvPr/>
          </p:nvSpPr>
          <p:spPr>
            <a:xfrm>
              <a:off x="7288381" y="2762374"/>
              <a:ext cx="215906" cy="2288237"/>
            </a:xfrm>
            <a:prstGeom prst="rect">
              <a:avLst/>
            </a:prstGeom>
            <a:solidFill>
              <a:srgbClr val="0058AB">
                <a:alpha val="100000"/>
              </a:srgbClr>
            </a:solidFill>
          </p:spPr>
          <p:txBody>
            <a:bodyPr/>
            <a:lstStyle/>
            <a:p/>
          </p:txBody>
        </p:sp>
        <p:sp>
          <p:nvSpPr>
            <p:cNvPr id="65" name="rc65"/>
            <p:cNvSpPr/>
            <p:nvPr/>
          </p:nvSpPr>
          <p:spPr>
            <a:xfrm>
              <a:off x="8487864" y="4211987"/>
              <a:ext cx="215906" cy="838624"/>
            </a:xfrm>
            <a:prstGeom prst="rect">
              <a:avLst/>
            </a:prstGeom>
            <a:solidFill>
              <a:srgbClr val="69DBFF">
                <a:alpha val="100000"/>
              </a:srgbClr>
            </a:solidFill>
          </p:spPr>
          <p:txBody>
            <a:bodyPr/>
            <a:lstStyle/>
            <a:p/>
          </p:txBody>
        </p:sp>
        <p:sp>
          <p:nvSpPr>
            <p:cNvPr id="66" name="pl66"/>
            <p:cNvSpPr/>
            <p:nvPr/>
          </p:nvSpPr>
          <p:spPr>
            <a:xfrm>
              <a:off x="6196853" y="3373254"/>
              <a:ext cx="2398964" cy="838678"/>
            </a:xfrm>
            <a:custGeom>
              <a:avLst/>
              <a:pathLst>
                <a:path w="2398964" h="838678">
                  <a:moveTo>
                    <a:pt x="0" y="0"/>
                  </a:moveTo>
                  <a:lnTo>
                    <a:pt x="239896" y="83867"/>
                  </a:lnTo>
                  <a:lnTo>
                    <a:pt x="479792" y="167735"/>
                  </a:lnTo>
                  <a:lnTo>
                    <a:pt x="719689" y="251603"/>
                  </a:lnTo>
                  <a:lnTo>
                    <a:pt x="959585" y="335471"/>
                  </a:lnTo>
                  <a:lnTo>
                    <a:pt x="1199482" y="419339"/>
                  </a:lnTo>
                  <a:lnTo>
                    <a:pt x="1439378" y="503207"/>
                  </a:lnTo>
                  <a:lnTo>
                    <a:pt x="1679275" y="587074"/>
                  </a:lnTo>
                  <a:lnTo>
                    <a:pt x="1919171" y="670942"/>
                  </a:lnTo>
                  <a:lnTo>
                    <a:pt x="2159067" y="754810"/>
                  </a:lnTo>
                  <a:lnTo>
                    <a:pt x="2398964" y="838678"/>
                  </a:lnTo>
                </a:path>
              </a:pathLst>
            </a:custGeom>
            <a:ln w="13550" cap="flat">
              <a:solidFill>
                <a:srgbClr val="000000">
                  <a:alpha val="100000"/>
                </a:srgbClr>
              </a:solidFill>
              <a:prstDash val="solid"/>
              <a:round/>
            </a:ln>
          </p:spPr>
          <p:txBody>
            <a:bodyPr/>
            <a:lstStyle/>
            <a:p/>
          </p:txBody>
        </p:sp>
        <p:sp>
          <p:nvSpPr>
            <p:cNvPr id="67" name="pt67"/>
            <p:cNvSpPr/>
            <p:nvPr/>
          </p:nvSpPr>
          <p:spPr>
            <a:xfrm>
              <a:off x="6172027" y="33484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432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516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600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6839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767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51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935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0193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103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187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33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8334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7535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137" y="1330710"/>
              <a:ext cx="609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Germany</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82%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82%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855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4050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954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630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179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71108"/>
              <a:ext cx="238662" cy="1236912"/>
            </a:xfrm>
            <a:prstGeom prst="rect">
              <a:avLst/>
            </a:prstGeom>
            <a:solidFill>
              <a:srgbClr val="80BD41">
                <a:alpha val="100000"/>
              </a:srgbClr>
            </a:solidFill>
          </p:spPr>
          <p:txBody>
            <a:bodyPr/>
            <a:lstStyle/>
            <a:p/>
          </p:txBody>
        </p:sp>
        <p:sp>
          <p:nvSpPr>
            <p:cNvPr id="23" name="rc23"/>
            <p:cNvSpPr/>
            <p:nvPr/>
          </p:nvSpPr>
          <p:spPr>
            <a:xfrm>
              <a:off x="1333322" y="3019562"/>
              <a:ext cx="238662" cy="51545"/>
            </a:xfrm>
            <a:prstGeom prst="rect">
              <a:avLst/>
            </a:prstGeom>
            <a:solidFill>
              <a:srgbClr val="1CABE2">
                <a:alpha val="100000"/>
              </a:srgbClr>
            </a:solidFill>
          </p:spPr>
          <p:txBody>
            <a:bodyPr/>
            <a:lstStyle/>
            <a:p/>
          </p:txBody>
        </p:sp>
        <p:sp>
          <p:nvSpPr>
            <p:cNvPr id="24" name="rc24"/>
            <p:cNvSpPr/>
            <p:nvPr/>
          </p:nvSpPr>
          <p:spPr>
            <a:xfrm>
              <a:off x="1598503" y="3108390"/>
              <a:ext cx="238662" cy="1199630"/>
            </a:xfrm>
            <a:prstGeom prst="rect">
              <a:avLst/>
            </a:prstGeom>
            <a:solidFill>
              <a:srgbClr val="80BD41">
                <a:alpha val="100000"/>
              </a:srgbClr>
            </a:solidFill>
          </p:spPr>
          <p:txBody>
            <a:bodyPr/>
            <a:lstStyle/>
            <a:p/>
          </p:txBody>
        </p:sp>
        <p:sp>
          <p:nvSpPr>
            <p:cNvPr id="25" name="rc25"/>
            <p:cNvSpPr/>
            <p:nvPr/>
          </p:nvSpPr>
          <p:spPr>
            <a:xfrm>
              <a:off x="1598503" y="3071294"/>
              <a:ext cx="238662" cy="37096"/>
            </a:xfrm>
            <a:prstGeom prst="rect">
              <a:avLst/>
            </a:prstGeom>
            <a:solidFill>
              <a:srgbClr val="1CABE2">
                <a:alpha val="100000"/>
              </a:srgbClr>
            </a:solidFill>
          </p:spPr>
          <p:txBody>
            <a:bodyPr/>
            <a:lstStyle/>
            <a:p/>
          </p:txBody>
        </p:sp>
        <p:sp>
          <p:nvSpPr>
            <p:cNvPr id="26" name="rc26"/>
            <p:cNvSpPr/>
            <p:nvPr/>
          </p:nvSpPr>
          <p:spPr>
            <a:xfrm>
              <a:off x="1863684" y="3132473"/>
              <a:ext cx="238662" cy="1175548"/>
            </a:xfrm>
            <a:prstGeom prst="rect">
              <a:avLst/>
            </a:prstGeom>
            <a:solidFill>
              <a:srgbClr val="80BD41">
                <a:alpha val="100000"/>
              </a:srgbClr>
            </a:solidFill>
          </p:spPr>
          <p:txBody>
            <a:bodyPr/>
            <a:lstStyle/>
            <a:p/>
          </p:txBody>
        </p:sp>
        <p:sp>
          <p:nvSpPr>
            <p:cNvPr id="27" name="rc27"/>
            <p:cNvSpPr/>
            <p:nvPr/>
          </p:nvSpPr>
          <p:spPr>
            <a:xfrm>
              <a:off x="1863684" y="3096121"/>
              <a:ext cx="238662" cy="36352"/>
            </a:xfrm>
            <a:prstGeom prst="rect">
              <a:avLst/>
            </a:prstGeom>
            <a:solidFill>
              <a:srgbClr val="1CABE2">
                <a:alpha val="100000"/>
              </a:srgbClr>
            </a:solidFill>
          </p:spPr>
          <p:txBody>
            <a:bodyPr/>
            <a:lstStyle/>
            <a:p/>
          </p:txBody>
        </p:sp>
        <p:sp>
          <p:nvSpPr>
            <p:cNvPr id="28" name="rc28"/>
            <p:cNvSpPr/>
            <p:nvPr/>
          </p:nvSpPr>
          <p:spPr>
            <a:xfrm>
              <a:off x="2128865" y="3149356"/>
              <a:ext cx="238662" cy="1158664"/>
            </a:xfrm>
            <a:prstGeom prst="rect">
              <a:avLst/>
            </a:prstGeom>
            <a:solidFill>
              <a:srgbClr val="80BD41">
                <a:alpha val="100000"/>
              </a:srgbClr>
            </a:solidFill>
          </p:spPr>
          <p:txBody>
            <a:bodyPr/>
            <a:lstStyle/>
            <a:p/>
          </p:txBody>
        </p:sp>
        <p:sp>
          <p:nvSpPr>
            <p:cNvPr id="29" name="rc29"/>
            <p:cNvSpPr/>
            <p:nvPr/>
          </p:nvSpPr>
          <p:spPr>
            <a:xfrm>
              <a:off x="2128865" y="3113528"/>
              <a:ext cx="238662" cy="35828"/>
            </a:xfrm>
            <a:prstGeom prst="rect">
              <a:avLst/>
            </a:prstGeom>
            <a:solidFill>
              <a:srgbClr val="1CABE2">
                <a:alpha val="100000"/>
              </a:srgbClr>
            </a:solidFill>
          </p:spPr>
          <p:txBody>
            <a:bodyPr/>
            <a:lstStyle/>
            <a:p/>
          </p:txBody>
        </p:sp>
        <p:sp>
          <p:nvSpPr>
            <p:cNvPr id="30" name="rc30"/>
            <p:cNvSpPr/>
            <p:nvPr/>
          </p:nvSpPr>
          <p:spPr>
            <a:xfrm>
              <a:off x="2394045" y="3135380"/>
              <a:ext cx="238662" cy="1172641"/>
            </a:xfrm>
            <a:prstGeom prst="rect">
              <a:avLst/>
            </a:prstGeom>
            <a:solidFill>
              <a:srgbClr val="80BD41">
                <a:alpha val="100000"/>
              </a:srgbClr>
            </a:solidFill>
          </p:spPr>
          <p:txBody>
            <a:bodyPr/>
            <a:lstStyle/>
            <a:p/>
          </p:txBody>
        </p:sp>
        <p:sp>
          <p:nvSpPr>
            <p:cNvPr id="31" name="rc31"/>
            <p:cNvSpPr/>
            <p:nvPr/>
          </p:nvSpPr>
          <p:spPr>
            <a:xfrm>
              <a:off x="2394045" y="3111449"/>
              <a:ext cx="238662" cy="23930"/>
            </a:xfrm>
            <a:prstGeom prst="rect">
              <a:avLst/>
            </a:prstGeom>
            <a:solidFill>
              <a:srgbClr val="1CABE2">
                <a:alpha val="100000"/>
              </a:srgbClr>
            </a:solidFill>
          </p:spPr>
          <p:txBody>
            <a:bodyPr/>
            <a:lstStyle/>
            <a:p/>
          </p:txBody>
        </p:sp>
        <p:sp>
          <p:nvSpPr>
            <p:cNvPr id="32" name="rc32"/>
            <p:cNvSpPr/>
            <p:nvPr/>
          </p:nvSpPr>
          <p:spPr>
            <a:xfrm>
              <a:off x="2659226" y="3165310"/>
              <a:ext cx="238662" cy="1142710"/>
            </a:xfrm>
            <a:prstGeom prst="rect">
              <a:avLst/>
            </a:prstGeom>
            <a:solidFill>
              <a:srgbClr val="80BD41">
                <a:alpha val="100000"/>
              </a:srgbClr>
            </a:solidFill>
          </p:spPr>
          <p:txBody>
            <a:bodyPr/>
            <a:lstStyle/>
            <a:p/>
          </p:txBody>
        </p:sp>
        <p:sp>
          <p:nvSpPr>
            <p:cNvPr id="33" name="rc33"/>
            <p:cNvSpPr/>
            <p:nvPr/>
          </p:nvSpPr>
          <p:spPr>
            <a:xfrm>
              <a:off x="2659226" y="3141988"/>
              <a:ext cx="238662" cy="23322"/>
            </a:xfrm>
            <a:prstGeom prst="rect">
              <a:avLst/>
            </a:prstGeom>
            <a:solidFill>
              <a:srgbClr val="1CABE2">
                <a:alpha val="100000"/>
              </a:srgbClr>
            </a:solidFill>
          </p:spPr>
          <p:txBody>
            <a:bodyPr/>
            <a:lstStyle/>
            <a:p/>
          </p:txBody>
        </p:sp>
        <p:sp>
          <p:nvSpPr>
            <p:cNvPr id="34" name="rc34"/>
            <p:cNvSpPr/>
            <p:nvPr/>
          </p:nvSpPr>
          <p:spPr>
            <a:xfrm>
              <a:off x="2924407" y="3163451"/>
              <a:ext cx="238662" cy="1144569"/>
            </a:xfrm>
            <a:prstGeom prst="rect">
              <a:avLst/>
            </a:prstGeom>
            <a:solidFill>
              <a:srgbClr val="80BD41">
                <a:alpha val="100000"/>
              </a:srgbClr>
            </a:solidFill>
          </p:spPr>
          <p:txBody>
            <a:bodyPr/>
            <a:lstStyle/>
            <a:p/>
          </p:txBody>
        </p:sp>
        <p:sp>
          <p:nvSpPr>
            <p:cNvPr id="35" name="rc35"/>
            <p:cNvSpPr/>
            <p:nvPr/>
          </p:nvSpPr>
          <p:spPr>
            <a:xfrm>
              <a:off x="2924407" y="3151891"/>
              <a:ext cx="238662" cy="11559"/>
            </a:xfrm>
            <a:prstGeom prst="rect">
              <a:avLst/>
            </a:prstGeom>
            <a:solidFill>
              <a:srgbClr val="1CABE2">
                <a:alpha val="100000"/>
              </a:srgbClr>
            </a:solidFill>
          </p:spPr>
          <p:txBody>
            <a:bodyPr/>
            <a:lstStyle/>
            <a:p/>
          </p:txBody>
        </p:sp>
        <p:sp>
          <p:nvSpPr>
            <p:cNvPr id="36" name="rc36"/>
            <p:cNvSpPr/>
            <p:nvPr/>
          </p:nvSpPr>
          <p:spPr>
            <a:xfrm>
              <a:off x="3189588" y="3176177"/>
              <a:ext cx="238662" cy="1131844"/>
            </a:xfrm>
            <a:prstGeom prst="rect">
              <a:avLst/>
            </a:prstGeom>
            <a:solidFill>
              <a:srgbClr val="80BD41">
                <a:alpha val="100000"/>
              </a:srgbClr>
            </a:solidFill>
          </p:spPr>
          <p:txBody>
            <a:bodyPr/>
            <a:lstStyle/>
            <a:p/>
          </p:txBody>
        </p:sp>
        <p:sp>
          <p:nvSpPr>
            <p:cNvPr id="37" name="rc37"/>
            <p:cNvSpPr/>
            <p:nvPr/>
          </p:nvSpPr>
          <p:spPr>
            <a:xfrm>
              <a:off x="3189588" y="3164753"/>
              <a:ext cx="238662" cy="11424"/>
            </a:xfrm>
            <a:prstGeom prst="rect">
              <a:avLst/>
            </a:prstGeom>
            <a:solidFill>
              <a:srgbClr val="1CABE2">
                <a:alpha val="100000"/>
              </a:srgbClr>
            </a:solidFill>
          </p:spPr>
          <p:txBody>
            <a:bodyPr/>
            <a:lstStyle/>
            <a:p/>
          </p:txBody>
        </p:sp>
        <p:sp>
          <p:nvSpPr>
            <p:cNvPr id="38" name="rc38"/>
            <p:cNvSpPr/>
            <p:nvPr/>
          </p:nvSpPr>
          <p:spPr>
            <a:xfrm>
              <a:off x="3454768" y="3180115"/>
              <a:ext cx="238662" cy="1127906"/>
            </a:xfrm>
            <a:prstGeom prst="rect">
              <a:avLst/>
            </a:prstGeom>
            <a:solidFill>
              <a:srgbClr val="80BD41">
                <a:alpha val="100000"/>
              </a:srgbClr>
            </a:solidFill>
          </p:spPr>
          <p:txBody>
            <a:bodyPr/>
            <a:lstStyle/>
            <a:p/>
          </p:txBody>
        </p:sp>
        <p:sp>
          <p:nvSpPr>
            <p:cNvPr id="39" name="rc39"/>
            <p:cNvSpPr/>
            <p:nvPr/>
          </p:nvSpPr>
          <p:spPr>
            <a:xfrm>
              <a:off x="3454768" y="3168724"/>
              <a:ext cx="238662" cy="11390"/>
            </a:xfrm>
            <a:prstGeom prst="rect">
              <a:avLst/>
            </a:prstGeom>
            <a:solidFill>
              <a:srgbClr val="1CABE2">
                <a:alpha val="100000"/>
              </a:srgbClr>
            </a:solidFill>
          </p:spPr>
          <p:txBody>
            <a:bodyPr/>
            <a:lstStyle/>
            <a:p/>
          </p:txBody>
        </p:sp>
        <p:sp>
          <p:nvSpPr>
            <p:cNvPr id="40" name="rc40"/>
            <p:cNvSpPr/>
            <p:nvPr/>
          </p:nvSpPr>
          <p:spPr>
            <a:xfrm>
              <a:off x="3719949" y="3206310"/>
              <a:ext cx="238662" cy="1101710"/>
            </a:xfrm>
            <a:prstGeom prst="rect">
              <a:avLst/>
            </a:prstGeom>
            <a:solidFill>
              <a:srgbClr val="80BD41">
                <a:alpha val="100000"/>
              </a:srgbClr>
            </a:solidFill>
          </p:spPr>
          <p:txBody>
            <a:bodyPr/>
            <a:lstStyle/>
            <a:p/>
          </p:txBody>
        </p:sp>
        <p:sp>
          <p:nvSpPr>
            <p:cNvPr id="41" name="rc41"/>
            <p:cNvSpPr/>
            <p:nvPr/>
          </p:nvSpPr>
          <p:spPr>
            <a:xfrm>
              <a:off x="3719949" y="3195190"/>
              <a:ext cx="238662" cy="11120"/>
            </a:xfrm>
            <a:prstGeom prst="rect">
              <a:avLst/>
            </a:prstGeom>
            <a:solidFill>
              <a:srgbClr val="1CABE2">
                <a:alpha val="100000"/>
              </a:srgbClr>
            </a:solidFill>
          </p:spPr>
          <p:txBody>
            <a:bodyPr/>
            <a:lstStyle/>
            <a:p/>
          </p:txBody>
        </p:sp>
        <p:sp>
          <p:nvSpPr>
            <p:cNvPr id="42" name="rc42"/>
            <p:cNvSpPr/>
            <p:nvPr/>
          </p:nvSpPr>
          <p:spPr>
            <a:xfrm>
              <a:off x="3985130" y="3179050"/>
              <a:ext cx="238662" cy="1128970"/>
            </a:xfrm>
            <a:prstGeom prst="rect">
              <a:avLst/>
            </a:prstGeom>
            <a:solidFill>
              <a:srgbClr val="80BD41">
                <a:alpha val="100000"/>
              </a:srgbClr>
            </a:solidFill>
          </p:spPr>
          <p:txBody>
            <a:bodyPr/>
            <a:lstStyle/>
            <a:p/>
          </p:txBody>
        </p:sp>
        <p:sp>
          <p:nvSpPr>
            <p:cNvPr id="43" name="rc43"/>
            <p:cNvSpPr/>
            <p:nvPr/>
          </p:nvSpPr>
          <p:spPr>
            <a:xfrm>
              <a:off x="3985130" y="3167643"/>
              <a:ext cx="238662" cy="11407"/>
            </a:xfrm>
            <a:prstGeom prst="rect">
              <a:avLst/>
            </a:prstGeom>
            <a:solidFill>
              <a:srgbClr val="1CABE2">
                <a:alpha val="100000"/>
              </a:srgbClr>
            </a:solidFill>
          </p:spPr>
          <p:txBody>
            <a:bodyPr/>
            <a:lstStyle/>
            <a:p/>
          </p:txBody>
        </p:sp>
        <p:sp>
          <p:nvSpPr>
            <p:cNvPr id="44" name="rc44"/>
            <p:cNvSpPr/>
            <p:nvPr/>
          </p:nvSpPr>
          <p:spPr>
            <a:xfrm>
              <a:off x="4250311" y="3192418"/>
              <a:ext cx="238662" cy="1115602"/>
            </a:xfrm>
            <a:prstGeom prst="rect">
              <a:avLst/>
            </a:prstGeom>
            <a:solidFill>
              <a:srgbClr val="80BD41">
                <a:alpha val="100000"/>
              </a:srgbClr>
            </a:solidFill>
          </p:spPr>
          <p:txBody>
            <a:bodyPr/>
            <a:lstStyle/>
            <a:p/>
          </p:txBody>
        </p:sp>
        <p:sp>
          <p:nvSpPr>
            <p:cNvPr id="45" name="rc45"/>
            <p:cNvSpPr/>
            <p:nvPr/>
          </p:nvSpPr>
          <p:spPr>
            <a:xfrm>
              <a:off x="4250311" y="3181146"/>
              <a:ext cx="238662" cy="11272"/>
            </a:xfrm>
            <a:prstGeom prst="rect">
              <a:avLst/>
            </a:prstGeom>
            <a:solidFill>
              <a:srgbClr val="1CABE2">
                <a:alpha val="100000"/>
              </a:srgbClr>
            </a:solidFill>
          </p:spPr>
          <p:txBody>
            <a:bodyPr/>
            <a:lstStyle/>
            <a:p/>
          </p:txBody>
        </p:sp>
        <p:sp>
          <p:nvSpPr>
            <p:cNvPr id="46" name="rc46"/>
            <p:cNvSpPr/>
            <p:nvPr/>
          </p:nvSpPr>
          <p:spPr>
            <a:xfrm>
              <a:off x="4515492" y="3171141"/>
              <a:ext cx="238662" cy="1136880"/>
            </a:xfrm>
            <a:prstGeom prst="rect">
              <a:avLst/>
            </a:prstGeom>
            <a:solidFill>
              <a:srgbClr val="80BD41">
                <a:alpha val="100000"/>
              </a:srgbClr>
            </a:solidFill>
          </p:spPr>
          <p:txBody>
            <a:bodyPr/>
            <a:lstStyle/>
            <a:p/>
          </p:txBody>
        </p:sp>
        <p:sp>
          <p:nvSpPr>
            <p:cNvPr id="47" name="rc47"/>
            <p:cNvSpPr/>
            <p:nvPr/>
          </p:nvSpPr>
          <p:spPr>
            <a:xfrm>
              <a:off x="4515492" y="3159649"/>
              <a:ext cx="238662" cy="11492"/>
            </a:xfrm>
            <a:prstGeom prst="rect">
              <a:avLst/>
            </a:prstGeom>
            <a:solidFill>
              <a:srgbClr val="1CABE2">
                <a:alpha val="100000"/>
              </a:srgbClr>
            </a:solidFill>
          </p:spPr>
          <p:txBody>
            <a:bodyPr/>
            <a:lstStyle/>
            <a:p/>
          </p:txBody>
        </p:sp>
        <p:sp>
          <p:nvSpPr>
            <p:cNvPr id="48" name="rc48"/>
            <p:cNvSpPr/>
            <p:nvPr/>
          </p:nvSpPr>
          <p:spPr>
            <a:xfrm>
              <a:off x="4780672" y="3185540"/>
              <a:ext cx="238662" cy="1122481"/>
            </a:xfrm>
            <a:prstGeom prst="rect">
              <a:avLst/>
            </a:prstGeom>
            <a:solidFill>
              <a:srgbClr val="80BD41">
                <a:alpha val="100000"/>
              </a:srgbClr>
            </a:solidFill>
          </p:spPr>
          <p:txBody>
            <a:bodyPr/>
            <a:lstStyle/>
            <a:p/>
          </p:txBody>
        </p:sp>
        <p:sp>
          <p:nvSpPr>
            <p:cNvPr id="49" name="rc49"/>
            <p:cNvSpPr/>
            <p:nvPr/>
          </p:nvSpPr>
          <p:spPr>
            <a:xfrm>
              <a:off x="4780672" y="3162640"/>
              <a:ext cx="238662" cy="22899"/>
            </a:xfrm>
            <a:prstGeom prst="rect">
              <a:avLst/>
            </a:prstGeom>
            <a:solidFill>
              <a:srgbClr val="1CABE2">
                <a:alpha val="100000"/>
              </a:srgbClr>
            </a:solidFill>
          </p:spPr>
          <p:txBody>
            <a:bodyPr/>
            <a:lstStyle/>
            <a:p/>
          </p:txBody>
        </p:sp>
        <p:sp>
          <p:nvSpPr>
            <p:cNvPr id="50" name="rc50"/>
            <p:cNvSpPr/>
            <p:nvPr/>
          </p:nvSpPr>
          <p:spPr>
            <a:xfrm>
              <a:off x="5045853" y="3134129"/>
              <a:ext cx="238662" cy="1173891"/>
            </a:xfrm>
            <a:prstGeom prst="rect">
              <a:avLst/>
            </a:prstGeom>
            <a:solidFill>
              <a:srgbClr val="80BD41">
                <a:alpha val="100000"/>
              </a:srgbClr>
            </a:solidFill>
          </p:spPr>
          <p:txBody>
            <a:bodyPr/>
            <a:lstStyle/>
            <a:p/>
          </p:txBody>
        </p:sp>
        <p:sp>
          <p:nvSpPr>
            <p:cNvPr id="51" name="rc51"/>
            <p:cNvSpPr/>
            <p:nvPr/>
          </p:nvSpPr>
          <p:spPr>
            <a:xfrm>
              <a:off x="5045853" y="3110165"/>
              <a:ext cx="238662" cy="23964"/>
            </a:xfrm>
            <a:prstGeom prst="rect">
              <a:avLst/>
            </a:prstGeom>
            <a:solidFill>
              <a:srgbClr val="1CABE2">
                <a:alpha val="100000"/>
              </a:srgbClr>
            </a:solidFill>
          </p:spPr>
          <p:txBody>
            <a:bodyPr/>
            <a:lstStyle/>
            <a:p/>
          </p:txBody>
        </p:sp>
        <p:sp>
          <p:nvSpPr>
            <p:cNvPr id="52" name="rc52"/>
            <p:cNvSpPr/>
            <p:nvPr/>
          </p:nvSpPr>
          <p:spPr>
            <a:xfrm>
              <a:off x="5311034" y="3098250"/>
              <a:ext cx="238662" cy="1209771"/>
            </a:xfrm>
            <a:prstGeom prst="rect">
              <a:avLst/>
            </a:prstGeom>
            <a:solidFill>
              <a:srgbClr val="80BD41">
                <a:alpha val="100000"/>
              </a:srgbClr>
            </a:solidFill>
          </p:spPr>
          <p:txBody>
            <a:bodyPr/>
            <a:lstStyle/>
            <a:p/>
          </p:txBody>
        </p:sp>
        <p:sp>
          <p:nvSpPr>
            <p:cNvPr id="53" name="rc53"/>
            <p:cNvSpPr/>
            <p:nvPr/>
          </p:nvSpPr>
          <p:spPr>
            <a:xfrm>
              <a:off x="5311034" y="3073559"/>
              <a:ext cx="238662" cy="24691"/>
            </a:xfrm>
            <a:prstGeom prst="rect">
              <a:avLst/>
            </a:prstGeom>
            <a:solidFill>
              <a:srgbClr val="1CABE2">
                <a:alpha val="100000"/>
              </a:srgbClr>
            </a:solidFill>
          </p:spPr>
          <p:txBody>
            <a:bodyPr/>
            <a:lstStyle/>
            <a:p/>
          </p:txBody>
        </p:sp>
        <p:sp>
          <p:nvSpPr>
            <p:cNvPr id="54" name="rc54"/>
            <p:cNvSpPr/>
            <p:nvPr/>
          </p:nvSpPr>
          <p:spPr>
            <a:xfrm>
              <a:off x="5576215" y="3006515"/>
              <a:ext cx="238662" cy="1301505"/>
            </a:xfrm>
            <a:prstGeom prst="rect">
              <a:avLst/>
            </a:prstGeom>
            <a:solidFill>
              <a:srgbClr val="80BD41">
                <a:alpha val="100000"/>
              </a:srgbClr>
            </a:solidFill>
          </p:spPr>
          <p:txBody>
            <a:bodyPr/>
            <a:lstStyle/>
            <a:p/>
          </p:txBody>
        </p:sp>
        <p:sp>
          <p:nvSpPr>
            <p:cNvPr id="55" name="rc55"/>
            <p:cNvSpPr/>
            <p:nvPr/>
          </p:nvSpPr>
          <p:spPr>
            <a:xfrm>
              <a:off x="5576215" y="2979948"/>
              <a:ext cx="238662" cy="26567"/>
            </a:xfrm>
            <a:prstGeom prst="rect">
              <a:avLst/>
            </a:prstGeom>
            <a:solidFill>
              <a:srgbClr val="1CABE2">
                <a:alpha val="100000"/>
              </a:srgbClr>
            </a:solidFill>
          </p:spPr>
          <p:txBody>
            <a:bodyPr/>
            <a:lstStyle/>
            <a:p/>
          </p:txBody>
        </p:sp>
        <p:sp>
          <p:nvSpPr>
            <p:cNvPr id="56" name="rc56"/>
            <p:cNvSpPr/>
            <p:nvPr/>
          </p:nvSpPr>
          <p:spPr>
            <a:xfrm>
              <a:off x="5841395" y="3012481"/>
              <a:ext cx="238662" cy="1295539"/>
            </a:xfrm>
            <a:prstGeom prst="rect">
              <a:avLst/>
            </a:prstGeom>
            <a:solidFill>
              <a:srgbClr val="80BD41">
                <a:alpha val="100000"/>
              </a:srgbClr>
            </a:solidFill>
          </p:spPr>
          <p:txBody>
            <a:bodyPr/>
            <a:lstStyle/>
            <a:p/>
          </p:txBody>
        </p:sp>
        <p:sp>
          <p:nvSpPr>
            <p:cNvPr id="57" name="rc57"/>
            <p:cNvSpPr/>
            <p:nvPr/>
          </p:nvSpPr>
          <p:spPr>
            <a:xfrm>
              <a:off x="5841395" y="2986049"/>
              <a:ext cx="238662" cy="26432"/>
            </a:xfrm>
            <a:prstGeom prst="rect">
              <a:avLst/>
            </a:prstGeom>
            <a:solidFill>
              <a:srgbClr val="1CABE2">
                <a:alpha val="100000"/>
              </a:srgbClr>
            </a:solidFill>
          </p:spPr>
          <p:txBody>
            <a:bodyPr/>
            <a:lstStyle/>
            <a:p/>
          </p:txBody>
        </p:sp>
        <p:sp>
          <p:nvSpPr>
            <p:cNvPr id="58" name="rc58"/>
            <p:cNvSpPr/>
            <p:nvPr/>
          </p:nvSpPr>
          <p:spPr>
            <a:xfrm>
              <a:off x="6106576" y="3006972"/>
              <a:ext cx="238662" cy="1301049"/>
            </a:xfrm>
            <a:prstGeom prst="rect">
              <a:avLst/>
            </a:prstGeom>
            <a:solidFill>
              <a:srgbClr val="80BD41">
                <a:alpha val="100000"/>
              </a:srgbClr>
            </a:solidFill>
          </p:spPr>
          <p:txBody>
            <a:bodyPr/>
            <a:lstStyle/>
            <a:p/>
          </p:txBody>
        </p:sp>
        <p:sp>
          <p:nvSpPr>
            <p:cNvPr id="59" name="rc59"/>
            <p:cNvSpPr/>
            <p:nvPr/>
          </p:nvSpPr>
          <p:spPr>
            <a:xfrm>
              <a:off x="6106576" y="2980421"/>
              <a:ext cx="238662" cy="26550"/>
            </a:xfrm>
            <a:prstGeom prst="rect">
              <a:avLst/>
            </a:prstGeom>
            <a:solidFill>
              <a:srgbClr val="1CABE2">
                <a:alpha val="100000"/>
              </a:srgbClr>
            </a:solidFill>
          </p:spPr>
          <p:txBody>
            <a:bodyPr/>
            <a:lstStyle/>
            <a:p/>
          </p:txBody>
        </p:sp>
        <p:sp>
          <p:nvSpPr>
            <p:cNvPr id="60" name="rc60"/>
            <p:cNvSpPr/>
            <p:nvPr/>
          </p:nvSpPr>
          <p:spPr>
            <a:xfrm>
              <a:off x="6371757" y="3021675"/>
              <a:ext cx="238662" cy="1286346"/>
            </a:xfrm>
            <a:prstGeom prst="rect">
              <a:avLst/>
            </a:prstGeom>
            <a:solidFill>
              <a:srgbClr val="80BD41">
                <a:alpha val="100000"/>
              </a:srgbClr>
            </a:solidFill>
          </p:spPr>
          <p:txBody>
            <a:bodyPr/>
            <a:lstStyle/>
            <a:p/>
          </p:txBody>
        </p:sp>
        <p:sp>
          <p:nvSpPr>
            <p:cNvPr id="61" name="rc61"/>
            <p:cNvSpPr/>
            <p:nvPr/>
          </p:nvSpPr>
          <p:spPr>
            <a:xfrm>
              <a:off x="6371757" y="2995429"/>
              <a:ext cx="238662" cy="26246"/>
            </a:xfrm>
            <a:prstGeom prst="rect">
              <a:avLst/>
            </a:prstGeom>
            <a:solidFill>
              <a:srgbClr val="1CABE2">
                <a:alpha val="100000"/>
              </a:srgbClr>
            </a:solidFill>
          </p:spPr>
          <p:txBody>
            <a:bodyPr/>
            <a:lstStyle/>
            <a:p/>
          </p:txBody>
        </p:sp>
        <p:sp>
          <p:nvSpPr>
            <p:cNvPr id="62" name="rc62"/>
            <p:cNvSpPr/>
            <p:nvPr/>
          </p:nvSpPr>
          <p:spPr>
            <a:xfrm>
              <a:off x="6636938" y="3027489"/>
              <a:ext cx="238662" cy="1280532"/>
            </a:xfrm>
            <a:prstGeom prst="rect">
              <a:avLst/>
            </a:prstGeom>
            <a:solidFill>
              <a:srgbClr val="80BD41">
                <a:alpha val="100000"/>
              </a:srgbClr>
            </a:solidFill>
          </p:spPr>
          <p:txBody>
            <a:bodyPr/>
            <a:lstStyle/>
            <a:p/>
          </p:txBody>
        </p:sp>
        <p:sp>
          <p:nvSpPr>
            <p:cNvPr id="63" name="rc63"/>
            <p:cNvSpPr/>
            <p:nvPr/>
          </p:nvSpPr>
          <p:spPr>
            <a:xfrm>
              <a:off x="6636938" y="3001361"/>
              <a:ext cx="238662" cy="26127"/>
            </a:xfrm>
            <a:prstGeom prst="rect">
              <a:avLst/>
            </a:prstGeom>
            <a:solidFill>
              <a:srgbClr val="1CABE2">
                <a:alpha val="100000"/>
              </a:srgbClr>
            </a:solidFill>
          </p:spPr>
          <p:txBody>
            <a:bodyPr/>
            <a:lstStyle/>
            <a:p/>
          </p:txBody>
        </p:sp>
        <p:sp>
          <p:nvSpPr>
            <p:cNvPr id="64" name="rc64"/>
            <p:cNvSpPr/>
            <p:nvPr/>
          </p:nvSpPr>
          <p:spPr>
            <a:xfrm>
              <a:off x="6902119" y="2993637"/>
              <a:ext cx="238662" cy="1314383"/>
            </a:xfrm>
            <a:prstGeom prst="rect">
              <a:avLst/>
            </a:prstGeom>
            <a:solidFill>
              <a:srgbClr val="80BD41">
                <a:alpha val="100000"/>
              </a:srgbClr>
            </a:solidFill>
          </p:spPr>
          <p:txBody>
            <a:bodyPr/>
            <a:lstStyle/>
            <a:p/>
          </p:txBody>
        </p:sp>
        <p:sp>
          <p:nvSpPr>
            <p:cNvPr id="65" name="rc65"/>
            <p:cNvSpPr/>
            <p:nvPr/>
          </p:nvSpPr>
          <p:spPr>
            <a:xfrm>
              <a:off x="6902119" y="2966817"/>
              <a:ext cx="238662" cy="26820"/>
            </a:xfrm>
            <a:prstGeom prst="rect">
              <a:avLst/>
            </a:prstGeom>
            <a:solidFill>
              <a:srgbClr val="1CABE2">
                <a:alpha val="100000"/>
              </a:srgbClr>
            </a:solidFill>
          </p:spPr>
          <p:txBody>
            <a:bodyPr/>
            <a:lstStyle/>
            <a:p/>
          </p:txBody>
        </p:sp>
        <p:sp>
          <p:nvSpPr>
            <p:cNvPr id="66" name="rc66"/>
            <p:cNvSpPr/>
            <p:nvPr/>
          </p:nvSpPr>
          <p:spPr>
            <a:xfrm>
              <a:off x="7167299" y="3113612"/>
              <a:ext cx="238662" cy="1194408"/>
            </a:xfrm>
            <a:prstGeom prst="rect">
              <a:avLst/>
            </a:prstGeom>
            <a:solidFill>
              <a:srgbClr val="80BD41">
                <a:alpha val="100000"/>
              </a:srgbClr>
            </a:solidFill>
          </p:spPr>
          <p:txBody>
            <a:bodyPr/>
            <a:lstStyle/>
            <a:p/>
          </p:txBody>
        </p:sp>
        <p:sp>
          <p:nvSpPr>
            <p:cNvPr id="67" name="rc67"/>
            <p:cNvSpPr/>
            <p:nvPr/>
          </p:nvSpPr>
          <p:spPr>
            <a:xfrm>
              <a:off x="7167299" y="3076668"/>
              <a:ext cx="238662" cy="36943"/>
            </a:xfrm>
            <a:prstGeom prst="rect">
              <a:avLst/>
            </a:prstGeom>
            <a:solidFill>
              <a:srgbClr val="1CABE2">
                <a:alpha val="100000"/>
              </a:srgbClr>
            </a:solidFill>
          </p:spPr>
          <p:txBody>
            <a:bodyPr/>
            <a:lstStyle/>
            <a:p/>
          </p:txBody>
        </p:sp>
        <p:sp>
          <p:nvSpPr>
            <p:cNvPr id="68" name="rc68"/>
            <p:cNvSpPr/>
            <p:nvPr/>
          </p:nvSpPr>
          <p:spPr>
            <a:xfrm>
              <a:off x="7432480" y="3131932"/>
              <a:ext cx="238662" cy="1176088"/>
            </a:xfrm>
            <a:prstGeom prst="rect">
              <a:avLst/>
            </a:prstGeom>
            <a:solidFill>
              <a:srgbClr val="80BD41">
                <a:alpha val="100000"/>
              </a:srgbClr>
            </a:solidFill>
          </p:spPr>
          <p:txBody>
            <a:bodyPr/>
            <a:lstStyle/>
            <a:p/>
          </p:txBody>
        </p:sp>
        <p:sp>
          <p:nvSpPr>
            <p:cNvPr id="69" name="rc69"/>
            <p:cNvSpPr/>
            <p:nvPr/>
          </p:nvSpPr>
          <p:spPr>
            <a:xfrm>
              <a:off x="7432480" y="3095563"/>
              <a:ext cx="238662" cy="36369"/>
            </a:xfrm>
            <a:prstGeom prst="rect">
              <a:avLst/>
            </a:prstGeom>
            <a:solidFill>
              <a:srgbClr val="1CABE2">
                <a:alpha val="100000"/>
              </a:srgbClr>
            </a:solidFill>
          </p:spPr>
          <p:txBody>
            <a:bodyPr/>
            <a:lstStyle/>
            <a:p/>
          </p:txBody>
        </p:sp>
        <p:sp>
          <p:nvSpPr>
            <p:cNvPr id="70" name="rc70"/>
            <p:cNvSpPr/>
            <p:nvPr/>
          </p:nvSpPr>
          <p:spPr>
            <a:xfrm>
              <a:off x="7697661" y="3135025"/>
              <a:ext cx="238662" cy="1172996"/>
            </a:xfrm>
            <a:prstGeom prst="rect">
              <a:avLst/>
            </a:prstGeom>
            <a:solidFill>
              <a:srgbClr val="80BD41">
                <a:alpha val="100000"/>
              </a:srgbClr>
            </a:solidFill>
          </p:spPr>
          <p:txBody>
            <a:bodyPr/>
            <a:lstStyle/>
            <a:p/>
          </p:txBody>
        </p:sp>
        <p:sp>
          <p:nvSpPr>
            <p:cNvPr id="71" name="rc71"/>
            <p:cNvSpPr/>
            <p:nvPr/>
          </p:nvSpPr>
          <p:spPr>
            <a:xfrm>
              <a:off x="7697661" y="3098740"/>
              <a:ext cx="238662" cy="36284"/>
            </a:xfrm>
            <a:prstGeom prst="rect">
              <a:avLst/>
            </a:prstGeom>
            <a:solidFill>
              <a:srgbClr val="1CABE2">
                <a:alpha val="100000"/>
              </a:srgbClr>
            </a:solidFill>
          </p:spPr>
          <p:txBody>
            <a:bodyPr/>
            <a:lstStyle/>
            <a:p/>
          </p:txBody>
        </p:sp>
        <p:sp>
          <p:nvSpPr>
            <p:cNvPr id="72" name="rc72"/>
            <p:cNvSpPr/>
            <p:nvPr/>
          </p:nvSpPr>
          <p:spPr>
            <a:xfrm>
              <a:off x="7962842" y="3150134"/>
              <a:ext cx="238662" cy="1157887"/>
            </a:xfrm>
            <a:prstGeom prst="rect">
              <a:avLst/>
            </a:prstGeom>
            <a:solidFill>
              <a:srgbClr val="80BD41">
                <a:alpha val="100000"/>
              </a:srgbClr>
            </a:solidFill>
          </p:spPr>
          <p:txBody>
            <a:bodyPr/>
            <a:lstStyle/>
            <a:p/>
          </p:txBody>
        </p:sp>
        <p:sp>
          <p:nvSpPr>
            <p:cNvPr id="73" name="rc73"/>
            <p:cNvSpPr/>
            <p:nvPr/>
          </p:nvSpPr>
          <p:spPr>
            <a:xfrm>
              <a:off x="7962842" y="3114322"/>
              <a:ext cx="238662" cy="35811"/>
            </a:xfrm>
            <a:prstGeom prst="rect">
              <a:avLst/>
            </a:prstGeom>
            <a:solidFill>
              <a:srgbClr val="1CABE2">
                <a:alpha val="100000"/>
              </a:srgbClr>
            </a:solidFill>
          </p:spPr>
          <p:txBody>
            <a:bodyPr/>
            <a:lstStyle/>
            <a:p/>
          </p:txBody>
        </p:sp>
        <p:sp>
          <p:nvSpPr>
            <p:cNvPr id="74" name="pl74"/>
            <p:cNvSpPr/>
            <p:nvPr/>
          </p:nvSpPr>
          <p:spPr>
            <a:xfrm>
              <a:off x="1452654" y="2095023"/>
              <a:ext cx="6629519" cy="67060"/>
            </a:xfrm>
            <a:custGeom>
              <a:avLst/>
              <a:pathLst>
                <a:path w="6629519" h="67060">
                  <a:moveTo>
                    <a:pt x="0" y="67060"/>
                  </a:moveTo>
                  <a:lnTo>
                    <a:pt x="265180" y="44707"/>
                  </a:lnTo>
                  <a:lnTo>
                    <a:pt x="530361" y="44707"/>
                  </a:lnTo>
                  <a:lnTo>
                    <a:pt x="795542" y="44707"/>
                  </a:lnTo>
                  <a:lnTo>
                    <a:pt x="1060723" y="22353"/>
                  </a:lnTo>
                  <a:lnTo>
                    <a:pt x="1325903" y="22353"/>
                  </a:lnTo>
                  <a:lnTo>
                    <a:pt x="1591084" y="0"/>
                  </a:lnTo>
                  <a:lnTo>
                    <a:pt x="1856265" y="0"/>
                  </a:lnTo>
                  <a:lnTo>
                    <a:pt x="2121446" y="0"/>
                  </a:lnTo>
                  <a:lnTo>
                    <a:pt x="2386626" y="0"/>
                  </a:lnTo>
                  <a:lnTo>
                    <a:pt x="2651807" y="0"/>
                  </a:lnTo>
                  <a:lnTo>
                    <a:pt x="2916988" y="0"/>
                  </a:lnTo>
                  <a:lnTo>
                    <a:pt x="3182169" y="0"/>
                  </a:lnTo>
                  <a:lnTo>
                    <a:pt x="3447350" y="22353"/>
                  </a:lnTo>
                  <a:lnTo>
                    <a:pt x="3712530" y="22353"/>
                  </a:lnTo>
                  <a:lnTo>
                    <a:pt x="3977711" y="22353"/>
                  </a:lnTo>
                  <a:lnTo>
                    <a:pt x="4242892" y="22353"/>
                  </a:lnTo>
                  <a:lnTo>
                    <a:pt x="4508073" y="22353"/>
                  </a:lnTo>
                  <a:lnTo>
                    <a:pt x="4773253" y="22353"/>
                  </a:lnTo>
                  <a:lnTo>
                    <a:pt x="5038434" y="22353"/>
                  </a:lnTo>
                  <a:lnTo>
                    <a:pt x="5303615" y="22353"/>
                  </a:lnTo>
                  <a:lnTo>
                    <a:pt x="5568796" y="22353"/>
                  </a:lnTo>
                  <a:lnTo>
                    <a:pt x="5833977" y="44707"/>
                  </a:lnTo>
                  <a:lnTo>
                    <a:pt x="6099157" y="44707"/>
                  </a:lnTo>
                  <a:lnTo>
                    <a:pt x="6364338" y="44707"/>
                  </a:lnTo>
                  <a:lnTo>
                    <a:pt x="6629519" y="44707"/>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35100" y="2883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7" name="tx87"/>
            <p:cNvSpPr/>
            <p:nvPr/>
          </p:nvSpPr>
          <p:spPr>
            <a:xfrm>
              <a:off x="2700181" y="30060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8" name="tx88"/>
            <p:cNvSpPr/>
            <p:nvPr/>
          </p:nvSpPr>
          <p:spPr>
            <a:xfrm>
              <a:off x="3986908" y="303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9" name="tx89"/>
            <p:cNvSpPr/>
            <p:nvPr/>
          </p:nvSpPr>
          <p:spPr>
            <a:xfrm>
              <a:off x="5312812" y="29375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90" name="tx90"/>
            <p:cNvSpPr/>
            <p:nvPr/>
          </p:nvSpPr>
          <p:spPr>
            <a:xfrm>
              <a:off x="6373535" y="2859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91" name="tx91"/>
            <p:cNvSpPr/>
            <p:nvPr/>
          </p:nvSpPr>
          <p:spPr>
            <a:xfrm>
              <a:off x="6638716" y="2865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92" name="tx92"/>
            <p:cNvSpPr/>
            <p:nvPr/>
          </p:nvSpPr>
          <p:spPr>
            <a:xfrm>
              <a:off x="6903896"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93" name="tx93"/>
            <p:cNvSpPr/>
            <p:nvPr/>
          </p:nvSpPr>
          <p:spPr>
            <a:xfrm>
              <a:off x="7169077" y="2940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4" name="tx94"/>
            <p:cNvSpPr/>
            <p:nvPr/>
          </p:nvSpPr>
          <p:spPr>
            <a:xfrm>
              <a:off x="7434258" y="29607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5" name="tx95"/>
            <p:cNvSpPr/>
            <p:nvPr/>
          </p:nvSpPr>
          <p:spPr>
            <a:xfrm>
              <a:off x="7699439" y="2962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6" name="tx96"/>
            <p:cNvSpPr/>
            <p:nvPr/>
          </p:nvSpPr>
          <p:spPr>
            <a:xfrm>
              <a:off x="7964620" y="2978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706.3</a:t>
              </a:r>
            </a:p>
          </p:txBody>
        </p:sp>
        <p:sp>
          <p:nvSpPr>
            <p:cNvPr id="97" name="pl97"/>
            <p:cNvSpPr/>
            <p:nvPr/>
          </p:nvSpPr>
          <p:spPr>
            <a:xfrm>
              <a:off x="1452654"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6544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731.9</a:t>
              </a:r>
            </a:p>
          </p:txBody>
        </p:sp>
        <p:sp>
          <p:nvSpPr>
            <p:cNvPr id="109" name="tx109"/>
            <p:cNvSpPr/>
            <p:nvPr/>
          </p:nvSpPr>
          <p:spPr>
            <a:xfrm>
              <a:off x="1361226" y="30102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0" name="tx110"/>
            <p:cNvSpPr/>
            <p:nvPr/>
          </p:nvSpPr>
          <p:spPr>
            <a:xfrm>
              <a:off x="2661004" y="37016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676.1</a:t>
              </a:r>
            </a:p>
          </p:txBody>
        </p:sp>
        <p:sp>
          <p:nvSpPr>
            <p:cNvPr id="111" name="tx111"/>
            <p:cNvSpPr/>
            <p:nvPr/>
          </p:nvSpPr>
          <p:spPr>
            <a:xfrm>
              <a:off x="2687130" y="31185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2" name="tx112"/>
            <p:cNvSpPr/>
            <p:nvPr/>
          </p:nvSpPr>
          <p:spPr>
            <a:xfrm>
              <a:off x="4026085" y="370848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13" name="tx113"/>
            <p:cNvSpPr/>
            <p:nvPr/>
          </p:nvSpPr>
          <p:spPr>
            <a:xfrm>
              <a:off x="4039159" y="31382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4" name="tx114"/>
            <p:cNvSpPr/>
            <p:nvPr/>
          </p:nvSpPr>
          <p:spPr>
            <a:xfrm>
              <a:off x="5312812" y="3668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715.8</a:t>
              </a:r>
            </a:p>
          </p:txBody>
        </p:sp>
        <p:sp>
          <p:nvSpPr>
            <p:cNvPr id="115" name="tx115"/>
            <p:cNvSpPr/>
            <p:nvPr/>
          </p:nvSpPr>
          <p:spPr>
            <a:xfrm>
              <a:off x="5338937" y="3050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6" name="tx116"/>
            <p:cNvSpPr/>
            <p:nvPr/>
          </p:nvSpPr>
          <p:spPr>
            <a:xfrm>
              <a:off x="6373535" y="3629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761.1</a:t>
              </a:r>
            </a:p>
          </p:txBody>
        </p:sp>
        <p:sp>
          <p:nvSpPr>
            <p:cNvPr id="117" name="tx117"/>
            <p:cNvSpPr/>
            <p:nvPr/>
          </p:nvSpPr>
          <p:spPr>
            <a:xfrm>
              <a:off x="6399660" y="2973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8" name="tx118"/>
            <p:cNvSpPr/>
            <p:nvPr/>
          </p:nvSpPr>
          <p:spPr>
            <a:xfrm>
              <a:off x="6638716" y="3633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757.7</a:t>
              </a:r>
            </a:p>
          </p:txBody>
        </p:sp>
        <p:sp>
          <p:nvSpPr>
            <p:cNvPr id="119" name="tx119"/>
            <p:cNvSpPr/>
            <p:nvPr/>
          </p:nvSpPr>
          <p:spPr>
            <a:xfrm>
              <a:off x="6664841" y="2979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0" name="tx120"/>
            <p:cNvSpPr/>
            <p:nvPr/>
          </p:nvSpPr>
          <p:spPr>
            <a:xfrm>
              <a:off x="6903896" y="3618075"/>
              <a:ext cx="235106"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777.7</a:t>
              </a:r>
            </a:p>
          </p:txBody>
        </p:sp>
        <p:sp>
          <p:nvSpPr>
            <p:cNvPr id="121" name="tx121"/>
            <p:cNvSpPr/>
            <p:nvPr/>
          </p:nvSpPr>
          <p:spPr>
            <a:xfrm>
              <a:off x="6930022" y="2945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7169077" y="3675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706.7</a:t>
              </a:r>
            </a:p>
          </p:txBody>
        </p:sp>
        <p:sp>
          <p:nvSpPr>
            <p:cNvPr id="123" name="tx123"/>
            <p:cNvSpPr/>
            <p:nvPr/>
          </p:nvSpPr>
          <p:spPr>
            <a:xfrm>
              <a:off x="7195203" y="3060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4" name="tx124"/>
            <p:cNvSpPr/>
            <p:nvPr/>
          </p:nvSpPr>
          <p:spPr>
            <a:xfrm>
              <a:off x="7434258" y="3684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695.9</a:t>
              </a:r>
            </a:p>
          </p:txBody>
        </p:sp>
        <p:sp>
          <p:nvSpPr>
            <p:cNvPr id="125" name="tx125"/>
            <p:cNvSpPr/>
            <p:nvPr/>
          </p:nvSpPr>
          <p:spPr>
            <a:xfrm>
              <a:off x="7460384" y="3078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6" name="tx126"/>
            <p:cNvSpPr/>
            <p:nvPr/>
          </p:nvSpPr>
          <p:spPr>
            <a:xfrm>
              <a:off x="7699439" y="36864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694.1</a:t>
              </a:r>
            </a:p>
          </p:txBody>
        </p:sp>
        <p:sp>
          <p:nvSpPr>
            <p:cNvPr id="127" name="tx127"/>
            <p:cNvSpPr/>
            <p:nvPr/>
          </p:nvSpPr>
          <p:spPr>
            <a:xfrm>
              <a:off x="7725564" y="3081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8" name="tx128"/>
            <p:cNvSpPr/>
            <p:nvPr/>
          </p:nvSpPr>
          <p:spPr>
            <a:xfrm>
              <a:off x="7964620" y="36940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685.1</a:t>
              </a:r>
            </a:p>
          </p:txBody>
        </p:sp>
        <p:sp>
          <p:nvSpPr>
            <p:cNvPr id="129" name="tx129"/>
            <p:cNvSpPr/>
            <p:nvPr/>
          </p:nvSpPr>
          <p:spPr>
            <a:xfrm>
              <a:off x="7990745" y="30983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108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478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76212" y="5180747"/>
              <a:ext cx="201456" cy="201456"/>
            </a:xfrm>
            <a:prstGeom prst="rect">
              <a:avLst/>
            </a:prstGeom>
            <a:solidFill>
              <a:srgbClr val="1CABE2">
                <a:alpha val="100000"/>
              </a:srgbClr>
            </a:solidFill>
          </p:spPr>
          <p:txBody>
            <a:bodyPr/>
            <a:lstStyle/>
            <a:p/>
          </p:txBody>
        </p:sp>
        <p:sp>
          <p:nvSpPr>
            <p:cNvPr id="154" name="rc154"/>
            <p:cNvSpPr/>
            <p:nvPr/>
          </p:nvSpPr>
          <p:spPr>
            <a:xfrm>
              <a:off x="6034370" y="5180747"/>
              <a:ext cx="201456" cy="201456"/>
            </a:xfrm>
            <a:prstGeom prst="rect">
              <a:avLst/>
            </a:prstGeom>
            <a:solidFill>
              <a:srgbClr val="80BD41">
                <a:alpha val="100000"/>
              </a:srgbClr>
            </a:solidFill>
          </p:spPr>
          <p:txBody>
            <a:bodyPr/>
            <a:lstStyle/>
            <a:p/>
          </p:txBody>
        </p:sp>
        <p:sp>
          <p:nvSpPr>
            <p:cNvPr id="155" name="tx15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89913" y="1581351"/>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159" name="pl159"/>
            <p:cNvSpPr/>
            <p:nvPr/>
          </p:nvSpPr>
          <p:spPr>
            <a:xfrm>
              <a:off x="21755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599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443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287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177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21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865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70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6410331" cy="129091"/>
            </a:xfrm>
            <a:prstGeom prst="rect">
              <a:avLst/>
            </a:prstGeom>
            <a:solidFill>
              <a:srgbClr val="80BD41">
                <a:alpha val="100000"/>
              </a:srgbClr>
            </a:solidFill>
          </p:spPr>
          <p:txBody>
            <a:bodyPr/>
            <a:lstStyle/>
            <a:p/>
          </p:txBody>
        </p:sp>
        <p:sp>
          <p:nvSpPr>
            <p:cNvPr id="172" name="rc172"/>
            <p:cNvSpPr/>
            <p:nvPr/>
          </p:nvSpPr>
          <p:spPr>
            <a:xfrm>
              <a:off x="7743654" y="5954972"/>
              <a:ext cx="130793" cy="129091"/>
            </a:xfrm>
            <a:prstGeom prst="rect">
              <a:avLst/>
            </a:prstGeom>
            <a:solidFill>
              <a:srgbClr val="1CABE2">
                <a:alpha val="100000"/>
              </a:srgbClr>
            </a:solidFill>
          </p:spPr>
          <p:txBody>
            <a:bodyPr/>
            <a:lstStyle/>
            <a:p/>
          </p:txBody>
        </p:sp>
        <p:sp>
          <p:nvSpPr>
            <p:cNvPr id="173" name="rc173"/>
            <p:cNvSpPr/>
            <p:nvPr/>
          </p:nvSpPr>
          <p:spPr>
            <a:xfrm>
              <a:off x="1333322" y="5793607"/>
              <a:ext cx="5845467" cy="129091"/>
            </a:xfrm>
            <a:prstGeom prst="rect">
              <a:avLst/>
            </a:prstGeom>
            <a:solidFill>
              <a:srgbClr val="80BD41">
                <a:alpha val="100000"/>
              </a:srgbClr>
            </a:solidFill>
          </p:spPr>
          <p:txBody>
            <a:bodyPr/>
            <a:lstStyle/>
            <a:p/>
          </p:txBody>
        </p:sp>
        <p:sp>
          <p:nvSpPr>
            <p:cNvPr id="174" name="rc174"/>
            <p:cNvSpPr/>
            <p:nvPr/>
          </p:nvSpPr>
          <p:spPr>
            <a:xfrm>
              <a:off x="7178790" y="5793607"/>
              <a:ext cx="180820" cy="129091"/>
            </a:xfrm>
            <a:prstGeom prst="rect">
              <a:avLst/>
            </a:prstGeom>
            <a:solidFill>
              <a:srgbClr val="1CABE2">
                <a:alpha val="100000"/>
              </a:srgbClr>
            </a:solidFill>
          </p:spPr>
          <p:txBody>
            <a:bodyPr/>
            <a:lstStyle/>
            <a:p/>
          </p:txBody>
        </p:sp>
        <p:sp>
          <p:nvSpPr>
            <p:cNvPr id="175" name="rc175"/>
            <p:cNvSpPr/>
            <p:nvPr/>
          </p:nvSpPr>
          <p:spPr>
            <a:xfrm>
              <a:off x="1333322" y="5632243"/>
              <a:ext cx="5770174" cy="129091"/>
            </a:xfrm>
            <a:prstGeom prst="rect">
              <a:avLst/>
            </a:prstGeom>
            <a:solidFill>
              <a:srgbClr val="80BD41">
                <a:alpha val="100000"/>
              </a:srgbClr>
            </a:solidFill>
          </p:spPr>
          <p:txBody>
            <a:bodyPr/>
            <a:lstStyle/>
            <a:p/>
          </p:txBody>
        </p:sp>
        <p:sp>
          <p:nvSpPr>
            <p:cNvPr id="176" name="rc176"/>
            <p:cNvSpPr/>
            <p:nvPr/>
          </p:nvSpPr>
          <p:spPr>
            <a:xfrm>
              <a:off x="7103497" y="5632243"/>
              <a:ext cx="178462" cy="129091"/>
            </a:xfrm>
            <a:prstGeom prst="rect">
              <a:avLst/>
            </a:prstGeom>
            <a:solidFill>
              <a:srgbClr val="1CABE2">
                <a:alpha val="100000"/>
              </a:srgbClr>
            </a:solidFill>
          </p:spPr>
          <p:txBody>
            <a:bodyPr/>
            <a:lstStyle/>
            <a:p/>
          </p:txBody>
        </p:sp>
        <p:sp>
          <p:nvSpPr>
            <p:cNvPr id="177" name="tx177"/>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78" name="tx178"/>
            <p:cNvSpPr/>
            <p:nvPr/>
          </p:nvSpPr>
          <p:spPr>
            <a:xfrm>
              <a:off x="751624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9" name="tx179"/>
            <p:cNvSpPr/>
            <p:nvPr/>
          </p:nvSpPr>
          <p:spPr>
            <a:xfrm>
              <a:off x="743471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706.3</a:t>
              </a:r>
            </a:p>
          </p:txBody>
        </p:sp>
        <p:sp>
          <p:nvSpPr>
            <p:cNvPr id="180" name="tx180"/>
            <p:cNvSpPr/>
            <p:nvPr/>
          </p:nvSpPr>
          <p:spPr>
            <a:xfrm>
              <a:off x="440285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761.1</a:t>
              </a:r>
            </a:p>
          </p:txBody>
        </p:sp>
        <p:sp>
          <p:nvSpPr>
            <p:cNvPr id="181" name="tx181"/>
            <p:cNvSpPr/>
            <p:nvPr/>
          </p:nvSpPr>
          <p:spPr>
            <a:xfrm>
              <a:off x="770355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2" name="tx182"/>
            <p:cNvSpPr/>
            <p:nvPr/>
          </p:nvSpPr>
          <p:spPr>
            <a:xfrm>
              <a:off x="412041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694.1</a:t>
              </a:r>
            </a:p>
          </p:txBody>
        </p:sp>
        <p:sp>
          <p:nvSpPr>
            <p:cNvPr id="183" name="tx183"/>
            <p:cNvSpPr/>
            <p:nvPr/>
          </p:nvSpPr>
          <p:spPr>
            <a:xfrm>
              <a:off x="716370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84" name="tx184"/>
            <p:cNvSpPr/>
            <p:nvPr/>
          </p:nvSpPr>
          <p:spPr>
            <a:xfrm>
              <a:off x="408277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685.1</a:t>
              </a:r>
            </a:p>
          </p:txBody>
        </p:sp>
        <p:sp>
          <p:nvSpPr>
            <p:cNvPr id="185" name="tx185"/>
            <p:cNvSpPr/>
            <p:nvPr/>
          </p:nvSpPr>
          <p:spPr>
            <a:xfrm>
              <a:off x="7087234"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0118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45855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62699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3" name="tx193"/>
            <p:cNvSpPr/>
            <p:nvPr/>
          </p:nvSpPr>
          <p:spPr>
            <a:xfrm>
              <a:off x="795439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(98%).
The number of children vaccinated with DTP1 decreased 10% compared to in 2019.
The number of surviving infants decreased approximately 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Germany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74970"/>
            </a:xfrm>
            <a:custGeom>
              <a:avLst/>
              <a:pathLst>
                <a:path w="3397293" h="174970">
                  <a:moveTo>
                    <a:pt x="0" y="153099"/>
                  </a:moveTo>
                  <a:lnTo>
                    <a:pt x="135891" y="87485"/>
                  </a:lnTo>
                  <a:lnTo>
                    <a:pt x="271783" y="87485"/>
                  </a:lnTo>
                  <a:lnTo>
                    <a:pt x="407675" y="0"/>
                  </a:lnTo>
                  <a:lnTo>
                    <a:pt x="543566" y="21871"/>
                  </a:lnTo>
                  <a:lnTo>
                    <a:pt x="679458" y="21871"/>
                  </a:lnTo>
                  <a:lnTo>
                    <a:pt x="815350" y="21871"/>
                  </a:lnTo>
                  <a:lnTo>
                    <a:pt x="951242" y="21871"/>
                  </a:lnTo>
                  <a:lnTo>
                    <a:pt x="1087133" y="21871"/>
                  </a:lnTo>
                  <a:lnTo>
                    <a:pt x="1223025" y="21871"/>
                  </a:lnTo>
                  <a:lnTo>
                    <a:pt x="1358917" y="21871"/>
                  </a:lnTo>
                  <a:lnTo>
                    <a:pt x="1494809" y="43742"/>
                  </a:lnTo>
                  <a:lnTo>
                    <a:pt x="1630700" y="43742"/>
                  </a:lnTo>
                  <a:lnTo>
                    <a:pt x="1766592" y="87485"/>
                  </a:lnTo>
                  <a:lnTo>
                    <a:pt x="1902484" y="87485"/>
                  </a:lnTo>
                  <a:lnTo>
                    <a:pt x="2038375" y="87485"/>
                  </a:lnTo>
                  <a:lnTo>
                    <a:pt x="2174267" y="131228"/>
                  </a:lnTo>
                  <a:lnTo>
                    <a:pt x="2310159" y="131228"/>
                  </a:lnTo>
                  <a:lnTo>
                    <a:pt x="2446051" y="131228"/>
                  </a:lnTo>
                  <a:lnTo>
                    <a:pt x="2581942" y="131228"/>
                  </a:lnTo>
                  <a:lnTo>
                    <a:pt x="2717834" y="131228"/>
                  </a:lnTo>
                  <a:lnTo>
                    <a:pt x="2853726" y="109356"/>
                  </a:lnTo>
                  <a:lnTo>
                    <a:pt x="2989618" y="174970"/>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74970"/>
            </a:xfrm>
            <a:custGeom>
              <a:avLst/>
              <a:pathLst>
                <a:path w="3397293" h="174970">
                  <a:moveTo>
                    <a:pt x="0" y="153099"/>
                  </a:moveTo>
                  <a:lnTo>
                    <a:pt x="135891" y="87485"/>
                  </a:lnTo>
                  <a:lnTo>
                    <a:pt x="271783" y="87485"/>
                  </a:lnTo>
                  <a:lnTo>
                    <a:pt x="407675" y="0"/>
                  </a:lnTo>
                  <a:lnTo>
                    <a:pt x="543566" y="21871"/>
                  </a:lnTo>
                  <a:lnTo>
                    <a:pt x="679458" y="21871"/>
                  </a:lnTo>
                  <a:lnTo>
                    <a:pt x="815350" y="21871"/>
                  </a:lnTo>
                  <a:lnTo>
                    <a:pt x="951242" y="21871"/>
                  </a:lnTo>
                  <a:lnTo>
                    <a:pt x="1087133" y="21871"/>
                  </a:lnTo>
                  <a:lnTo>
                    <a:pt x="1223025" y="21871"/>
                  </a:lnTo>
                  <a:lnTo>
                    <a:pt x="1358917" y="21871"/>
                  </a:lnTo>
                  <a:lnTo>
                    <a:pt x="1494809" y="43742"/>
                  </a:lnTo>
                  <a:lnTo>
                    <a:pt x="1630700" y="43742"/>
                  </a:lnTo>
                  <a:lnTo>
                    <a:pt x="1766592" y="87485"/>
                  </a:lnTo>
                  <a:lnTo>
                    <a:pt x="1902484" y="87485"/>
                  </a:lnTo>
                  <a:lnTo>
                    <a:pt x="2038375" y="87485"/>
                  </a:lnTo>
                  <a:lnTo>
                    <a:pt x="2174267" y="131228"/>
                  </a:lnTo>
                  <a:lnTo>
                    <a:pt x="2310159" y="131228"/>
                  </a:lnTo>
                  <a:lnTo>
                    <a:pt x="2446051" y="131228"/>
                  </a:lnTo>
                  <a:lnTo>
                    <a:pt x="2581942" y="131228"/>
                  </a:lnTo>
                  <a:lnTo>
                    <a:pt x="2717834" y="131228"/>
                  </a:lnTo>
                  <a:lnTo>
                    <a:pt x="2853726" y="109356"/>
                  </a:lnTo>
                  <a:lnTo>
                    <a:pt x="2989618" y="174970"/>
                  </a:lnTo>
                  <a:lnTo>
                    <a:pt x="3125509" y="174970"/>
                  </a:lnTo>
                  <a:lnTo>
                    <a:pt x="3261401" y="17497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74970"/>
            </a:xfrm>
            <a:custGeom>
              <a:avLst/>
              <a:pathLst>
                <a:path w="3397293" h="174970">
                  <a:moveTo>
                    <a:pt x="0" y="153099"/>
                  </a:moveTo>
                  <a:lnTo>
                    <a:pt x="135891" y="87485"/>
                  </a:lnTo>
                  <a:lnTo>
                    <a:pt x="271783" y="87485"/>
                  </a:lnTo>
                  <a:lnTo>
                    <a:pt x="407675" y="0"/>
                  </a:lnTo>
                  <a:lnTo>
                    <a:pt x="543566" y="21871"/>
                  </a:lnTo>
                  <a:lnTo>
                    <a:pt x="679458" y="21871"/>
                  </a:lnTo>
                  <a:lnTo>
                    <a:pt x="815350" y="21871"/>
                  </a:lnTo>
                  <a:lnTo>
                    <a:pt x="951242" y="21871"/>
                  </a:lnTo>
                  <a:lnTo>
                    <a:pt x="1087133" y="21871"/>
                  </a:lnTo>
                  <a:lnTo>
                    <a:pt x="1223025" y="21871"/>
                  </a:lnTo>
                  <a:lnTo>
                    <a:pt x="1358917" y="21871"/>
                  </a:lnTo>
                  <a:lnTo>
                    <a:pt x="1494809" y="43742"/>
                  </a:lnTo>
                  <a:lnTo>
                    <a:pt x="1630700" y="43742"/>
                  </a:lnTo>
                  <a:lnTo>
                    <a:pt x="1766592" y="87485"/>
                  </a:lnTo>
                  <a:lnTo>
                    <a:pt x="1902484" y="87485"/>
                  </a:lnTo>
                  <a:lnTo>
                    <a:pt x="2038375" y="87485"/>
                  </a:lnTo>
                  <a:lnTo>
                    <a:pt x="2174267" y="131228"/>
                  </a:lnTo>
                  <a:lnTo>
                    <a:pt x="2310159" y="131228"/>
                  </a:lnTo>
                  <a:lnTo>
                    <a:pt x="2446051" y="131228"/>
                  </a:lnTo>
                  <a:lnTo>
                    <a:pt x="2581942" y="131228"/>
                  </a:lnTo>
                  <a:lnTo>
                    <a:pt x="2717834" y="131228"/>
                  </a:lnTo>
                  <a:lnTo>
                    <a:pt x="2853726" y="109356"/>
                  </a:lnTo>
                  <a:lnTo>
                    <a:pt x="2989618" y="174970"/>
                  </a:lnTo>
                  <a:lnTo>
                    <a:pt x="3125509" y="174970"/>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07818"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0339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27746" y="1403693"/>
              <a:ext cx="25837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Germany, 2000-2025</a:t>
              </a:r>
            </a:p>
          </p:txBody>
        </p:sp>
        <p:sp>
          <p:nvSpPr>
            <p:cNvPr id="63" name="pl63"/>
            <p:cNvSpPr/>
            <p:nvPr/>
          </p:nvSpPr>
          <p:spPr>
            <a:xfrm>
              <a:off x="5267799" y="4136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97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612397"/>
            </a:xfrm>
            <a:custGeom>
              <a:avLst/>
              <a:pathLst>
                <a:path w="3397293" h="612397">
                  <a:moveTo>
                    <a:pt x="0" y="535848"/>
                  </a:moveTo>
                  <a:lnTo>
                    <a:pt x="135891" y="306198"/>
                  </a:lnTo>
                  <a:lnTo>
                    <a:pt x="271783" y="306198"/>
                  </a:lnTo>
                  <a:lnTo>
                    <a:pt x="407675" y="0"/>
                  </a:lnTo>
                  <a:lnTo>
                    <a:pt x="543566" y="76549"/>
                  </a:lnTo>
                  <a:lnTo>
                    <a:pt x="679458" y="76549"/>
                  </a:lnTo>
                  <a:lnTo>
                    <a:pt x="815350" y="76549"/>
                  </a:lnTo>
                  <a:lnTo>
                    <a:pt x="951242" y="76549"/>
                  </a:lnTo>
                  <a:lnTo>
                    <a:pt x="1087133" y="76549"/>
                  </a:lnTo>
                  <a:lnTo>
                    <a:pt x="1223025" y="76549"/>
                  </a:lnTo>
                  <a:lnTo>
                    <a:pt x="1358917" y="76549"/>
                  </a:lnTo>
                  <a:lnTo>
                    <a:pt x="1494809" y="153099"/>
                  </a:lnTo>
                  <a:lnTo>
                    <a:pt x="1630700" y="153099"/>
                  </a:lnTo>
                  <a:lnTo>
                    <a:pt x="1766592" y="306198"/>
                  </a:lnTo>
                  <a:lnTo>
                    <a:pt x="1902484" y="306198"/>
                  </a:lnTo>
                  <a:lnTo>
                    <a:pt x="2038375" y="306198"/>
                  </a:lnTo>
                  <a:lnTo>
                    <a:pt x="2174267" y="459298"/>
                  </a:lnTo>
                  <a:lnTo>
                    <a:pt x="2310159" y="459298"/>
                  </a:lnTo>
                  <a:lnTo>
                    <a:pt x="2446051" y="459298"/>
                  </a:lnTo>
                  <a:lnTo>
                    <a:pt x="2581942" y="459298"/>
                  </a:lnTo>
                  <a:lnTo>
                    <a:pt x="2717834" y="459298"/>
                  </a:lnTo>
                  <a:lnTo>
                    <a:pt x="2853726" y="382748"/>
                  </a:lnTo>
                  <a:lnTo>
                    <a:pt x="2989618" y="612397"/>
                  </a:lnTo>
                  <a:lnTo>
                    <a:pt x="3125509" y="612397"/>
                  </a:lnTo>
                  <a:lnTo>
                    <a:pt x="3261401" y="612397"/>
                  </a:lnTo>
                  <a:lnTo>
                    <a:pt x="3397293" y="61239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87998"/>
              <a:ext cx="3397293" cy="1071696"/>
            </a:xfrm>
            <a:custGeom>
              <a:avLst/>
              <a:pathLst>
                <a:path w="3397293" h="1071696">
                  <a:moveTo>
                    <a:pt x="0" y="1071696"/>
                  </a:moveTo>
                  <a:lnTo>
                    <a:pt x="135891" y="1071696"/>
                  </a:lnTo>
                  <a:lnTo>
                    <a:pt x="271783" y="1071696"/>
                  </a:lnTo>
                  <a:lnTo>
                    <a:pt x="407675" y="918596"/>
                  </a:lnTo>
                  <a:lnTo>
                    <a:pt x="543566" y="765497"/>
                  </a:lnTo>
                  <a:lnTo>
                    <a:pt x="679458" y="688947"/>
                  </a:lnTo>
                  <a:lnTo>
                    <a:pt x="815350" y="612397"/>
                  </a:lnTo>
                  <a:lnTo>
                    <a:pt x="951242" y="612397"/>
                  </a:lnTo>
                  <a:lnTo>
                    <a:pt x="1087133" y="382748"/>
                  </a:lnTo>
                  <a:lnTo>
                    <a:pt x="1223025" y="229649"/>
                  </a:lnTo>
                  <a:lnTo>
                    <a:pt x="1358917" y="229649"/>
                  </a:lnTo>
                  <a:lnTo>
                    <a:pt x="1494809" y="153099"/>
                  </a:lnTo>
                  <a:lnTo>
                    <a:pt x="1630700" y="153099"/>
                  </a:lnTo>
                  <a:lnTo>
                    <a:pt x="1766592" y="153099"/>
                  </a:lnTo>
                  <a:lnTo>
                    <a:pt x="1902484" y="153099"/>
                  </a:lnTo>
                  <a:lnTo>
                    <a:pt x="2038375" y="76549"/>
                  </a:lnTo>
                  <a:lnTo>
                    <a:pt x="2174267" y="0"/>
                  </a:lnTo>
                  <a:lnTo>
                    <a:pt x="2310159" y="0"/>
                  </a:lnTo>
                  <a:lnTo>
                    <a:pt x="2446051" y="0"/>
                  </a:lnTo>
                  <a:lnTo>
                    <a:pt x="2581942" y="0"/>
                  </a:lnTo>
                  <a:lnTo>
                    <a:pt x="2717834" y="229649"/>
                  </a:lnTo>
                  <a:lnTo>
                    <a:pt x="2853726" y="382748"/>
                  </a:lnTo>
                  <a:lnTo>
                    <a:pt x="2989618" y="7654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11449"/>
              <a:ext cx="3397293" cy="229649"/>
            </a:xfrm>
            <a:custGeom>
              <a:avLst/>
              <a:pathLst>
                <a:path w="3397293" h="229649">
                  <a:moveTo>
                    <a:pt x="0" y="229649"/>
                  </a:moveTo>
                  <a:lnTo>
                    <a:pt x="135891" y="153099"/>
                  </a:lnTo>
                  <a:lnTo>
                    <a:pt x="271783" y="7654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76549"/>
                  </a:lnTo>
                  <a:lnTo>
                    <a:pt x="1902484" y="76549"/>
                  </a:lnTo>
                  <a:lnTo>
                    <a:pt x="2038375" y="76549"/>
                  </a:lnTo>
                  <a:lnTo>
                    <a:pt x="2174267" y="76549"/>
                  </a:lnTo>
                  <a:lnTo>
                    <a:pt x="2310159" y="76549"/>
                  </a:lnTo>
                  <a:lnTo>
                    <a:pt x="2446051" y="76549"/>
                  </a:lnTo>
                  <a:lnTo>
                    <a:pt x="2581942" y="76549"/>
                  </a:lnTo>
                  <a:lnTo>
                    <a:pt x="2717834" y="153099"/>
                  </a:lnTo>
                  <a:lnTo>
                    <a:pt x="2853726" y="76549"/>
                  </a:lnTo>
                  <a:lnTo>
                    <a:pt x="2989618" y="76549"/>
                  </a:lnTo>
                  <a:lnTo>
                    <a:pt x="3125509" y="153099"/>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879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612397"/>
            </a:xfrm>
            <a:custGeom>
              <a:avLst/>
              <a:pathLst>
                <a:path w="3397293" h="612397">
                  <a:moveTo>
                    <a:pt x="0" y="535848"/>
                  </a:moveTo>
                  <a:lnTo>
                    <a:pt x="135891" y="306198"/>
                  </a:lnTo>
                  <a:lnTo>
                    <a:pt x="271783" y="306198"/>
                  </a:lnTo>
                  <a:lnTo>
                    <a:pt x="407675" y="0"/>
                  </a:lnTo>
                  <a:lnTo>
                    <a:pt x="543566" y="76549"/>
                  </a:lnTo>
                  <a:lnTo>
                    <a:pt x="679458" y="76549"/>
                  </a:lnTo>
                  <a:lnTo>
                    <a:pt x="815350" y="76549"/>
                  </a:lnTo>
                  <a:lnTo>
                    <a:pt x="951242" y="76549"/>
                  </a:lnTo>
                  <a:lnTo>
                    <a:pt x="1087133" y="76549"/>
                  </a:lnTo>
                  <a:lnTo>
                    <a:pt x="1223025" y="76549"/>
                  </a:lnTo>
                  <a:lnTo>
                    <a:pt x="1358917" y="76549"/>
                  </a:lnTo>
                  <a:lnTo>
                    <a:pt x="1494809" y="153099"/>
                  </a:lnTo>
                  <a:lnTo>
                    <a:pt x="1630700" y="153099"/>
                  </a:lnTo>
                  <a:lnTo>
                    <a:pt x="1766592" y="306198"/>
                  </a:lnTo>
                  <a:lnTo>
                    <a:pt x="1902484" y="306198"/>
                  </a:lnTo>
                  <a:lnTo>
                    <a:pt x="2038375" y="306198"/>
                  </a:lnTo>
                  <a:lnTo>
                    <a:pt x="2174267" y="459298"/>
                  </a:lnTo>
                  <a:lnTo>
                    <a:pt x="2310159" y="459298"/>
                  </a:lnTo>
                  <a:lnTo>
                    <a:pt x="2446051" y="459298"/>
                  </a:lnTo>
                  <a:lnTo>
                    <a:pt x="2581942" y="459298"/>
                  </a:lnTo>
                  <a:lnTo>
                    <a:pt x="2717834" y="459298"/>
                  </a:lnTo>
                  <a:lnTo>
                    <a:pt x="2853726" y="382748"/>
                  </a:lnTo>
                  <a:lnTo>
                    <a:pt x="2989618" y="612397"/>
                  </a:lnTo>
                  <a:lnTo>
                    <a:pt x="3125509" y="612397"/>
                  </a:lnTo>
                  <a:lnTo>
                    <a:pt x="3261401" y="612397"/>
                  </a:lnTo>
                  <a:lnTo>
                    <a:pt x="3397293" y="61239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788969"/>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605250"/>
              <a:ext cx="0" cy="183719"/>
            </a:xfrm>
            <a:custGeom>
              <a:avLst/>
              <a:pathLst>
                <a:path w="0" h="183719">
                  <a:moveTo>
                    <a:pt x="0" y="0"/>
                  </a:moveTo>
                  <a:lnTo>
                    <a:pt x="0" y="183719"/>
                  </a:lnTo>
                </a:path>
              </a:pathLst>
            </a:custGeom>
            <a:ln w="13550" cap="flat">
              <a:solidFill>
                <a:srgbClr val="0058AB">
                  <a:alpha val="100000"/>
                </a:srgbClr>
              </a:solidFill>
              <a:prstDash val="dot"/>
              <a:round/>
            </a:ln>
          </p:spPr>
          <p:txBody>
            <a:bodyPr/>
            <a:lstStyle/>
            <a:p/>
          </p:txBody>
        </p:sp>
        <p:sp>
          <p:nvSpPr>
            <p:cNvPr id="84" name="pl84"/>
            <p:cNvSpPr/>
            <p:nvPr/>
          </p:nvSpPr>
          <p:spPr>
            <a:xfrm>
              <a:off x="6796581" y="2605250"/>
              <a:ext cx="0" cy="183719"/>
            </a:xfrm>
            <a:custGeom>
              <a:avLst/>
              <a:pathLst>
                <a:path w="0" h="183719">
                  <a:moveTo>
                    <a:pt x="0" y="0"/>
                  </a:moveTo>
                  <a:lnTo>
                    <a:pt x="0" y="183719"/>
                  </a:lnTo>
                </a:path>
              </a:pathLst>
            </a:custGeom>
            <a:ln w="13550" cap="flat">
              <a:solidFill>
                <a:srgbClr val="0058AB">
                  <a:alpha val="100000"/>
                </a:srgbClr>
              </a:solidFill>
              <a:prstDash val="dot"/>
              <a:round/>
            </a:ln>
          </p:spPr>
          <p:txBody>
            <a:bodyPr/>
            <a:lstStyle/>
            <a:p/>
          </p:txBody>
        </p:sp>
        <p:sp>
          <p:nvSpPr>
            <p:cNvPr id="85" name="pl85"/>
            <p:cNvSpPr/>
            <p:nvPr/>
          </p:nvSpPr>
          <p:spPr>
            <a:xfrm>
              <a:off x="7476039" y="2788969"/>
              <a:ext cx="0" cy="45929"/>
            </a:xfrm>
            <a:custGeom>
              <a:avLst/>
              <a:pathLst>
                <a:path w="0" h="45929">
                  <a:moveTo>
                    <a:pt x="0" y="459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788969"/>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788969"/>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788969"/>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612397"/>
            </a:xfrm>
            <a:custGeom>
              <a:avLst/>
              <a:pathLst>
                <a:path w="3397293" h="612397">
                  <a:moveTo>
                    <a:pt x="0" y="535848"/>
                  </a:moveTo>
                  <a:lnTo>
                    <a:pt x="135891" y="306198"/>
                  </a:lnTo>
                  <a:lnTo>
                    <a:pt x="271783" y="306198"/>
                  </a:lnTo>
                  <a:lnTo>
                    <a:pt x="407675" y="0"/>
                  </a:lnTo>
                  <a:lnTo>
                    <a:pt x="543566" y="76549"/>
                  </a:lnTo>
                  <a:lnTo>
                    <a:pt x="679458" y="76549"/>
                  </a:lnTo>
                  <a:lnTo>
                    <a:pt x="815350" y="76549"/>
                  </a:lnTo>
                  <a:lnTo>
                    <a:pt x="951242" y="76549"/>
                  </a:lnTo>
                  <a:lnTo>
                    <a:pt x="1087133" y="76549"/>
                  </a:lnTo>
                  <a:lnTo>
                    <a:pt x="1223025" y="76549"/>
                  </a:lnTo>
                  <a:lnTo>
                    <a:pt x="1358917" y="76549"/>
                  </a:lnTo>
                  <a:lnTo>
                    <a:pt x="1494809" y="153099"/>
                  </a:lnTo>
                  <a:lnTo>
                    <a:pt x="1630700" y="153099"/>
                  </a:lnTo>
                  <a:lnTo>
                    <a:pt x="1766592" y="306198"/>
                  </a:lnTo>
                  <a:lnTo>
                    <a:pt x="1902484" y="306198"/>
                  </a:lnTo>
                  <a:lnTo>
                    <a:pt x="2038375" y="306198"/>
                  </a:lnTo>
                  <a:lnTo>
                    <a:pt x="2174267" y="459298"/>
                  </a:lnTo>
                  <a:lnTo>
                    <a:pt x="2310159" y="459298"/>
                  </a:lnTo>
                  <a:lnTo>
                    <a:pt x="2446051" y="459298"/>
                  </a:lnTo>
                  <a:lnTo>
                    <a:pt x="2581942" y="459298"/>
                  </a:lnTo>
                  <a:lnTo>
                    <a:pt x="2717834" y="459298"/>
                  </a:lnTo>
                  <a:lnTo>
                    <a:pt x="2853726" y="382748"/>
                  </a:lnTo>
                  <a:lnTo>
                    <a:pt x="2989618" y="612397"/>
                  </a:lnTo>
                  <a:lnTo>
                    <a:pt x="3125509" y="612397"/>
                  </a:lnTo>
                  <a:lnTo>
                    <a:pt x="3261401" y="612397"/>
                  </a:lnTo>
                  <a:lnTo>
                    <a:pt x="3397293" y="61239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7192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7192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445895" y="27192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7179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358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905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4517"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15" name="tx115"/>
            <p:cNvSpPr/>
            <p:nvPr/>
          </p:nvSpPr>
          <p:spPr>
            <a:xfrm>
              <a:off x="68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2009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73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77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682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286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75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380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984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588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502145"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27334" cy="114824"/>
            </a:xfrm>
            <a:prstGeom prst="rect">
              <a:avLst/>
            </a:prstGeom>
            <a:solidFill>
              <a:srgbClr val="1CABE2">
                <a:alpha val="80000"/>
              </a:srgbClr>
            </a:solidFill>
          </p:spPr>
          <p:txBody>
            <a:bodyPr/>
            <a:lstStyle/>
            <a:p/>
          </p:txBody>
        </p:sp>
        <p:sp>
          <p:nvSpPr>
            <p:cNvPr id="133" name="tx133"/>
            <p:cNvSpPr/>
            <p:nvPr/>
          </p:nvSpPr>
          <p:spPr>
            <a:xfrm>
              <a:off x="7388287"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4" name="tx134"/>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79,000</a:t>
              </a:r>
            </a:p>
          </p:txBody>
        </p:sp>
        <p:sp>
          <p:nvSpPr>
            <p:cNvPr id="135" name="tx135"/>
            <p:cNvSpPr/>
            <p:nvPr/>
          </p:nvSpPr>
          <p:spPr>
            <a:xfrm>
              <a:off x="811347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03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46107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647113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83315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Germany (89%) was 4 percentage points higher than the global average (85%) and 5 percentage points lower than the average across all non-programme countries (94%).
National DTP3 coverage was 2 percentage points lower than in 2019 (91%).
This equates to 78,000 un- and undervaccinated children in 2025 compared to 70,000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DTP3 coverage was 89% - this is 2 percentage points lower than in 2019, but 4 percentage points higher than the global average (85%).</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Germany ranked number 5 out of 41 countries for lowest DTP3 coverage (based on tied ranks).
Germany was in the top 10 non-programme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59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93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817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99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5878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97575"/>
              <a:ext cx="238662" cy="1114434"/>
            </a:xfrm>
            <a:prstGeom prst="rect">
              <a:avLst/>
            </a:prstGeom>
            <a:solidFill>
              <a:srgbClr val="80BD41">
                <a:alpha val="100000"/>
              </a:srgbClr>
            </a:solidFill>
          </p:spPr>
          <p:txBody>
            <a:bodyPr/>
            <a:lstStyle/>
            <a:p/>
          </p:txBody>
        </p:sp>
        <p:sp>
          <p:nvSpPr>
            <p:cNvPr id="23" name="rc23"/>
            <p:cNvSpPr/>
            <p:nvPr/>
          </p:nvSpPr>
          <p:spPr>
            <a:xfrm>
              <a:off x="1333322" y="2973747"/>
              <a:ext cx="238662" cy="123827"/>
            </a:xfrm>
            <a:prstGeom prst="rect">
              <a:avLst/>
            </a:prstGeom>
            <a:solidFill>
              <a:srgbClr val="1CABE2">
                <a:alpha val="100000"/>
              </a:srgbClr>
            </a:solidFill>
          </p:spPr>
          <p:txBody>
            <a:bodyPr/>
            <a:lstStyle/>
            <a:p/>
          </p:txBody>
        </p:sp>
        <p:sp>
          <p:nvSpPr>
            <p:cNvPr id="24" name="rc24"/>
            <p:cNvSpPr/>
            <p:nvPr/>
          </p:nvSpPr>
          <p:spPr>
            <a:xfrm>
              <a:off x="1598503" y="3106654"/>
              <a:ext cx="238662" cy="1105355"/>
            </a:xfrm>
            <a:prstGeom prst="rect">
              <a:avLst/>
            </a:prstGeom>
            <a:solidFill>
              <a:srgbClr val="80BD41">
                <a:alpha val="100000"/>
              </a:srgbClr>
            </a:solidFill>
          </p:spPr>
          <p:txBody>
            <a:bodyPr/>
            <a:lstStyle/>
            <a:p/>
          </p:txBody>
        </p:sp>
        <p:sp>
          <p:nvSpPr>
            <p:cNvPr id="25" name="rc25"/>
            <p:cNvSpPr/>
            <p:nvPr/>
          </p:nvSpPr>
          <p:spPr>
            <a:xfrm>
              <a:off x="1598503" y="3023447"/>
              <a:ext cx="238662" cy="83206"/>
            </a:xfrm>
            <a:prstGeom prst="rect">
              <a:avLst/>
            </a:prstGeom>
            <a:solidFill>
              <a:srgbClr val="1CABE2">
                <a:alpha val="100000"/>
              </a:srgbClr>
            </a:solidFill>
          </p:spPr>
          <p:txBody>
            <a:bodyPr/>
            <a:lstStyle/>
            <a:p/>
          </p:txBody>
        </p:sp>
        <p:sp>
          <p:nvSpPr>
            <p:cNvPr id="26" name="rc26"/>
            <p:cNvSpPr/>
            <p:nvPr/>
          </p:nvSpPr>
          <p:spPr>
            <a:xfrm>
              <a:off x="1863684" y="3128856"/>
              <a:ext cx="238662" cy="1083152"/>
            </a:xfrm>
            <a:prstGeom prst="rect">
              <a:avLst/>
            </a:prstGeom>
            <a:solidFill>
              <a:srgbClr val="80BD41">
                <a:alpha val="100000"/>
              </a:srgbClr>
            </a:solidFill>
          </p:spPr>
          <p:txBody>
            <a:bodyPr/>
            <a:lstStyle/>
            <a:p/>
          </p:txBody>
        </p:sp>
        <p:sp>
          <p:nvSpPr>
            <p:cNvPr id="27" name="rc27"/>
            <p:cNvSpPr/>
            <p:nvPr/>
          </p:nvSpPr>
          <p:spPr>
            <a:xfrm>
              <a:off x="1863684" y="3047322"/>
              <a:ext cx="238662" cy="81534"/>
            </a:xfrm>
            <a:prstGeom prst="rect">
              <a:avLst/>
            </a:prstGeom>
            <a:solidFill>
              <a:srgbClr val="1CABE2">
                <a:alpha val="100000"/>
              </a:srgbClr>
            </a:solidFill>
          </p:spPr>
          <p:txBody>
            <a:bodyPr/>
            <a:lstStyle/>
            <a:p/>
          </p:txBody>
        </p:sp>
        <p:sp>
          <p:nvSpPr>
            <p:cNvPr id="28" name="rc28"/>
            <p:cNvSpPr/>
            <p:nvPr/>
          </p:nvSpPr>
          <p:spPr>
            <a:xfrm>
              <a:off x="2128865" y="3098484"/>
              <a:ext cx="238662" cy="1113525"/>
            </a:xfrm>
            <a:prstGeom prst="rect">
              <a:avLst/>
            </a:prstGeom>
            <a:solidFill>
              <a:srgbClr val="80BD41">
                <a:alpha val="100000"/>
              </a:srgbClr>
            </a:solidFill>
          </p:spPr>
          <p:txBody>
            <a:bodyPr/>
            <a:lstStyle/>
            <a:p/>
          </p:txBody>
        </p:sp>
        <p:sp>
          <p:nvSpPr>
            <p:cNvPr id="29" name="rc29"/>
            <p:cNvSpPr/>
            <p:nvPr/>
          </p:nvSpPr>
          <p:spPr>
            <a:xfrm>
              <a:off x="2128865" y="3064051"/>
              <a:ext cx="238662" cy="34432"/>
            </a:xfrm>
            <a:prstGeom prst="rect">
              <a:avLst/>
            </a:prstGeom>
            <a:solidFill>
              <a:srgbClr val="1CABE2">
                <a:alpha val="100000"/>
              </a:srgbClr>
            </a:solidFill>
          </p:spPr>
          <p:txBody>
            <a:bodyPr/>
            <a:lstStyle/>
            <a:p/>
          </p:txBody>
        </p:sp>
        <p:sp>
          <p:nvSpPr>
            <p:cNvPr id="30" name="rc30"/>
            <p:cNvSpPr/>
            <p:nvPr/>
          </p:nvSpPr>
          <p:spPr>
            <a:xfrm>
              <a:off x="2394045" y="3108051"/>
              <a:ext cx="238662" cy="1103958"/>
            </a:xfrm>
            <a:prstGeom prst="rect">
              <a:avLst/>
            </a:prstGeom>
            <a:solidFill>
              <a:srgbClr val="80BD41">
                <a:alpha val="100000"/>
              </a:srgbClr>
            </a:solidFill>
          </p:spPr>
          <p:txBody>
            <a:bodyPr/>
            <a:lstStyle/>
            <a:p/>
          </p:txBody>
        </p:sp>
        <p:sp>
          <p:nvSpPr>
            <p:cNvPr id="31" name="rc31"/>
            <p:cNvSpPr/>
            <p:nvPr/>
          </p:nvSpPr>
          <p:spPr>
            <a:xfrm>
              <a:off x="2394045" y="3062054"/>
              <a:ext cx="238662" cy="45996"/>
            </a:xfrm>
            <a:prstGeom prst="rect">
              <a:avLst/>
            </a:prstGeom>
            <a:solidFill>
              <a:srgbClr val="1CABE2">
                <a:alpha val="100000"/>
              </a:srgbClr>
            </a:solidFill>
          </p:spPr>
          <p:txBody>
            <a:bodyPr/>
            <a:lstStyle/>
            <a:p/>
          </p:txBody>
        </p:sp>
        <p:sp>
          <p:nvSpPr>
            <p:cNvPr id="32" name="rc32"/>
            <p:cNvSpPr/>
            <p:nvPr/>
          </p:nvSpPr>
          <p:spPr>
            <a:xfrm>
              <a:off x="2659226" y="3136230"/>
              <a:ext cx="238662" cy="1075778"/>
            </a:xfrm>
            <a:prstGeom prst="rect">
              <a:avLst/>
            </a:prstGeom>
            <a:solidFill>
              <a:srgbClr val="80BD41">
                <a:alpha val="100000"/>
              </a:srgbClr>
            </a:solidFill>
          </p:spPr>
          <p:txBody>
            <a:bodyPr/>
            <a:lstStyle/>
            <a:p/>
          </p:txBody>
        </p:sp>
        <p:sp>
          <p:nvSpPr>
            <p:cNvPr id="33" name="rc33"/>
            <p:cNvSpPr/>
            <p:nvPr/>
          </p:nvSpPr>
          <p:spPr>
            <a:xfrm>
              <a:off x="2659226" y="3091403"/>
              <a:ext cx="238662" cy="44827"/>
            </a:xfrm>
            <a:prstGeom prst="rect">
              <a:avLst/>
            </a:prstGeom>
            <a:solidFill>
              <a:srgbClr val="1CABE2">
                <a:alpha val="100000"/>
              </a:srgbClr>
            </a:solidFill>
          </p:spPr>
          <p:txBody>
            <a:bodyPr/>
            <a:lstStyle/>
            <a:p/>
          </p:txBody>
        </p:sp>
        <p:sp>
          <p:nvSpPr>
            <p:cNvPr id="34" name="rc34"/>
            <p:cNvSpPr/>
            <p:nvPr/>
          </p:nvSpPr>
          <p:spPr>
            <a:xfrm>
              <a:off x="2924407" y="3145358"/>
              <a:ext cx="238662" cy="1066651"/>
            </a:xfrm>
            <a:prstGeom prst="rect">
              <a:avLst/>
            </a:prstGeom>
            <a:solidFill>
              <a:srgbClr val="80BD41">
                <a:alpha val="100000"/>
              </a:srgbClr>
            </a:solidFill>
          </p:spPr>
          <p:txBody>
            <a:bodyPr/>
            <a:lstStyle/>
            <a:p/>
          </p:txBody>
        </p:sp>
        <p:sp>
          <p:nvSpPr>
            <p:cNvPr id="35" name="rc35"/>
            <p:cNvSpPr/>
            <p:nvPr/>
          </p:nvSpPr>
          <p:spPr>
            <a:xfrm>
              <a:off x="2924407" y="3100920"/>
              <a:ext cx="238662" cy="44437"/>
            </a:xfrm>
            <a:prstGeom prst="rect">
              <a:avLst/>
            </a:prstGeom>
            <a:solidFill>
              <a:srgbClr val="1CABE2">
                <a:alpha val="100000"/>
              </a:srgbClr>
            </a:solidFill>
          </p:spPr>
          <p:txBody>
            <a:bodyPr/>
            <a:lstStyle/>
            <a:p/>
          </p:txBody>
        </p:sp>
        <p:sp>
          <p:nvSpPr>
            <p:cNvPr id="36" name="rc36"/>
            <p:cNvSpPr/>
            <p:nvPr/>
          </p:nvSpPr>
          <p:spPr>
            <a:xfrm>
              <a:off x="3189588" y="3157215"/>
              <a:ext cx="238662" cy="1054794"/>
            </a:xfrm>
            <a:prstGeom prst="rect">
              <a:avLst/>
            </a:prstGeom>
            <a:solidFill>
              <a:srgbClr val="80BD41">
                <a:alpha val="100000"/>
              </a:srgbClr>
            </a:solidFill>
          </p:spPr>
          <p:txBody>
            <a:bodyPr/>
            <a:lstStyle/>
            <a:p/>
          </p:txBody>
        </p:sp>
        <p:sp>
          <p:nvSpPr>
            <p:cNvPr id="37" name="rc37"/>
            <p:cNvSpPr/>
            <p:nvPr/>
          </p:nvSpPr>
          <p:spPr>
            <a:xfrm>
              <a:off x="3189588" y="3113264"/>
              <a:ext cx="238662" cy="43950"/>
            </a:xfrm>
            <a:prstGeom prst="rect">
              <a:avLst/>
            </a:prstGeom>
            <a:solidFill>
              <a:srgbClr val="1CABE2">
                <a:alpha val="100000"/>
              </a:srgbClr>
            </a:solidFill>
          </p:spPr>
          <p:txBody>
            <a:bodyPr/>
            <a:lstStyle/>
            <a:p/>
          </p:txBody>
        </p:sp>
        <p:sp>
          <p:nvSpPr>
            <p:cNvPr id="38" name="rc38"/>
            <p:cNvSpPr/>
            <p:nvPr/>
          </p:nvSpPr>
          <p:spPr>
            <a:xfrm>
              <a:off x="3454768" y="3160885"/>
              <a:ext cx="238662" cy="1051123"/>
            </a:xfrm>
            <a:prstGeom prst="rect">
              <a:avLst/>
            </a:prstGeom>
            <a:solidFill>
              <a:srgbClr val="80BD41">
                <a:alpha val="100000"/>
              </a:srgbClr>
            </a:solidFill>
          </p:spPr>
          <p:txBody>
            <a:bodyPr/>
            <a:lstStyle/>
            <a:p/>
          </p:txBody>
        </p:sp>
        <p:sp>
          <p:nvSpPr>
            <p:cNvPr id="39" name="rc39"/>
            <p:cNvSpPr/>
            <p:nvPr/>
          </p:nvSpPr>
          <p:spPr>
            <a:xfrm>
              <a:off x="3454768" y="3117097"/>
              <a:ext cx="238662" cy="43788"/>
            </a:xfrm>
            <a:prstGeom prst="rect">
              <a:avLst/>
            </a:prstGeom>
            <a:solidFill>
              <a:srgbClr val="1CABE2">
                <a:alpha val="100000"/>
              </a:srgbClr>
            </a:solidFill>
          </p:spPr>
          <p:txBody>
            <a:bodyPr/>
            <a:lstStyle/>
            <a:p/>
          </p:txBody>
        </p:sp>
        <p:sp>
          <p:nvSpPr>
            <p:cNvPr id="40" name="rc40"/>
            <p:cNvSpPr/>
            <p:nvPr/>
          </p:nvSpPr>
          <p:spPr>
            <a:xfrm>
              <a:off x="3719949" y="3185297"/>
              <a:ext cx="238662" cy="1026712"/>
            </a:xfrm>
            <a:prstGeom prst="rect">
              <a:avLst/>
            </a:prstGeom>
            <a:solidFill>
              <a:srgbClr val="80BD41">
                <a:alpha val="100000"/>
              </a:srgbClr>
            </a:solidFill>
          </p:spPr>
          <p:txBody>
            <a:bodyPr/>
            <a:lstStyle/>
            <a:p/>
          </p:txBody>
        </p:sp>
        <p:sp>
          <p:nvSpPr>
            <p:cNvPr id="41" name="rc41"/>
            <p:cNvSpPr/>
            <p:nvPr/>
          </p:nvSpPr>
          <p:spPr>
            <a:xfrm>
              <a:off x="3719949" y="3142516"/>
              <a:ext cx="238662" cy="42781"/>
            </a:xfrm>
            <a:prstGeom prst="rect">
              <a:avLst/>
            </a:prstGeom>
            <a:solidFill>
              <a:srgbClr val="1CABE2">
                <a:alpha val="100000"/>
              </a:srgbClr>
            </a:solidFill>
          </p:spPr>
          <p:txBody>
            <a:bodyPr/>
            <a:lstStyle/>
            <a:p/>
          </p:txBody>
        </p:sp>
        <p:sp>
          <p:nvSpPr>
            <p:cNvPr id="42" name="rc42"/>
            <p:cNvSpPr/>
            <p:nvPr/>
          </p:nvSpPr>
          <p:spPr>
            <a:xfrm>
              <a:off x="3985130" y="3159895"/>
              <a:ext cx="238662" cy="1052114"/>
            </a:xfrm>
            <a:prstGeom prst="rect">
              <a:avLst/>
            </a:prstGeom>
            <a:solidFill>
              <a:srgbClr val="80BD41">
                <a:alpha val="100000"/>
              </a:srgbClr>
            </a:solidFill>
          </p:spPr>
          <p:txBody>
            <a:bodyPr/>
            <a:lstStyle/>
            <a:p/>
          </p:txBody>
        </p:sp>
        <p:sp>
          <p:nvSpPr>
            <p:cNvPr id="43" name="rc43"/>
            <p:cNvSpPr/>
            <p:nvPr/>
          </p:nvSpPr>
          <p:spPr>
            <a:xfrm>
              <a:off x="3985130" y="3116058"/>
              <a:ext cx="238662" cy="43836"/>
            </a:xfrm>
            <a:prstGeom prst="rect">
              <a:avLst/>
            </a:prstGeom>
            <a:solidFill>
              <a:srgbClr val="1CABE2">
                <a:alpha val="100000"/>
              </a:srgbClr>
            </a:solidFill>
          </p:spPr>
          <p:txBody>
            <a:bodyPr/>
            <a:lstStyle/>
            <a:p/>
          </p:txBody>
        </p:sp>
        <p:sp>
          <p:nvSpPr>
            <p:cNvPr id="44" name="rc44"/>
            <p:cNvSpPr/>
            <p:nvPr/>
          </p:nvSpPr>
          <p:spPr>
            <a:xfrm>
              <a:off x="4250311" y="3183185"/>
              <a:ext cx="238662" cy="1028823"/>
            </a:xfrm>
            <a:prstGeom prst="rect">
              <a:avLst/>
            </a:prstGeom>
            <a:solidFill>
              <a:srgbClr val="80BD41">
                <a:alpha val="100000"/>
              </a:srgbClr>
            </a:solidFill>
          </p:spPr>
          <p:txBody>
            <a:bodyPr/>
            <a:lstStyle/>
            <a:p/>
          </p:txBody>
        </p:sp>
        <p:sp>
          <p:nvSpPr>
            <p:cNvPr id="45" name="rc45"/>
            <p:cNvSpPr/>
            <p:nvPr/>
          </p:nvSpPr>
          <p:spPr>
            <a:xfrm>
              <a:off x="4250311" y="3129035"/>
              <a:ext cx="238662" cy="54150"/>
            </a:xfrm>
            <a:prstGeom prst="rect">
              <a:avLst/>
            </a:prstGeom>
            <a:solidFill>
              <a:srgbClr val="1CABE2">
                <a:alpha val="100000"/>
              </a:srgbClr>
            </a:solidFill>
          </p:spPr>
          <p:txBody>
            <a:bodyPr/>
            <a:lstStyle/>
            <a:p/>
          </p:txBody>
        </p:sp>
        <p:sp>
          <p:nvSpPr>
            <p:cNvPr id="46" name="rc46"/>
            <p:cNvSpPr/>
            <p:nvPr/>
          </p:nvSpPr>
          <p:spPr>
            <a:xfrm>
              <a:off x="4515492" y="3163565"/>
              <a:ext cx="238662" cy="1048443"/>
            </a:xfrm>
            <a:prstGeom prst="rect">
              <a:avLst/>
            </a:prstGeom>
            <a:solidFill>
              <a:srgbClr val="80BD41">
                <a:alpha val="100000"/>
              </a:srgbClr>
            </a:solidFill>
          </p:spPr>
          <p:txBody>
            <a:bodyPr/>
            <a:lstStyle/>
            <a:p/>
          </p:txBody>
        </p:sp>
        <p:sp>
          <p:nvSpPr>
            <p:cNvPr id="47" name="rc47"/>
            <p:cNvSpPr/>
            <p:nvPr/>
          </p:nvSpPr>
          <p:spPr>
            <a:xfrm>
              <a:off x="4515492" y="3108375"/>
              <a:ext cx="238662" cy="55189"/>
            </a:xfrm>
            <a:prstGeom prst="rect">
              <a:avLst/>
            </a:prstGeom>
            <a:solidFill>
              <a:srgbClr val="1CABE2">
                <a:alpha val="100000"/>
              </a:srgbClr>
            </a:solidFill>
          </p:spPr>
          <p:txBody>
            <a:bodyPr/>
            <a:lstStyle/>
            <a:p/>
          </p:txBody>
        </p:sp>
        <p:sp>
          <p:nvSpPr>
            <p:cNvPr id="48" name="rc48"/>
            <p:cNvSpPr/>
            <p:nvPr/>
          </p:nvSpPr>
          <p:spPr>
            <a:xfrm>
              <a:off x="4780672" y="3188302"/>
              <a:ext cx="238662" cy="1023707"/>
            </a:xfrm>
            <a:prstGeom prst="rect">
              <a:avLst/>
            </a:prstGeom>
            <a:solidFill>
              <a:srgbClr val="80BD41">
                <a:alpha val="100000"/>
              </a:srgbClr>
            </a:solidFill>
          </p:spPr>
          <p:txBody>
            <a:bodyPr/>
            <a:lstStyle/>
            <a:p/>
          </p:txBody>
        </p:sp>
        <p:sp>
          <p:nvSpPr>
            <p:cNvPr id="49" name="rc49"/>
            <p:cNvSpPr/>
            <p:nvPr/>
          </p:nvSpPr>
          <p:spPr>
            <a:xfrm>
              <a:off x="4780672" y="3111250"/>
              <a:ext cx="238662" cy="77051"/>
            </a:xfrm>
            <a:prstGeom prst="rect">
              <a:avLst/>
            </a:prstGeom>
            <a:solidFill>
              <a:srgbClr val="1CABE2">
                <a:alpha val="100000"/>
              </a:srgbClr>
            </a:solidFill>
          </p:spPr>
          <p:txBody>
            <a:bodyPr/>
            <a:lstStyle/>
            <a:p/>
          </p:txBody>
        </p:sp>
        <p:sp>
          <p:nvSpPr>
            <p:cNvPr id="50" name="rc50"/>
            <p:cNvSpPr/>
            <p:nvPr/>
          </p:nvSpPr>
          <p:spPr>
            <a:xfrm>
              <a:off x="5045853" y="3141411"/>
              <a:ext cx="238662" cy="1070597"/>
            </a:xfrm>
            <a:prstGeom prst="rect">
              <a:avLst/>
            </a:prstGeom>
            <a:solidFill>
              <a:srgbClr val="80BD41">
                <a:alpha val="100000"/>
              </a:srgbClr>
            </a:solidFill>
          </p:spPr>
          <p:txBody>
            <a:bodyPr/>
            <a:lstStyle/>
            <a:p/>
          </p:txBody>
        </p:sp>
        <p:sp>
          <p:nvSpPr>
            <p:cNvPr id="51" name="rc51"/>
            <p:cNvSpPr/>
            <p:nvPr/>
          </p:nvSpPr>
          <p:spPr>
            <a:xfrm>
              <a:off x="5045853" y="3060836"/>
              <a:ext cx="238662" cy="80575"/>
            </a:xfrm>
            <a:prstGeom prst="rect">
              <a:avLst/>
            </a:prstGeom>
            <a:solidFill>
              <a:srgbClr val="1CABE2">
                <a:alpha val="100000"/>
              </a:srgbClr>
            </a:solidFill>
          </p:spPr>
          <p:txBody>
            <a:bodyPr/>
            <a:lstStyle/>
            <a:p/>
          </p:txBody>
        </p:sp>
        <p:sp>
          <p:nvSpPr>
            <p:cNvPr id="52" name="rc52"/>
            <p:cNvSpPr/>
            <p:nvPr/>
          </p:nvSpPr>
          <p:spPr>
            <a:xfrm>
              <a:off x="5311034" y="3108684"/>
              <a:ext cx="238662" cy="1103325"/>
            </a:xfrm>
            <a:prstGeom prst="rect">
              <a:avLst/>
            </a:prstGeom>
            <a:solidFill>
              <a:srgbClr val="80BD41">
                <a:alpha val="100000"/>
              </a:srgbClr>
            </a:solidFill>
          </p:spPr>
          <p:txBody>
            <a:bodyPr/>
            <a:lstStyle/>
            <a:p/>
          </p:txBody>
        </p:sp>
        <p:sp>
          <p:nvSpPr>
            <p:cNvPr id="53" name="rc53"/>
            <p:cNvSpPr/>
            <p:nvPr/>
          </p:nvSpPr>
          <p:spPr>
            <a:xfrm>
              <a:off x="5311034" y="3025639"/>
              <a:ext cx="238662" cy="83044"/>
            </a:xfrm>
            <a:prstGeom prst="rect">
              <a:avLst/>
            </a:prstGeom>
            <a:solidFill>
              <a:srgbClr val="1CABE2">
                <a:alpha val="100000"/>
              </a:srgbClr>
            </a:solidFill>
          </p:spPr>
          <p:txBody>
            <a:bodyPr/>
            <a:lstStyle/>
            <a:p/>
          </p:txBody>
        </p:sp>
        <p:sp>
          <p:nvSpPr>
            <p:cNvPr id="54" name="rc54"/>
            <p:cNvSpPr/>
            <p:nvPr/>
          </p:nvSpPr>
          <p:spPr>
            <a:xfrm>
              <a:off x="5576215" y="3050554"/>
              <a:ext cx="238662" cy="1161454"/>
            </a:xfrm>
            <a:prstGeom prst="rect">
              <a:avLst/>
            </a:prstGeom>
            <a:solidFill>
              <a:srgbClr val="80BD41">
                <a:alpha val="100000"/>
              </a:srgbClr>
            </a:solidFill>
          </p:spPr>
          <p:txBody>
            <a:bodyPr/>
            <a:lstStyle/>
            <a:p/>
          </p:txBody>
        </p:sp>
        <p:sp>
          <p:nvSpPr>
            <p:cNvPr id="55" name="rc55"/>
            <p:cNvSpPr/>
            <p:nvPr/>
          </p:nvSpPr>
          <p:spPr>
            <a:xfrm>
              <a:off x="5576215" y="2935692"/>
              <a:ext cx="238662" cy="114862"/>
            </a:xfrm>
            <a:prstGeom prst="rect">
              <a:avLst/>
            </a:prstGeom>
            <a:solidFill>
              <a:srgbClr val="1CABE2">
                <a:alpha val="100000"/>
              </a:srgbClr>
            </a:solidFill>
          </p:spPr>
          <p:txBody>
            <a:bodyPr/>
            <a:lstStyle/>
            <a:p/>
          </p:txBody>
        </p:sp>
        <p:sp>
          <p:nvSpPr>
            <p:cNvPr id="56" name="rc56"/>
            <p:cNvSpPr/>
            <p:nvPr/>
          </p:nvSpPr>
          <p:spPr>
            <a:xfrm>
              <a:off x="5841395" y="3055882"/>
              <a:ext cx="238662" cy="1156127"/>
            </a:xfrm>
            <a:prstGeom prst="rect">
              <a:avLst/>
            </a:prstGeom>
            <a:solidFill>
              <a:srgbClr val="80BD41">
                <a:alpha val="100000"/>
              </a:srgbClr>
            </a:solidFill>
          </p:spPr>
          <p:txBody>
            <a:bodyPr/>
            <a:lstStyle/>
            <a:p/>
          </p:txBody>
        </p:sp>
        <p:sp>
          <p:nvSpPr>
            <p:cNvPr id="57" name="rc57"/>
            <p:cNvSpPr/>
            <p:nvPr/>
          </p:nvSpPr>
          <p:spPr>
            <a:xfrm>
              <a:off x="5841395" y="2941539"/>
              <a:ext cx="238662" cy="114342"/>
            </a:xfrm>
            <a:prstGeom prst="rect">
              <a:avLst/>
            </a:prstGeom>
            <a:solidFill>
              <a:srgbClr val="1CABE2">
                <a:alpha val="100000"/>
              </a:srgbClr>
            </a:solidFill>
          </p:spPr>
          <p:txBody>
            <a:bodyPr/>
            <a:lstStyle/>
            <a:p/>
          </p:txBody>
        </p:sp>
        <p:sp>
          <p:nvSpPr>
            <p:cNvPr id="58" name="rc58"/>
            <p:cNvSpPr/>
            <p:nvPr/>
          </p:nvSpPr>
          <p:spPr>
            <a:xfrm>
              <a:off x="6106576" y="3050960"/>
              <a:ext cx="238662" cy="1161048"/>
            </a:xfrm>
            <a:prstGeom prst="rect">
              <a:avLst/>
            </a:prstGeom>
            <a:solidFill>
              <a:srgbClr val="80BD41">
                <a:alpha val="100000"/>
              </a:srgbClr>
            </a:solidFill>
          </p:spPr>
          <p:txBody>
            <a:bodyPr/>
            <a:lstStyle/>
            <a:p/>
          </p:txBody>
        </p:sp>
        <p:sp>
          <p:nvSpPr>
            <p:cNvPr id="59" name="rc59"/>
            <p:cNvSpPr/>
            <p:nvPr/>
          </p:nvSpPr>
          <p:spPr>
            <a:xfrm>
              <a:off x="6106576" y="2936131"/>
              <a:ext cx="238662" cy="114829"/>
            </a:xfrm>
            <a:prstGeom prst="rect">
              <a:avLst/>
            </a:prstGeom>
            <a:solidFill>
              <a:srgbClr val="1CABE2">
                <a:alpha val="100000"/>
              </a:srgbClr>
            </a:solidFill>
          </p:spPr>
          <p:txBody>
            <a:bodyPr/>
            <a:lstStyle/>
            <a:p/>
          </p:txBody>
        </p:sp>
        <p:sp>
          <p:nvSpPr>
            <p:cNvPr id="60" name="rc60"/>
            <p:cNvSpPr/>
            <p:nvPr/>
          </p:nvSpPr>
          <p:spPr>
            <a:xfrm>
              <a:off x="6371757" y="3064084"/>
              <a:ext cx="238662" cy="1147925"/>
            </a:xfrm>
            <a:prstGeom prst="rect">
              <a:avLst/>
            </a:prstGeom>
            <a:solidFill>
              <a:srgbClr val="80BD41">
                <a:alpha val="100000"/>
              </a:srgbClr>
            </a:solidFill>
          </p:spPr>
          <p:txBody>
            <a:bodyPr/>
            <a:lstStyle/>
            <a:p/>
          </p:txBody>
        </p:sp>
        <p:sp>
          <p:nvSpPr>
            <p:cNvPr id="61" name="rc61"/>
            <p:cNvSpPr/>
            <p:nvPr/>
          </p:nvSpPr>
          <p:spPr>
            <a:xfrm>
              <a:off x="6371757" y="2950553"/>
              <a:ext cx="238662" cy="113530"/>
            </a:xfrm>
            <a:prstGeom prst="rect">
              <a:avLst/>
            </a:prstGeom>
            <a:solidFill>
              <a:srgbClr val="1CABE2">
                <a:alpha val="100000"/>
              </a:srgbClr>
            </a:solidFill>
          </p:spPr>
          <p:txBody>
            <a:bodyPr/>
            <a:lstStyle/>
            <a:p/>
          </p:txBody>
        </p:sp>
        <p:sp>
          <p:nvSpPr>
            <p:cNvPr id="62" name="rc62"/>
            <p:cNvSpPr/>
            <p:nvPr/>
          </p:nvSpPr>
          <p:spPr>
            <a:xfrm>
              <a:off x="6636938" y="3069265"/>
              <a:ext cx="238662" cy="1142744"/>
            </a:xfrm>
            <a:prstGeom prst="rect">
              <a:avLst/>
            </a:prstGeom>
            <a:solidFill>
              <a:srgbClr val="80BD41">
                <a:alpha val="100000"/>
              </a:srgbClr>
            </a:solidFill>
          </p:spPr>
          <p:txBody>
            <a:bodyPr/>
            <a:lstStyle/>
            <a:p/>
          </p:txBody>
        </p:sp>
        <p:sp>
          <p:nvSpPr>
            <p:cNvPr id="63" name="rc63"/>
            <p:cNvSpPr/>
            <p:nvPr/>
          </p:nvSpPr>
          <p:spPr>
            <a:xfrm>
              <a:off x="6636938" y="2956254"/>
              <a:ext cx="238662" cy="113010"/>
            </a:xfrm>
            <a:prstGeom prst="rect">
              <a:avLst/>
            </a:prstGeom>
            <a:solidFill>
              <a:srgbClr val="1CABE2">
                <a:alpha val="100000"/>
              </a:srgbClr>
            </a:solidFill>
          </p:spPr>
          <p:txBody>
            <a:bodyPr/>
            <a:lstStyle/>
            <a:p/>
          </p:txBody>
        </p:sp>
        <p:sp>
          <p:nvSpPr>
            <p:cNvPr id="64" name="rc64"/>
            <p:cNvSpPr/>
            <p:nvPr/>
          </p:nvSpPr>
          <p:spPr>
            <a:xfrm>
              <a:off x="6902119" y="3026159"/>
              <a:ext cx="238662" cy="1185849"/>
            </a:xfrm>
            <a:prstGeom prst="rect">
              <a:avLst/>
            </a:prstGeom>
            <a:solidFill>
              <a:srgbClr val="80BD41">
                <a:alpha val="100000"/>
              </a:srgbClr>
            </a:solidFill>
          </p:spPr>
          <p:txBody>
            <a:bodyPr/>
            <a:lstStyle/>
            <a:p/>
          </p:txBody>
        </p:sp>
        <p:sp>
          <p:nvSpPr>
            <p:cNvPr id="65" name="rc65"/>
            <p:cNvSpPr/>
            <p:nvPr/>
          </p:nvSpPr>
          <p:spPr>
            <a:xfrm>
              <a:off x="6902119" y="2923040"/>
              <a:ext cx="238662" cy="103119"/>
            </a:xfrm>
            <a:prstGeom prst="rect">
              <a:avLst/>
            </a:prstGeom>
            <a:solidFill>
              <a:srgbClr val="1CABE2">
                <a:alpha val="100000"/>
              </a:srgbClr>
            </a:solidFill>
          </p:spPr>
          <p:txBody>
            <a:bodyPr/>
            <a:lstStyle/>
            <a:p/>
          </p:txBody>
        </p:sp>
        <p:sp>
          <p:nvSpPr>
            <p:cNvPr id="66" name="rc66"/>
            <p:cNvSpPr/>
            <p:nvPr/>
          </p:nvSpPr>
          <p:spPr>
            <a:xfrm>
              <a:off x="7167299" y="3158806"/>
              <a:ext cx="238662" cy="1053202"/>
            </a:xfrm>
            <a:prstGeom prst="rect">
              <a:avLst/>
            </a:prstGeom>
            <a:solidFill>
              <a:srgbClr val="80BD41">
                <a:alpha val="100000"/>
              </a:srgbClr>
            </a:solidFill>
          </p:spPr>
          <p:txBody>
            <a:bodyPr/>
            <a:lstStyle/>
            <a:p/>
          </p:txBody>
        </p:sp>
        <p:sp>
          <p:nvSpPr>
            <p:cNvPr id="67" name="rc67"/>
            <p:cNvSpPr/>
            <p:nvPr/>
          </p:nvSpPr>
          <p:spPr>
            <a:xfrm>
              <a:off x="7167299" y="3028628"/>
              <a:ext cx="238662" cy="130178"/>
            </a:xfrm>
            <a:prstGeom prst="rect">
              <a:avLst/>
            </a:prstGeom>
            <a:solidFill>
              <a:srgbClr val="1CABE2">
                <a:alpha val="100000"/>
              </a:srgbClr>
            </a:solidFill>
          </p:spPr>
          <p:txBody>
            <a:bodyPr/>
            <a:lstStyle/>
            <a:p/>
          </p:txBody>
        </p:sp>
        <p:sp>
          <p:nvSpPr>
            <p:cNvPr id="68" name="rc68"/>
            <p:cNvSpPr/>
            <p:nvPr/>
          </p:nvSpPr>
          <p:spPr>
            <a:xfrm>
              <a:off x="7432480" y="3174967"/>
              <a:ext cx="238662" cy="1037042"/>
            </a:xfrm>
            <a:prstGeom prst="rect">
              <a:avLst/>
            </a:prstGeom>
            <a:solidFill>
              <a:srgbClr val="80BD41">
                <a:alpha val="100000"/>
              </a:srgbClr>
            </a:solidFill>
          </p:spPr>
          <p:txBody>
            <a:bodyPr/>
            <a:lstStyle/>
            <a:p/>
          </p:txBody>
        </p:sp>
        <p:sp>
          <p:nvSpPr>
            <p:cNvPr id="69" name="rc69"/>
            <p:cNvSpPr/>
            <p:nvPr/>
          </p:nvSpPr>
          <p:spPr>
            <a:xfrm>
              <a:off x="7432480" y="3046786"/>
              <a:ext cx="238662" cy="128180"/>
            </a:xfrm>
            <a:prstGeom prst="rect">
              <a:avLst/>
            </a:prstGeom>
            <a:solidFill>
              <a:srgbClr val="1CABE2">
                <a:alpha val="100000"/>
              </a:srgbClr>
            </a:solidFill>
          </p:spPr>
          <p:txBody>
            <a:bodyPr/>
            <a:lstStyle/>
            <a:p/>
          </p:txBody>
        </p:sp>
        <p:sp>
          <p:nvSpPr>
            <p:cNvPr id="70" name="rc70"/>
            <p:cNvSpPr/>
            <p:nvPr/>
          </p:nvSpPr>
          <p:spPr>
            <a:xfrm>
              <a:off x="7697661" y="3177679"/>
              <a:ext cx="238662" cy="1034329"/>
            </a:xfrm>
            <a:prstGeom prst="rect">
              <a:avLst/>
            </a:prstGeom>
            <a:solidFill>
              <a:srgbClr val="80BD41">
                <a:alpha val="100000"/>
              </a:srgbClr>
            </a:solidFill>
          </p:spPr>
          <p:txBody>
            <a:bodyPr/>
            <a:lstStyle/>
            <a:p/>
          </p:txBody>
        </p:sp>
        <p:sp>
          <p:nvSpPr>
            <p:cNvPr id="71" name="rc71"/>
            <p:cNvSpPr/>
            <p:nvPr/>
          </p:nvSpPr>
          <p:spPr>
            <a:xfrm>
              <a:off x="7697661" y="3049840"/>
              <a:ext cx="238662" cy="127839"/>
            </a:xfrm>
            <a:prstGeom prst="rect">
              <a:avLst/>
            </a:prstGeom>
            <a:solidFill>
              <a:srgbClr val="1CABE2">
                <a:alpha val="100000"/>
              </a:srgbClr>
            </a:solidFill>
          </p:spPr>
          <p:txBody>
            <a:bodyPr/>
            <a:lstStyle/>
            <a:p/>
          </p:txBody>
        </p:sp>
        <p:sp>
          <p:nvSpPr>
            <p:cNvPr id="72" name="rc72"/>
            <p:cNvSpPr/>
            <p:nvPr/>
          </p:nvSpPr>
          <p:spPr>
            <a:xfrm>
              <a:off x="7962842" y="3190998"/>
              <a:ext cx="238662" cy="1021011"/>
            </a:xfrm>
            <a:prstGeom prst="rect">
              <a:avLst/>
            </a:prstGeom>
            <a:solidFill>
              <a:srgbClr val="80BD41">
                <a:alpha val="100000"/>
              </a:srgbClr>
            </a:solidFill>
          </p:spPr>
          <p:txBody>
            <a:bodyPr/>
            <a:lstStyle/>
            <a:p/>
          </p:txBody>
        </p:sp>
        <p:sp>
          <p:nvSpPr>
            <p:cNvPr id="73" name="rc73"/>
            <p:cNvSpPr/>
            <p:nvPr/>
          </p:nvSpPr>
          <p:spPr>
            <a:xfrm>
              <a:off x="7962842" y="3064799"/>
              <a:ext cx="238662" cy="126199"/>
            </a:xfrm>
            <a:prstGeom prst="rect">
              <a:avLst/>
            </a:prstGeom>
            <a:solidFill>
              <a:srgbClr val="1CABE2">
                <a:alpha val="100000"/>
              </a:srgbClr>
            </a:solidFill>
          </p:spPr>
          <p:txBody>
            <a:bodyPr/>
            <a:lstStyle/>
            <a:p/>
          </p:txBody>
        </p:sp>
        <p:sp>
          <p:nvSpPr>
            <p:cNvPr id="74" name="pl74"/>
            <p:cNvSpPr/>
            <p:nvPr/>
          </p:nvSpPr>
          <p:spPr>
            <a:xfrm>
              <a:off x="1452654" y="2128191"/>
              <a:ext cx="6629519" cy="171861"/>
            </a:xfrm>
            <a:custGeom>
              <a:avLst/>
              <a:pathLst>
                <a:path w="6629519" h="171861">
                  <a:moveTo>
                    <a:pt x="0" y="150378"/>
                  </a:moveTo>
                  <a:lnTo>
                    <a:pt x="265180" y="85930"/>
                  </a:lnTo>
                  <a:lnTo>
                    <a:pt x="530361" y="85930"/>
                  </a:lnTo>
                  <a:lnTo>
                    <a:pt x="795542" y="0"/>
                  </a:lnTo>
                  <a:lnTo>
                    <a:pt x="1060723" y="21482"/>
                  </a:lnTo>
                  <a:lnTo>
                    <a:pt x="1325903" y="21482"/>
                  </a:lnTo>
                  <a:lnTo>
                    <a:pt x="1591084" y="21482"/>
                  </a:lnTo>
                  <a:lnTo>
                    <a:pt x="1856265" y="21482"/>
                  </a:lnTo>
                  <a:lnTo>
                    <a:pt x="2121446" y="21482"/>
                  </a:lnTo>
                  <a:lnTo>
                    <a:pt x="2386626" y="21482"/>
                  </a:lnTo>
                  <a:lnTo>
                    <a:pt x="2651807" y="21482"/>
                  </a:lnTo>
                  <a:lnTo>
                    <a:pt x="2916988" y="42965"/>
                  </a:lnTo>
                  <a:lnTo>
                    <a:pt x="3182169" y="42965"/>
                  </a:lnTo>
                  <a:lnTo>
                    <a:pt x="3447350" y="85930"/>
                  </a:lnTo>
                  <a:lnTo>
                    <a:pt x="3712530" y="85930"/>
                  </a:lnTo>
                  <a:lnTo>
                    <a:pt x="3977711" y="85930"/>
                  </a:lnTo>
                  <a:lnTo>
                    <a:pt x="4242892" y="128895"/>
                  </a:lnTo>
                  <a:lnTo>
                    <a:pt x="4508073" y="128895"/>
                  </a:lnTo>
                  <a:lnTo>
                    <a:pt x="4773253" y="128895"/>
                  </a:lnTo>
                  <a:lnTo>
                    <a:pt x="5038434" y="128895"/>
                  </a:lnTo>
                  <a:lnTo>
                    <a:pt x="5303615" y="128895"/>
                  </a:lnTo>
                  <a:lnTo>
                    <a:pt x="5568796" y="107413"/>
                  </a:lnTo>
                  <a:lnTo>
                    <a:pt x="5833977" y="171861"/>
                  </a:lnTo>
                  <a:lnTo>
                    <a:pt x="6099157" y="171861"/>
                  </a:lnTo>
                  <a:lnTo>
                    <a:pt x="6364338" y="171861"/>
                  </a:lnTo>
                  <a:lnTo>
                    <a:pt x="6629519" y="171861"/>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7007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1335100" y="2837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7" name="tx87"/>
            <p:cNvSpPr/>
            <p:nvPr/>
          </p:nvSpPr>
          <p:spPr>
            <a:xfrm>
              <a:off x="2700181" y="29554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8" name="tx88"/>
            <p:cNvSpPr/>
            <p:nvPr/>
          </p:nvSpPr>
          <p:spPr>
            <a:xfrm>
              <a:off x="3986908" y="2980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9" name="tx89"/>
            <p:cNvSpPr/>
            <p:nvPr/>
          </p:nvSpPr>
          <p:spPr>
            <a:xfrm>
              <a:off x="5312812" y="2889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90" name="tx90"/>
            <p:cNvSpPr/>
            <p:nvPr/>
          </p:nvSpPr>
          <p:spPr>
            <a:xfrm>
              <a:off x="6373535" y="2814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91" name="tx91"/>
            <p:cNvSpPr/>
            <p:nvPr/>
          </p:nvSpPr>
          <p:spPr>
            <a:xfrm>
              <a:off x="6638716" y="28202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92" name="tx92"/>
            <p:cNvSpPr/>
            <p:nvPr/>
          </p:nvSpPr>
          <p:spPr>
            <a:xfrm>
              <a:off x="6903896" y="2787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93" name="tx93"/>
            <p:cNvSpPr/>
            <p:nvPr/>
          </p:nvSpPr>
          <p:spPr>
            <a:xfrm>
              <a:off x="7169077" y="2892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4" name="tx94"/>
            <p:cNvSpPr/>
            <p:nvPr/>
          </p:nvSpPr>
          <p:spPr>
            <a:xfrm>
              <a:off x="7434258" y="29120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5" name="tx95"/>
            <p:cNvSpPr/>
            <p:nvPr/>
          </p:nvSpPr>
          <p:spPr>
            <a:xfrm>
              <a:off x="7699439" y="2913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6" name="tx96"/>
            <p:cNvSpPr/>
            <p:nvPr/>
          </p:nvSpPr>
          <p:spPr>
            <a:xfrm>
              <a:off x="7964620" y="292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706.3</a:t>
              </a:r>
            </a:p>
          </p:txBody>
        </p:sp>
        <p:sp>
          <p:nvSpPr>
            <p:cNvPr id="97" name="pl97"/>
            <p:cNvSpPr/>
            <p:nvPr/>
          </p:nvSpPr>
          <p:spPr>
            <a:xfrm>
              <a:off x="1452654"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6197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686.1</a:t>
              </a:r>
            </a:p>
          </p:txBody>
        </p:sp>
        <p:sp>
          <p:nvSpPr>
            <p:cNvPr id="109" name="tx109"/>
            <p:cNvSpPr/>
            <p:nvPr/>
          </p:nvSpPr>
          <p:spPr>
            <a:xfrm>
              <a:off x="1361226" y="3000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10" name="tx110"/>
            <p:cNvSpPr/>
            <p:nvPr/>
          </p:nvSpPr>
          <p:spPr>
            <a:xfrm>
              <a:off x="2661004" y="3639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662.4</a:t>
              </a:r>
            </a:p>
          </p:txBody>
        </p:sp>
        <p:sp>
          <p:nvSpPr>
            <p:cNvPr id="111" name="tx111"/>
            <p:cNvSpPr/>
            <p:nvPr/>
          </p:nvSpPr>
          <p:spPr>
            <a:xfrm>
              <a:off x="2687130" y="3078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2" name="tx112"/>
            <p:cNvSpPr/>
            <p:nvPr/>
          </p:nvSpPr>
          <p:spPr>
            <a:xfrm>
              <a:off x="3986908" y="3650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647.8</a:t>
              </a:r>
            </a:p>
          </p:txBody>
        </p:sp>
        <p:sp>
          <p:nvSpPr>
            <p:cNvPr id="113" name="tx113"/>
            <p:cNvSpPr/>
            <p:nvPr/>
          </p:nvSpPr>
          <p:spPr>
            <a:xfrm>
              <a:off x="4052210" y="31040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4" name="tx114"/>
            <p:cNvSpPr/>
            <p:nvPr/>
          </p:nvSpPr>
          <p:spPr>
            <a:xfrm>
              <a:off x="5312812" y="36252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679.3</a:t>
              </a:r>
            </a:p>
          </p:txBody>
        </p:sp>
        <p:sp>
          <p:nvSpPr>
            <p:cNvPr id="115" name="tx115"/>
            <p:cNvSpPr/>
            <p:nvPr/>
          </p:nvSpPr>
          <p:spPr>
            <a:xfrm>
              <a:off x="5338937" y="303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6" name="tx116"/>
            <p:cNvSpPr/>
            <p:nvPr/>
          </p:nvSpPr>
          <p:spPr>
            <a:xfrm>
              <a:off x="6373535" y="36029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706.8</a:t>
              </a:r>
            </a:p>
          </p:txBody>
        </p:sp>
        <p:sp>
          <p:nvSpPr>
            <p:cNvPr id="117" name="tx117"/>
            <p:cNvSpPr/>
            <p:nvPr/>
          </p:nvSpPr>
          <p:spPr>
            <a:xfrm>
              <a:off x="6399660" y="2972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18" name="tx118"/>
            <p:cNvSpPr/>
            <p:nvPr/>
          </p:nvSpPr>
          <p:spPr>
            <a:xfrm>
              <a:off x="6638716" y="36055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703.6</a:t>
              </a:r>
            </a:p>
          </p:txBody>
        </p:sp>
        <p:sp>
          <p:nvSpPr>
            <p:cNvPr id="119" name="tx119"/>
            <p:cNvSpPr/>
            <p:nvPr/>
          </p:nvSpPr>
          <p:spPr>
            <a:xfrm>
              <a:off x="6664841" y="2977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20" name="tx120"/>
            <p:cNvSpPr/>
            <p:nvPr/>
          </p:nvSpPr>
          <p:spPr>
            <a:xfrm>
              <a:off x="6903896" y="35839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730.1</a:t>
              </a:r>
            </a:p>
          </p:txBody>
        </p:sp>
        <p:sp>
          <p:nvSpPr>
            <p:cNvPr id="121" name="tx121"/>
            <p:cNvSpPr/>
            <p:nvPr/>
          </p:nvSpPr>
          <p:spPr>
            <a:xfrm>
              <a:off x="6930022" y="29395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2" name="tx122"/>
            <p:cNvSpPr/>
            <p:nvPr/>
          </p:nvSpPr>
          <p:spPr>
            <a:xfrm>
              <a:off x="7169077" y="3650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648.5</a:t>
              </a:r>
            </a:p>
          </p:txBody>
        </p:sp>
        <p:sp>
          <p:nvSpPr>
            <p:cNvPr id="123" name="tx123"/>
            <p:cNvSpPr/>
            <p:nvPr/>
          </p:nvSpPr>
          <p:spPr>
            <a:xfrm>
              <a:off x="7195203" y="3058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80.2</a:t>
              </a:r>
            </a:p>
          </p:txBody>
        </p:sp>
        <p:sp>
          <p:nvSpPr>
            <p:cNvPr id="124" name="tx124"/>
            <p:cNvSpPr/>
            <p:nvPr/>
          </p:nvSpPr>
          <p:spPr>
            <a:xfrm>
              <a:off x="7434258" y="36583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638.5</a:t>
              </a:r>
            </a:p>
          </p:txBody>
        </p:sp>
        <p:sp>
          <p:nvSpPr>
            <p:cNvPr id="125" name="tx125"/>
            <p:cNvSpPr/>
            <p:nvPr/>
          </p:nvSpPr>
          <p:spPr>
            <a:xfrm>
              <a:off x="7460384" y="3075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a:t>
              </a:r>
            </a:p>
          </p:txBody>
        </p:sp>
        <p:sp>
          <p:nvSpPr>
            <p:cNvPr id="126" name="tx126"/>
            <p:cNvSpPr/>
            <p:nvPr/>
          </p:nvSpPr>
          <p:spPr>
            <a:xfrm>
              <a:off x="7699439" y="36597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636.8</a:t>
              </a:r>
            </a:p>
          </p:txBody>
        </p:sp>
        <p:sp>
          <p:nvSpPr>
            <p:cNvPr id="127" name="tx127"/>
            <p:cNvSpPr/>
            <p:nvPr/>
          </p:nvSpPr>
          <p:spPr>
            <a:xfrm>
              <a:off x="7725564" y="3078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8" name="tx128"/>
            <p:cNvSpPr/>
            <p:nvPr/>
          </p:nvSpPr>
          <p:spPr>
            <a:xfrm>
              <a:off x="7964620" y="36664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628.6</a:t>
              </a:r>
            </a:p>
          </p:txBody>
        </p:sp>
        <p:sp>
          <p:nvSpPr>
            <p:cNvPr id="129" name="tx129"/>
            <p:cNvSpPr/>
            <p:nvPr/>
          </p:nvSpPr>
          <p:spPr>
            <a:xfrm>
              <a:off x="7990745" y="3095144"/>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3478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1763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52747" y="5080163"/>
              <a:ext cx="201456" cy="201456"/>
            </a:xfrm>
            <a:prstGeom prst="rect">
              <a:avLst/>
            </a:prstGeom>
            <a:solidFill>
              <a:srgbClr val="1CABE2">
                <a:alpha val="100000"/>
              </a:srgbClr>
            </a:solidFill>
          </p:spPr>
          <p:txBody>
            <a:bodyPr/>
            <a:lstStyle/>
            <a:p/>
          </p:txBody>
        </p:sp>
        <p:sp>
          <p:nvSpPr>
            <p:cNvPr id="154" name="rc154"/>
            <p:cNvSpPr/>
            <p:nvPr/>
          </p:nvSpPr>
          <p:spPr>
            <a:xfrm>
              <a:off x="5657835" y="5080163"/>
              <a:ext cx="201456" cy="201456"/>
            </a:xfrm>
            <a:prstGeom prst="rect">
              <a:avLst/>
            </a:prstGeom>
            <a:solidFill>
              <a:srgbClr val="80BD41">
                <a:alpha val="100000"/>
              </a:srgbClr>
            </a:solidFill>
          </p:spPr>
          <p:txBody>
            <a:bodyPr/>
            <a:lstStyle/>
            <a:p/>
          </p:txBody>
        </p:sp>
        <p:sp>
          <p:nvSpPr>
            <p:cNvPr id="155" name="tx15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89913" y="1581351"/>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159" name="pl159"/>
            <p:cNvSpPr/>
            <p:nvPr/>
          </p:nvSpPr>
          <p:spPr>
            <a:xfrm>
              <a:off x="21755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599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443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287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177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21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865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709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840557"/>
              <a:ext cx="5952427" cy="124062"/>
            </a:xfrm>
            <a:prstGeom prst="rect">
              <a:avLst/>
            </a:prstGeom>
            <a:solidFill>
              <a:srgbClr val="80BD41">
                <a:alpha val="100000"/>
              </a:srgbClr>
            </a:solidFill>
          </p:spPr>
          <p:txBody>
            <a:bodyPr/>
            <a:lstStyle/>
            <a:p/>
          </p:txBody>
        </p:sp>
        <p:sp>
          <p:nvSpPr>
            <p:cNvPr id="172" name="rc172"/>
            <p:cNvSpPr/>
            <p:nvPr/>
          </p:nvSpPr>
          <p:spPr>
            <a:xfrm>
              <a:off x="7285749" y="5840557"/>
              <a:ext cx="588698" cy="124062"/>
            </a:xfrm>
            <a:prstGeom prst="rect">
              <a:avLst/>
            </a:prstGeom>
            <a:solidFill>
              <a:srgbClr val="1CABE2">
                <a:alpha val="100000"/>
              </a:srgbClr>
            </a:solidFill>
          </p:spPr>
          <p:txBody>
            <a:bodyPr/>
            <a:lstStyle/>
            <a:p/>
          </p:txBody>
        </p:sp>
        <p:sp>
          <p:nvSpPr>
            <p:cNvPr id="173" name="rc173"/>
            <p:cNvSpPr/>
            <p:nvPr/>
          </p:nvSpPr>
          <p:spPr>
            <a:xfrm>
              <a:off x="1333322" y="5685479"/>
              <a:ext cx="5363391" cy="124062"/>
            </a:xfrm>
            <a:prstGeom prst="rect">
              <a:avLst/>
            </a:prstGeom>
            <a:solidFill>
              <a:srgbClr val="80BD41">
                <a:alpha val="100000"/>
              </a:srgbClr>
            </a:solidFill>
          </p:spPr>
          <p:txBody>
            <a:bodyPr/>
            <a:lstStyle/>
            <a:p/>
          </p:txBody>
        </p:sp>
        <p:sp>
          <p:nvSpPr>
            <p:cNvPr id="174" name="rc174"/>
            <p:cNvSpPr/>
            <p:nvPr/>
          </p:nvSpPr>
          <p:spPr>
            <a:xfrm>
              <a:off x="6696714" y="5685479"/>
              <a:ext cx="662896" cy="124062"/>
            </a:xfrm>
            <a:prstGeom prst="rect">
              <a:avLst/>
            </a:prstGeom>
            <a:solidFill>
              <a:srgbClr val="1CABE2">
                <a:alpha val="100000"/>
              </a:srgbClr>
            </a:solidFill>
          </p:spPr>
          <p:txBody>
            <a:bodyPr/>
            <a:lstStyle/>
            <a:p/>
          </p:txBody>
        </p:sp>
        <p:sp>
          <p:nvSpPr>
            <p:cNvPr id="175" name="rc175"/>
            <p:cNvSpPr/>
            <p:nvPr/>
          </p:nvSpPr>
          <p:spPr>
            <a:xfrm>
              <a:off x="1333322" y="5530401"/>
              <a:ext cx="5294330" cy="124062"/>
            </a:xfrm>
            <a:prstGeom prst="rect">
              <a:avLst/>
            </a:prstGeom>
            <a:solidFill>
              <a:srgbClr val="80BD41">
                <a:alpha val="100000"/>
              </a:srgbClr>
            </a:solidFill>
          </p:spPr>
          <p:txBody>
            <a:bodyPr/>
            <a:lstStyle/>
            <a:p/>
          </p:txBody>
        </p:sp>
        <p:sp>
          <p:nvSpPr>
            <p:cNvPr id="176" name="rc176"/>
            <p:cNvSpPr/>
            <p:nvPr/>
          </p:nvSpPr>
          <p:spPr>
            <a:xfrm>
              <a:off x="6627653" y="5530401"/>
              <a:ext cx="654390" cy="124062"/>
            </a:xfrm>
            <a:prstGeom prst="rect">
              <a:avLst/>
            </a:prstGeom>
            <a:solidFill>
              <a:srgbClr val="1CABE2">
                <a:alpha val="100000"/>
              </a:srgbClr>
            </a:solidFill>
          </p:spPr>
          <p:txBody>
            <a:bodyPr/>
            <a:lstStyle/>
            <a:p/>
          </p:txBody>
        </p:sp>
        <p:sp>
          <p:nvSpPr>
            <p:cNvPr id="177" name="tx177"/>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78" name="tx178"/>
            <p:cNvSpPr/>
            <p:nvPr/>
          </p:nvSpPr>
          <p:spPr>
            <a:xfrm>
              <a:off x="751624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9" name="tx179"/>
            <p:cNvSpPr/>
            <p:nvPr/>
          </p:nvSpPr>
          <p:spPr>
            <a:xfrm>
              <a:off x="743471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706.3</a:t>
              </a:r>
            </a:p>
          </p:txBody>
        </p:sp>
        <p:sp>
          <p:nvSpPr>
            <p:cNvPr id="180" name="tx180"/>
            <p:cNvSpPr/>
            <p:nvPr/>
          </p:nvSpPr>
          <p:spPr>
            <a:xfrm>
              <a:off x="4173897"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706.8</a:t>
              </a:r>
            </a:p>
          </p:txBody>
        </p:sp>
        <p:sp>
          <p:nvSpPr>
            <p:cNvPr id="181" name="tx181"/>
            <p:cNvSpPr/>
            <p:nvPr/>
          </p:nvSpPr>
          <p:spPr>
            <a:xfrm>
              <a:off x="747460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82" name="tx182"/>
            <p:cNvSpPr/>
            <p:nvPr/>
          </p:nvSpPr>
          <p:spPr>
            <a:xfrm>
              <a:off x="3879379"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636.8</a:t>
              </a:r>
            </a:p>
          </p:txBody>
        </p:sp>
        <p:sp>
          <p:nvSpPr>
            <p:cNvPr id="183" name="tx183"/>
            <p:cNvSpPr/>
            <p:nvPr/>
          </p:nvSpPr>
          <p:spPr>
            <a:xfrm>
              <a:off x="692266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78.7</a:t>
              </a:r>
            </a:p>
          </p:txBody>
        </p:sp>
        <p:sp>
          <p:nvSpPr>
            <p:cNvPr id="184" name="tx184"/>
            <p:cNvSpPr/>
            <p:nvPr/>
          </p:nvSpPr>
          <p:spPr>
            <a:xfrm>
              <a:off x="384484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628.6</a:t>
              </a:r>
            </a:p>
          </p:txBody>
        </p:sp>
        <p:sp>
          <p:nvSpPr>
            <p:cNvPr id="185" name="tx185"/>
            <p:cNvSpPr/>
            <p:nvPr/>
          </p:nvSpPr>
          <p:spPr>
            <a:xfrm>
              <a:off x="6849355" y="5554639"/>
              <a:ext cx="21098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77.7</a:t>
              </a:r>
            </a:p>
          </p:txBody>
        </p:sp>
        <p:sp>
          <p:nvSpPr>
            <p:cNvPr id="186" name="tx186"/>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0118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458558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626998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3" name="tx193"/>
            <p:cNvSpPr/>
            <p:nvPr/>
          </p:nvSpPr>
          <p:spPr>
            <a:xfrm>
              <a:off x="795439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(89%) was lower than in 2019 (91%).
The number of children vaccinated with DTP3 decreased 11% compared to in 2019.
The number of surviving infants decreased approximately 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60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442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323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5001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882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764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777840"/>
              <a:ext cx="239399" cy="434168"/>
            </a:xfrm>
            <a:prstGeom prst="rect">
              <a:avLst/>
            </a:prstGeom>
            <a:solidFill>
              <a:srgbClr val="E2231A">
                <a:alpha val="90196"/>
              </a:srgbClr>
            </a:solidFill>
          </p:spPr>
          <p:txBody>
            <a:bodyPr/>
            <a:lstStyle/>
            <a:p/>
          </p:txBody>
        </p:sp>
        <p:sp>
          <p:nvSpPr>
            <p:cNvPr id="24" name="rc24"/>
            <p:cNvSpPr/>
            <p:nvPr/>
          </p:nvSpPr>
          <p:spPr>
            <a:xfrm>
              <a:off x="1577053" y="3899454"/>
              <a:ext cx="239399" cy="312555"/>
            </a:xfrm>
            <a:prstGeom prst="rect">
              <a:avLst/>
            </a:prstGeom>
            <a:solidFill>
              <a:srgbClr val="E2231A">
                <a:alpha val="90196"/>
              </a:srgbClr>
            </a:solidFill>
          </p:spPr>
          <p:txBody>
            <a:bodyPr/>
            <a:lstStyle/>
            <a:p/>
          </p:txBody>
        </p:sp>
        <p:sp>
          <p:nvSpPr>
            <p:cNvPr id="25" name="rc25"/>
            <p:cNvSpPr/>
            <p:nvPr/>
          </p:nvSpPr>
          <p:spPr>
            <a:xfrm>
              <a:off x="1843053" y="3905733"/>
              <a:ext cx="239399" cy="306276"/>
            </a:xfrm>
            <a:prstGeom prst="rect">
              <a:avLst/>
            </a:prstGeom>
            <a:solidFill>
              <a:srgbClr val="E2231A">
                <a:alpha val="90196"/>
              </a:srgbClr>
            </a:solidFill>
          </p:spPr>
          <p:txBody>
            <a:bodyPr/>
            <a:lstStyle/>
            <a:p/>
          </p:txBody>
        </p:sp>
        <p:sp>
          <p:nvSpPr>
            <p:cNvPr id="26" name="rc26"/>
            <p:cNvSpPr/>
            <p:nvPr/>
          </p:nvSpPr>
          <p:spPr>
            <a:xfrm>
              <a:off x="2109053" y="3960439"/>
              <a:ext cx="239399" cy="251570"/>
            </a:xfrm>
            <a:prstGeom prst="rect">
              <a:avLst/>
            </a:prstGeom>
            <a:solidFill>
              <a:srgbClr val="E2231A">
                <a:alpha val="90196"/>
              </a:srgbClr>
            </a:solidFill>
          </p:spPr>
          <p:txBody>
            <a:bodyPr/>
            <a:lstStyle/>
            <a:p/>
          </p:txBody>
        </p:sp>
        <p:sp>
          <p:nvSpPr>
            <p:cNvPr id="27" name="rc27"/>
            <p:cNvSpPr/>
            <p:nvPr/>
          </p:nvSpPr>
          <p:spPr>
            <a:xfrm>
              <a:off x="2375052" y="4010404"/>
              <a:ext cx="239399" cy="201605"/>
            </a:xfrm>
            <a:prstGeom prst="rect">
              <a:avLst/>
            </a:prstGeom>
            <a:solidFill>
              <a:srgbClr val="E2231A">
                <a:alpha val="90196"/>
              </a:srgbClr>
            </a:solidFill>
          </p:spPr>
          <p:txBody>
            <a:bodyPr/>
            <a:lstStyle/>
            <a:p/>
          </p:txBody>
        </p:sp>
        <p:sp>
          <p:nvSpPr>
            <p:cNvPr id="28" name="rc28"/>
            <p:cNvSpPr/>
            <p:nvPr/>
          </p:nvSpPr>
          <p:spPr>
            <a:xfrm>
              <a:off x="2641052" y="4015551"/>
              <a:ext cx="239399" cy="196458"/>
            </a:xfrm>
            <a:prstGeom prst="rect">
              <a:avLst/>
            </a:prstGeom>
            <a:solidFill>
              <a:srgbClr val="E2231A">
                <a:alpha val="90196"/>
              </a:srgbClr>
            </a:solidFill>
          </p:spPr>
          <p:txBody>
            <a:bodyPr/>
            <a:lstStyle/>
            <a:p/>
          </p:txBody>
        </p:sp>
        <p:sp>
          <p:nvSpPr>
            <p:cNvPr id="29" name="rc29"/>
            <p:cNvSpPr/>
            <p:nvPr/>
          </p:nvSpPr>
          <p:spPr>
            <a:xfrm>
              <a:off x="2907052" y="4017217"/>
              <a:ext cx="239399" cy="194792"/>
            </a:xfrm>
            <a:prstGeom prst="rect">
              <a:avLst/>
            </a:prstGeom>
            <a:solidFill>
              <a:srgbClr val="E2231A">
                <a:alpha val="90196"/>
              </a:srgbClr>
            </a:solidFill>
          </p:spPr>
          <p:txBody>
            <a:bodyPr/>
            <a:lstStyle/>
            <a:p/>
          </p:txBody>
        </p:sp>
        <p:sp>
          <p:nvSpPr>
            <p:cNvPr id="30" name="rc30"/>
            <p:cNvSpPr/>
            <p:nvPr/>
          </p:nvSpPr>
          <p:spPr>
            <a:xfrm>
              <a:off x="3173051" y="4067538"/>
              <a:ext cx="239399" cy="144471"/>
            </a:xfrm>
            <a:prstGeom prst="rect">
              <a:avLst/>
            </a:prstGeom>
            <a:solidFill>
              <a:srgbClr val="E2231A">
                <a:alpha val="90196"/>
              </a:srgbClr>
            </a:solidFill>
          </p:spPr>
          <p:txBody>
            <a:bodyPr/>
            <a:lstStyle/>
            <a:p/>
          </p:txBody>
        </p:sp>
        <p:sp>
          <p:nvSpPr>
            <p:cNvPr id="31" name="rc31"/>
            <p:cNvSpPr/>
            <p:nvPr/>
          </p:nvSpPr>
          <p:spPr>
            <a:xfrm>
              <a:off x="3439051" y="4068043"/>
              <a:ext cx="239399" cy="143965"/>
            </a:xfrm>
            <a:prstGeom prst="rect">
              <a:avLst/>
            </a:prstGeom>
            <a:solidFill>
              <a:srgbClr val="E2231A">
                <a:alpha val="90196"/>
              </a:srgbClr>
            </a:solidFill>
          </p:spPr>
          <p:txBody>
            <a:bodyPr/>
            <a:lstStyle/>
            <a:p/>
          </p:txBody>
        </p:sp>
        <p:sp>
          <p:nvSpPr>
            <p:cNvPr id="32" name="rc32"/>
            <p:cNvSpPr/>
            <p:nvPr/>
          </p:nvSpPr>
          <p:spPr>
            <a:xfrm>
              <a:off x="3705050" y="4071389"/>
              <a:ext cx="239399" cy="140620"/>
            </a:xfrm>
            <a:prstGeom prst="rect">
              <a:avLst/>
            </a:prstGeom>
            <a:solidFill>
              <a:srgbClr val="E2231A">
                <a:alpha val="90196"/>
              </a:srgbClr>
            </a:solidFill>
          </p:spPr>
          <p:txBody>
            <a:bodyPr/>
            <a:lstStyle/>
            <a:p/>
          </p:txBody>
        </p:sp>
        <p:sp>
          <p:nvSpPr>
            <p:cNvPr id="33" name="rc33"/>
            <p:cNvSpPr/>
            <p:nvPr/>
          </p:nvSpPr>
          <p:spPr>
            <a:xfrm>
              <a:off x="3971050" y="4067908"/>
              <a:ext cx="239399" cy="144101"/>
            </a:xfrm>
            <a:prstGeom prst="rect">
              <a:avLst/>
            </a:prstGeom>
            <a:solidFill>
              <a:srgbClr val="E2231A">
                <a:alpha val="90196"/>
              </a:srgbClr>
            </a:solidFill>
          </p:spPr>
          <p:txBody>
            <a:bodyPr/>
            <a:lstStyle/>
            <a:p/>
          </p:txBody>
        </p:sp>
        <p:sp>
          <p:nvSpPr>
            <p:cNvPr id="34" name="rc34"/>
            <p:cNvSpPr/>
            <p:nvPr/>
          </p:nvSpPr>
          <p:spPr>
            <a:xfrm>
              <a:off x="4237050" y="4069616"/>
              <a:ext cx="239399" cy="142392"/>
            </a:xfrm>
            <a:prstGeom prst="rect">
              <a:avLst/>
            </a:prstGeom>
            <a:solidFill>
              <a:srgbClr val="E2231A">
                <a:alpha val="90196"/>
              </a:srgbClr>
            </a:solidFill>
          </p:spPr>
          <p:txBody>
            <a:bodyPr/>
            <a:lstStyle/>
            <a:p/>
          </p:txBody>
        </p:sp>
        <p:sp>
          <p:nvSpPr>
            <p:cNvPr id="35" name="rc35"/>
            <p:cNvSpPr/>
            <p:nvPr/>
          </p:nvSpPr>
          <p:spPr>
            <a:xfrm>
              <a:off x="4503049" y="4066897"/>
              <a:ext cx="239399" cy="145112"/>
            </a:xfrm>
            <a:prstGeom prst="rect">
              <a:avLst/>
            </a:prstGeom>
            <a:solidFill>
              <a:srgbClr val="E2231A">
                <a:alpha val="90196"/>
              </a:srgbClr>
            </a:solidFill>
          </p:spPr>
          <p:txBody>
            <a:bodyPr/>
            <a:lstStyle/>
            <a:p/>
          </p:txBody>
        </p:sp>
        <p:sp>
          <p:nvSpPr>
            <p:cNvPr id="36" name="rc36"/>
            <p:cNvSpPr/>
            <p:nvPr/>
          </p:nvSpPr>
          <p:spPr>
            <a:xfrm>
              <a:off x="4769049" y="4067274"/>
              <a:ext cx="239399" cy="144734"/>
            </a:xfrm>
            <a:prstGeom prst="rect">
              <a:avLst/>
            </a:prstGeom>
            <a:solidFill>
              <a:srgbClr val="E2231A">
                <a:alpha val="90196"/>
              </a:srgbClr>
            </a:solidFill>
          </p:spPr>
          <p:txBody>
            <a:bodyPr/>
            <a:lstStyle/>
            <a:p/>
          </p:txBody>
        </p:sp>
        <p:sp>
          <p:nvSpPr>
            <p:cNvPr id="37" name="rc37"/>
            <p:cNvSpPr/>
            <p:nvPr/>
          </p:nvSpPr>
          <p:spPr>
            <a:xfrm>
              <a:off x="5035049" y="4060647"/>
              <a:ext cx="239399" cy="151362"/>
            </a:xfrm>
            <a:prstGeom prst="rect">
              <a:avLst/>
            </a:prstGeom>
            <a:solidFill>
              <a:srgbClr val="E2231A">
                <a:alpha val="90196"/>
              </a:srgbClr>
            </a:solidFill>
          </p:spPr>
          <p:txBody>
            <a:bodyPr/>
            <a:lstStyle/>
            <a:p/>
          </p:txBody>
        </p:sp>
        <p:sp>
          <p:nvSpPr>
            <p:cNvPr id="38" name="rc38"/>
            <p:cNvSpPr/>
            <p:nvPr/>
          </p:nvSpPr>
          <p:spPr>
            <a:xfrm>
              <a:off x="5301048" y="4056020"/>
              <a:ext cx="239399" cy="155989"/>
            </a:xfrm>
            <a:prstGeom prst="rect">
              <a:avLst/>
            </a:prstGeom>
            <a:solidFill>
              <a:srgbClr val="E2231A">
                <a:alpha val="90196"/>
              </a:srgbClr>
            </a:solidFill>
          </p:spPr>
          <p:txBody>
            <a:bodyPr/>
            <a:lstStyle/>
            <a:p/>
          </p:txBody>
        </p:sp>
        <p:sp>
          <p:nvSpPr>
            <p:cNvPr id="39" name="rc39"/>
            <p:cNvSpPr/>
            <p:nvPr/>
          </p:nvSpPr>
          <p:spPr>
            <a:xfrm>
              <a:off x="5567048" y="4044189"/>
              <a:ext cx="239399" cy="167820"/>
            </a:xfrm>
            <a:prstGeom prst="rect">
              <a:avLst/>
            </a:prstGeom>
            <a:solidFill>
              <a:srgbClr val="E2231A">
                <a:alpha val="90196"/>
              </a:srgbClr>
            </a:solidFill>
          </p:spPr>
          <p:txBody>
            <a:bodyPr/>
            <a:lstStyle/>
            <a:p/>
          </p:txBody>
        </p:sp>
        <p:sp>
          <p:nvSpPr>
            <p:cNvPr id="40" name="rc40"/>
            <p:cNvSpPr/>
            <p:nvPr/>
          </p:nvSpPr>
          <p:spPr>
            <a:xfrm>
              <a:off x="5833047" y="4044958"/>
              <a:ext cx="239399" cy="167051"/>
            </a:xfrm>
            <a:prstGeom prst="rect">
              <a:avLst/>
            </a:prstGeom>
            <a:solidFill>
              <a:srgbClr val="E2231A">
                <a:alpha val="90196"/>
              </a:srgbClr>
            </a:solidFill>
          </p:spPr>
          <p:txBody>
            <a:bodyPr/>
            <a:lstStyle/>
            <a:p/>
          </p:txBody>
        </p:sp>
        <p:sp>
          <p:nvSpPr>
            <p:cNvPr id="41" name="rc41"/>
            <p:cNvSpPr/>
            <p:nvPr/>
          </p:nvSpPr>
          <p:spPr>
            <a:xfrm>
              <a:off x="6099047" y="4044246"/>
              <a:ext cx="239399" cy="167763"/>
            </a:xfrm>
            <a:prstGeom prst="rect">
              <a:avLst/>
            </a:prstGeom>
            <a:solidFill>
              <a:srgbClr val="E2231A">
                <a:alpha val="90196"/>
              </a:srgbClr>
            </a:solidFill>
          </p:spPr>
          <p:txBody>
            <a:bodyPr/>
            <a:lstStyle/>
            <a:p/>
          </p:txBody>
        </p:sp>
        <p:sp>
          <p:nvSpPr>
            <p:cNvPr id="42" name="rc42"/>
            <p:cNvSpPr/>
            <p:nvPr/>
          </p:nvSpPr>
          <p:spPr>
            <a:xfrm>
              <a:off x="6365047" y="4046146"/>
              <a:ext cx="239399" cy="165862"/>
            </a:xfrm>
            <a:prstGeom prst="rect">
              <a:avLst/>
            </a:prstGeom>
            <a:solidFill>
              <a:srgbClr val="E2231A">
                <a:alpha val="90196"/>
              </a:srgbClr>
            </a:solidFill>
          </p:spPr>
          <p:txBody>
            <a:bodyPr/>
            <a:lstStyle/>
            <a:p/>
          </p:txBody>
        </p:sp>
        <p:sp>
          <p:nvSpPr>
            <p:cNvPr id="43" name="rc43"/>
            <p:cNvSpPr/>
            <p:nvPr/>
          </p:nvSpPr>
          <p:spPr>
            <a:xfrm>
              <a:off x="6631046" y="4046894"/>
              <a:ext cx="239399" cy="165115"/>
            </a:xfrm>
            <a:prstGeom prst="rect">
              <a:avLst/>
            </a:prstGeom>
            <a:solidFill>
              <a:srgbClr val="E2231A">
                <a:alpha val="90196"/>
              </a:srgbClr>
            </a:solidFill>
          </p:spPr>
          <p:txBody>
            <a:bodyPr/>
            <a:lstStyle/>
            <a:p/>
          </p:txBody>
        </p:sp>
        <p:sp>
          <p:nvSpPr>
            <p:cNvPr id="44" name="rc44"/>
            <p:cNvSpPr/>
            <p:nvPr/>
          </p:nvSpPr>
          <p:spPr>
            <a:xfrm>
              <a:off x="6897046" y="4099023"/>
              <a:ext cx="239399" cy="112985"/>
            </a:xfrm>
            <a:prstGeom prst="rect">
              <a:avLst/>
            </a:prstGeom>
            <a:solidFill>
              <a:srgbClr val="E2231A">
                <a:alpha val="90196"/>
              </a:srgbClr>
            </a:solidFill>
          </p:spPr>
          <p:txBody>
            <a:bodyPr/>
            <a:lstStyle/>
            <a:p/>
          </p:txBody>
        </p:sp>
        <p:sp>
          <p:nvSpPr>
            <p:cNvPr id="45" name="rc45"/>
            <p:cNvSpPr/>
            <p:nvPr/>
          </p:nvSpPr>
          <p:spPr>
            <a:xfrm>
              <a:off x="7163045" y="4004546"/>
              <a:ext cx="239399" cy="207463"/>
            </a:xfrm>
            <a:prstGeom prst="rect">
              <a:avLst/>
            </a:prstGeom>
            <a:solidFill>
              <a:srgbClr val="E2231A">
                <a:alpha val="90196"/>
              </a:srgbClr>
            </a:solidFill>
          </p:spPr>
          <p:txBody>
            <a:bodyPr/>
            <a:lstStyle/>
            <a:p/>
          </p:txBody>
        </p:sp>
        <p:sp>
          <p:nvSpPr>
            <p:cNvPr id="46" name="rc46"/>
            <p:cNvSpPr/>
            <p:nvPr/>
          </p:nvSpPr>
          <p:spPr>
            <a:xfrm>
              <a:off x="7429045" y="4007728"/>
              <a:ext cx="239399" cy="204281"/>
            </a:xfrm>
            <a:prstGeom prst="rect">
              <a:avLst/>
            </a:prstGeom>
            <a:solidFill>
              <a:srgbClr val="E2231A">
                <a:alpha val="90196"/>
              </a:srgbClr>
            </a:solidFill>
          </p:spPr>
          <p:txBody>
            <a:bodyPr/>
            <a:lstStyle/>
            <a:p/>
          </p:txBody>
        </p:sp>
        <p:sp>
          <p:nvSpPr>
            <p:cNvPr id="47" name="rc47"/>
            <p:cNvSpPr/>
            <p:nvPr/>
          </p:nvSpPr>
          <p:spPr>
            <a:xfrm>
              <a:off x="7695045" y="4008269"/>
              <a:ext cx="239399" cy="203740"/>
            </a:xfrm>
            <a:prstGeom prst="rect">
              <a:avLst/>
            </a:prstGeom>
            <a:solidFill>
              <a:srgbClr val="E2231A">
                <a:alpha val="90196"/>
              </a:srgbClr>
            </a:solidFill>
          </p:spPr>
          <p:txBody>
            <a:bodyPr/>
            <a:lstStyle/>
            <a:p/>
          </p:txBody>
        </p:sp>
        <p:sp>
          <p:nvSpPr>
            <p:cNvPr id="48" name="rc48"/>
            <p:cNvSpPr/>
            <p:nvPr/>
          </p:nvSpPr>
          <p:spPr>
            <a:xfrm>
              <a:off x="7961044" y="4010888"/>
              <a:ext cx="239399" cy="201121"/>
            </a:xfrm>
            <a:prstGeom prst="rect">
              <a:avLst/>
            </a:prstGeom>
            <a:solidFill>
              <a:srgbClr val="E2231A">
                <a:alpha val="90196"/>
              </a:srgbClr>
            </a:solidFill>
          </p:spPr>
          <p:txBody>
            <a:bodyPr/>
            <a:lstStyle/>
            <a:p/>
          </p:txBody>
        </p:sp>
        <p:sp>
          <p:nvSpPr>
            <p:cNvPr id="49" name="rc49"/>
            <p:cNvSpPr/>
            <p:nvPr/>
          </p:nvSpPr>
          <p:spPr>
            <a:xfrm>
              <a:off x="1843053" y="2923049"/>
              <a:ext cx="239399" cy="982683"/>
            </a:xfrm>
            <a:prstGeom prst="rect">
              <a:avLst/>
            </a:prstGeom>
            <a:solidFill>
              <a:srgbClr val="B3B3B3">
                <a:alpha val="90196"/>
              </a:srgbClr>
            </a:solidFill>
          </p:spPr>
          <p:txBody>
            <a:bodyPr/>
            <a:lstStyle/>
            <a:p/>
          </p:txBody>
        </p:sp>
        <p:sp>
          <p:nvSpPr>
            <p:cNvPr id="50" name="rc50"/>
            <p:cNvSpPr/>
            <p:nvPr/>
          </p:nvSpPr>
          <p:spPr>
            <a:xfrm>
              <a:off x="2109053" y="3278095"/>
              <a:ext cx="239399" cy="682343"/>
            </a:xfrm>
            <a:prstGeom prst="rect">
              <a:avLst/>
            </a:prstGeom>
            <a:solidFill>
              <a:srgbClr val="B3B3B3">
                <a:alpha val="90196"/>
              </a:srgbClr>
            </a:solidFill>
          </p:spPr>
          <p:txBody>
            <a:bodyPr/>
            <a:lstStyle/>
            <a:p/>
          </p:txBody>
        </p:sp>
        <p:sp>
          <p:nvSpPr>
            <p:cNvPr id="51" name="rc51"/>
            <p:cNvSpPr/>
            <p:nvPr/>
          </p:nvSpPr>
          <p:spPr>
            <a:xfrm>
              <a:off x="2375052" y="3626094"/>
              <a:ext cx="239399" cy="384310"/>
            </a:xfrm>
            <a:prstGeom prst="rect">
              <a:avLst/>
            </a:prstGeom>
            <a:solidFill>
              <a:srgbClr val="B3B3B3">
                <a:alpha val="90196"/>
              </a:srgbClr>
            </a:solidFill>
          </p:spPr>
          <p:txBody>
            <a:bodyPr/>
            <a:lstStyle/>
            <a:p/>
          </p:txBody>
        </p:sp>
        <p:sp>
          <p:nvSpPr>
            <p:cNvPr id="52" name="rc52"/>
            <p:cNvSpPr/>
            <p:nvPr/>
          </p:nvSpPr>
          <p:spPr>
            <a:xfrm>
              <a:off x="2641052" y="3739834"/>
              <a:ext cx="239399" cy="275716"/>
            </a:xfrm>
            <a:prstGeom prst="rect">
              <a:avLst/>
            </a:prstGeom>
            <a:solidFill>
              <a:srgbClr val="B3B3B3">
                <a:alpha val="90196"/>
              </a:srgbClr>
            </a:solidFill>
          </p:spPr>
          <p:txBody>
            <a:bodyPr/>
            <a:lstStyle/>
            <a:p/>
          </p:txBody>
        </p:sp>
        <p:sp>
          <p:nvSpPr>
            <p:cNvPr id="53" name="rc53"/>
            <p:cNvSpPr/>
            <p:nvPr/>
          </p:nvSpPr>
          <p:spPr>
            <a:xfrm>
              <a:off x="2907052" y="3698141"/>
              <a:ext cx="239399" cy="319075"/>
            </a:xfrm>
            <a:prstGeom prst="rect">
              <a:avLst/>
            </a:prstGeom>
            <a:solidFill>
              <a:srgbClr val="B3B3B3">
                <a:alpha val="90196"/>
              </a:srgbClr>
            </a:solidFill>
          </p:spPr>
          <p:txBody>
            <a:bodyPr/>
            <a:lstStyle/>
            <a:p/>
          </p:txBody>
        </p:sp>
        <p:sp>
          <p:nvSpPr>
            <p:cNvPr id="54" name="rc54"/>
            <p:cNvSpPr/>
            <p:nvPr/>
          </p:nvSpPr>
          <p:spPr>
            <a:xfrm>
              <a:off x="3173051" y="3812657"/>
              <a:ext cx="239399" cy="254880"/>
            </a:xfrm>
            <a:prstGeom prst="rect">
              <a:avLst/>
            </a:prstGeom>
            <a:solidFill>
              <a:srgbClr val="B3B3B3">
                <a:alpha val="90196"/>
              </a:srgbClr>
            </a:solidFill>
          </p:spPr>
          <p:txBody>
            <a:bodyPr/>
            <a:lstStyle/>
            <a:p/>
          </p:txBody>
        </p:sp>
        <p:sp>
          <p:nvSpPr>
            <p:cNvPr id="55" name="rc55"/>
            <p:cNvSpPr/>
            <p:nvPr/>
          </p:nvSpPr>
          <p:spPr>
            <a:xfrm>
              <a:off x="3439051" y="3821762"/>
              <a:ext cx="239399" cy="246281"/>
            </a:xfrm>
            <a:prstGeom prst="rect">
              <a:avLst/>
            </a:prstGeom>
            <a:solidFill>
              <a:srgbClr val="B3B3B3">
                <a:alpha val="90196"/>
              </a:srgbClr>
            </a:solidFill>
          </p:spPr>
          <p:txBody>
            <a:bodyPr/>
            <a:lstStyle/>
            <a:p/>
          </p:txBody>
        </p:sp>
        <p:sp>
          <p:nvSpPr>
            <p:cNvPr id="56" name="rc56"/>
            <p:cNvSpPr/>
            <p:nvPr/>
          </p:nvSpPr>
          <p:spPr>
            <a:xfrm>
              <a:off x="3705050" y="3869577"/>
              <a:ext cx="239399" cy="201811"/>
            </a:xfrm>
            <a:prstGeom prst="rect">
              <a:avLst/>
            </a:prstGeom>
            <a:solidFill>
              <a:srgbClr val="B3B3B3">
                <a:alpha val="90196"/>
              </a:srgbClr>
            </a:solidFill>
          </p:spPr>
          <p:txBody>
            <a:bodyPr/>
            <a:lstStyle/>
            <a:p/>
          </p:txBody>
        </p:sp>
        <p:sp>
          <p:nvSpPr>
            <p:cNvPr id="57" name="rc57"/>
            <p:cNvSpPr/>
            <p:nvPr/>
          </p:nvSpPr>
          <p:spPr>
            <a:xfrm>
              <a:off x="3971050" y="3861548"/>
              <a:ext cx="239399" cy="206360"/>
            </a:xfrm>
            <a:prstGeom prst="rect">
              <a:avLst/>
            </a:prstGeom>
            <a:solidFill>
              <a:srgbClr val="B3B3B3">
                <a:alpha val="90196"/>
              </a:srgbClr>
            </a:solidFill>
          </p:spPr>
          <p:txBody>
            <a:bodyPr/>
            <a:lstStyle/>
            <a:p/>
          </p:txBody>
        </p:sp>
        <p:sp>
          <p:nvSpPr>
            <p:cNvPr id="58" name="rc58"/>
            <p:cNvSpPr/>
            <p:nvPr/>
          </p:nvSpPr>
          <p:spPr>
            <a:xfrm>
              <a:off x="4237050" y="3855091"/>
              <a:ext cx="239399" cy="214525"/>
            </a:xfrm>
            <a:prstGeom prst="rect">
              <a:avLst/>
            </a:prstGeom>
            <a:solidFill>
              <a:srgbClr val="B3B3B3">
                <a:alpha val="90196"/>
              </a:srgbClr>
            </a:solidFill>
          </p:spPr>
          <p:txBody>
            <a:bodyPr/>
            <a:lstStyle/>
            <a:p/>
          </p:txBody>
        </p:sp>
        <p:sp>
          <p:nvSpPr>
            <p:cNvPr id="59" name="rc59"/>
            <p:cNvSpPr/>
            <p:nvPr/>
          </p:nvSpPr>
          <p:spPr>
            <a:xfrm>
              <a:off x="4503049" y="3860928"/>
              <a:ext cx="239399" cy="205968"/>
            </a:xfrm>
            <a:prstGeom prst="rect">
              <a:avLst/>
            </a:prstGeom>
            <a:solidFill>
              <a:srgbClr val="B3B3B3">
                <a:alpha val="90196"/>
              </a:srgbClr>
            </a:solidFill>
          </p:spPr>
          <p:txBody>
            <a:bodyPr/>
            <a:lstStyle/>
            <a:p/>
          </p:txBody>
        </p:sp>
        <p:sp>
          <p:nvSpPr>
            <p:cNvPr id="60" name="rc60"/>
            <p:cNvSpPr/>
            <p:nvPr/>
          </p:nvSpPr>
          <p:spPr>
            <a:xfrm>
              <a:off x="4769049" y="3872161"/>
              <a:ext cx="239399" cy="195112"/>
            </a:xfrm>
            <a:prstGeom prst="rect">
              <a:avLst/>
            </a:prstGeom>
            <a:solidFill>
              <a:srgbClr val="B3B3B3">
                <a:alpha val="90196"/>
              </a:srgbClr>
            </a:solidFill>
          </p:spPr>
          <p:txBody>
            <a:bodyPr/>
            <a:lstStyle/>
            <a:p/>
          </p:txBody>
        </p:sp>
        <p:sp>
          <p:nvSpPr>
            <p:cNvPr id="61" name="rc61"/>
            <p:cNvSpPr/>
            <p:nvPr/>
          </p:nvSpPr>
          <p:spPr>
            <a:xfrm>
              <a:off x="5035049" y="3869720"/>
              <a:ext cx="239399" cy="190927"/>
            </a:xfrm>
            <a:prstGeom prst="rect">
              <a:avLst/>
            </a:prstGeom>
            <a:solidFill>
              <a:srgbClr val="B3B3B3">
                <a:alpha val="90196"/>
              </a:srgbClr>
            </a:solidFill>
          </p:spPr>
          <p:txBody>
            <a:bodyPr/>
            <a:lstStyle/>
            <a:p/>
          </p:txBody>
        </p:sp>
        <p:sp>
          <p:nvSpPr>
            <p:cNvPr id="62" name="rc62"/>
            <p:cNvSpPr/>
            <p:nvPr/>
          </p:nvSpPr>
          <p:spPr>
            <a:xfrm>
              <a:off x="5301048" y="3858992"/>
              <a:ext cx="239399" cy="197027"/>
            </a:xfrm>
            <a:prstGeom prst="rect">
              <a:avLst/>
            </a:prstGeom>
            <a:solidFill>
              <a:srgbClr val="B3B3B3">
                <a:alpha val="90196"/>
              </a:srgbClr>
            </a:solidFill>
          </p:spPr>
          <p:txBody>
            <a:bodyPr/>
            <a:lstStyle/>
            <a:p/>
          </p:txBody>
        </p:sp>
        <p:sp>
          <p:nvSpPr>
            <p:cNvPr id="63" name="rc63"/>
            <p:cNvSpPr/>
            <p:nvPr/>
          </p:nvSpPr>
          <p:spPr>
            <a:xfrm>
              <a:off x="5567048" y="3844064"/>
              <a:ext cx="239399" cy="200124"/>
            </a:xfrm>
            <a:prstGeom prst="rect">
              <a:avLst/>
            </a:prstGeom>
            <a:solidFill>
              <a:srgbClr val="B3B3B3">
                <a:alpha val="90196"/>
              </a:srgbClr>
            </a:solidFill>
          </p:spPr>
          <p:txBody>
            <a:bodyPr/>
            <a:lstStyle/>
            <a:p/>
          </p:txBody>
        </p:sp>
        <p:sp>
          <p:nvSpPr>
            <p:cNvPr id="64" name="rc64"/>
            <p:cNvSpPr/>
            <p:nvPr/>
          </p:nvSpPr>
          <p:spPr>
            <a:xfrm>
              <a:off x="5833047" y="3829842"/>
              <a:ext cx="239399" cy="215116"/>
            </a:xfrm>
            <a:prstGeom prst="rect">
              <a:avLst/>
            </a:prstGeom>
            <a:solidFill>
              <a:srgbClr val="B3B3B3">
                <a:alpha val="90196"/>
              </a:srgbClr>
            </a:solidFill>
          </p:spPr>
          <p:txBody>
            <a:bodyPr/>
            <a:lstStyle/>
            <a:p/>
          </p:txBody>
        </p:sp>
        <p:sp>
          <p:nvSpPr>
            <p:cNvPr id="65" name="rc65"/>
            <p:cNvSpPr/>
            <p:nvPr/>
          </p:nvSpPr>
          <p:spPr>
            <a:xfrm>
              <a:off x="6099047" y="3817555"/>
              <a:ext cx="239399" cy="226690"/>
            </a:xfrm>
            <a:prstGeom prst="rect">
              <a:avLst/>
            </a:prstGeom>
            <a:solidFill>
              <a:srgbClr val="B3B3B3">
                <a:alpha val="90196"/>
              </a:srgbClr>
            </a:solidFill>
          </p:spPr>
          <p:txBody>
            <a:bodyPr/>
            <a:lstStyle/>
            <a:p/>
          </p:txBody>
        </p:sp>
        <p:sp>
          <p:nvSpPr>
            <p:cNvPr id="66" name="rc66"/>
            <p:cNvSpPr/>
            <p:nvPr/>
          </p:nvSpPr>
          <p:spPr>
            <a:xfrm>
              <a:off x="6365047" y="3809867"/>
              <a:ext cx="239399" cy="236279"/>
            </a:xfrm>
            <a:prstGeom prst="rect">
              <a:avLst/>
            </a:prstGeom>
            <a:solidFill>
              <a:srgbClr val="B3B3B3">
                <a:alpha val="90196"/>
              </a:srgbClr>
            </a:solidFill>
          </p:spPr>
          <p:txBody>
            <a:bodyPr/>
            <a:lstStyle/>
            <a:p/>
          </p:txBody>
        </p:sp>
        <p:sp>
          <p:nvSpPr>
            <p:cNvPr id="67" name="rc67"/>
            <p:cNvSpPr/>
            <p:nvPr/>
          </p:nvSpPr>
          <p:spPr>
            <a:xfrm>
              <a:off x="6631046" y="3810935"/>
              <a:ext cx="239399" cy="235959"/>
            </a:xfrm>
            <a:prstGeom prst="rect">
              <a:avLst/>
            </a:prstGeom>
            <a:solidFill>
              <a:srgbClr val="B3B3B3">
                <a:alpha val="90196"/>
              </a:srgbClr>
            </a:solidFill>
          </p:spPr>
          <p:txBody>
            <a:bodyPr/>
            <a:lstStyle/>
            <a:p/>
          </p:txBody>
        </p:sp>
        <p:sp>
          <p:nvSpPr>
            <p:cNvPr id="68" name="rc68"/>
            <p:cNvSpPr/>
            <p:nvPr/>
          </p:nvSpPr>
          <p:spPr>
            <a:xfrm>
              <a:off x="6897046" y="3814978"/>
              <a:ext cx="239399" cy="284045"/>
            </a:xfrm>
            <a:prstGeom prst="rect">
              <a:avLst/>
            </a:prstGeom>
            <a:solidFill>
              <a:srgbClr val="B3B3B3">
                <a:alpha val="90196"/>
              </a:srgbClr>
            </a:solidFill>
          </p:spPr>
          <p:txBody>
            <a:bodyPr/>
            <a:lstStyle/>
            <a:p/>
          </p:txBody>
        </p:sp>
        <p:sp>
          <p:nvSpPr>
            <p:cNvPr id="69" name="rc69"/>
            <p:cNvSpPr/>
            <p:nvPr/>
          </p:nvSpPr>
          <p:spPr>
            <a:xfrm>
              <a:off x="7163045" y="3651037"/>
              <a:ext cx="239399" cy="353508"/>
            </a:xfrm>
            <a:prstGeom prst="rect">
              <a:avLst/>
            </a:prstGeom>
            <a:solidFill>
              <a:srgbClr val="B3B3B3">
                <a:alpha val="90196"/>
              </a:srgbClr>
            </a:solidFill>
          </p:spPr>
          <p:txBody>
            <a:bodyPr/>
            <a:lstStyle/>
            <a:p/>
          </p:txBody>
        </p:sp>
        <p:sp>
          <p:nvSpPr>
            <p:cNvPr id="70" name="rc70"/>
            <p:cNvSpPr/>
            <p:nvPr/>
          </p:nvSpPr>
          <p:spPr>
            <a:xfrm>
              <a:off x="7429045" y="3700753"/>
              <a:ext cx="239399" cy="306974"/>
            </a:xfrm>
            <a:prstGeom prst="rect">
              <a:avLst/>
            </a:prstGeom>
            <a:solidFill>
              <a:srgbClr val="B3B3B3">
                <a:alpha val="90196"/>
              </a:srgbClr>
            </a:solidFill>
          </p:spPr>
          <p:txBody>
            <a:bodyPr/>
            <a:lstStyle/>
            <a:p/>
          </p:txBody>
        </p:sp>
        <p:sp>
          <p:nvSpPr>
            <p:cNvPr id="71" name="rc71"/>
            <p:cNvSpPr/>
            <p:nvPr/>
          </p:nvSpPr>
          <p:spPr>
            <a:xfrm>
              <a:off x="7695045" y="3769348"/>
              <a:ext cx="239399" cy="238920"/>
            </a:xfrm>
            <a:prstGeom prst="rect">
              <a:avLst/>
            </a:prstGeom>
            <a:solidFill>
              <a:srgbClr val="B3B3B3">
                <a:alpha val="90196"/>
              </a:srgbClr>
            </a:solidFill>
          </p:spPr>
          <p:txBody>
            <a:bodyPr/>
            <a:lstStyle/>
            <a:p/>
          </p:txBody>
        </p:sp>
        <p:sp>
          <p:nvSpPr>
            <p:cNvPr id="72" name="rc72"/>
            <p:cNvSpPr/>
            <p:nvPr/>
          </p:nvSpPr>
          <p:spPr>
            <a:xfrm>
              <a:off x="7961044" y="3796256"/>
              <a:ext cx="239399" cy="214632"/>
            </a:xfrm>
            <a:prstGeom prst="rect">
              <a:avLst/>
            </a:prstGeom>
            <a:solidFill>
              <a:srgbClr val="B3B3B3">
                <a:alpha val="90196"/>
              </a:srgbClr>
            </a:solidFill>
          </p:spPr>
          <p:txBody>
            <a:bodyPr/>
            <a:lstStyle/>
            <a:p/>
          </p:txBody>
        </p:sp>
        <p:sp>
          <p:nvSpPr>
            <p:cNvPr id="73" name="pl73"/>
            <p:cNvSpPr/>
            <p:nvPr/>
          </p:nvSpPr>
          <p:spPr>
            <a:xfrm>
              <a:off x="1430754" y="2106708"/>
              <a:ext cx="6649990" cy="128895"/>
            </a:xfrm>
            <a:custGeom>
              <a:avLst/>
              <a:pathLst>
                <a:path w="6649990" h="128895">
                  <a:moveTo>
                    <a:pt x="0" y="128895"/>
                  </a:moveTo>
                  <a:lnTo>
                    <a:pt x="265999" y="85930"/>
                  </a:lnTo>
                  <a:lnTo>
                    <a:pt x="531999" y="85930"/>
                  </a:lnTo>
                  <a:lnTo>
                    <a:pt x="797998" y="64447"/>
                  </a:lnTo>
                  <a:lnTo>
                    <a:pt x="1063998" y="42965"/>
                  </a:lnTo>
                  <a:lnTo>
                    <a:pt x="1329998" y="42965"/>
                  </a:lnTo>
                  <a:lnTo>
                    <a:pt x="1595997" y="42965"/>
                  </a:lnTo>
                  <a:lnTo>
                    <a:pt x="1861997" y="21482"/>
                  </a:lnTo>
                  <a:lnTo>
                    <a:pt x="2127996" y="21482"/>
                  </a:lnTo>
                  <a:lnTo>
                    <a:pt x="2393996" y="21482"/>
                  </a:lnTo>
                  <a:lnTo>
                    <a:pt x="2659996" y="21482"/>
                  </a:lnTo>
                  <a:lnTo>
                    <a:pt x="2925995" y="21482"/>
                  </a:lnTo>
                  <a:lnTo>
                    <a:pt x="3191995" y="21482"/>
                  </a:lnTo>
                  <a:lnTo>
                    <a:pt x="3457995" y="21482"/>
                  </a:lnTo>
                  <a:lnTo>
                    <a:pt x="3723994" y="21482"/>
                  </a:lnTo>
                  <a:lnTo>
                    <a:pt x="3989994" y="21482"/>
                  </a:lnTo>
                  <a:lnTo>
                    <a:pt x="4255993" y="21482"/>
                  </a:lnTo>
                  <a:lnTo>
                    <a:pt x="4521993" y="21482"/>
                  </a:lnTo>
                  <a:lnTo>
                    <a:pt x="4787993" y="21482"/>
                  </a:lnTo>
                  <a:lnTo>
                    <a:pt x="5053992" y="21482"/>
                  </a:lnTo>
                  <a:lnTo>
                    <a:pt x="5319992" y="21482"/>
                  </a:lnTo>
                  <a:lnTo>
                    <a:pt x="5585991" y="0"/>
                  </a:lnTo>
                  <a:lnTo>
                    <a:pt x="5851991" y="42965"/>
                  </a:lnTo>
                  <a:lnTo>
                    <a:pt x="6117991" y="42965"/>
                  </a:lnTo>
                  <a:lnTo>
                    <a:pt x="6383990" y="42965"/>
                  </a:lnTo>
                  <a:lnTo>
                    <a:pt x="6649990" y="42965"/>
                  </a:lnTo>
                </a:path>
              </a:pathLst>
            </a:custGeom>
            <a:ln w="27101" cap="flat">
              <a:solidFill>
                <a:srgbClr val="3283FE">
                  <a:alpha val="100000"/>
                </a:srgbClr>
              </a:solidFill>
              <a:prstDash val="solid"/>
              <a:round/>
            </a:ln>
          </p:spPr>
          <p:txBody>
            <a:bodyPr/>
            <a:lstStyle/>
            <a:p/>
          </p:txBody>
        </p:sp>
        <p:sp>
          <p:nvSpPr>
            <p:cNvPr id="74" name="pl74"/>
            <p:cNvSpPr/>
            <p:nvPr/>
          </p:nvSpPr>
          <p:spPr>
            <a:xfrm>
              <a:off x="1962753" y="2214122"/>
              <a:ext cx="6117991" cy="343722"/>
            </a:xfrm>
            <a:custGeom>
              <a:avLst/>
              <a:pathLst>
                <a:path w="6117991" h="343722">
                  <a:moveTo>
                    <a:pt x="0" y="343722"/>
                  </a:moveTo>
                  <a:lnTo>
                    <a:pt x="265999" y="214826"/>
                  </a:lnTo>
                  <a:lnTo>
                    <a:pt x="531999" y="85930"/>
                  </a:lnTo>
                  <a:lnTo>
                    <a:pt x="797998" y="42965"/>
                  </a:lnTo>
                  <a:lnTo>
                    <a:pt x="1063998" y="64447"/>
                  </a:lnTo>
                  <a:lnTo>
                    <a:pt x="1329998" y="21482"/>
                  </a:lnTo>
                  <a:lnTo>
                    <a:pt x="1595997" y="21482"/>
                  </a:lnTo>
                  <a:lnTo>
                    <a:pt x="1861997" y="0"/>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64447"/>
                  </a:lnTo>
                  <a:lnTo>
                    <a:pt x="5585991" y="42965"/>
                  </a:lnTo>
                  <a:lnTo>
                    <a:pt x="5851991" y="21482"/>
                  </a:lnTo>
                  <a:lnTo>
                    <a:pt x="6117991" y="21482"/>
                  </a:lnTo>
                </a:path>
              </a:pathLst>
            </a:custGeom>
            <a:ln w="27101" cap="flat">
              <a:solidFill>
                <a:srgbClr val="FFA500">
                  <a:alpha val="100000"/>
                </a:srgbClr>
              </a:solidFill>
              <a:prstDash val="solid"/>
              <a:round/>
            </a:ln>
          </p:spPr>
          <p:txBody>
            <a:bodyPr/>
            <a:lstStyle/>
            <a:p/>
          </p:txBody>
        </p:sp>
        <p:sp>
          <p:nvSpPr>
            <p:cNvPr id="75" name="tx75"/>
            <p:cNvSpPr/>
            <p:nvPr/>
          </p:nvSpPr>
          <p:spPr>
            <a:xfrm>
              <a:off x="136041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2690414"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402041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402041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535041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1" name="tx81"/>
            <p:cNvSpPr/>
            <p:nvPr/>
          </p:nvSpPr>
          <p:spPr>
            <a:xfrm>
              <a:off x="5350410"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2" name="tx82"/>
            <p:cNvSpPr/>
            <p:nvPr/>
          </p:nvSpPr>
          <p:spPr>
            <a:xfrm>
              <a:off x="6414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6414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6680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5" name="tx85"/>
            <p:cNvSpPr/>
            <p:nvPr/>
          </p:nvSpPr>
          <p:spPr>
            <a:xfrm>
              <a:off x="6680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6" name="tx86"/>
            <p:cNvSpPr/>
            <p:nvPr/>
          </p:nvSpPr>
          <p:spPr>
            <a:xfrm>
              <a:off x="6946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7" name="tx87"/>
            <p:cNvSpPr/>
            <p:nvPr/>
          </p:nvSpPr>
          <p:spPr>
            <a:xfrm>
              <a:off x="6946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8" name="tx88"/>
            <p:cNvSpPr/>
            <p:nvPr/>
          </p:nvSpPr>
          <p:spPr>
            <a:xfrm>
              <a:off x="7212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9" name="tx89"/>
            <p:cNvSpPr/>
            <p:nvPr/>
          </p:nvSpPr>
          <p:spPr>
            <a:xfrm>
              <a:off x="721240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90" name="tx90"/>
            <p:cNvSpPr/>
            <p:nvPr/>
          </p:nvSpPr>
          <p:spPr>
            <a:xfrm>
              <a:off x="7478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1" name="tx91"/>
            <p:cNvSpPr/>
            <p:nvPr/>
          </p:nvSpPr>
          <p:spPr>
            <a:xfrm>
              <a:off x="747840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2" name="tx92"/>
            <p:cNvSpPr/>
            <p:nvPr/>
          </p:nvSpPr>
          <p:spPr>
            <a:xfrm>
              <a:off x="7744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3" name="tx93"/>
            <p:cNvSpPr/>
            <p:nvPr/>
          </p:nvSpPr>
          <p:spPr>
            <a:xfrm>
              <a:off x="774440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4" name="tx94"/>
            <p:cNvSpPr/>
            <p:nvPr/>
          </p:nvSpPr>
          <p:spPr>
            <a:xfrm>
              <a:off x="801040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5" name="tx95"/>
            <p:cNvSpPr/>
            <p:nvPr/>
          </p:nvSpPr>
          <p:spPr>
            <a:xfrm>
              <a:off x="8010406"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6" name="tx96"/>
            <p:cNvSpPr/>
            <p:nvPr/>
          </p:nvSpPr>
          <p:spPr>
            <a:xfrm>
              <a:off x="1370464" y="3954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7" name="tx97"/>
            <p:cNvSpPr/>
            <p:nvPr/>
          </p:nvSpPr>
          <p:spPr>
            <a:xfrm>
              <a:off x="2700462" y="40733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8" name="tx98"/>
            <p:cNvSpPr/>
            <p:nvPr/>
          </p:nvSpPr>
          <p:spPr>
            <a:xfrm>
              <a:off x="4030460" y="40995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9" name="tx99"/>
            <p:cNvSpPr/>
            <p:nvPr/>
          </p:nvSpPr>
          <p:spPr>
            <a:xfrm>
              <a:off x="5360458" y="40948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6424457" y="4088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6690456" y="40889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6956456" y="4115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222456" y="4067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7488455" y="4069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7754455" y="4069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8020454" y="40710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7" name="tx107"/>
            <p:cNvSpPr/>
            <p:nvPr/>
          </p:nvSpPr>
          <p:spPr>
            <a:xfrm>
              <a:off x="2700462" y="38371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8" name="tx108"/>
            <p:cNvSpPr/>
            <p:nvPr/>
          </p:nvSpPr>
          <p:spPr>
            <a:xfrm>
              <a:off x="4030460" y="3924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9" name="tx109"/>
            <p:cNvSpPr/>
            <p:nvPr/>
          </p:nvSpPr>
          <p:spPr>
            <a:xfrm>
              <a:off x="5360458" y="3917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0" name="tx110"/>
            <p:cNvSpPr/>
            <p:nvPr/>
          </p:nvSpPr>
          <p:spPr>
            <a:xfrm>
              <a:off x="6424457" y="38875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1" name="tx111"/>
            <p:cNvSpPr/>
            <p:nvPr/>
          </p:nvSpPr>
          <p:spPr>
            <a:xfrm>
              <a:off x="6690456" y="38884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2" name="tx112"/>
            <p:cNvSpPr/>
            <p:nvPr/>
          </p:nvSpPr>
          <p:spPr>
            <a:xfrm>
              <a:off x="6956456" y="39165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3" name="tx113"/>
            <p:cNvSpPr/>
            <p:nvPr/>
          </p:nvSpPr>
          <p:spPr>
            <a:xfrm>
              <a:off x="7222456" y="3787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4" name="tx114"/>
            <p:cNvSpPr/>
            <p:nvPr/>
          </p:nvSpPr>
          <p:spPr>
            <a:xfrm>
              <a:off x="7488455" y="3813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5" name="tx115"/>
            <p:cNvSpPr/>
            <p:nvPr/>
          </p:nvSpPr>
          <p:spPr>
            <a:xfrm>
              <a:off x="7754455" y="3848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8020454" y="3863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7" name="tx117"/>
            <p:cNvSpPr/>
            <p:nvPr/>
          </p:nvSpPr>
          <p:spPr>
            <a:xfrm>
              <a:off x="2706491" y="36336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18" name="tx118"/>
            <p:cNvSpPr/>
            <p:nvPr/>
          </p:nvSpPr>
          <p:spPr>
            <a:xfrm>
              <a:off x="4036489" y="3755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19" name="tx119"/>
            <p:cNvSpPr/>
            <p:nvPr/>
          </p:nvSpPr>
          <p:spPr>
            <a:xfrm>
              <a:off x="5366487" y="37527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0" name="tx120"/>
            <p:cNvSpPr/>
            <p:nvPr/>
          </p:nvSpPr>
          <p:spPr>
            <a:xfrm>
              <a:off x="6430486" y="3703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6696485" y="3704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2" name="tx122"/>
            <p:cNvSpPr/>
            <p:nvPr/>
          </p:nvSpPr>
          <p:spPr>
            <a:xfrm>
              <a:off x="6962485" y="3708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3" name="tx123"/>
            <p:cNvSpPr/>
            <p:nvPr/>
          </p:nvSpPr>
          <p:spPr>
            <a:xfrm>
              <a:off x="7228485" y="35448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tx124"/>
            <p:cNvSpPr/>
            <p:nvPr/>
          </p:nvSpPr>
          <p:spPr>
            <a:xfrm>
              <a:off x="7494484" y="359571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5" name="tx125"/>
            <p:cNvSpPr/>
            <p:nvPr/>
          </p:nvSpPr>
          <p:spPr>
            <a:xfrm>
              <a:off x="7760484" y="36631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6" name="tx126"/>
            <p:cNvSpPr/>
            <p:nvPr/>
          </p:nvSpPr>
          <p:spPr>
            <a:xfrm>
              <a:off x="8026483" y="36900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7" name="tx12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577692" y="34480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9" name="tx129"/>
            <p:cNvSpPr/>
            <p:nvPr/>
          </p:nvSpPr>
          <p:spPr>
            <a:xfrm>
              <a:off x="577692" y="27361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0" name="tx130"/>
            <p:cNvSpPr/>
            <p:nvPr/>
          </p:nvSpPr>
          <p:spPr>
            <a:xfrm>
              <a:off x="577692" y="202425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9" name="pl14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86533" y="5080163"/>
              <a:ext cx="201456" cy="201456"/>
            </a:xfrm>
            <a:prstGeom prst="rect">
              <a:avLst/>
            </a:prstGeom>
            <a:solidFill>
              <a:srgbClr val="E2231A">
                <a:alpha val="90196"/>
              </a:srgbClr>
            </a:solidFill>
          </p:spPr>
          <p:txBody>
            <a:bodyPr/>
            <a:lstStyle/>
            <a:p/>
          </p:txBody>
        </p:sp>
        <p:sp>
          <p:nvSpPr>
            <p:cNvPr id="154" name="rc154"/>
            <p:cNvSpPr/>
            <p:nvPr/>
          </p:nvSpPr>
          <p:spPr>
            <a:xfrm>
              <a:off x="5650692" y="5080163"/>
              <a:ext cx="201456" cy="201456"/>
            </a:xfrm>
            <a:prstGeom prst="rect">
              <a:avLst/>
            </a:prstGeom>
            <a:solidFill>
              <a:srgbClr val="B3B3B3">
                <a:alpha val="90196"/>
              </a:srgbClr>
            </a:solidFill>
          </p:spPr>
          <p:txBody>
            <a:bodyPr/>
            <a:lstStyle/>
            <a:p/>
          </p:txBody>
        </p:sp>
        <p:sp>
          <p:nvSpPr>
            <p:cNvPr id="155" name="tx15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8" name="tx158"/>
            <p:cNvSpPr/>
            <p:nvPr/>
          </p:nvSpPr>
          <p:spPr>
            <a:xfrm>
              <a:off x="966584" y="1581351"/>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159" name="pl159"/>
            <p:cNvSpPr/>
            <p:nvPr/>
          </p:nvSpPr>
          <p:spPr>
            <a:xfrm>
              <a:off x="24189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6347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505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3" name="pl163"/>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5268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7426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958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11054" y="5840557"/>
              <a:ext cx="2581416" cy="124062"/>
            </a:xfrm>
            <a:prstGeom prst="rect">
              <a:avLst/>
            </a:prstGeom>
            <a:solidFill>
              <a:srgbClr val="E2231A">
                <a:alpha val="90196"/>
              </a:srgbClr>
            </a:solidFill>
          </p:spPr>
          <p:txBody>
            <a:bodyPr/>
            <a:lstStyle/>
            <a:p/>
          </p:txBody>
        </p:sp>
        <p:sp>
          <p:nvSpPr>
            <p:cNvPr id="170" name="rc170"/>
            <p:cNvSpPr/>
            <p:nvPr/>
          </p:nvSpPr>
          <p:spPr>
            <a:xfrm>
              <a:off x="1311054" y="5685479"/>
              <a:ext cx="3170931" cy="124062"/>
            </a:xfrm>
            <a:prstGeom prst="rect">
              <a:avLst/>
            </a:prstGeom>
            <a:solidFill>
              <a:srgbClr val="E2231A">
                <a:alpha val="90196"/>
              </a:srgbClr>
            </a:solidFill>
          </p:spPr>
          <p:txBody>
            <a:bodyPr/>
            <a:lstStyle/>
            <a:p/>
          </p:txBody>
        </p:sp>
        <p:sp>
          <p:nvSpPr>
            <p:cNvPr id="171" name="rc171"/>
            <p:cNvSpPr/>
            <p:nvPr/>
          </p:nvSpPr>
          <p:spPr>
            <a:xfrm>
              <a:off x="1311054" y="5530401"/>
              <a:ext cx="3130161" cy="124062"/>
            </a:xfrm>
            <a:prstGeom prst="rect">
              <a:avLst/>
            </a:prstGeom>
            <a:solidFill>
              <a:srgbClr val="E2231A">
                <a:alpha val="90196"/>
              </a:srgbClr>
            </a:solidFill>
          </p:spPr>
          <p:txBody>
            <a:bodyPr/>
            <a:lstStyle/>
            <a:p/>
          </p:txBody>
        </p:sp>
        <p:sp>
          <p:nvSpPr>
            <p:cNvPr id="172" name="rc172"/>
            <p:cNvSpPr/>
            <p:nvPr/>
          </p:nvSpPr>
          <p:spPr>
            <a:xfrm>
              <a:off x="3892470" y="5840557"/>
              <a:ext cx="3677354" cy="124062"/>
            </a:xfrm>
            <a:prstGeom prst="rect">
              <a:avLst/>
            </a:prstGeom>
            <a:solidFill>
              <a:srgbClr val="B3B3B3">
                <a:alpha val="90196"/>
              </a:srgbClr>
            </a:solidFill>
          </p:spPr>
          <p:txBody>
            <a:bodyPr/>
            <a:lstStyle/>
            <a:p/>
          </p:txBody>
        </p:sp>
        <p:sp>
          <p:nvSpPr>
            <p:cNvPr id="173" name="rc173"/>
            <p:cNvSpPr/>
            <p:nvPr/>
          </p:nvSpPr>
          <p:spPr>
            <a:xfrm>
              <a:off x="4481986" y="5685479"/>
              <a:ext cx="3718458" cy="124062"/>
            </a:xfrm>
            <a:prstGeom prst="rect">
              <a:avLst/>
            </a:prstGeom>
            <a:solidFill>
              <a:srgbClr val="B3B3B3">
                <a:alpha val="90196"/>
              </a:srgbClr>
            </a:solidFill>
          </p:spPr>
          <p:txBody>
            <a:bodyPr/>
            <a:lstStyle/>
            <a:p/>
          </p:txBody>
        </p:sp>
        <p:sp>
          <p:nvSpPr>
            <p:cNvPr id="174" name="rc174"/>
            <p:cNvSpPr/>
            <p:nvPr/>
          </p:nvSpPr>
          <p:spPr>
            <a:xfrm>
              <a:off x="4441215" y="5530401"/>
              <a:ext cx="3340441" cy="124062"/>
            </a:xfrm>
            <a:prstGeom prst="rect">
              <a:avLst/>
            </a:prstGeom>
            <a:solidFill>
              <a:srgbClr val="B3B3B3">
                <a:alpha val="90196"/>
              </a:srgbClr>
            </a:solidFill>
          </p:spPr>
          <p:txBody>
            <a:bodyPr/>
            <a:lstStyle/>
            <a:p/>
          </p:txBody>
        </p:sp>
        <p:sp>
          <p:nvSpPr>
            <p:cNvPr id="175" name="tx175"/>
            <p:cNvSpPr/>
            <p:nvPr/>
          </p:nvSpPr>
          <p:spPr>
            <a:xfrm>
              <a:off x="768235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56.5</a:t>
              </a:r>
            </a:p>
          </p:txBody>
        </p:sp>
        <p:sp>
          <p:nvSpPr>
            <p:cNvPr id="176" name="tx176"/>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77" name="tx177"/>
            <p:cNvSpPr/>
            <p:nvPr/>
          </p:nvSpPr>
          <p:spPr>
            <a:xfrm>
              <a:off x="789418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78" name="tx178"/>
            <p:cNvSpPr/>
            <p:nvPr/>
          </p:nvSpPr>
          <p:spPr>
            <a:xfrm>
              <a:off x="2489235"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23.3</a:t>
              </a:r>
            </a:p>
          </p:txBody>
        </p:sp>
        <p:sp>
          <p:nvSpPr>
            <p:cNvPr id="179" name="tx179"/>
            <p:cNvSpPr/>
            <p:nvPr/>
          </p:nvSpPr>
          <p:spPr>
            <a:xfrm>
              <a:off x="27839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a:t>
              </a:r>
            </a:p>
          </p:txBody>
        </p:sp>
        <p:sp>
          <p:nvSpPr>
            <p:cNvPr id="180" name="tx180"/>
            <p:cNvSpPr/>
            <p:nvPr/>
          </p:nvSpPr>
          <p:spPr>
            <a:xfrm>
              <a:off x="2763608"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a:t>
              </a:r>
            </a:p>
          </p:txBody>
        </p:sp>
        <p:sp>
          <p:nvSpPr>
            <p:cNvPr id="181" name="tx181"/>
            <p:cNvSpPr/>
            <p:nvPr/>
          </p:nvSpPr>
          <p:spPr>
            <a:xfrm>
              <a:off x="561862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82" name="tx182"/>
            <p:cNvSpPr/>
            <p:nvPr/>
          </p:nvSpPr>
          <p:spPr>
            <a:xfrm>
              <a:off x="622868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a:t>
              </a:r>
            </a:p>
          </p:txBody>
        </p:sp>
        <p:sp>
          <p:nvSpPr>
            <p:cNvPr id="183" name="tx183"/>
            <p:cNvSpPr/>
            <p:nvPr/>
          </p:nvSpPr>
          <p:spPr>
            <a:xfrm>
              <a:off x="599890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30.2</a:t>
              </a:r>
            </a:p>
          </p:txBody>
        </p:sp>
        <p:sp>
          <p:nvSpPr>
            <p:cNvPr id="184" name="tx184"/>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340257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9" name="tx189"/>
            <p:cNvSpPr/>
            <p:nvPr/>
          </p:nvSpPr>
          <p:spPr>
            <a:xfrm>
              <a:off x="561838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0" name="tx190"/>
            <p:cNvSpPr/>
            <p:nvPr/>
          </p:nvSpPr>
          <p:spPr>
            <a:xfrm>
              <a:off x="783419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1" name="tx191"/>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28,000 children missed their routine first dose of measles vaccine.
MCV2 is typically administered to children between 18 months and five years old. MCV2 coverage remained constant at 92% in 2025.</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96% in 2025, leaving 28,000 children without any protection against measles. MCV2 coverage also remained constant at 92%</a:t>
            </a:r>
          </a:p>
        </p:txBody>
      </p:sp>
      <p:grpSp xmlns:pic="http://schemas.openxmlformats.org/drawingml/2006/picture">
        <p:nvGrpSpPr>
          <p:cNvPr id="196" name=""/>
          <p:cNvGrpSpPr/>
          <p:nvPr/>
        </p:nvGrpSpPr>
        <p:grpSpPr>
          <a:xfrm>
            <a:off x="292608" y="1097280"/>
            <a:ext cx="8595360" cy="28575"/>
            <a:chOff x="292608" y="1097280"/>
            <a:chExt cx="8595360" cy="28575"/>
          </a:xfrm>
        </p:grpSpPr>
        <p:sp>
          <p:nvSpPr>
            <p:cNvPr id="19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31228"/>
            </a:xfrm>
            <a:custGeom>
              <a:avLst/>
              <a:pathLst>
                <a:path w="3397293" h="131228">
                  <a:moveTo>
                    <a:pt x="0" y="131228"/>
                  </a:moveTo>
                  <a:lnTo>
                    <a:pt x="135891" y="87485"/>
                  </a:lnTo>
                  <a:lnTo>
                    <a:pt x="271783" y="87485"/>
                  </a:lnTo>
                  <a:lnTo>
                    <a:pt x="407675" y="65614"/>
                  </a:lnTo>
                  <a:lnTo>
                    <a:pt x="543566" y="43742"/>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0"/>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31228"/>
            </a:xfrm>
            <a:custGeom>
              <a:avLst/>
              <a:pathLst>
                <a:path w="3397293" h="131228">
                  <a:moveTo>
                    <a:pt x="0" y="131228"/>
                  </a:moveTo>
                  <a:lnTo>
                    <a:pt x="135891" y="87485"/>
                  </a:lnTo>
                  <a:lnTo>
                    <a:pt x="271783" y="87485"/>
                  </a:lnTo>
                  <a:lnTo>
                    <a:pt x="407675" y="65614"/>
                  </a:lnTo>
                  <a:lnTo>
                    <a:pt x="543566" y="43742"/>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0"/>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31228"/>
            </a:xfrm>
            <a:custGeom>
              <a:avLst/>
              <a:pathLst>
                <a:path w="3397293" h="131228">
                  <a:moveTo>
                    <a:pt x="0" y="131228"/>
                  </a:moveTo>
                  <a:lnTo>
                    <a:pt x="135891" y="87485"/>
                  </a:lnTo>
                  <a:lnTo>
                    <a:pt x="271783" y="87485"/>
                  </a:lnTo>
                  <a:lnTo>
                    <a:pt x="407675" y="65614"/>
                  </a:lnTo>
                  <a:lnTo>
                    <a:pt x="543566" y="43742"/>
                  </a:lnTo>
                  <a:lnTo>
                    <a:pt x="679458" y="43742"/>
                  </a:lnTo>
                  <a:lnTo>
                    <a:pt x="815350" y="43742"/>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0"/>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07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38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62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07818"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409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0339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0817" y="1403693"/>
              <a:ext cx="26175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Germany,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529959"/>
            </a:xfrm>
            <a:custGeom>
              <a:avLst/>
              <a:pathLst>
                <a:path w="3397293" h="529959">
                  <a:moveTo>
                    <a:pt x="0" y="529959"/>
                  </a:moveTo>
                  <a:lnTo>
                    <a:pt x="135891" y="353306"/>
                  </a:lnTo>
                  <a:lnTo>
                    <a:pt x="271783" y="353306"/>
                  </a:lnTo>
                  <a:lnTo>
                    <a:pt x="407675" y="264979"/>
                  </a:lnTo>
                  <a:lnTo>
                    <a:pt x="543566" y="176653"/>
                  </a:lnTo>
                  <a:lnTo>
                    <a:pt x="679458" y="176653"/>
                  </a:lnTo>
                  <a:lnTo>
                    <a:pt x="815350" y="176653"/>
                  </a:lnTo>
                  <a:lnTo>
                    <a:pt x="951242" y="88326"/>
                  </a:lnTo>
                  <a:lnTo>
                    <a:pt x="1087133" y="88326"/>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88326"/>
                  </a:lnTo>
                  <a:lnTo>
                    <a:pt x="2853726" y="0"/>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529959"/>
            </a:xfrm>
            <a:custGeom>
              <a:avLst/>
              <a:pathLst>
                <a:path w="3397293" h="529959">
                  <a:moveTo>
                    <a:pt x="0" y="529959"/>
                  </a:moveTo>
                  <a:lnTo>
                    <a:pt x="135891" y="353306"/>
                  </a:lnTo>
                  <a:lnTo>
                    <a:pt x="271783" y="353306"/>
                  </a:lnTo>
                  <a:lnTo>
                    <a:pt x="407675" y="264979"/>
                  </a:lnTo>
                  <a:lnTo>
                    <a:pt x="543566" y="176653"/>
                  </a:lnTo>
                  <a:lnTo>
                    <a:pt x="679458" y="176653"/>
                  </a:lnTo>
                  <a:lnTo>
                    <a:pt x="815350" y="176653"/>
                  </a:lnTo>
                  <a:lnTo>
                    <a:pt x="951242" y="88326"/>
                  </a:lnTo>
                  <a:lnTo>
                    <a:pt x="1087133" y="88326"/>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88326"/>
                  </a:lnTo>
                  <a:lnTo>
                    <a:pt x="2853726" y="0"/>
                  </a:lnTo>
                  <a:lnTo>
                    <a:pt x="2989618" y="176653"/>
                  </a:lnTo>
                  <a:lnTo>
                    <a:pt x="3125509" y="176653"/>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529959"/>
            </a:xfrm>
            <a:custGeom>
              <a:avLst/>
              <a:pathLst>
                <a:path w="3397293" h="529959">
                  <a:moveTo>
                    <a:pt x="0" y="529959"/>
                  </a:moveTo>
                  <a:lnTo>
                    <a:pt x="135891" y="353306"/>
                  </a:lnTo>
                  <a:lnTo>
                    <a:pt x="271783" y="353306"/>
                  </a:lnTo>
                  <a:lnTo>
                    <a:pt x="407675" y="264979"/>
                  </a:lnTo>
                  <a:lnTo>
                    <a:pt x="543566" y="176653"/>
                  </a:lnTo>
                  <a:lnTo>
                    <a:pt x="679458" y="176653"/>
                  </a:lnTo>
                  <a:lnTo>
                    <a:pt x="815350" y="176653"/>
                  </a:lnTo>
                  <a:lnTo>
                    <a:pt x="951242" y="88326"/>
                  </a:lnTo>
                  <a:lnTo>
                    <a:pt x="1087133" y="88326"/>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88326"/>
                  </a:lnTo>
                  <a:lnTo>
                    <a:pt x="2853726" y="0"/>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307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68928"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574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905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529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4517" y="496127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22" name="tx122"/>
            <p:cNvSpPr/>
            <p:nvPr/>
          </p:nvSpPr>
          <p:spPr>
            <a:xfrm>
              <a:off x="68576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2009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962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543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7124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52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333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915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960394" cy="114824"/>
            </a:xfrm>
            <a:prstGeom prst="rect">
              <a:avLst/>
            </a:prstGeom>
            <a:solidFill>
              <a:srgbClr val="E2231A">
                <a:alpha val="80000"/>
              </a:srgbClr>
            </a:solidFill>
          </p:spPr>
          <p:txBody>
            <a:bodyPr/>
            <a:lstStyle/>
            <a:p/>
          </p:txBody>
        </p:sp>
        <p:sp>
          <p:nvSpPr>
            <p:cNvPr id="136" name="rc136"/>
            <p:cNvSpPr/>
            <p:nvPr/>
          </p:nvSpPr>
          <p:spPr>
            <a:xfrm>
              <a:off x="1317178" y="5743865"/>
              <a:ext cx="7321564" cy="114824"/>
            </a:xfrm>
            <a:prstGeom prst="rect">
              <a:avLst/>
            </a:prstGeom>
            <a:solidFill>
              <a:srgbClr val="E2231A">
                <a:alpha val="80000"/>
              </a:srgbClr>
            </a:solidFill>
          </p:spPr>
          <p:txBody>
            <a:bodyPr/>
            <a:lstStyle/>
            <a:p/>
          </p:txBody>
        </p:sp>
        <p:sp>
          <p:nvSpPr>
            <p:cNvPr id="137" name="rc137"/>
            <p:cNvSpPr/>
            <p:nvPr/>
          </p:nvSpPr>
          <p:spPr>
            <a:xfrm>
              <a:off x="1317178" y="5600334"/>
              <a:ext cx="7227426"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4480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60061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5642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Germany (96%) was 12 percentage points higher than the global average (84%) and 3 percentage points higher than the average across all non-programme countries (93%).
National MCV1 coverage was 1 percentage point lower than in 2019 (97%).
This equates to 28,000 unvaccinated children in 2025 compared to 23,000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MCV1 coverage was 96% - this is 1 percentage point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Germany ranked number 26 out of 41 countries for lowest MCV1 coverage (based on tied ranks).
Germany was in the top 10 non-programme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855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4050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954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630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179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122654"/>
              <a:ext cx="238662" cy="1185367"/>
            </a:xfrm>
            <a:prstGeom prst="rect">
              <a:avLst/>
            </a:prstGeom>
            <a:solidFill>
              <a:srgbClr val="80BD41">
                <a:alpha val="100000"/>
              </a:srgbClr>
            </a:solidFill>
          </p:spPr>
          <p:txBody>
            <a:bodyPr/>
            <a:lstStyle/>
            <a:p/>
          </p:txBody>
        </p:sp>
        <p:sp>
          <p:nvSpPr>
            <p:cNvPr id="23" name="rc23"/>
            <p:cNvSpPr/>
            <p:nvPr/>
          </p:nvSpPr>
          <p:spPr>
            <a:xfrm>
              <a:off x="1333322" y="3019579"/>
              <a:ext cx="238662" cy="103074"/>
            </a:xfrm>
            <a:prstGeom prst="rect">
              <a:avLst/>
            </a:prstGeom>
            <a:solidFill>
              <a:srgbClr val="E2231A">
                <a:alpha val="100000"/>
              </a:srgbClr>
            </a:solidFill>
          </p:spPr>
          <p:txBody>
            <a:bodyPr/>
            <a:lstStyle/>
            <a:p/>
          </p:txBody>
        </p:sp>
        <p:sp>
          <p:nvSpPr>
            <p:cNvPr id="24" name="rc24"/>
            <p:cNvSpPr/>
            <p:nvPr/>
          </p:nvSpPr>
          <p:spPr>
            <a:xfrm>
              <a:off x="1598503" y="3145486"/>
              <a:ext cx="238662" cy="1162534"/>
            </a:xfrm>
            <a:prstGeom prst="rect">
              <a:avLst/>
            </a:prstGeom>
            <a:solidFill>
              <a:srgbClr val="80BD41">
                <a:alpha val="100000"/>
              </a:srgbClr>
            </a:solidFill>
          </p:spPr>
          <p:txBody>
            <a:bodyPr/>
            <a:lstStyle/>
            <a:p/>
          </p:txBody>
        </p:sp>
        <p:sp>
          <p:nvSpPr>
            <p:cNvPr id="25" name="rc25"/>
            <p:cNvSpPr/>
            <p:nvPr/>
          </p:nvSpPr>
          <p:spPr>
            <a:xfrm>
              <a:off x="1598503" y="3071277"/>
              <a:ext cx="238662" cy="74209"/>
            </a:xfrm>
            <a:prstGeom prst="rect">
              <a:avLst/>
            </a:prstGeom>
            <a:solidFill>
              <a:srgbClr val="E2231A">
                <a:alpha val="100000"/>
              </a:srgbClr>
            </a:solidFill>
          </p:spPr>
          <p:txBody>
            <a:bodyPr/>
            <a:lstStyle/>
            <a:p/>
          </p:txBody>
        </p:sp>
        <p:sp>
          <p:nvSpPr>
            <p:cNvPr id="26" name="rc26"/>
            <p:cNvSpPr/>
            <p:nvPr/>
          </p:nvSpPr>
          <p:spPr>
            <a:xfrm>
              <a:off x="1863684" y="3168842"/>
              <a:ext cx="238662" cy="1139178"/>
            </a:xfrm>
            <a:prstGeom prst="rect">
              <a:avLst/>
            </a:prstGeom>
            <a:solidFill>
              <a:srgbClr val="80BD41">
                <a:alpha val="100000"/>
              </a:srgbClr>
            </a:solidFill>
          </p:spPr>
          <p:txBody>
            <a:bodyPr/>
            <a:lstStyle/>
            <a:p/>
          </p:txBody>
        </p:sp>
        <p:sp>
          <p:nvSpPr>
            <p:cNvPr id="27" name="rc27"/>
            <p:cNvSpPr/>
            <p:nvPr/>
          </p:nvSpPr>
          <p:spPr>
            <a:xfrm>
              <a:off x="1863684" y="3096138"/>
              <a:ext cx="238662" cy="72704"/>
            </a:xfrm>
            <a:prstGeom prst="rect">
              <a:avLst/>
            </a:prstGeom>
            <a:solidFill>
              <a:srgbClr val="E2231A">
                <a:alpha val="100000"/>
              </a:srgbClr>
            </a:solidFill>
          </p:spPr>
          <p:txBody>
            <a:bodyPr/>
            <a:lstStyle/>
            <a:p/>
          </p:txBody>
        </p:sp>
        <p:sp>
          <p:nvSpPr>
            <p:cNvPr id="28" name="rc28"/>
            <p:cNvSpPr/>
            <p:nvPr/>
          </p:nvSpPr>
          <p:spPr>
            <a:xfrm>
              <a:off x="2128865" y="3173237"/>
              <a:ext cx="238662" cy="1134784"/>
            </a:xfrm>
            <a:prstGeom prst="rect">
              <a:avLst/>
            </a:prstGeom>
            <a:solidFill>
              <a:srgbClr val="80BD41">
                <a:alpha val="100000"/>
              </a:srgbClr>
            </a:solidFill>
          </p:spPr>
          <p:txBody>
            <a:bodyPr/>
            <a:lstStyle/>
            <a:p/>
          </p:txBody>
        </p:sp>
        <p:sp>
          <p:nvSpPr>
            <p:cNvPr id="29" name="rc29"/>
            <p:cNvSpPr/>
            <p:nvPr/>
          </p:nvSpPr>
          <p:spPr>
            <a:xfrm>
              <a:off x="2128865" y="3113511"/>
              <a:ext cx="238662" cy="59725"/>
            </a:xfrm>
            <a:prstGeom prst="rect">
              <a:avLst/>
            </a:prstGeom>
            <a:solidFill>
              <a:srgbClr val="E2231A">
                <a:alpha val="100000"/>
              </a:srgbClr>
            </a:solidFill>
          </p:spPr>
          <p:txBody>
            <a:bodyPr/>
            <a:lstStyle/>
            <a:p/>
          </p:txBody>
        </p:sp>
        <p:sp>
          <p:nvSpPr>
            <p:cNvPr id="30" name="rc30"/>
            <p:cNvSpPr/>
            <p:nvPr/>
          </p:nvSpPr>
          <p:spPr>
            <a:xfrm>
              <a:off x="2394045" y="3159311"/>
              <a:ext cx="238662" cy="1148710"/>
            </a:xfrm>
            <a:prstGeom prst="rect">
              <a:avLst/>
            </a:prstGeom>
            <a:solidFill>
              <a:srgbClr val="80BD41">
                <a:alpha val="100000"/>
              </a:srgbClr>
            </a:solidFill>
          </p:spPr>
          <p:txBody>
            <a:bodyPr/>
            <a:lstStyle/>
            <a:p/>
          </p:txBody>
        </p:sp>
        <p:sp>
          <p:nvSpPr>
            <p:cNvPr id="31" name="rc31"/>
            <p:cNvSpPr/>
            <p:nvPr/>
          </p:nvSpPr>
          <p:spPr>
            <a:xfrm>
              <a:off x="2394045" y="3111449"/>
              <a:ext cx="238662" cy="47861"/>
            </a:xfrm>
            <a:prstGeom prst="rect">
              <a:avLst/>
            </a:prstGeom>
            <a:solidFill>
              <a:srgbClr val="E2231A">
                <a:alpha val="100000"/>
              </a:srgbClr>
            </a:solidFill>
          </p:spPr>
          <p:txBody>
            <a:bodyPr/>
            <a:lstStyle/>
            <a:p/>
          </p:txBody>
        </p:sp>
        <p:sp>
          <p:nvSpPr>
            <p:cNvPr id="32" name="rc32"/>
            <p:cNvSpPr/>
            <p:nvPr/>
          </p:nvSpPr>
          <p:spPr>
            <a:xfrm>
              <a:off x="2659226" y="3188633"/>
              <a:ext cx="238662" cy="1119388"/>
            </a:xfrm>
            <a:prstGeom prst="rect">
              <a:avLst/>
            </a:prstGeom>
            <a:solidFill>
              <a:srgbClr val="80BD41">
                <a:alpha val="100000"/>
              </a:srgbClr>
            </a:solidFill>
          </p:spPr>
          <p:txBody>
            <a:bodyPr/>
            <a:lstStyle/>
            <a:p/>
          </p:txBody>
        </p:sp>
        <p:sp>
          <p:nvSpPr>
            <p:cNvPr id="33" name="rc33"/>
            <p:cNvSpPr/>
            <p:nvPr/>
          </p:nvSpPr>
          <p:spPr>
            <a:xfrm>
              <a:off x="2659226" y="3141988"/>
              <a:ext cx="238662" cy="46644"/>
            </a:xfrm>
            <a:prstGeom prst="rect">
              <a:avLst/>
            </a:prstGeom>
            <a:solidFill>
              <a:srgbClr val="E2231A">
                <a:alpha val="100000"/>
              </a:srgbClr>
            </a:solidFill>
          </p:spPr>
          <p:txBody>
            <a:bodyPr/>
            <a:lstStyle/>
            <a:p/>
          </p:txBody>
        </p:sp>
        <p:sp>
          <p:nvSpPr>
            <p:cNvPr id="34" name="rc34"/>
            <p:cNvSpPr/>
            <p:nvPr/>
          </p:nvSpPr>
          <p:spPr>
            <a:xfrm>
              <a:off x="2924407" y="3198131"/>
              <a:ext cx="238662" cy="1109890"/>
            </a:xfrm>
            <a:prstGeom prst="rect">
              <a:avLst/>
            </a:prstGeom>
            <a:solidFill>
              <a:srgbClr val="80BD41">
                <a:alpha val="100000"/>
              </a:srgbClr>
            </a:solidFill>
          </p:spPr>
          <p:txBody>
            <a:bodyPr/>
            <a:lstStyle/>
            <a:p/>
          </p:txBody>
        </p:sp>
        <p:sp>
          <p:nvSpPr>
            <p:cNvPr id="35" name="rc35"/>
            <p:cNvSpPr/>
            <p:nvPr/>
          </p:nvSpPr>
          <p:spPr>
            <a:xfrm>
              <a:off x="2924407" y="3151891"/>
              <a:ext cx="238662" cy="46239"/>
            </a:xfrm>
            <a:prstGeom prst="rect">
              <a:avLst/>
            </a:prstGeom>
            <a:solidFill>
              <a:srgbClr val="E2231A">
                <a:alpha val="100000"/>
              </a:srgbClr>
            </a:solidFill>
          </p:spPr>
          <p:txBody>
            <a:bodyPr/>
            <a:lstStyle/>
            <a:p/>
          </p:txBody>
        </p:sp>
        <p:sp>
          <p:nvSpPr>
            <p:cNvPr id="36" name="rc36"/>
            <p:cNvSpPr/>
            <p:nvPr/>
          </p:nvSpPr>
          <p:spPr>
            <a:xfrm>
              <a:off x="3189588" y="3199026"/>
              <a:ext cx="238662" cy="1108994"/>
            </a:xfrm>
            <a:prstGeom prst="rect">
              <a:avLst/>
            </a:prstGeom>
            <a:solidFill>
              <a:srgbClr val="80BD41">
                <a:alpha val="100000"/>
              </a:srgbClr>
            </a:solidFill>
          </p:spPr>
          <p:txBody>
            <a:bodyPr/>
            <a:lstStyle/>
            <a:p/>
          </p:txBody>
        </p:sp>
        <p:sp>
          <p:nvSpPr>
            <p:cNvPr id="37" name="rc37"/>
            <p:cNvSpPr/>
            <p:nvPr/>
          </p:nvSpPr>
          <p:spPr>
            <a:xfrm>
              <a:off x="3189588" y="3164719"/>
              <a:ext cx="238662" cy="34307"/>
            </a:xfrm>
            <a:prstGeom prst="rect">
              <a:avLst/>
            </a:prstGeom>
            <a:solidFill>
              <a:srgbClr val="E2231A">
                <a:alpha val="100000"/>
              </a:srgbClr>
            </a:solidFill>
          </p:spPr>
          <p:txBody>
            <a:bodyPr/>
            <a:lstStyle/>
            <a:p/>
          </p:txBody>
        </p:sp>
        <p:sp>
          <p:nvSpPr>
            <p:cNvPr id="38" name="rc38"/>
            <p:cNvSpPr/>
            <p:nvPr/>
          </p:nvSpPr>
          <p:spPr>
            <a:xfrm>
              <a:off x="3454768" y="3202896"/>
              <a:ext cx="238662" cy="1105124"/>
            </a:xfrm>
            <a:prstGeom prst="rect">
              <a:avLst/>
            </a:prstGeom>
            <a:solidFill>
              <a:srgbClr val="80BD41">
                <a:alpha val="100000"/>
              </a:srgbClr>
            </a:solidFill>
          </p:spPr>
          <p:txBody>
            <a:bodyPr/>
            <a:lstStyle/>
            <a:p/>
          </p:txBody>
        </p:sp>
        <p:sp>
          <p:nvSpPr>
            <p:cNvPr id="39" name="rc39"/>
            <p:cNvSpPr/>
            <p:nvPr/>
          </p:nvSpPr>
          <p:spPr>
            <a:xfrm>
              <a:off x="3454768" y="3168724"/>
              <a:ext cx="238662" cy="34172"/>
            </a:xfrm>
            <a:prstGeom prst="rect">
              <a:avLst/>
            </a:prstGeom>
            <a:solidFill>
              <a:srgbClr val="E2231A">
                <a:alpha val="100000"/>
              </a:srgbClr>
            </a:solidFill>
          </p:spPr>
          <p:txBody>
            <a:bodyPr/>
            <a:lstStyle/>
            <a:p/>
          </p:txBody>
        </p:sp>
        <p:sp>
          <p:nvSpPr>
            <p:cNvPr id="40" name="rc40"/>
            <p:cNvSpPr/>
            <p:nvPr/>
          </p:nvSpPr>
          <p:spPr>
            <a:xfrm>
              <a:off x="3719949" y="3228568"/>
              <a:ext cx="238662" cy="1079453"/>
            </a:xfrm>
            <a:prstGeom prst="rect">
              <a:avLst/>
            </a:prstGeom>
            <a:solidFill>
              <a:srgbClr val="80BD41">
                <a:alpha val="100000"/>
              </a:srgbClr>
            </a:solidFill>
          </p:spPr>
          <p:txBody>
            <a:bodyPr/>
            <a:lstStyle/>
            <a:p/>
          </p:txBody>
        </p:sp>
        <p:sp>
          <p:nvSpPr>
            <p:cNvPr id="41" name="rc41"/>
            <p:cNvSpPr/>
            <p:nvPr/>
          </p:nvSpPr>
          <p:spPr>
            <a:xfrm>
              <a:off x="3719949" y="3195190"/>
              <a:ext cx="238662" cy="33378"/>
            </a:xfrm>
            <a:prstGeom prst="rect">
              <a:avLst/>
            </a:prstGeom>
            <a:solidFill>
              <a:srgbClr val="E2231A">
                <a:alpha val="100000"/>
              </a:srgbClr>
            </a:solidFill>
          </p:spPr>
          <p:txBody>
            <a:bodyPr/>
            <a:lstStyle/>
            <a:p/>
          </p:txBody>
        </p:sp>
        <p:sp>
          <p:nvSpPr>
            <p:cNvPr id="42" name="rc42"/>
            <p:cNvSpPr/>
            <p:nvPr/>
          </p:nvSpPr>
          <p:spPr>
            <a:xfrm>
              <a:off x="3985130" y="3201866"/>
              <a:ext cx="238662" cy="1106155"/>
            </a:xfrm>
            <a:prstGeom prst="rect">
              <a:avLst/>
            </a:prstGeom>
            <a:solidFill>
              <a:srgbClr val="80BD41">
                <a:alpha val="100000"/>
              </a:srgbClr>
            </a:solidFill>
          </p:spPr>
          <p:txBody>
            <a:bodyPr/>
            <a:lstStyle/>
            <a:p/>
          </p:txBody>
        </p:sp>
        <p:sp>
          <p:nvSpPr>
            <p:cNvPr id="43" name="rc43"/>
            <p:cNvSpPr/>
            <p:nvPr/>
          </p:nvSpPr>
          <p:spPr>
            <a:xfrm>
              <a:off x="3985130" y="3167659"/>
              <a:ext cx="238662" cy="34206"/>
            </a:xfrm>
            <a:prstGeom prst="rect">
              <a:avLst/>
            </a:prstGeom>
            <a:solidFill>
              <a:srgbClr val="E2231A">
                <a:alpha val="100000"/>
              </a:srgbClr>
            </a:solidFill>
          </p:spPr>
          <p:txBody>
            <a:bodyPr/>
            <a:lstStyle/>
            <a:p/>
          </p:txBody>
        </p:sp>
        <p:sp>
          <p:nvSpPr>
            <p:cNvPr id="44" name="rc44"/>
            <p:cNvSpPr/>
            <p:nvPr/>
          </p:nvSpPr>
          <p:spPr>
            <a:xfrm>
              <a:off x="4250311" y="3214946"/>
              <a:ext cx="238662" cy="1093074"/>
            </a:xfrm>
            <a:prstGeom prst="rect">
              <a:avLst/>
            </a:prstGeom>
            <a:solidFill>
              <a:srgbClr val="80BD41">
                <a:alpha val="100000"/>
              </a:srgbClr>
            </a:solidFill>
          </p:spPr>
          <p:txBody>
            <a:bodyPr/>
            <a:lstStyle/>
            <a:p/>
          </p:txBody>
        </p:sp>
        <p:sp>
          <p:nvSpPr>
            <p:cNvPr id="45" name="rc45"/>
            <p:cNvSpPr/>
            <p:nvPr/>
          </p:nvSpPr>
          <p:spPr>
            <a:xfrm>
              <a:off x="4250311" y="3181146"/>
              <a:ext cx="238662" cy="33800"/>
            </a:xfrm>
            <a:prstGeom prst="rect">
              <a:avLst/>
            </a:prstGeom>
            <a:solidFill>
              <a:srgbClr val="E2231A">
                <a:alpha val="100000"/>
              </a:srgbClr>
            </a:solidFill>
          </p:spPr>
          <p:txBody>
            <a:bodyPr/>
            <a:lstStyle/>
            <a:p/>
          </p:txBody>
        </p:sp>
        <p:sp>
          <p:nvSpPr>
            <p:cNvPr id="46" name="rc46"/>
            <p:cNvSpPr/>
            <p:nvPr/>
          </p:nvSpPr>
          <p:spPr>
            <a:xfrm>
              <a:off x="4515492" y="3194108"/>
              <a:ext cx="238662" cy="1113912"/>
            </a:xfrm>
            <a:prstGeom prst="rect">
              <a:avLst/>
            </a:prstGeom>
            <a:solidFill>
              <a:srgbClr val="80BD41">
                <a:alpha val="100000"/>
              </a:srgbClr>
            </a:solidFill>
          </p:spPr>
          <p:txBody>
            <a:bodyPr/>
            <a:lstStyle/>
            <a:p/>
          </p:txBody>
        </p:sp>
        <p:sp>
          <p:nvSpPr>
            <p:cNvPr id="47" name="rc47"/>
            <p:cNvSpPr/>
            <p:nvPr/>
          </p:nvSpPr>
          <p:spPr>
            <a:xfrm>
              <a:off x="4515492" y="3159649"/>
              <a:ext cx="238662" cy="34459"/>
            </a:xfrm>
            <a:prstGeom prst="rect">
              <a:avLst/>
            </a:prstGeom>
            <a:solidFill>
              <a:srgbClr val="E2231A">
                <a:alpha val="100000"/>
              </a:srgbClr>
            </a:solidFill>
          </p:spPr>
          <p:txBody>
            <a:bodyPr/>
            <a:lstStyle/>
            <a:p/>
          </p:txBody>
        </p:sp>
        <p:sp>
          <p:nvSpPr>
            <p:cNvPr id="48" name="rc48"/>
            <p:cNvSpPr/>
            <p:nvPr/>
          </p:nvSpPr>
          <p:spPr>
            <a:xfrm>
              <a:off x="4780672" y="3196998"/>
              <a:ext cx="238662" cy="1111022"/>
            </a:xfrm>
            <a:prstGeom prst="rect">
              <a:avLst/>
            </a:prstGeom>
            <a:solidFill>
              <a:srgbClr val="80BD41">
                <a:alpha val="100000"/>
              </a:srgbClr>
            </a:solidFill>
          </p:spPr>
          <p:txBody>
            <a:bodyPr/>
            <a:lstStyle/>
            <a:p/>
          </p:txBody>
        </p:sp>
        <p:sp>
          <p:nvSpPr>
            <p:cNvPr id="49" name="rc49"/>
            <p:cNvSpPr/>
            <p:nvPr/>
          </p:nvSpPr>
          <p:spPr>
            <a:xfrm>
              <a:off x="4780672" y="3162640"/>
              <a:ext cx="238662" cy="34358"/>
            </a:xfrm>
            <a:prstGeom prst="rect">
              <a:avLst/>
            </a:prstGeom>
            <a:solidFill>
              <a:srgbClr val="E2231A">
                <a:alpha val="100000"/>
              </a:srgbClr>
            </a:solidFill>
          </p:spPr>
          <p:txBody>
            <a:bodyPr/>
            <a:lstStyle/>
            <a:p/>
          </p:txBody>
        </p:sp>
        <p:sp>
          <p:nvSpPr>
            <p:cNvPr id="50" name="rc50"/>
            <p:cNvSpPr/>
            <p:nvPr/>
          </p:nvSpPr>
          <p:spPr>
            <a:xfrm>
              <a:off x="5045853" y="3146112"/>
              <a:ext cx="238662" cy="1161909"/>
            </a:xfrm>
            <a:prstGeom prst="rect">
              <a:avLst/>
            </a:prstGeom>
            <a:solidFill>
              <a:srgbClr val="80BD41">
                <a:alpha val="100000"/>
              </a:srgbClr>
            </a:solidFill>
          </p:spPr>
          <p:txBody>
            <a:bodyPr/>
            <a:lstStyle/>
            <a:p/>
          </p:txBody>
        </p:sp>
        <p:sp>
          <p:nvSpPr>
            <p:cNvPr id="51" name="rc51"/>
            <p:cNvSpPr/>
            <p:nvPr/>
          </p:nvSpPr>
          <p:spPr>
            <a:xfrm>
              <a:off x="5045853" y="3110182"/>
              <a:ext cx="238662" cy="35929"/>
            </a:xfrm>
            <a:prstGeom prst="rect">
              <a:avLst/>
            </a:prstGeom>
            <a:solidFill>
              <a:srgbClr val="E2231A">
                <a:alpha val="100000"/>
              </a:srgbClr>
            </a:solidFill>
          </p:spPr>
          <p:txBody>
            <a:bodyPr/>
            <a:lstStyle/>
            <a:p/>
          </p:txBody>
        </p:sp>
        <p:sp>
          <p:nvSpPr>
            <p:cNvPr id="52" name="rc52"/>
            <p:cNvSpPr/>
            <p:nvPr/>
          </p:nvSpPr>
          <p:spPr>
            <a:xfrm>
              <a:off x="5311034" y="3110604"/>
              <a:ext cx="238662" cy="1197417"/>
            </a:xfrm>
            <a:prstGeom prst="rect">
              <a:avLst/>
            </a:prstGeom>
            <a:solidFill>
              <a:srgbClr val="80BD41">
                <a:alpha val="100000"/>
              </a:srgbClr>
            </a:solidFill>
          </p:spPr>
          <p:txBody>
            <a:bodyPr/>
            <a:lstStyle/>
            <a:p/>
          </p:txBody>
        </p:sp>
        <p:sp>
          <p:nvSpPr>
            <p:cNvPr id="53" name="rc53"/>
            <p:cNvSpPr/>
            <p:nvPr/>
          </p:nvSpPr>
          <p:spPr>
            <a:xfrm>
              <a:off x="5311034" y="3073576"/>
              <a:ext cx="238662" cy="37028"/>
            </a:xfrm>
            <a:prstGeom prst="rect">
              <a:avLst/>
            </a:prstGeom>
            <a:solidFill>
              <a:srgbClr val="E2231A">
                <a:alpha val="100000"/>
              </a:srgbClr>
            </a:solidFill>
          </p:spPr>
          <p:txBody>
            <a:bodyPr/>
            <a:lstStyle/>
            <a:p/>
          </p:txBody>
        </p:sp>
        <p:sp>
          <p:nvSpPr>
            <p:cNvPr id="54" name="rc54"/>
            <p:cNvSpPr/>
            <p:nvPr/>
          </p:nvSpPr>
          <p:spPr>
            <a:xfrm>
              <a:off x="5576215" y="3019782"/>
              <a:ext cx="238662" cy="1288239"/>
            </a:xfrm>
            <a:prstGeom prst="rect">
              <a:avLst/>
            </a:prstGeom>
            <a:solidFill>
              <a:srgbClr val="80BD41">
                <a:alpha val="100000"/>
              </a:srgbClr>
            </a:solidFill>
          </p:spPr>
          <p:txBody>
            <a:bodyPr/>
            <a:lstStyle/>
            <a:p/>
          </p:txBody>
        </p:sp>
        <p:sp>
          <p:nvSpPr>
            <p:cNvPr id="55" name="rc55"/>
            <p:cNvSpPr/>
            <p:nvPr/>
          </p:nvSpPr>
          <p:spPr>
            <a:xfrm>
              <a:off x="5576215" y="2979931"/>
              <a:ext cx="238662" cy="39850"/>
            </a:xfrm>
            <a:prstGeom prst="rect">
              <a:avLst/>
            </a:prstGeom>
            <a:solidFill>
              <a:srgbClr val="E2231A">
                <a:alpha val="100000"/>
              </a:srgbClr>
            </a:solidFill>
          </p:spPr>
          <p:txBody>
            <a:bodyPr/>
            <a:lstStyle/>
            <a:p/>
          </p:txBody>
        </p:sp>
        <p:sp>
          <p:nvSpPr>
            <p:cNvPr id="56" name="rc56"/>
            <p:cNvSpPr/>
            <p:nvPr/>
          </p:nvSpPr>
          <p:spPr>
            <a:xfrm>
              <a:off x="5841395" y="3025697"/>
              <a:ext cx="238662" cy="1282323"/>
            </a:xfrm>
            <a:prstGeom prst="rect">
              <a:avLst/>
            </a:prstGeom>
            <a:solidFill>
              <a:srgbClr val="80BD41">
                <a:alpha val="100000"/>
              </a:srgbClr>
            </a:solidFill>
          </p:spPr>
          <p:txBody>
            <a:bodyPr/>
            <a:lstStyle/>
            <a:p/>
          </p:txBody>
        </p:sp>
        <p:sp>
          <p:nvSpPr>
            <p:cNvPr id="57" name="rc57"/>
            <p:cNvSpPr/>
            <p:nvPr/>
          </p:nvSpPr>
          <p:spPr>
            <a:xfrm>
              <a:off x="5841395" y="2986032"/>
              <a:ext cx="238662" cy="39664"/>
            </a:xfrm>
            <a:prstGeom prst="rect">
              <a:avLst/>
            </a:prstGeom>
            <a:solidFill>
              <a:srgbClr val="E2231A">
                <a:alpha val="100000"/>
              </a:srgbClr>
            </a:solidFill>
          </p:spPr>
          <p:txBody>
            <a:bodyPr/>
            <a:lstStyle/>
            <a:p/>
          </p:txBody>
        </p:sp>
        <p:sp>
          <p:nvSpPr>
            <p:cNvPr id="58" name="rc58"/>
            <p:cNvSpPr/>
            <p:nvPr/>
          </p:nvSpPr>
          <p:spPr>
            <a:xfrm>
              <a:off x="6106576" y="3020238"/>
              <a:ext cx="238662" cy="1287782"/>
            </a:xfrm>
            <a:prstGeom prst="rect">
              <a:avLst/>
            </a:prstGeom>
            <a:solidFill>
              <a:srgbClr val="80BD41">
                <a:alpha val="100000"/>
              </a:srgbClr>
            </a:solidFill>
          </p:spPr>
          <p:txBody>
            <a:bodyPr/>
            <a:lstStyle/>
            <a:p/>
          </p:txBody>
        </p:sp>
        <p:sp>
          <p:nvSpPr>
            <p:cNvPr id="59" name="rc59"/>
            <p:cNvSpPr/>
            <p:nvPr/>
          </p:nvSpPr>
          <p:spPr>
            <a:xfrm>
              <a:off x="6106576" y="2980405"/>
              <a:ext cx="238662" cy="39833"/>
            </a:xfrm>
            <a:prstGeom prst="rect">
              <a:avLst/>
            </a:prstGeom>
            <a:solidFill>
              <a:srgbClr val="E2231A">
                <a:alpha val="100000"/>
              </a:srgbClr>
            </a:solidFill>
          </p:spPr>
          <p:txBody>
            <a:bodyPr/>
            <a:lstStyle/>
            <a:p/>
          </p:txBody>
        </p:sp>
        <p:sp>
          <p:nvSpPr>
            <p:cNvPr id="60" name="rc60"/>
            <p:cNvSpPr/>
            <p:nvPr/>
          </p:nvSpPr>
          <p:spPr>
            <a:xfrm>
              <a:off x="6371757" y="3034806"/>
              <a:ext cx="238662" cy="1273214"/>
            </a:xfrm>
            <a:prstGeom prst="rect">
              <a:avLst/>
            </a:prstGeom>
            <a:solidFill>
              <a:srgbClr val="80BD41">
                <a:alpha val="100000"/>
              </a:srgbClr>
            </a:solidFill>
          </p:spPr>
          <p:txBody>
            <a:bodyPr/>
            <a:lstStyle/>
            <a:p/>
          </p:txBody>
        </p:sp>
        <p:sp>
          <p:nvSpPr>
            <p:cNvPr id="61" name="rc61"/>
            <p:cNvSpPr/>
            <p:nvPr/>
          </p:nvSpPr>
          <p:spPr>
            <a:xfrm>
              <a:off x="6371757" y="2995429"/>
              <a:ext cx="238662" cy="39377"/>
            </a:xfrm>
            <a:prstGeom prst="rect">
              <a:avLst/>
            </a:prstGeom>
            <a:solidFill>
              <a:srgbClr val="E2231A">
                <a:alpha val="100000"/>
              </a:srgbClr>
            </a:solidFill>
          </p:spPr>
          <p:txBody>
            <a:bodyPr/>
            <a:lstStyle/>
            <a:p/>
          </p:txBody>
        </p:sp>
        <p:sp>
          <p:nvSpPr>
            <p:cNvPr id="62" name="rc62"/>
            <p:cNvSpPr/>
            <p:nvPr/>
          </p:nvSpPr>
          <p:spPr>
            <a:xfrm>
              <a:off x="6636938" y="3040553"/>
              <a:ext cx="238662" cy="1267468"/>
            </a:xfrm>
            <a:prstGeom prst="rect">
              <a:avLst/>
            </a:prstGeom>
            <a:solidFill>
              <a:srgbClr val="80BD41">
                <a:alpha val="100000"/>
              </a:srgbClr>
            </a:solidFill>
          </p:spPr>
          <p:txBody>
            <a:bodyPr/>
            <a:lstStyle/>
            <a:p/>
          </p:txBody>
        </p:sp>
        <p:sp>
          <p:nvSpPr>
            <p:cNvPr id="63" name="rc63"/>
            <p:cNvSpPr/>
            <p:nvPr/>
          </p:nvSpPr>
          <p:spPr>
            <a:xfrm>
              <a:off x="6636938" y="3001344"/>
              <a:ext cx="238662" cy="39208"/>
            </a:xfrm>
            <a:prstGeom prst="rect">
              <a:avLst/>
            </a:prstGeom>
            <a:solidFill>
              <a:srgbClr val="E2231A">
                <a:alpha val="100000"/>
              </a:srgbClr>
            </a:solidFill>
          </p:spPr>
          <p:txBody>
            <a:bodyPr/>
            <a:lstStyle/>
            <a:p/>
          </p:txBody>
        </p:sp>
        <p:sp>
          <p:nvSpPr>
            <p:cNvPr id="64" name="rc64"/>
            <p:cNvSpPr/>
            <p:nvPr/>
          </p:nvSpPr>
          <p:spPr>
            <a:xfrm>
              <a:off x="6902119" y="2993637"/>
              <a:ext cx="238662" cy="1314383"/>
            </a:xfrm>
            <a:prstGeom prst="rect">
              <a:avLst/>
            </a:prstGeom>
            <a:solidFill>
              <a:srgbClr val="80BD41">
                <a:alpha val="100000"/>
              </a:srgbClr>
            </a:solidFill>
          </p:spPr>
          <p:txBody>
            <a:bodyPr/>
            <a:lstStyle/>
            <a:p/>
          </p:txBody>
        </p:sp>
        <p:sp>
          <p:nvSpPr>
            <p:cNvPr id="65" name="rc65"/>
            <p:cNvSpPr/>
            <p:nvPr/>
          </p:nvSpPr>
          <p:spPr>
            <a:xfrm>
              <a:off x="6902119" y="2966817"/>
              <a:ext cx="238662" cy="26820"/>
            </a:xfrm>
            <a:prstGeom prst="rect">
              <a:avLst/>
            </a:prstGeom>
            <a:solidFill>
              <a:srgbClr val="E2231A">
                <a:alpha val="100000"/>
              </a:srgbClr>
            </a:solidFill>
          </p:spPr>
          <p:txBody>
            <a:bodyPr/>
            <a:lstStyle/>
            <a:p/>
          </p:txBody>
        </p:sp>
        <p:sp>
          <p:nvSpPr>
            <p:cNvPr id="66" name="rc66"/>
            <p:cNvSpPr/>
            <p:nvPr/>
          </p:nvSpPr>
          <p:spPr>
            <a:xfrm>
              <a:off x="7167299" y="3125916"/>
              <a:ext cx="238662" cy="1182105"/>
            </a:xfrm>
            <a:prstGeom prst="rect">
              <a:avLst/>
            </a:prstGeom>
            <a:solidFill>
              <a:srgbClr val="80BD41">
                <a:alpha val="100000"/>
              </a:srgbClr>
            </a:solidFill>
          </p:spPr>
          <p:txBody>
            <a:bodyPr/>
            <a:lstStyle/>
            <a:p/>
          </p:txBody>
        </p:sp>
        <p:sp>
          <p:nvSpPr>
            <p:cNvPr id="67" name="rc67"/>
            <p:cNvSpPr/>
            <p:nvPr/>
          </p:nvSpPr>
          <p:spPr>
            <a:xfrm>
              <a:off x="7167299" y="3076668"/>
              <a:ext cx="238662" cy="49247"/>
            </a:xfrm>
            <a:prstGeom prst="rect">
              <a:avLst/>
            </a:prstGeom>
            <a:solidFill>
              <a:srgbClr val="E2231A">
                <a:alpha val="100000"/>
              </a:srgbClr>
            </a:solidFill>
          </p:spPr>
          <p:txBody>
            <a:bodyPr/>
            <a:lstStyle/>
            <a:p/>
          </p:txBody>
        </p:sp>
        <p:sp>
          <p:nvSpPr>
            <p:cNvPr id="68" name="rc68"/>
            <p:cNvSpPr/>
            <p:nvPr/>
          </p:nvSpPr>
          <p:spPr>
            <a:xfrm>
              <a:off x="7432480" y="3144067"/>
              <a:ext cx="238662" cy="1163954"/>
            </a:xfrm>
            <a:prstGeom prst="rect">
              <a:avLst/>
            </a:prstGeom>
            <a:solidFill>
              <a:srgbClr val="80BD41">
                <a:alpha val="100000"/>
              </a:srgbClr>
            </a:solidFill>
          </p:spPr>
          <p:txBody>
            <a:bodyPr/>
            <a:lstStyle/>
            <a:p/>
          </p:txBody>
        </p:sp>
        <p:sp>
          <p:nvSpPr>
            <p:cNvPr id="69" name="rc69"/>
            <p:cNvSpPr/>
            <p:nvPr/>
          </p:nvSpPr>
          <p:spPr>
            <a:xfrm>
              <a:off x="7432480" y="3095563"/>
              <a:ext cx="238662" cy="48503"/>
            </a:xfrm>
            <a:prstGeom prst="rect">
              <a:avLst/>
            </a:prstGeom>
            <a:solidFill>
              <a:srgbClr val="E2231A">
                <a:alpha val="100000"/>
              </a:srgbClr>
            </a:solidFill>
          </p:spPr>
          <p:txBody>
            <a:bodyPr/>
            <a:lstStyle/>
            <a:p/>
          </p:txBody>
        </p:sp>
        <p:sp>
          <p:nvSpPr>
            <p:cNvPr id="70" name="rc70"/>
            <p:cNvSpPr/>
            <p:nvPr/>
          </p:nvSpPr>
          <p:spPr>
            <a:xfrm>
              <a:off x="7697661" y="3147126"/>
              <a:ext cx="238662" cy="1160895"/>
            </a:xfrm>
            <a:prstGeom prst="rect">
              <a:avLst/>
            </a:prstGeom>
            <a:solidFill>
              <a:srgbClr val="80BD41">
                <a:alpha val="100000"/>
              </a:srgbClr>
            </a:solidFill>
          </p:spPr>
          <p:txBody>
            <a:bodyPr/>
            <a:lstStyle/>
            <a:p/>
          </p:txBody>
        </p:sp>
        <p:sp>
          <p:nvSpPr>
            <p:cNvPr id="71" name="rc71"/>
            <p:cNvSpPr/>
            <p:nvPr/>
          </p:nvSpPr>
          <p:spPr>
            <a:xfrm>
              <a:off x="7697661" y="3098757"/>
              <a:ext cx="238662" cy="48368"/>
            </a:xfrm>
            <a:prstGeom prst="rect">
              <a:avLst/>
            </a:prstGeom>
            <a:solidFill>
              <a:srgbClr val="E2231A">
                <a:alpha val="100000"/>
              </a:srgbClr>
            </a:solidFill>
          </p:spPr>
          <p:txBody>
            <a:bodyPr/>
            <a:lstStyle/>
            <a:p/>
          </p:txBody>
        </p:sp>
        <p:sp>
          <p:nvSpPr>
            <p:cNvPr id="72" name="rc72"/>
            <p:cNvSpPr/>
            <p:nvPr/>
          </p:nvSpPr>
          <p:spPr>
            <a:xfrm>
              <a:off x="7962842" y="3162065"/>
              <a:ext cx="238662" cy="1145955"/>
            </a:xfrm>
            <a:prstGeom prst="rect">
              <a:avLst/>
            </a:prstGeom>
            <a:solidFill>
              <a:srgbClr val="80BD41">
                <a:alpha val="100000"/>
              </a:srgbClr>
            </a:solidFill>
          </p:spPr>
          <p:txBody>
            <a:bodyPr/>
            <a:lstStyle/>
            <a:p/>
          </p:txBody>
        </p:sp>
        <p:sp>
          <p:nvSpPr>
            <p:cNvPr id="73" name="rc73"/>
            <p:cNvSpPr/>
            <p:nvPr/>
          </p:nvSpPr>
          <p:spPr>
            <a:xfrm>
              <a:off x="7962842" y="3114322"/>
              <a:ext cx="238662" cy="47743"/>
            </a:xfrm>
            <a:prstGeom prst="rect">
              <a:avLst/>
            </a:prstGeom>
            <a:solidFill>
              <a:srgbClr val="E2231A">
                <a:alpha val="100000"/>
              </a:srgbClr>
            </a:solidFill>
          </p:spPr>
          <p:txBody>
            <a:bodyPr/>
            <a:lstStyle/>
            <a:p/>
          </p:txBody>
        </p:sp>
        <p:sp>
          <p:nvSpPr>
            <p:cNvPr id="74" name="pl74"/>
            <p:cNvSpPr/>
            <p:nvPr/>
          </p:nvSpPr>
          <p:spPr>
            <a:xfrm>
              <a:off x="1452654" y="2117376"/>
              <a:ext cx="6629519" cy="134121"/>
            </a:xfrm>
            <a:custGeom>
              <a:avLst/>
              <a:pathLst>
                <a:path w="6629519" h="134121">
                  <a:moveTo>
                    <a:pt x="0" y="134121"/>
                  </a:moveTo>
                  <a:lnTo>
                    <a:pt x="265180" y="89414"/>
                  </a:lnTo>
                  <a:lnTo>
                    <a:pt x="530361" y="89414"/>
                  </a:lnTo>
                  <a:lnTo>
                    <a:pt x="795542" y="67060"/>
                  </a:lnTo>
                  <a:lnTo>
                    <a:pt x="1060723" y="44707"/>
                  </a:lnTo>
                  <a:lnTo>
                    <a:pt x="1325903" y="44707"/>
                  </a:lnTo>
                  <a:lnTo>
                    <a:pt x="1591084" y="44707"/>
                  </a:lnTo>
                  <a:lnTo>
                    <a:pt x="1856265" y="22353"/>
                  </a:lnTo>
                  <a:lnTo>
                    <a:pt x="2121446" y="22353"/>
                  </a:lnTo>
                  <a:lnTo>
                    <a:pt x="2386626" y="22353"/>
                  </a:lnTo>
                  <a:lnTo>
                    <a:pt x="2651807" y="22353"/>
                  </a:lnTo>
                  <a:lnTo>
                    <a:pt x="2916988" y="22353"/>
                  </a:lnTo>
                  <a:lnTo>
                    <a:pt x="3182169" y="22353"/>
                  </a:lnTo>
                  <a:lnTo>
                    <a:pt x="3447350" y="22353"/>
                  </a:lnTo>
                  <a:lnTo>
                    <a:pt x="3712530" y="22353"/>
                  </a:lnTo>
                  <a:lnTo>
                    <a:pt x="3977711" y="22353"/>
                  </a:lnTo>
                  <a:lnTo>
                    <a:pt x="4242892" y="22353"/>
                  </a:lnTo>
                  <a:lnTo>
                    <a:pt x="4508073" y="22353"/>
                  </a:lnTo>
                  <a:lnTo>
                    <a:pt x="4773253" y="22353"/>
                  </a:lnTo>
                  <a:lnTo>
                    <a:pt x="5038434" y="22353"/>
                  </a:lnTo>
                  <a:lnTo>
                    <a:pt x="5303615" y="22353"/>
                  </a:lnTo>
                  <a:lnTo>
                    <a:pt x="5568796" y="0"/>
                  </a:lnTo>
                  <a:lnTo>
                    <a:pt x="5833977" y="44707"/>
                  </a:lnTo>
                  <a:lnTo>
                    <a:pt x="6099157" y="44707"/>
                  </a:lnTo>
                  <a:lnTo>
                    <a:pt x="6364338" y="44707"/>
                  </a:lnTo>
                  <a:lnTo>
                    <a:pt x="6629519" y="44707"/>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35100" y="2883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7" name="tx87"/>
            <p:cNvSpPr/>
            <p:nvPr/>
          </p:nvSpPr>
          <p:spPr>
            <a:xfrm>
              <a:off x="2700181" y="30060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8" name="tx88"/>
            <p:cNvSpPr/>
            <p:nvPr/>
          </p:nvSpPr>
          <p:spPr>
            <a:xfrm>
              <a:off x="3986908" y="303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9" name="tx89"/>
            <p:cNvSpPr/>
            <p:nvPr/>
          </p:nvSpPr>
          <p:spPr>
            <a:xfrm>
              <a:off x="5312812" y="29375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90" name="tx90"/>
            <p:cNvSpPr/>
            <p:nvPr/>
          </p:nvSpPr>
          <p:spPr>
            <a:xfrm>
              <a:off x="6373535" y="2859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91" name="tx91"/>
            <p:cNvSpPr/>
            <p:nvPr/>
          </p:nvSpPr>
          <p:spPr>
            <a:xfrm>
              <a:off x="6638716" y="2865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92" name="tx92"/>
            <p:cNvSpPr/>
            <p:nvPr/>
          </p:nvSpPr>
          <p:spPr>
            <a:xfrm>
              <a:off x="6903896"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93" name="tx93"/>
            <p:cNvSpPr/>
            <p:nvPr/>
          </p:nvSpPr>
          <p:spPr>
            <a:xfrm>
              <a:off x="7169077" y="2940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4" name="tx94"/>
            <p:cNvSpPr/>
            <p:nvPr/>
          </p:nvSpPr>
          <p:spPr>
            <a:xfrm>
              <a:off x="7434258" y="29607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5" name="tx95"/>
            <p:cNvSpPr/>
            <p:nvPr/>
          </p:nvSpPr>
          <p:spPr>
            <a:xfrm>
              <a:off x="7699439" y="2962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6" name="tx96"/>
            <p:cNvSpPr/>
            <p:nvPr/>
          </p:nvSpPr>
          <p:spPr>
            <a:xfrm>
              <a:off x="7964620" y="2978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706.3</a:t>
              </a:r>
            </a:p>
          </p:txBody>
        </p:sp>
        <p:sp>
          <p:nvSpPr>
            <p:cNvPr id="97" name="pl97"/>
            <p:cNvSpPr/>
            <p:nvPr/>
          </p:nvSpPr>
          <p:spPr>
            <a:xfrm>
              <a:off x="1452654"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680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701.4</a:t>
              </a:r>
            </a:p>
          </p:txBody>
        </p:sp>
        <p:sp>
          <p:nvSpPr>
            <p:cNvPr id="109" name="tx109"/>
            <p:cNvSpPr/>
            <p:nvPr/>
          </p:nvSpPr>
          <p:spPr>
            <a:xfrm>
              <a:off x="1400403" y="30360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0" name="tx110"/>
            <p:cNvSpPr/>
            <p:nvPr/>
          </p:nvSpPr>
          <p:spPr>
            <a:xfrm>
              <a:off x="2661004" y="3713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662.4</a:t>
              </a:r>
            </a:p>
          </p:txBody>
        </p:sp>
        <p:sp>
          <p:nvSpPr>
            <p:cNvPr id="111" name="tx111"/>
            <p:cNvSpPr/>
            <p:nvPr/>
          </p:nvSpPr>
          <p:spPr>
            <a:xfrm>
              <a:off x="2687130" y="3130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2" name="tx112"/>
            <p:cNvSpPr/>
            <p:nvPr/>
          </p:nvSpPr>
          <p:spPr>
            <a:xfrm>
              <a:off x="3986908" y="3719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654.5</a:t>
              </a:r>
            </a:p>
          </p:txBody>
        </p:sp>
        <p:sp>
          <p:nvSpPr>
            <p:cNvPr id="113" name="tx113"/>
            <p:cNvSpPr/>
            <p:nvPr/>
          </p:nvSpPr>
          <p:spPr>
            <a:xfrm>
              <a:off x="4013033" y="3149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4" name="tx114"/>
            <p:cNvSpPr/>
            <p:nvPr/>
          </p:nvSpPr>
          <p:spPr>
            <a:xfrm>
              <a:off x="5312812" y="3674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708.5</a:t>
              </a:r>
            </a:p>
          </p:txBody>
        </p:sp>
        <p:sp>
          <p:nvSpPr>
            <p:cNvPr id="115" name="tx115"/>
            <p:cNvSpPr/>
            <p:nvPr/>
          </p:nvSpPr>
          <p:spPr>
            <a:xfrm>
              <a:off x="5338937" y="3057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6373535" y="3636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753.4</a:t>
              </a:r>
            </a:p>
          </p:txBody>
        </p:sp>
        <p:sp>
          <p:nvSpPr>
            <p:cNvPr id="117" name="tx117"/>
            <p:cNvSpPr/>
            <p:nvPr/>
          </p:nvSpPr>
          <p:spPr>
            <a:xfrm>
              <a:off x="6399660" y="2980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8" name="tx118"/>
            <p:cNvSpPr/>
            <p:nvPr/>
          </p:nvSpPr>
          <p:spPr>
            <a:xfrm>
              <a:off x="6677893" y="36392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750</a:t>
              </a:r>
            </a:p>
          </p:txBody>
        </p:sp>
        <p:sp>
          <p:nvSpPr>
            <p:cNvPr id="119" name="tx119"/>
            <p:cNvSpPr/>
            <p:nvPr/>
          </p:nvSpPr>
          <p:spPr>
            <a:xfrm>
              <a:off x="6664841" y="29858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0" name="tx120"/>
            <p:cNvSpPr/>
            <p:nvPr/>
          </p:nvSpPr>
          <p:spPr>
            <a:xfrm>
              <a:off x="6903896" y="3618075"/>
              <a:ext cx="235106"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777.7</a:t>
              </a:r>
            </a:p>
          </p:txBody>
        </p:sp>
        <p:sp>
          <p:nvSpPr>
            <p:cNvPr id="121" name="tx121"/>
            <p:cNvSpPr/>
            <p:nvPr/>
          </p:nvSpPr>
          <p:spPr>
            <a:xfrm>
              <a:off x="6930022" y="2945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7169077" y="3681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699.5</a:t>
              </a:r>
            </a:p>
          </p:txBody>
        </p:sp>
        <p:sp>
          <p:nvSpPr>
            <p:cNvPr id="123" name="tx123"/>
            <p:cNvSpPr/>
            <p:nvPr/>
          </p:nvSpPr>
          <p:spPr>
            <a:xfrm>
              <a:off x="7195203" y="3066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4" name="tx124"/>
            <p:cNvSpPr/>
            <p:nvPr/>
          </p:nvSpPr>
          <p:spPr>
            <a:xfrm>
              <a:off x="7434258" y="36909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688.7</a:t>
              </a:r>
            </a:p>
          </p:txBody>
        </p:sp>
        <p:sp>
          <p:nvSpPr>
            <p:cNvPr id="125" name="tx125"/>
            <p:cNvSpPr/>
            <p:nvPr/>
          </p:nvSpPr>
          <p:spPr>
            <a:xfrm>
              <a:off x="7460384" y="3084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6" name="tx126"/>
            <p:cNvSpPr/>
            <p:nvPr/>
          </p:nvSpPr>
          <p:spPr>
            <a:xfrm>
              <a:off x="7699439" y="36925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27" name="tx127"/>
            <p:cNvSpPr/>
            <p:nvPr/>
          </p:nvSpPr>
          <p:spPr>
            <a:xfrm>
              <a:off x="7725564" y="3087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8" name="tx128"/>
            <p:cNvSpPr/>
            <p:nvPr/>
          </p:nvSpPr>
          <p:spPr>
            <a:xfrm>
              <a:off x="7964620" y="3699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678.1</a:t>
              </a:r>
            </a:p>
          </p:txBody>
        </p:sp>
        <p:sp>
          <p:nvSpPr>
            <p:cNvPr id="129" name="tx129"/>
            <p:cNvSpPr/>
            <p:nvPr/>
          </p:nvSpPr>
          <p:spPr>
            <a:xfrm>
              <a:off x="7990745" y="3103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108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478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68266" y="5180747"/>
              <a:ext cx="201456" cy="201456"/>
            </a:xfrm>
            <a:prstGeom prst="rect">
              <a:avLst/>
            </a:prstGeom>
            <a:solidFill>
              <a:srgbClr val="E2231A">
                <a:alpha val="100000"/>
              </a:srgbClr>
            </a:solidFill>
          </p:spPr>
          <p:txBody>
            <a:bodyPr/>
            <a:lstStyle/>
            <a:p/>
          </p:txBody>
        </p:sp>
        <p:sp>
          <p:nvSpPr>
            <p:cNvPr id="154" name="rc154"/>
            <p:cNvSpPr/>
            <p:nvPr/>
          </p:nvSpPr>
          <p:spPr>
            <a:xfrm>
              <a:off x="5673354" y="5180747"/>
              <a:ext cx="201456" cy="201456"/>
            </a:xfrm>
            <a:prstGeom prst="rect">
              <a:avLst/>
            </a:prstGeom>
            <a:solidFill>
              <a:srgbClr val="80BD41">
                <a:alpha val="100000"/>
              </a:srgbClr>
            </a:solidFill>
          </p:spPr>
          <p:txBody>
            <a:bodyPr/>
            <a:lstStyle/>
            <a:p/>
          </p:txBody>
        </p:sp>
        <p:sp>
          <p:nvSpPr>
            <p:cNvPr id="155" name="tx15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89913" y="1581351"/>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159" name="pl159"/>
            <p:cNvSpPr/>
            <p:nvPr/>
          </p:nvSpPr>
          <p:spPr>
            <a:xfrm>
              <a:off x="21755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599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443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287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177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21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865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709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6344892" cy="129091"/>
            </a:xfrm>
            <a:prstGeom prst="rect">
              <a:avLst/>
            </a:prstGeom>
            <a:solidFill>
              <a:srgbClr val="80BD41">
                <a:alpha val="100000"/>
              </a:srgbClr>
            </a:solidFill>
          </p:spPr>
          <p:txBody>
            <a:bodyPr/>
            <a:lstStyle/>
            <a:p/>
          </p:txBody>
        </p:sp>
        <p:sp>
          <p:nvSpPr>
            <p:cNvPr id="172" name="rc172"/>
            <p:cNvSpPr/>
            <p:nvPr/>
          </p:nvSpPr>
          <p:spPr>
            <a:xfrm>
              <a:off x="7678215" y="5954972"/>
              <a:ext cx="196232" cy="129091"/>
            </a:xfrm>
            <a:prstGeom prst="rect">
              <a:avLst/>
            </a:prstGeom>
            <a:solidFill>
              <a:srgbClr val="E2231A">
                <a:alpha val="100000"/>
              </a:srgbClr>
            </a:solidFill>
          </p:spPr>
          <p:txBody>
            <a:bodyPr/>
            <a:lstStyle/>
            <a:p/>
          </p:txBody>
        </p:sp>
        <p:sp>
          <p:nvSpPr>
            <p:cNvPr id="173" name="rc173"/>
            <p:cNvSpPr/>
            <p:nvPr/>
          </p:nvSpPr>
          <p:spPr>
            <a:xfrm>
              <a:off x="1333322" y="5793607"/>
              <a:ext cx="5785165" cy="129091"/>
            </a:xfrm>
            <a:prstGeom prst="rect">
              <a:avLst/>
            </a:prstGeom>
            <a:solidFill>
              <a:srgbClr val="80BD41">
                <a:alpha val="100000"/>
              </a:srgbClr>
            </a:solidFill>
          </p:spPr>
          <p:txBody>
            <a:bodyPr/>
            <a:lstStyle/>
            <a:p/>
          </p:txBody>
        </p:sp>
        <p:sp>
          <p:nvSpPr>
            <p:cNvPr id="174" name="rc174"/>
            <p:cNvSpPr/>
            <p:nvPr/>
          </p:nvSpPr>
          <p:spPr>
            <a:xfrm>
              <a:off x="7118488" y="5793607"/>
              <a:ext cx="241038" cy="129091"/>
            </a:xfrm>
            <a:prstGeom prst="rect">
              <a:avLst/>
            </a:prstGeom>
            <a:solidFill>
              <a:srgbClr val="E2231A">
                <a:alpha val="100000"/>
              </a:srgbClr>
            </a:solidFill>
          </p:spPr>
          <p:txBody>
            <a:bodyPr/>
            <a:lstStyle/>
            <a:p/>
          </p:txBody>
        </p:sp>
        <p:sp>
          <p:nvSpPr>
            <p:cNvPr id="175" name="rc175"/>
            <p:cNvSpPr/>
            <p:nvPr/>
          </p:nvSpPr>
          <p:spPr>
            <a:xfrm>
              <a:off x="1333322" y="5632243"/>
              <a:ext cx="5710715" cy="129091"/>
            </a:xfrm>
            <a:prstGeom prst="rect">
              <a:avLst/>
            </a:prstGeom>
            <a:solidFill>
              <a:srgbClr val="80BD41">
                <a:alpha val="100000"/>
              </a:srgbClr>
            </a:solidFill>
          </p:spPr>
          <p:txBody>
            <a:bodyPr/>
            <a:lstStyle/>
            <a:p/>
          </p:txBody>
        </p:sp>
        <p:sp>
          <p:nvSpPr>
            <p:cNvPr id="176" name="rc176"/>
            <p:cNvSpPr/>
            <p:nvPr/>
          </p:nvSpPr>
          <p:spPr>
            <a:xfrm>
              <a:off x="7044037" y="5632243"/>
              <a:ext cx="237921" cy="129091"/>
            </a:xfrm>
            <a:prstGeom prst="rect">
              <a:avLst/>
            </a:prstGeom>
            <a:solidFill>
              <a:srgbClr val="E2231A">
                <a:alpha val="100000"/>
              </a:srgbClr>
            </a:solidFill>
          </p:spPr>
          <p:txBody>
            <a:bodyPr/>
            <a:lstStyle/>
            <a:p/>
          </p:txBody>
        </p:sp>
        <p:sp>
          <p:nvSpPr>
            <p:cNvPr id="177" name="tx177"/>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78" name="tx178"/>
            <p:cNvSpPr/>
            <p:nvPr/>
          </p:nvSpPr>
          <p:spPr>
            <a:xfrm>
              <a:off x="751624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9" name="tx179"/>
            <p:cNvSpPr/>
            <p:nvPr/>
          </p:nvSpPr>
          <p:spPr>
            <a:xfrm>
              <a:off x="743471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706.3</a:t>
              </a:r>
            </a:p>
          </p:txBody>
        </p:sp>
        <p:sp>
          <p:nvSpPr>
            <p:cNvPr id="180" name="tx180"/>
            <p:cNvSpPr/>
            <p:nvPr/>
          </p:nvSpPr>
          <p:spPr>
            <a:xfrm>
              <a:off x="437013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753.4</a:t>
              </a:r>
            </a:p>
          </p:txBody>
        </p:sp>
        <p:sp>
          <p:nvSpPr>
            <p:cNvPr id="181" name="tx181"/>
            <p:cNvSpPr/>
            <p:nvPr/>
          </p:nvSpPr>
          <p:spPr>
            <a:xfrm>
              <a:off x="767083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82" name="tx182"/>
            <p:cNvSpPr/>
            <p:nvPr/>
          </p:nvSpPr>
          <p:spPr>
            <a:xfrm>
              <a:off x="409026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686.9</a:t>
              </a:r>
            </a:p>
          </p:txBody>
        </p:sp>
        <p:sp>
          <p:nvSpPr>
            <p:cNvPr id="183" name="tx183"/>
            <p:cNvSpPr/>
            <p:nvPr/>
          </p:nvSpPr>
          <p:spPr>
            <a:xfrm>
              <a:off x="713351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84" name="tx184"/>
            <p:cNvSpPr/>
            <p:nvPr/>
          </p:nvSpPr>
          <p:spPr>
            <a:xfrm>
              <a:off x="405304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678.1</a:t>
              </a:r>
            </a:p>
          </p:txBody>
        </p:sp>
        <p:sp>
          <p:nvSpPr>
            <p:cNvPr id="185" name="tx185"/>
            <p:cNvSpPr/>
            <p:nvPr/>
          </p:nvSpPr>
          <p:spPr>
            <a:xfrm>
              <a:off x="705750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0118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458558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62699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3" name="tx193"/>
            <p:cNvSpPr/>
            <p:nvPr/>
          </p:nvSpPr>
          <p:spPr>
            <a:xfrm>
              <a:off x="795439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relatively constant within 1% compared to 2019 (97%).
The number of children vaccinated with MCV1 decreased 10% compared to in 2019.
The number of surviving infants decreased approximately 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103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1196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135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152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1114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127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1440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160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42454"/>
              <a:ext cx="420026" cy="67063"/>
            </a:xfrm>
            <a:prstGeom prst="rect">
              <a:avLst/>
            </a:prstGeom>
            <a:solidFill>
              <a:srgbClr val="1CABE2">
                <a:alpha val="100000"/>
              </a:srgbClr>
            </a:solidFill>
          </p:spPr>
          <p:txBody>
            <a:bodyPr/>
            <a:lstStyle/>
            <a:p/>
          </p:txBody>
        </p:sp>
        <p:sp>
          <p:nvSpPr>
            <p:cNvPr id="28" name="rc28"/>
            <p:cNvSpPr/>
            <p:nvPr/>
          </p:nvSpPr>
          <p:spPr>
            <a:xfrm>
              <a:off x="1425243" y="4298168"/>
              <a:ext cx="420026" cy="711348"/>
            </a:xfrm>
            <a:prstGeom prst="rect">
              <a:avLst/>
            </a:prstGeom>
            <a:solidFill>
              <a:srgbClr val="1CABE2">
                <a:alpha val="100000"/>
              </a:srgbClr>
            </a:solidFill>
          </p:spPr>
          <p:txBody>
            <a:bodyPr/>
            <a:lstStyle/>
            <a:p/>
          </p:txBody>
        </p:sp>
        <p:sp>
          <p:nvSpPr>
            <p:cNvPr id="29" name="rc29"/>
            <p:cNvSpPr/>
            <p:nvPr/>
          </p:nvSpPr>
          <p:spPr>
            <a:xfrm>
              <a:off x="1891939" y="4799945"/>
              <a:ext cx="420026" cy="209572"/>
            </a:xfrm>
            <a:prstGeom prst="rect">
              <a:avLst/>
            </a:prstGeom>
            <a:solidFill>
              <a:srgbClr val="1CABE2">
                <a:alpha val="100000"/>
              </a:srgbClr>
            </a:solidFill>
          </p:spPr>
          <p:txBody>
            <a:bodyPr/>
            <a:lstStyle/>
            <a:p/>
          </p:txBody>
        </p:sp>
        <p:sp>
          <p:nvSpPr>
            <p:cNvPr id="30" name="rc30"/>
            <p:cNvSpPr/>
            <p:nvPr/>
          </p:nvSpPr>
          <p:spPr>
            <a:xfrm>
              <a:off x="2358635" y="4057859"/>
              <a:ext cx="420026" cy="951658"/>
            </a:xfrm>
            <a:prstGeom prst="rect">
              <a:avLst/>
            </a:prstGeom>
            <a:solidFill>
              <a:srgbClr val="1CABE2">
                <a:alpha val="100000"/>
              </a:srgbClr>
            </a:solidFill>
          </p:spPr>
          <p:txBody>
            <a:bodyPr/>
            <a:lstStyle/>
            <a:p/>
          </p:txBody>
        </p:sp>
        <p:sp>
          <p:nvSpPr>
            <p:cNvPr id="31" name="rc31"/>
            <p:cNvSpPr/>
            <p:nvPr/>
          </p:nvSpPr>
          <p:spPr>
            <a:xfrm>
              <a:off x="2825330" y="4878584"/>
              <a:ext cx="420026" cy="130932"/>
            </a:xfrm>
            <a:prstGeom prst="rect">
              <a:avLst/>
            </a:prstGeom>
            <a:solidFill>
              <a:srgbClr val="1CABE2">
                <a:alpha val="100000"/>
              </a:srgbClr>
            </a:solidFill>
          </p:spPr>
          <p:txBody>
            <a:bodyPr/>
            <a:lstStyle/>
            <a:p/>
          </p:txBody>
        </p:sp>
        <p:sp>
          <p:nvSpPr>
            <p:cNvPr id="32" name="rc32"/>
            <p:cNvSpPr/>
            <p:nvPr/>
          </p:nvSpPr>
          <p:spPr>
            <a:xfrm>
              <a:off x="3292026" y="4635879"/>
              <a:ext cx="420026" cy="373637"/>
            </a:xfrm>
            <a:prstGeom prst="rect">
              <a:avLst/>
            </a:prstGeom>
            <a:solidFill>
              <a:srgbClr val="1CABE2">
                <a:alpha val="100000"/>
              </a:srgbClr>
            </a:solidFill>
          </p:spPr>
          <p:txBody>
            <a:bodyPr/>
            <a:lstStyle/>
            <a:p/>
          </p:txBody>
        </p:sp>
        <p:sp>
          <p:nvSpPr>
            <p:cNvPr id="33" name="rc33"/>
            <p:cNvSpPr/>
            <p:nvPr/>
          </p:nvSpPr>
          <p:spPr>
            <a:xfrm>
              <a:off x="3758722" y="4793159"/>
              <a:ext cx="420026" cy="216358"/>
            </a:xfrm>
            <a:prstGeom prst="rect">
              <a:avLst/>
            </a:prstGeom>
            <a:solidFill>
              <a:srgbClr val="1CABE2">
                <a:alpha val="100000"/>
              </a:srgbClr>
            </a:solidFill>
          </p:spPr>
          <p:txBody>
            <a:bodyPr/>
            <a:lstStyle/>
            <a:p/>
          </p:txBody>
        </p:sp>
        <p:sp>
          <p:nvSpPr>
            <p:cNvPr id="34" name="rc34"/>
            <p:cNvSpPr/>
            <p:nvPr/>
          </p:nvSpPr>
          <p:spPr>
            <a:xfrm>
              <a:off x="4225417" y="4807130"/>
              <a:ext cx="420026" cy="202387"/>
            </a:xfrm>
            <a:prstGeom prst="rect">
              <a:avLst/>
            </a:prstGeom>
            <a:solidFill>
              <a:srgbClr val="1CABE2">
                <a:alpha val="100000"/>
              </a:srgbClr>
            </a:solidFill>
          </p:spPr>
          <p:txBody>
            <a:bodyPr/>
            <a:lstStyle/>
            <a:p/>
          </p:txBody>
        </p:sp>
        <p:sp>
          <p:nvSpPr>
            <p:cNvPr id="35" name="rc35"/>
            <p:cNvSpPr/>
            <p:nvPr/>
          </p:nvSpPr>
          <p:spPr>
            <a:xfrm>
              <a:off x="4692113" y="4980377"/>
              <a:ext cx="420026" cy="29140"/>
            </a:xfrm>
            <a:prstGeom prst="rect">
              <a:avLst/>
            </a:prstGeom>
            <a:solidFill>
              <a:srgbClr val="1CABE2">
                <a:alpha val="100000"/>
              </a:srgbClr>
            </a:solidFill>
          </p:spPr>
          <p:txBody>
            <a:bodyPr/>
            <a:lstStyle/>
            <a:p/>
          </p:txBody>
        </p:sp>
        <p:sp>
          <p:nvSpPr>
            <p:cNvPr id="36" name="rc36"/>
            <p:cNvSpPr/>
            <p:nvPr/>
          </p:nvSpPr>
          <p:spPr>
            <a:xfrm>
              <a:off x="5158809" y="5005126"/>
              <a:ext cx="420026" cy="4391"/>
            </a:xfrm>
            <a:prstGeom prst="rect">
              <a:avLst/>
            </a:prstGeom>
            <a:solidFill>
              <a:srgbClr val="1CABE2">
                <a:alpha val="100000"/>
              </a:srgbClr>
            </a:solidFill>
          </p:spPr>
          <p:txBody>
            <a:bodyPr/>
            <a:lstStyle/>
            <a:p/>
          </p:txBody>
        </p:sp>
        <p:sp>
          <p:nvSpPr>
            <p:cNvPr id="37" name="rc37"/>
            <p:cNvSpPr/>
            <p:nvPr/>
          </p:nvSpPr>
          <p:spPr>
            <a:xfrm>
              <a:off x="5625505" y="5003529"/>
              <a:ext cx="420026" cy="5987"/>
            </a:xfrm>
            <a:prstGeom prst="rect">
              <a:avLst/>
            </a:prstGeom>
            <a:solidFill>
              <a:srgbClr val="1CABE2">
                <a:alpha val="100000"/>
              </a:srgbClr>
            </a:solidFill>
          </p:spPr>
          <p:txBody>
            <a:bodyPr/>
            <a:lstStyle/>
            <a:p/>
          </p:txBody>
        </p:sp>
        <p:sp>
          <p:nvSpPr>
            <p:cNvPr id="38" name="rc38"/>
            <p:cNvSpPr/>
            <p:nvPr/>
          </p:nvSpPr>
          <p:spPr>
            <a:xfrm>
              <a:off x="6092200" y="4977582"/>
              <a:ext cx="420026" cy="31934"/>
            </a:xfrm>
            <a:prstGeom prst="rect">
              <a:avLst/>
            </a:prstGeom>
            <a:solidFill>
              <a:srgbClr val="1CABE2">
                <a:alpha val="100000"/>
              </a:srgbClr>
            </a:solidFill>
          </p:spPr>
          <p:txBody>
            <a:bodyPr/>
            <a:lstStyle/>
            <a:p/>
          </p:txBody>
        </p:sp>
        <p:sp>
          <p:nvSpPr>
            <p:cNvPr id="39" name="rc39"/>
            <p:cNvSpPr/>
            <p:nvPr/>
          </p:nvSpPr>
          <p:spPr>
            <a:xfrm>
              <a:off x="6558896" y="4748849"/>
              <a:ext cx="420026" cy="260668"/>
            </a:xfrm>
            <a:prstGeom prst="rect">
              <a:avLst/>
            </a:prstGeom>
            <a:solidFill>
              <a:srgbClr val="1CABE2">
                <a:alpha val="100000"/>
              </a:srgbClr>
            </a:solidFill>
          </p:spPr>
          <p:txBody>
            <a:bodyPr/>
            <a:lstStyle/>
            <a:p/>
          </p:txBody>
        </p:sp>
        <p:sp>
          <p:nvSpPr>
            <p:cNvPr id="40" name="rc40"/>
            <p:cNvSpPr/>
            <p:nvPr/>
          </p:nvSpPr>
          <p:spPr>
            <a:xfrm>
              <a:off x="7025592" y="4914112"/>
              <a:ext cx="420026" cy="95405"/>
            </a:xfrm>
            <a:prstGeom prst="rect">
              <a:avLst/>
            </a:prstGeom>
            <a:solidFill>
              <a:srgbClr val="1CABE2">
                <a:alpha val="100000"/>
              </a:srgbClr>
            </a:solidFill>
          </p:spPr>
          <p:txBody>
            <a:bodyPr/>
            <a:lstStyle/>
            <a:p/>
          </p:txBody>
        </p:sp>
        <p:sp>
          <p:nvSpPr>
            <p:cNvPr id="41" name="pl41"/>
            <p:cNvSpPr/>
            <p:nvPr/>
          </p:nvSpPr>
          <p:spPr>
            <a:xfrm>
              <a:off x="1168561" y="1900767"/>
              <a:ext cx="6067044" cy="63443"/>
            </a:xfrm>
            <a:custGeom>
              <a:avLst/>
              <a:pathLst>
                <a:path w="6067044" h="63443">
                  <a:moveTo>
                    <a:pt x="0" y="31721"/>
                  </a:moveTo>
                  <a:lnTo>
                    <a:pt x="466695" y="31721"/>
                  </a:lnTo>
                  <a:lnTo>
                    <a:pt x="933391" y="31721"/>
                  </a:lnTo>
                  <a:lnTo>
                    <a:pt x="1400087" y="31721"/>
                  </a:lnTo>
                  <a:lnTo>
                    <a:pt x="1866782" y="31721"/>
                  </a:lnTo>
                  <a:lnTo>
                    <a:pt x="2333478" y="31721"/>
                  </a:lnTo>
                  <a:lnTo>
                    <a:pt x="2800174" y="31721"/>
                  </a:lnTo>
                  <a:lnTo>
                    <a:pt x="3266869" y="31721"/>
                  </a:lnTo>
                  <a:lnTo>
                    <a:pt x="3733565" y="31721"/>
                  </a:lnTo>
                  <a:lnTo>
                    <a:pt x="4200261" y="0"/>
                  </a:lnTo>
                  <a:lnTo>
                    <a:pt x="4666957" y="63443"/>
                  </a:lnTo>
                  <a:lnTo>
                    <a:pt x="5133652" y="63443"/>
                  </a:lnTo>
                  <a:lnTo>
                    <a:pt x="5600348" y="63443"/>
                  </a:lnTo>
                  <a:lnTo>
                    <a:pt x="6067044" y="63443"/>
                  </a:lnTo>
                </a:path>
              </a:pathLst>
            </a:custGeom>
            <a:ln w="27101" cap="flat">
              <a:solidFill>
                <a:srgbClr val="00833D">
                  <a:alpha val="100000"/>
                </a:srgbClr>
              </a:solidFill>
              <a:prstDash val="solid"/>
              <a:round/>
            </a:ln>
          </p:spPr>
          <p:txBody>
            <a:bodyPr/>
            <a:lstStyle/>
            <a:p/>
          </p:txBody>
        </p:sp>
        <p:sp>
          <p:nvSpPr>
            <p:cNvPr id="42" name="pl42"/>
            <p:cNvSpPr/>
            <p:nvPr/>
          </p:nvSpPr>
          <p:spPr>
            <a:xfrm>
              <a:off x="1168561" y="2059376"/>
              <a:ext cx="6067044" cy="95165"/>
            </a:xfrm>
            <a:custGeom>
              <a:avLst/>
              <a:pathLst>
                <a:path w="6067044" h="95165">
                  <a:moveTo>
                    <a:pt x="0" y="0"/>
                  </a:moveTo>
                  <a:lnTo>
                    <a:pt x="466695" y="0"/>
                  </a:lnTo>
                  <a:lnTo>
                    <a:pt x="933391" y="0"/>
                  </a:lnTo>
                  <a:lnTo>
                    <a:pt x="1400087" y="0"/>
                  </a:lnTo>
                  <a:lnTo>
                    <a:pt x="1866782" y="0"/>
                  </a:lnTo>
                  <a:lnTo>
                    <a:pt x="2333478" y="0"/>
                  </a:lnTo>
                  <a:lnTo>
                    <a:pt x="2800174" y="0"/>
                  </a:lnTo>
                  <a:lnTo>
                    <a:pt x="3266869" y="0"/>
                  </a:lnTo>
                  <a:lnTo>
                    <a:pt x="3733565" y="0"/>
                  </a:lnTo>
                  <a:lnTo>
                    <a:pt x="4200261" y="0"/>
                  </a:lnTo>
                  <a:lnTo>
                    <a:pt x="4666957" y="95165"/>
                  </a:lnTo>
                  <a:lnTo>
                    <a:pt x="5133652" y="63443"/>
                  </a:lnTo>
                  <a:lnTo>
                    <a:pt x="5600348" y="31721"/>
                  </a:lnTo>
                  <a:lnTo>
                    <a:pt x="6067044" y="31721"/>
                  </a:lnTo>
                </a:path>
              </a:pathLst>
            </a:custGeom>
            <a:ln w="27101" cap="flat">
              <a:solidFill>
                <a:srgbClr val="002759">
                  <a:alpha val="100000"/>
                </a:srgbClr>
              </a:solidFill>
              <a:prstDash val="solid"/>
              <a:round/>
            </a:ln>
          </p:spPr>
          <p:txBody>
            <a:bodyPr/>
            <a:lstStyle/>
            <a:p/>
          </p:txBody>
        </p:sp>
        <p:sp>
          <p:nvSpPr>
            <p:cNvPr id="43" name="pt43"/>
            <p:cNvSpPr/>
            <p:nvPr/>
          </p:nvSpPr>
          <p:spPr>
            <a:xfrm>
              <a:off x="113695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69083" y="48126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72" name="tx72"/>
            <p:cNvSpPr/>
            <p:nvPr/>
          </p:nvSpPr>
          <p:spPr>
            <a:xfrm>
              <a:off x="1486054" y="41528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1,782</a:t>
              </a:r>
            </a:p>
          </p:txBody>
        </p:sp>
        <p:sp>
          <p:nvSpPr>
            <p:cNvPr id="73" name="tx73"/>
            <p:cNvSpPr/>
            <p:nvPr/>
          </p:nvSpPr>
          <p:spPr>
            <a:xfrm>
              <a:off x="2002474" y="46701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525</a:t>
              </a:r>
            </a:p>
          </p:txBody>
        </p:sp>
        <p:sp>
          <p:nvSpPr>
            <p:cNvPr id="74" name="tx74"/>
            <p:cNvSpPr/>
            <p:nvPr/>
          </p:nvSpPr>
          <p:spPr>
            <a:xfrm>
              <a:off x="2419445"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2,384</a:t>
              </a:r>
            </a:p>
          </p:txBody>
        </p:sp>
        <p:sp>
          <p:nvSpPr>
            <p:cNvPr id="75" name="tx75"/>
            <p:cNvSpPr/>
            <p:nvPr/>
          </p:nvSpPr>
          <p:spPr>
            <a:xfrm>
              <a:off x="2935865" y="474868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328</a:t>
              </a:r>
            </a:p>
          </p:txBody>
        </p:sp>
        <p:sp>
          <p:nvSpPr>
            <p:cNvPr id="76" name="tx76"/>
            <p:cNvSpPr/>
            <p:nvPr/>
          </p:nvSpPr>
          <p:spPr>
            <a:xfrm>
              <a:off x="3402561" y="45059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936</a:t>
              </a:r>
            </a:p>
          </p:txBody>
        </p:sp>
        <p:sp>
          <p:nvSpPr>
            <p:cNvPr id="77" name="tx77"/>
            <p:cNvSpPr/>
            <p:nvPr/>
          </p:nvSpPr>
          <p:spPr>
            <a:xfrm>
              <a:off x="3869257" y="46633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542</a:t>
              </a:r>
            </a:p>
          </p:txBody>
        </p:sp>
        <p:sp>
          <p:nvSpPr>
            <p:cNvPr id="78" name="tx78"/>
            <p:cNvSpPr/>
            <p:nvPr/>
          </p:nvSpPr>
          <p:spPr>
            <a:xfrm>
              <a:off x="4335953" y="46772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a:t>
              </a:r>
            </a:p>
          </p:txBody>
        </p:sp>
        <p:sp>
          <p:nvSpPr>
            <p:cNvPr id="79" name="tx79"/>
            <p:cNvSpPr/>
            <p:nvPr/>
          </p:nvSpPr>
          <p:spPr>
            <a:xfrm>
              <a:off x="4835808" y="485047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80" name="tx80"/>
            <p:cNvSpPr/>
            <p:nvPr/>
          </p:nvSpPr>
          <p:spPr>
            <a:xfrm>
              <a:off x="5302503" y="487673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1" name="tx81"/>
            <p:cNvSpPr/>
            <p:nvPr/>
          </p:nvSpPr>
          <p:spPr>
            <a:xfrm>
              <a:off x="5769199" y="48736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2" name="tx82"/>
            <p:cNvSpPr/>
            <p:nvPr/>
          </p:nvSpPr>
          <p:spPr>
            <a:xfrm>
              <a:off x="6235895" y="484774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83" name="tx83"/>
            <p:cNvSpPr/>
            <p:nvPr/>
          </p:nvSpPr>
          <p:spPr>
            <a:xfrm>
              <a:off x="6669431" y="461894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653</a:t>
              </a:r>
            </a:p>
          </p:txBody>
        </p:sp>
        <p:sp>
          <p:nvSpPr>
            <p:cNvPr id="84" name="tx84"/>
            <p:cNvSpPr/>
            <p:nvPr/>
          </p:nvSpPr>
          <p:spPr>
            <a:xfrm>
              <a:off x="7136127" y="478421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a:t>
              </a:r>
            </a:p>
          </p:txBody>
        </p:sp>
        <p:sp>
          <p:nvSpPr>
            <p:cNvPr id="85" name="pl85"/>
            <p:cNvSpPr/>
            <p:nvPr/>
          </p:nvSpPr>
          <p:spPr>
            <a:xfrm>
              <a:off x="7254237" y="1893362"/>
              <a:ext cx="608066" cy="68742"/>
            </a:xfrm>
            <a:custGeom>
              <a:avLst/>
              <a:pathLst>
                <a:path w="608066" h="68742">
                  <a:moveTo>
                    <a:pt x="608066" y="0"/>
                  </a:moveTo>
                  <a:lnTo>
                    <a:pt x="0" y="68742"/>
                  </a:lnTo>
                </a:path>
              </a:pathLst>
            </a:custGeom>
          </p:spPr>
          <p:txBody>
            <a:bodyPr/>
            <a:lstStyle/>
            <a:p/>
          </p:txBody>
        </p:sp>
        <p:sp>
          <p:nvSpPr>
            <p:cNvPr id="86" name="pl86"/>
            <p:cNvSpPr/>
            <p:nvPr/>
          </p:nvSpPr>
          <p:spPr>
            <a:xfrm>
              <a:off x="7254303" y="2093074"/>
              <a:ext cx="608000" cy="64250"/>
            </a:xfrm>
            <a:custGeom>
              <a:avLst/>
              <a:pathLst>
                <a:path w="608000" h="64250">
                  <a:moveTo>
                    <a:pt x="608000" y="64250"/>
                  </a:moveTo>
                  <a:lnTo>
                    <a:pt x="0" y="0"/>
                  </a:lnTo>
                </a:path>
              </a:pathLst>
            </a:custGeom>
          </p:spPr>
          <p:txBody>
            <a:bodyPr/>
            <a:lstStyle/>
            <a:p/>
          </p:txBody>
        </p:sp>
        <p:sp>
          <p:nvSpPr>
            <p:cNvPr id="87" name="pg87"/>
            <p:cNvSpPr/>
            <p:nvPr/>
          </p:nvSpPr>
          <p:spPr>
            <a:xfrm>
              <a:off x="7793724" y="180276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4388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707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1118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1" name="rc91"/>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1473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334896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508103" y="255059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6" name="tx96"/>
            <p:cNvSpPr/>
            <p:nvPr/>
          </p:nvSpPr>
          <p:spPr>
            <a:xfrm>
              <a:off x="508103" y="175222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7" name="tx97"/>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992091" y="1334104"/>
              <a:ext cx="55400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Germany,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239 confirmed measles cases in Germany. In the same year, MCV1 coverage was 96% and MCV2 coverage was 92%.
The number of cases in 2025 was 63% lower than in 2024 (n=653).
The highest number of measles cases was reported in 2015 (n=2,384). In this year, MCV1 coverage was 97%.
Germany reported measles vaccine stockouts in 2006.</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saw a decrease in measles cases compared with 2024, while MCV1 coverage was 96% and MCV2 coverage was 92%.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41966"/>
              <a:ext cx="3520101" cy="1317970"/>
            </a:xfrm>
            <a:custGeom>
              <a:avLst/>
              <a:pathLst>
                <a:path w="3520101" h="1317970">
                  <a:moveTo>
                    <a:pt x="0" y="329492"/>
                  </a:moveTo>
                  <a:lnTo>
                    <a:pt x="140804" y="658985"/>
                  </a:lnTo>
                  <a:lnTo>
                    <a:pt x="281608" y="658985"/>
                  </a:lnTo>
                  <a:lnTo>
                    <a:pt x="422412" y="1317970"/>
                  </a:lnTo>
                  <a:lnTo>
                    <a:pt x="563216" y="988477"/>
                  </a:lnTo>
                  <a:lnTo>
                    <a:pt x="704020" y="988477"/>
                  </a:lnTo>
                  <a:lnTo>
                    <a:pt x="844824" y="823731"/>
                  </a:lnTo>
                  <a:lnTo>
                    <a:pt x="985628" y="823731"/>
                  </a:lnTo>
                  <a:lnTo>
                    <a:pt x="1126432" y="823731"/>
                  </a:lnTo>
                  <a:lnTo>
                    <a:pt x="1267236" y="823731"/>
                  </a:lnTo>
                  <a:lnTo>
                    <a:pt x="1408040" y="823731"/>
                  </a:lnTo>
                  <a:lnTo>
                    <a:pt x="1548844" y="658985"/>
                  </a:lnTo>
                  <a:lnTo>
                    <a:pt x="1689648" y="658985"/>
                  </a:lnTo>
                  <a:lnTo>
                    <a:pt x="1830452" y="494238"/>
                  </a:lnTo>
                  <a:lnTo>
                    <a:pt x="1971256" y="494238"/>
                  </a:lnTo>
                  <a:lnTo>
                    <a:pt x="2112061" y="494238"/>
                  </a:lnTo>
                  <a:lnTo>
                    <a:pt x="2252865" y="164746"/>
                  </a:lnTo>
                  <a:lnTo>
                    <a:pt x="2393669" y="164746"/>
                  </a:lnTo>
                  <a:lnTo>
                    <a:pt x="2534473" y="164746"/>
                  </a:lnTo>
                  <a:lnTo>
                    <a:pt x="2675277" y="164746"/>
                  </a:lnTo>
                  <a:lnTo>
                    <a:pt x="2816081" y="164746"/>
                  </a:lnTo>
                  <a:lnTo>
                    <a:pt x="2956885" y="329492"/>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3841966"/>
              <a:ext cx="3520101" cy="1317970"/>
            </a:xfrm>
            <a:custGeom>
              <a:avLst/>
              <a:pathLst>
                <a:path w="3520101" h="1317970">
                  <a:moveTo>
                    <a:pt x="0" y="329492"/>
                  </a:moveTo>
                  <a:lnTo>
                    <a:pt x="140804" y="658985"/>
                  </a:lnTo>
                  <a:lnTo>
                    <a:pt x="281608" y="658985"/>
                  </a:lnTo>
                  <a:lnTo>
                    <a:pt x="422412" y="1317970"/>
                  </a:lnTo>
                  <a:lnTo>
                    <a:pt x="563216" y="988477"/>
                  </a:lnTo>
                  <a:lnTo>
                    <a:pt x="704020" y="988477"/>
                  </a:lnTo>
                  <a:lnTo>
                    <a:pt x="844824" y="823731"/>
                  </a:lnTo>
                  <a:lnTo>
                    <a:pt x="985628" y="823731"/>
                  </a:lnTo>
                  <a:lnTo>
                    <a:pt x="1126432" y="823731"/>
                  </a:lnTo>
                  <a:lnTo>
                    <a:pt x="1267236" y="823731"/>
                  </a:lnTo>
                  <a:lnTo>
                    <a:pt x="1408040" y="823731"/>
                  </a:lnTo>
                  <a:lnTo>
                    <a:pt x="1548844" y="658985"/>
                  </a:lnTo>
                  <a:lnTo>
                    <a:pt x="1689648" y="658985"/>
                  </a:lnTo>
                  <a:lnTo>
                    <a:pt x="1830452" y="494238"/>
                  </a:lnTo>
                  <a:lnTo>
                    <a:pt x="1971256" y="494238"/>
                  </a:lnTo>
                  <a:lnTo>
                    <a:pt x="2112061" y="494238"/>
                  </a:lnTo>
                  <a:lnTo>
                    <a:pt x="2252865" y="164746"/>
                  </a:lnTo>
                  <a:lnTo>
                    <a:pt x="2393669" y="164746"/>
                  </a:lnTo>
                  <a:lnTo>
                    <a:pt x="2534473" y="164746"/>
                  </a:lnTo>
                  <a:lnTo>
                    <a:pt x="2675277" y="164746"/>
                  </a:lnTo>
                  <a:lnTo>
                    <a:pt x="2816081" y="164746"/>
                  </a:lnTo>
                  <a:lnTo>
                    <a:pt x="2956885" y="329492"/>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3841966"/>
              <a:ext cx="3520101" cy="1317970"/>
            </a:xfrm>
            <a:custGeom>
              <a:avLst/>
              <a:pathLst>
                <a:path w="3520101" h="1317970">
                  <a:moveTo>
                    <a:pt x="0" y="329492"/>
                  </a:moveTo>
                  <a:lnTo>
                    <a:pt x="140804" y="658985"/>
                  </a:lnTo>
                  <a:lnTo>
                    <a:pt x="281608" y="658985"/>
                  </a:lnTo>
                  <a:lnTo>
                    <a:pt x="422412" y="1317970"/>
                  </a:lnTo>
                  <a:lnTo>
                    <a:pt x="563216" y="988477"/>
                  </a:lnTo>
                  <a:lnTo>
                    <a:pt x="704020" y="988477"/>
                  </a:lnTo>
                  <a:lnTo>
                    <a:pt x="844824" y="823731"/>
                  </a:lnTo>
                  <a:lnTo>
                    <a:pt x="985628" y="823731"/>
                  </a:lnTo>
                  <a:lnTo>
                    <a:pt x="1126432" y="823731"/>
                  </a:lnTo>
                  <a:lnTo>
                    <a:pt x="1267236" y="823731"/>
                  </a:lnTo>
                  <a:lnTo>
                    <a:pt x="1408040" y="823731"/>
                  </a:lnTo>
                  <a:lnTo>
                    <a:pt x="1548844" y="658985"/>
                  </a:lnTo>
                  <a:lnTo>
                    <a:pt x="1689648" y="658985"/>
                  </a:lnTo>
                  <a:lnTo>
                    <a:pt x="1830452" y="494238"/>
                  </a:lnTo>
                  <a:lnTo>
                    <a:pt x="1971256" y="494238"/>
                  </a:lnTo>
                  <a:lnTo>
                    <a:pt x="2112061" y="494238"/>
                  </a:lnTo>
                  <a:lnTo>
                    <a:pt x="2252865" y="164746"/>
                  </a:lnTo>
                  <a:lnTo>
                    <a:pt x="2393669" y="164746"/>
                  </a:lnTo>
                  <a:lnTo>
                    <a:pt x="2534473" y="164746"/>
                  </a:lnTo>
                  <a:lnTo>
                    <a:pt x="2675277" y="164746"/>
                  </a:lnTo>
                  <a:lnTo>
                    <a:pt x="2816081" y="164746"/>
                  </a:lnTo>
                  <a:lnTo>
                    <a:pt x="2956885" y="329492"/>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1588995"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2997036"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1" name="pg41"/>
            <p:cNvSpPr/>
            <p:nvPr/>
          </p:nvSpPr>
          <p:spPr>
            <a:xfrm>
              <a:off x="3560252"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64273"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pg45"/>
            <p:cNvSpPr/>
            <p:nvPr/>
          </p:nvSpPr>
          <p:spPr>
            <a:xfrm>
              <a:off x="4405077"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2462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2462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5774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2019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91721" y="6091438"/>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6" name="tx66"/>
            <p:cNvSpPr/>
            <p:nvPr/>
          </p:nvSpPr>
          <p:spPr>
            <a:xfrm>
              <a:off x="242484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8729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0"/>
                  </a:moveTo>
                  <a:lnTo>
                    <a:pt x="140804" y="164746"/>
                  </a:lnTo>
                  <a:lnTo>
                    <a:pt x="281608" y="164746"/>
                  </a:lnTo>
                  <a:lnTo>
                    <a:pt x="422412" y="329492"/>
                  </a:lnTo>
                  <a:lnTo>
                    <a:pt x="563216" y="329492"/>
                  </a:lnTo>
                  <a:lnTo>
                    <a:pt x="704020" y="329492"/>
                  </a:lnTo>
                  <a:lnTo>
                    <a:pt x="844824" y="164746"/>
                  </a:lnTo>
                  <a:lnTo>
                    <a:pt x="985628" y="329492"/>
                  </a:lnTo>
                  <a:lnTo>
                    <a:pt x="1126432" y="329492"/>
                  </a:lnTo>
                  <a:lnTo>
                    <a:pt x="1267236" y="329492"/>
                  </a:lnTo>
                  <a:lnTo>
                    <a:pt x="1408040" y="329492"/>
                  </a:lnTo>
                  <a:lnTo>
                    <a:pt x="1548844" y="329492"/>
                  </a:lnTo>
                  <a:lnTo>
                    <a:pt x="1689648" y="329492"/>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658985"/>
                  </a:lnTo>
                  <a:lnTo>
                    <a:pt x="3097689" y="494238"/>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0"/>
                  </a:moveTo>
                  <a:lnTo>
                    <a:pt x="140804" y="164746"/>
                  </a:lnTo>
                  <a:lnTo>
                    <a:pt x="281608" y="164746"/>
                  </a:lnTo>
                  <a:lnTo>
                    <a:pt x="422412" y="329492"/>
                  </a:lnTo>
                  <a:lnTo>
                    <a:pt x="563216" y="329492"/>
                  </a:lnTo>
                  <a:lnTo>
                    <a:pt x="704020" y="329492"/>
                  </a:lnTo>
                  <a:lnTo>
                    <a:pt x="844824" y="164746"/>
                  </a:lnTo>
                  <a:lnTo>
                    <a:pt x="985628" y="329492"/>
                  </a:lnTo>
                  <a:lnTo>
                    <a:pt x="1126432" y="329492"/>
                  </a:lnTo>
                  <a:lnTo>
                    <a:pt x="1267236" y="329492"/>
                  </a:lnTo>
                  <a:lnTo>
                    <a:pt x="1408040" y="329492"/>
                  </a:lnTo>
                  <a:lnTo>
                    <a:pt x="1548844" y="329492"/>
                  </a:lnTo>
                  <a:lnTo>
                    <a:pt x="1689648" y="329492"/>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658985"/>
                  </a:lnTo>
                  <a:lnTo>
                    <a:pt x="3097689" y="494238"/>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0"/>
                  </a:moveTo>
                  <a:lnTo>
                    <a:pt x="140804" y="164746"/>
                  </a:lnTo>
                  <a:lnTo>
                    <a:pt x="281608" y="164746"/>
                  </a:lnTo>
                  <a:lnTo>
                    <a:pt x="422412" y="329492"/>
                  </a:lnTo>
                  <a:lnTo>
                    <a:pt x="563216" y="329492"/>
                  </a:lnTo>
                  <a:lnTo>
                    <a:pt x="704020" y="329492"/>
                  </a:lnTo>
                  <a:lnTo>
                    <a:pt x="844824" y="164746"/>
                  </a:lnTo>
                  <a:lnTo>
                    <a:pt x="985628" y="329492"/>
                  </a:lnTo>
                  <a:lnTo>
                    <a:pt x="1126432" y="329492"/>
                  </a:lnTo>
                  <a:lnTo>
                    <a:pt x="1267236" y="329492"/>
                  </a:lnTo>
                  <a:lnTo>
                    <a:pt x="1408040" y="329492"/>
                  </a:lnTo>
                  <a:lnTo>
                    <a:pt x="1548844" y="329492"/>
                  </a:lnTo>
                  <a:lnTo>
                    <a:pt x="1689648" y="329492"/>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658985"/>
                  </a:lnTo>
                  <a:lnTo>
                    <a:pt x="3097689" y="494238"/>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5424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36228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2550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898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898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2299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8545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56972" y="6091438"/>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30" name="tx130"/>
            <p:cNvSpPr/>
            <p:nvPr/>
          </p:nvSpPr>
          <p:spPr>
            <a:xfrm>
              <a:off x="679009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5255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8% of children who received DTP1 did not receive DTP3 (left), and 1%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Germany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(8%) and DTP1-MCV1 drop-out was low (1%) in Germany,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41708"/>
            </a:xfrm>
            <a:custGeom>
              <a:avLst/>
              <a:pathLst>
                <a:path w="2135265" h="41708">
                  <a:moveTo>
                    <a:pt x="0" y="41708"/>
                  </a:moveTo>
                  <a:lnTo>
                    <a:pt x="85410" y="27805"/>
                  </a:lnTo>
                  <a:lnTo>
                    <a:pt x="170821" y="27805"/>
                  </a:lnTo>
                  <a:lnTo>
                    <a:pt x="256231" y="27805"/>
                  </a:lnTo>
                  <a:lnTo>
                    <a:pt x="341642" y="13902"/>
                  </a:lnTo>
                  <a:lnTo>
                    <a:pt x="427053" y="13902"/>
                  </a:lnTo>
                  <a:lnTo>
                    <a:pt x="512463" y="0"/>
                  </a:lnTo>
                  <a:lnTo>
                    <a:pt x="597874" y="0"/>
                  </a:lnTo>
                  <a:lnTo>
                    <a:pt x="683284" y="0"/>
                  </a:lnTo>
                  <a:lnTo>
                    <a:pt x="768695" y="0"/>
                  </a:lnTo>
                  <a:lnTo>
                    <a:pt x="854106" y="0"/>
                  </a:lnTo>
                  <a:lnTo>
                    <a:pt x="939516" y="0"/>
                  </a:lnTo>
                  <a:lnTo>
                    <a:pt x="1024927" y="0"/>
                  </a:lnTo>
                  <a:lnTo>
                    <a:pt x="1110337" y="13902"/>
                  </a:lnTo>
                  <a:lnTo>
                    <a:pt x="1195748" y="13902"/>
                  </a:lnTo>
                  <a:lnTo>
                    <a:pt x="1281159" y="13902"/>
                  </a:lnTo>
                  <a:lnTo>
                    <a:pt x="1366569" y="13902"/>
                  </a:lnTo>
                  <a:lnTo>
                    <a:pt x="1451980" y="13902"/>
                  </a:lnTo>
                  <a:lnTo>
                    <a:pt x="1537390" y="13902"/>
                  </a:lnTo>
                  <a:lnTo>
                    <a:pt x="1622801" y="13902"/>
                  </a:lnTo>
                  <a:lnTo>
                    <a:pt x="1708212" y="13902"/>
                  </a:lnTo>
                  <a:lnTo>
                    <a:pt x="1793622" y="13902"/>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17739"/>
              <a:ext cx="2135265" cy="83416"/>
            </a:xfrm>
            <a:custGeom>
              <a:avLst/>
              <a:pathLst>
                <a:path w="2135265" h="83416">
                  <a:moveTo>
                    <a:pt x="0" y="83416"/>
                  </a:moveTo>
                  <a:lnTo>
                    <a:pt x="85410" y="55610"/>
                  </a:lnTo>
                  <a:lnTo>
                    <a:pt x="170821" y="55610"/>
                  </a:lnTo>
                  <a:lnTo>
                    <a:pt x="256231" y="41708"/>
                  </a:lnTo>
                  <a:lnTo>
                    <a:pt x="341642" y="27805"/>
                  </a:lnTo>
                  <a:lnTo>
                    <a:pt x="427053" y="27805"/>
                  </a:lnTo>
                  <a:lnTo>
                    <a:pt x="512463" y="27805"/>
                  </a:lnTo>
                  <a:lnTo>
                    <a:pt x="597874" y="13902"/>
                  </a:lnTo>
                  <a:lnTo>
                    <a:pt x="683284" y="13902"/>
                  </a:lnTo>
                  <a:lnTo>
                    <a:pt x="768695" y="13902"/>
                  </a:lnTo>
                  <a:lnTo>
                    <a:pt x="854106" y="13902"/>
                  </a:lnTo>
                  <a:lnTo>
                    <a:pt x="939516" y="13902"/>
                  </a:lnTo>
                  <a:lnTo>
                    <a:pt x="1024927" y="13902"/>
                  </a:lnTo>
                  <a:lnTo>
                    <a:pt x="1110337" y="13902"/>
                  </a:lnTo>
                  <a:lnTo>
                    <a:pt x="1195748" y="13902"/>
                  </a:lnTo>
                  <a:lnTo>
                    <a:pt x="1281159" y="13902"/>
                  </a:lnTo>
                  <a:lnTo>
                    <a:pt x="1366569" y="13902"/>
                  </a:lnTo>
                  <a:lnTo>
                    <a:pt x="1451980" y="13902"/>
                  </a:lnTo>
                  <a:lnTo>
                    <a:pt x="1537390" y="13902"/>
                  </a:lnTo>
                  <a:lnTo>
                    <a:pt x="1622801" y="13902"/>
                  </a:lnTo>
                  <a:lnTo>
                    <a:pt x="1708212" y="13902"/>
                  </a:lnTo>
                  <a:lnTo>
                    <a:pt x="1793622" y="0"/>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1" name="tx101"/>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2" name="tx102"/>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64967"/>
              <a:ext cx="2135265" cy="111221"/>
            </a:xfrm>
            <a:custGeom>
              <a:avLst/>
              <a:pathLst>
                <a:path w="2135265" h="111221">
                  <a:moveTo>
                    <a:pt x="0" y="97318"/>
                  </a:moveTo>
                  <a:lnTo>
                    <a:pt x="85410" y="55610"/>
                  </a:lnTo>
                  <a:lnTo>
                    <a:pt x="170821" y="55610"/>
                  </a:lnTo>
                  <a:lnTo>
                    <a:pt x="256231" y="0"/>
                  </a:lnTo>
                  <a:lnTo>
                    <a:pt x="341642" y="13902"/>
                  </a:lnTo>
                  <a:lnTo>
                    <a:pt x="427053" y="13902"/>
                  </a:lnTo>
                  <a:lnTo>
                    <a:pt x="512463" y="13902"/>
                  </a:lnTo>
                  <a:lnTo>
                    <a:pt x="597874" y="13902"/>
                  </a:lnTo>
                  <a:lnTo>
                    <a:pt x="683284" y="13902"/>
                  </a:lnTo>
                  <a:lnTo>
                    <a:pt x="768695" y="13902"/>
                  </a:lnTo>
                  <a:lnTo>
                    <a:pt x="854106" y="13902"/>
                  </a:lnTo>
                  <a:lnTo>
                    <a:pt x="939516" y="27805"/>
                  </a:lnTo>
                  <a:lnTo>
                    <a:pt x="1024927" y="27805"/>
                  </a:lnTo>
                  <a:lnTo>
                    <a:pt x="1110337" y="55610"/>
                  </a:lnTo>
                  <a:lnTo>
                    <a:pt x="1195748" y="55610"/>
                  </a:lnTo>
                  <a:lnTo>
                    <a:pt x="1281159" y="55610"/>
                  </a:lnTo>
                  <a:lnTo>
                    <a:pt x="1366569" y="83416"/>
                  </a:lnTo>
                  <a:lnTo>
                    <a:pt x="1451980" y="83416"/>
                  </a:lnTo>
                  <a:lnTo>
                    <a:pt x="1537390" y="83416"/>
                  </a:lnTo>
                  <a:lnTo>
                    <a:pt x="1622801" y="83416"/>
                  </a:lnTo>
                  <a:lnTo>
                    <a:pt x="1708212" y="83416"/>
                  </a:lnTo>
                  <a:lnTo>
                    <a:pt x="1793622" y="69513"/>
                  </a:lnTo>
                  <a:lnTo>
                    <a:pt x="1879033" y="111221"/>
                  </a:lnTo>
                  <a:lnTo>
                    <a:pt x="1964443" y="111221"/>
                  </a:lnTo>
                  <a:lnTo>
                    <a:pt x="2049854" y="111221"/>
                  </a:lnTo>
                  <a:lnTo>
                    <a:pt x="2135265" y="111221"/>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1" name="tx151"/>
            <p:cNvSpPr/>
            <p:nvPr/>
          </p:nvSpPr>
          <p:spPr>
            <a:xfrm>
              <a:off x="6018113"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2" name="tx152"/>
            <p:cNvSpPr/>
            <p:nvPr/>
          </p:nvSpPr>
          <p:spPr>
            <a:xfrm>
              <a:off x="5418832"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3" name="tx153"/>
            <p:cNvSpPr/>
            <p:nvPr/>
          </p:nvSpPr>
          <p:spPr>
            <a:xfrm>
              <a:off x="5845885"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021113" y="4087252"/>
              <a:ext cx="1964443" cy="222442"/>
            </a:xfrm>
            <a:custGeom>
              <a:avLst/>
              <a:pathLst>
                <a:path w="1964443" h="222442">
                  <a:moveTo>
                    <a:pt x="0" y="222442"/>
                  </a:moveTo>
                  <a:lnTo>
                    <a:pt x="85410" y="139026"/>
                  </a:lnTo>
                  <a:lnTo>
                    <a:pt x="170821" y="55610"/>
                  </a:lnTo>
                  <a:lnTo>
                    <a:pt x="256231" y="27805"/>
                  </a:lnTo>
                  <a:lnTo>
                    <a:pt x="341642" y="41708"/>
                  </a:lnTo>
                  <a:lnTo>
                    <a:pt x="427053" y="13902"/>
                  </a:lnTo>
                  <a:lnTo>
                    <a:pt x="512463" y="13902"/>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41708"/>
                  </a:lnTo>
                  <a:lnTo>
                    <a:pt x="1793622" y="27805"/>
                  </a:lnTo>
                  <a:lnTo>
                    <a:pt x="1879033" y="13902"/>
                  </a:lnTo>
                  <a:lnTo>
                    <a:pt x="1964443" y="13902"/>
                  </a:lnTo>
                </a:path>
              </a:pathLst>
            </a:custGeom>
            <a:ln w="27101" cap="flat">
              <a:solidFill>
                <a:srgbClr val="1CABE2">
                  <a:alpha val="100000"/>
                </a:srgbClr>
              </a:solidFill>
              <a:prstDash val="solid"/>
              <a:round/>
            </a:ln>
          </p:spPr>
          <p:txBody>
            <a:bodyPr/>
            <a:lstStyle/>
            <a:p/>
          </p:txBody>
        </p:sp>
        <p:sp>
          <p:nvSpPr>
            <p:cNvPr id="174" name="pt174"/>
            <p:cNvSpPr/>
            <p:nvPr/>
          </p:nvSpPr>
          <p:spPr>
            <a:xfrm>
              <a:off x="400306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8847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1738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25929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344705"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443011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51552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68634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77175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716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94257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1340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9881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45504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54045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6258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71127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79668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88209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96750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tx198"/>
            <p:cNvSpPr/>
            <p:nvPr/>
          </p:nvSpPr>
          <p:spPr>
            <a:xfrm>
              <a:off x="3869183" y="4219810"/>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9" name="tx199"/>
            <p:cNvSpPr/>
            <p:nvPr/>
          </p:nvSpPr>
          <p:spPr>
            <a:xfrm>
              <a:off x="601811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0" name="tx200"/>
            <p:cNvSpPr/>
            <p:nvPr/>
          </p:nvSpPr>
          <p:spPr>
            <a:xfrm>
              <a:off x="5418832"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01" name="tx201"/>
            <p:cNvSpPr/>
            <p:nvPr/>
          </p:nvSpPr>
          <p:spPr>
            <a:xfrm>
              <a:off x="584588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2" name="pl202"/>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925638" y="2051064"/>
              <a:ext cx="854106" cy="13902"/>
            </a:xfrm>
            <a:custGeom>
              <a:avLst/>
              <a:pathLst>
                <a:path w="854106" h="13902">
                  <a:moveTo>
                    <a:pt x="0" y="0"/>
                  </a:moveTo>
                  <a:lnTo>
                    <a:pt x="85410" y="0"/>
                  </a:lnTo>
                  <a:lnTo>
                    <a:pt x="170821" y="0"/>
                  </a:lnTo>
                  <a:lnTo>
                    <a:pt x="256231" y="0"/>
                  </a:lnTo>
                  <a:lnTo>
                    <a:pt x="341642" y="0"/>
                  </a:lnTo>
                  <a:lnTo>
                    <a:pt x="427053" y="0"/>
                  </a:lnTo>
                  <a:lnTo>
                    <a:pt x="512463" y="0"/>
                  </a:lnTo>
                  <a:lnTo>
                    <a:pt x="597874" y="13902"/>
                  </a:lnTo>
                  <a:lnTo>
                    <a:pt x="683284" y="13902"/>
                  </a:lnTo>
                  <a:lnTo>
                    <a:pt x="768695" y="13902"/>
                  </a:lnTo>
                  <a:lnTo>
                    <a:pt x="854106" y="13902"/>
                  </a:lnTo>
                </a:path>
              </a:pathLst>
            </a:custGeom>
            <a:ln w="27101" cap="flat">
              <a:solidFill>
                <a:srgbClr val="1CABE2">
                  <a:alpha val="100000"/>
                </a:srgbClr>
              </a:solidFill>
              <a:prstDash val="solid"/>
              <a:round/>
            </a:ln>
          </p:spPr>
          <p:txBody>
            <a:bodyPr/>
            <a:lstStyle/>
            <a:p/>
          </p:txBody>
        </p:sp>
        <p:sp>
          <p:nvSpPr>
            <p:cNvPr id="222" name="pt222"/>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7773708"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4" name="tx234"/>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5" name="tx235"/>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tx236"/>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pl23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840227" y="4407014"/>
              <a:ext cx="939516" cy="69513"/>
            </a:xfrm>
            <a:custGeom>
              <a:avLst/>
              <a:pathLst>
                <a:path w="939516" h="69513">
                  <a:moveTo>
                    <a:pt x="0" y="41708"/>
                  </a:moveTo>
                  <a:lnTo>
                    <a:pt x="85410" y="41708"/>
                  </a:lnTo>
                  <a:lnTo>
                    <a:pt x="170821" y="41708"/>
                  </a:lnTo>
                  <a:lnTo>
                    <a:pt x="256231" y="27805"/>
                  </a:lnTo>
                  <a:lnTo>
                    <a:pt x="341642" y="41708"/>
                  </a:lnTo>
                  <a:lnTo>
                    <a:pt x="427053" y="69513"/>
                  </a:lnTo>
                  <a:lnTo>
                    <a:pt x="512463" y="69513"/>
                  </a:lnTo>
                  <a:lnTo>
                    <a:pt x="597874" y="27805"/>
                  </a:lnTo>
                  <a:lnTo>
                    <a:pt x="683284" y="13902"/>
                  </a:lnTo>
                  <a:lnTo>
                    <a:pt x="768695" y="13902"/>
                  </a:lnTo>
                  <a:lnTo>
                    <a:pt x="854106" y="27805"/>
                  </a:lnTo>
                  <a:lnTo>
                    <a:pt x="939516" y="0"/>
                  </a:lnTo>
                </a:path>
              </a:pathLst>
            </a:custGeom>
            <a:ln w="27101" cap="flat">
              <a:solidFill>
                <a:srgbClr val="1CABE2">
                  <a:alpha val="100000"/>
                </a:srgbClr>
              </a:solidFill>
              <a:prstDash val="solid"/>
              <a:round/>
            </a:ln>
          </p:spPr>
          <p:txBody>
            <a:bodyPr/>
            <a:lstStyle/>
            <a:p/>
          </p:txBody>
        </p:sp>
        <p:sp>
          <p:nvSpPr>
            <p:cNvPr id="257" name="pt257"/>
            <p:cNvSpPr/>
            <p:nvPr/>
          </p:nvSpPr>
          <p:spPr>
            <a:xfrm>
              <a:off x="7822177"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7688297"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70" name="tx270"/>
            <p:cNvSpPr/>
            <p:nvPr/>
          </p:nvSpPr>
          <p:spPr>
            <a:xfrm>
              <a:off x="8812300" y="4314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1" name="tx271"/>
            <p:cNvSpPr/>
            <p:nvPr/>
          </p:nvSpPr>
          <p:spPr>
            <a:xfrm>
              <a:off x="8213020" y="43353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72" name="tx272"/>
            <p:cNvSpPr/>
            <p:nvPr/>
          </p:nvSpPr>
          <p:spPr>
            <a:xfrm>
              <a:off x="8640073" y="42936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3" name="tx273"/>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4" name="tx274"/>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5" name="tx275"/>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6" name="tx276"/>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7" name="tx277"/>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8" name="tx278"/>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9" name="tx27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7" name="tx28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8" name="tx28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9" name="tx28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0" name="tx29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1" name="tx29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2" name="tx29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3" name="tx293"/>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1" name="tx301"/>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2" name="tx302"/>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3" name="tx303"/>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4" name="tx304"/>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5" name="tx305"/>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6" name="tx306"/>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7" name="tx307"/>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8" name="tx308"/>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9" name="tx309"/>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0" name="tx310"/>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1" name="tx311"/>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2" name="tx31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3" name="pt31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tx31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6" name="tx31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7" name="tx317"/>
            <p:cNvSpPr/>
            <p:nvPr/>
          </p:nvSpPr>
          <p:spPr>
            <a:xfrm>
              <a:off x="2331987" y="1330710"/>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Germany, 2000-2025</a:t>
              </a:r>
            </a:p>
          </p:txBody>
        </p:sp>
        <p:sp>
          <p:nvSpPr>
            <p:cNvPr id="318" name="tx31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9" name="tx31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(70%), followed by DTP3 (89%).
Compared to 2019, coverage of 5 vaccines decreased (DTP1, DTP3, IPV1, MCV1 and MCV2) and one vaccine increased (ROTAC).
Compared to 2024, coverage of 5 vaccines remained constant (DTP1, DTP3, IPV1, MCV1 and MCV2) and one vaccine increased (ROTAC).</a:t>
            </a:r>
          </a:p>
        </p:txBody>
      </p:sp>
      <p:sp>
        <p:nvSpPr>
          <p:cNvPr id="3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had its lowest coverage in ROTAC (70%), while most other routine vaccines clustered around 89-97%; 5 antigens decreased since 2019, and 5 antigens remained constant since 2024.</a:t>
            </a:r>
          </a:p>
        </p:txBody>
      </p:sp>
      <p:grpSp xmlns:pic="http://schemas.openxmlformats.org/drawingml/2006/picture">
        <p:nvGrpSpPr>
          <p:cNvPr id="322" name=""/>
          <p:cNvGrpSpPr/>
          <p:nvPr/>
        </p:nvGrpSpPr>
        <p:grpSpPr>
          <a:xfrm>
            <a:off x="292608" y="1097280"/>
            <a:ext cx="8595360" cy="28575"/>
            <a:chOff x="292608" y="1097280"/>
            <a:chExt cx="8595360" cy="28575"/>
          </a:xfrm>
        </p:grpSpPr>
        <p:sp>
          <p:nvSpPr>
            <p:cNvPr id="3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379596"/>
            </a:xfrm>
            <a:custGeom>
              <a:avLst/>
              <a:pathLst>
                <a:path w="6518190" h="379596">
                  <a:moveTo>
                    <a:pt x="0" y="332147"/>
                  </a:moveTo>
                  <a:lnTo>
                    <a:pt x="260727" y="189798"/>
                  </a:lnTo>
                  <a:lnTo>
                    <a:pt x="521455" y="189798"/>
                  </a:lnTo>
                  <a:lnTo>
                    <a:pt x="782182" y="0"/>
                  </a:lnTo>
                  <a:lnTo>
                    <a:pt x="1042910" y="47449"/>
                  </a:lnTo>
                  <a:lnTo>
                    <a:pt x="1303638" y="47449"/>
                  </a:lnTo>
                  <a:lnTo>
                    <a:pt x="1564365" y="47449"/>
                  </a:lnTo>
                  <a:lnTo>
                    <a:pt x="1825093" y="47449"/>
                  </a:lnTo>
                  <a:lnTo>
                    <a:pt x="2085820" y="47449"/>
                  </a:lnTo>
                  <a:lnTo>
                    <a:pt x="2346548" y="47449"/>
                  </a:lnTo>
                  <a:lnTo>
                    <a:pt x="2607276" y="47449"/>
                  </a:lnTo>
                  <a:lnTo>
                    <a:pt x="2868003" y="94899"/>
                  </a:lnTo>
                  <a:lnTo>
                    <a:pt x="3128731" y="94899"/>
                  </a:lnTo>
                  <a:lnTo>
                    <a:pt x="3389458" y="189798"/>
                  </a:lnTo>
                  <a:lnTo>
                    <a:pt x="3650186" y="189798"/>
                  </a:lnTo>
                  <a:lnTo>
                    <a:pt x="3910914" y="189798"/>
                  </a:lnTo>
                  <a:lnTo>
                    <a:pt x="4171641" y="284697"/>
                  </a:lnTo>
                  <a:lnTo>
                    <a:pt x="4432369" y="284697"/>
                  </a:lnTo>
                  <a:lnTo>
                    <a:pt x="4693096" y="284697"/>
                  </a:lnTo>
                  <a:lnTo>
                    <a:pt x="4953824" y="284697"/>
                  </a:lnTo>
                  <a:lnTo>
                    <a:pt x="5214552" y="284697"/>
                  </a:lnTo>
                  <a:lnTo>
                    <a:pt x="5475279" y="237248"/>
                  </a:lnTo>
                  <a:lnTo>
                    <a:pt x="5736007" y="379596"/>
                  </a:lnTo>
                  <a:lnTo>
                    <a:pt x="5996734" y="379596"/>
                  </a:lnTo>
                  <a:lnTo>
                    <a:pt x="6257462" y="379596"/>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57845"/>
              <a:ext cx="6518190" cy="284697"/>
            </a:xfrm>
            <a:custGeom>
              <a:avLst/>
              <a:pathLst>
                <a:path w="6518190" h="284697">
                  <a:moveTo>
                    <a:pt x="0" y="284697"/>
                  </a:moveTo>
                  <a:lnTo>
                    <a:pt x="260727" y="189798"/>
                  </a:lnTo>
                  <a:lnTo>
                    <a:pt x="521455" y="142348"/>
                  </a:lnTo>
                  <a:lnTo>
                    <a:pt x="782182" y="0"/>
                  </a:lnTo>
                  <a:lnTo>
                    <a:pt x="1042910" y="94899"/>
                  </a:lnTo>
                  <a:lnTo>
                    <a:pt x="1303638" y="0"/>
                  </a:lnTo>
                  <a:lnTo>
                    <a:pt x="1564365" y="142348"/>
                  </a:lnTo>
                  <a:lnTo>
                    <a:pt x="1825093" y="189798"/>
                  </a:lnTo>
                  <a:lnTo>
                    <a:pt x="2085820" y="142348"/>
                  </a:lnTo>
                  <a:lnTo>
                    <a:pt x="2346548" y="94899"/>
                  </a:lnTo>
                  <a:lnTo>
                    <a:pt x="2607276" y="94899"/>
                  </a:lnTo>
                  <a:lnTo>
                    <a:pt x="2868003" y="142348"/>
                  </a:lnTo>
                  <a:lnTo>
                    <a:pt x="3128731" y="142348"/>
                  </a:lnTo>
                  <a:lnTo>
                    <a:pt x="3389458" y="142348"/>
                  </a:lnTo>
                  <a:lnTo>
                    <a:pt x="3650186" y="142348"/>
                  </a:lnTo>
                  <a:lnTo>
                    <a:pt x="3910914" y="142348"/>
                  </a:lnTo>
                  <a:lnTo>
                    <a:pt x="4171641" y="94899"/>
                  </a:lnTo>
                  <a:lnTo>
                    <a:pt x="4432369" y="94899"/>
                  </a:lnTo>
                  <a:lnTo>
                    <a:pt x="4693096" y="94899"/>
                  </a:lnTo>
                  <a:lnTo>
                    <a:pt x="4953824" y="94899"/>
                  </a:lnTo>
                  <a:lnTo>
                    <a:pt x="5214552" y="94899"/>
                  </a:lnTo>
                  <a:lnTo>
                    <a:pt x="5475279" y="142348"/>
                  </a:lnTo>
                  <a:lnTo>
                    <a:pt x="5736007" y="237248"/>
                  </a:lnTo>
                  <a:lnTo>
                    <a:pt x="5996734" y="237248"/>
                  </a:lnTo>
                  <a:lnTo>
                    <a:pt x="6257462" y="237248"/>
                  </a:lnTo>
                  <a:lnTo>
                    <a:pt x="6518190" y="2372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25698"/>
              <a:ext cx="6518190" cy="427046"/>
            </a:xfrm>
            <a:custGeom>
              <a:avLst/>
              <a:pathLst>
                <a:path w="6518190" h="427046">
                  <a:moveTo>
                    <a:pt x="0" y="142348"/>
                  </a:moveTo>
                  <a:lnTo>
                    <a:pt x="260727" y="142348"/>
                  </a:lnTo>
                  <a:lnTo>
                    <a:pt x="521455" y="142348"/>
                  </a:lnTo>
                  <a:lnTo>
                    <a:pt x="782182" y="189798"/>
                  </a:lnTo>
                  <a:lnTo>
                    <a:pt x="1042910" y="142348"/>
                  </a:lnTo>
                  <a:lnTo>
                    <a:pt x="1303638" y="142348"/>
                  </a:lnTo>
                  <a:lnTo>
                    <a:pt x="1564365" y="189798"/>
                  </a:lnTo>
                  <a:lnTo>
                    <a:pt x="1825093" y="142348"/>
                  </a:lnTo>
                  <a:lnTo>
                    <a:pt x="2085820" y="142348"/>
                  </a:lnTo>
                  <a:lnTo>
                    <a:pt x="2346548" y="142348"/>
                  </a:lnTo>
                  <a:lnTo>
                    <a:pt x="2607276" y="189798"/>
                  </a:lnTo>
                  <a:lnTo>
                    <a:pt x="2868003" y="189798"/>
                  </a:lnTo>
                  <a:lnTo>
                    <a:pt x="3128731" y="189798"/>
                  </a:lnTo>
                  <a:lnTo>
                    <a:pt x="3389458" y="237248"/>
                  </a:lnTo>
                  <a:lnTo>
                    <a:pt x="3650186" y="284697"/>
                  </a:lnTo>
                  <a:lnTo>
                    <a:pt x="3910914" y="284697"/>
                  </a:lnTo>
                  <a:lnTo>
                    <a:pt x="4171641" y="332147"/>
                  </a:lnTo>
                  <a:lnTo>
                    <a:pt x="4432369" y="332147"/>
                  </a:lnTo>
                  <a:lnTo>
                    <a:pt x="4693096" y="332147"/>
                  </a:lnTo>
                  <a:lnTo>
                    <a:pt x="4953824" y="332147"/>
                  </a:lnTo>
                  <a:lnTo>
                    <a:pt x="5214552" y="332147"/>
                  </a:lnTo>
                  <a:lnTo>
                    <a:pt x="5475279" y="0"/>
                  </a:lnTo>
                  <a:lnTo>
                    <a:pt x="5736007" y="427046"/>
                  </a:lnTo>
                  <a:lnTo>
                    <a:pt x="5996734" y="427046"/>
                  </a:lnTo>
                  <a:lnTo>
                    <a:pt x="6257462" y="427046"/>
                  </a:lnTo>
                  <a:lnTo>
                    <a:pt x="6518190" y="427046"/>
                  </a:lnTo>
                </a:path>
              </a:pathLst>
            </a:custGeom>
            <a:ln w="27101" cap="flat">
              <a:solidFill>
                <a:srgbClr val="EE00EE">
                  <a:alpha val="100000"/>
                </a:srgbClr>
              </a:solidFill>
              <a:prstDash val="solid"/>
              <a:round/>
            </a:ln>
          </p:spPr>
          <p:txBody>
            <a:bodyPr/>
            <a:lstStyle/>
            <a:p/>
          </p:txBody>
        </p:sp>
        <p:sp>
          <p:nvSpPr>
            <p:cNvPr id="41" name="pl41"/>
            <p:cNvSpPr/>
            <p:nvPr/>
          </p:nvSpPr>
          <p:spPr>
            <a:xfrm>
              <a:off x="3742531" y="3018582"/>
              <a:ext cx="3910914" cy="1328589"/>
            </a:xfrm>
            <a:custGeom>
              <a:avLst/>
              <a:pathLst>
                <a:path w="3910914" h="1328589">
                  <a:moveTo>
                    <a:pt x="0" y="1328589"/>
                  </a:moveTo>
                  <a:lnTo>
                    <a:pt x="260727" y="1328589"/>
                  </a:lnTo>
                  <a:lnTo>
                    <a:pt x="521455" y="1328589"/>
                  </a:lnTo>
                  <a:lnTo>
                    <a:pt x="782182" y="1233689"/>
                  </a:lnTo>
                  <a:lnTo>
                    <a:pt x="1042910" y="1138790"/>
                  </a:lnTo>
                  <a:lnTo>
                    <a:pt x="1303638" y="1043891"/>
                  </a:lnTo>
                  <a:lnTo>
                    <a:pt x="1564365" y="901542"/>
                  </a:lnTo>
                  <a:lnTo>
                    <a:pt x="1825093" y="711744"/>
                  </a:lnTo>
                  <a:lnTo>
                    <a:pt x="2085820" y="569395"/>
                  </a:lnTo>
                  <a:lnTo>
                    <a:pt x="2346548" y="379596"/>
                  </a:lnTo>
                  <a:lnTo>
                    <a:pt x="2607276" y="189798"/>
                  </a:lnTo>
                  <a:lnTo>
                    <a:pt x="2868003" y="94899"/>
                  </a:lnTo>
                  <a:lnTo>
                    <a:pt x="3128731" y="47449"/>
                  </a:lnTo>
                  <a:lnTo>
                    <a:pt x="3389458" y="0"/>
                  </a:lnTo>
                  <a:lnTo>
                    <a:pt x="3650186" y="0"/>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7449"/>
            </a:xfrm>
            <a:custGeom>
              <a:avLst/>
              <a:pathLst>
                <a:path w="2607276" h="47449">
                  <a:moveTo>
                    <a:pt x="0" y="0"/>
                  </a:moveTo>
                  <a:lnTo>
                    <a:pt x="260727" y="0"/>
                  </a:lnTo>
                  <a:lnTo>
                    <a:pt x="521455" y="0"/>
                  </a:lnTo>
                  <a:lnTo>
                    <a:pt x="782182" y="0"/>
                  </a:lnTo>
                  <a:lnTo>
                    <a:pt x="1042910" y="0"/>
                  </a:lnTo>
                  <a:lnTo>
                    <a:pt x="1303638" y="0"/>
                  </a:lnTo>
                  <a:lnTo>
                    <a:pt x="1564365" y="0"/>
                  </a:lnTo>
                  <a:lnTo>
                    <a:pt x="1825093" y="47449"/>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62946"/>
              <a:ext cx="1042910" cy="189798"/>
            </a:xfrm>
            <a:custGeom>
              <a:avLst/>
              <a:pathLst>
                <a:path w="1042910" h="189798">
                  <a:moveTo>
                    <a:pt x="0" y="0"/>
                  </a:moveTo>
                  <a:lnTo>
                    <a:pt x="260727" y="189798"/>
                  </a:lnTo>
                  <a:lnTo>
                    <a:pt x="521455" y="189798"/>
                  </a:lnTo>
                  <a:lnTo>
                    <a:pt x="782182" y="189798"/>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284697"/>
            </a:xfrm>
            <a:custGeom>
              <a:avLst/>
              <a:pathLst>
                <a:path w="6518190" h="284697">
                  <a:moveTo>
                    <a:pt x="0" y="284697"/>
                  </a:moveTo>
                  <a:lnTo>
                    <a:pt x="260727" y="189798"/>
                  </a:lnTo>
                  <a:lnTo>
                    <a:pt x="521455" y="189798"/>
                  </a:lnTo>
                  <a:lnTo>
                    <a:pt x="782182" y="142348"/>
                  </a:lnTo>
                  <a:lnTo>
                    <a:pt x="1042910" y="94899"/>
                  </a:lnTo>
                  <a:lnTo>
                    <a:pt x="1303638" y="94899"/>
                  </a:lnTo>
                  <a:lnTo>
                    <a:pt x="1564365" y="94899"/>
                  </a:lnTo>
                  <a:lnTo>
                    <a:pt x="1825093" y="47449"/>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47449"/>
                  </a:lnTo>
                  <a:lnTo>
                    <a:pt x="5475279" y="0"/>
                  </a:lnTo>
                  <a:lnTo>
                    <a:pt x="5736007" y="94899"/>
                  </a:lnTo>
                  <a:lnTo>
                    <a:pt x="5996734" y="94899"/>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1656710" y="1215496"/>
              <a:ext cx="5996734" cy="759193"/>
            </a:xfrm>
            <a:custGeom>
              <a:avLst/>
              <a:pathLst>
                <a:path w="5996734" h="759193">
                  <a:moveTo>
                    <a:pt x="0" y="759193"/>
                  </a:moveTo>
                  <a:lnTo>
                    <a:pt x="260727" y="474496"/>
                  </a:lnTo>
                  <a:lnTo>
                    <a:pt x="521455" y="189798"/>
                  </a:lnTo>
                  <a:lnTo>
                    <a:pt x="782182" y="94899"/>
                  </a:lnTo>
                  <a:lnTo>
                    <a:pt x="1042910" y="142348"/>
                  </a:lnTo>
                  <a:lnTo>
                    <a:pt x="1303638" y="47449"/>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142348"/>
                  </a:lnTo>
                  <a:lnTo>
                    <a:pt x="5475279" y="94899"/>
                  </a:lnTo>
                  <a:lnTo>
                    <a:pt x="5736007" y="47449"/>
                  </a:lnTo>
                  <a:lnTo>
                    <a:pt x="5996734" y="47449"/>
                  </a:lnTo>
                </a:path>
              </a:pathLst>
            </a:custGeom>
            <a:ln w="27101" cap="flat">
              <a:solidFill>
                <a:srgbClr val="008B00">
                  <a:alpha val="100000"/>
                </a:srgbClr>
              </a:solidFill>
              <a:prstDash val="solid"/>
              <a:round/>
            </a:ln>
          </p:spPr>
          <p:txBody>
            <a:bodyPr/>
            <a:lstStyle/>
            <a:p/>
          </p:txBody>
        </p:sp>
        <p:sp>
          <p:nvSpPr>
            <p:cNvPr id="46" name="pl46"/>
            <p:cNvSpPr/>
            <p:nvPr/>
          </p:nvSpPr>
          <p:spPr>
            <a:xfrm>
              <a:off x="3221076" y="1547644"/>
              <a:ext cx="4432369" cy="854093"/>
            </a:xfrm>
            <a:custGeom>
              <a:avLst/>
              <a:pathLst>
                <a:path w="4432369" h="854093">
                  <a:moveTo>
                    <a:pt x="0" y="854093"/>
                  </a:moveTo>
                  <a:lnTo>
                    <a:pt x="260727" y="94899"/>
                  </a:lnTo>
                  <a:lnTo>
                    <a:pt x="521455" y="47449"/>
                  </a:lnTo>
                  <a:lnTo>
                    <a:pt x="782182" y="0"/>
                  </a:lnTo>
                  <a:lnTo>
                    <a:pt x="1042910" y="94899"/>
                  </a:lnTo>
                  <a:lnTo>
                    <a:pt x="1303638" y="94899"/>
                  </a:lnTo>
                  <a:lnTo>
                    <a:pt x="1564365" y="189798"/>
                  </a:lnTo>
                  <a:lnTo>
                    <a:pt x="1825093" y="142348"/>
                  </a:lnTo>
                  <a:lnTo>
                    <a:pt x="2085820" y="189798"/>
                  </a:lnTo>
                  <a:lnTo>
                    <a:pt x="2346548" y="189798"/>
                  </a:lnTo>
                  <a:lnTo>
                    <a:pt x="2607276" y="189798"/>
                  </a:lnTo>
                  <a:lnTo>
                    <a:pt x="2868003" y="189798"/>
                  </a:lnTo>
                  <a:lnTo>
                    <a:pt x="3128731" y="189798"/>
                  </a:lnTo>
                  <a:lnTo>
                    <a:pt x="3389458" y="189798"/>
                  </a:lnTo>
                  <a:lnTo>
                    <a:pt x="3650186" y="664294"/>
                  </a:lnTo>
                  <a:lnTo>
                    <a:pt x="3910914" y="569395"/>
                  </a:lnTo>
                  <a:lnTo>
                    <a:pt x="4171641" y="521945"/>
                  </a:lnTo>
                  <a:lnTo>
                    <a:pt x="4432369" y="569395"/>
                  </a:lnTo>
                </a:path>
              </a:pathLst>
            </a:custGeom>
            <a:ln w="27101" cap="flat">
              <a:solidFill>
                <a:srgbClr val="9A32CD">
                  <a:alpha val="100000"/>
                </a:srgbClr>
              </a:solidFill>
              <a:prstDash val="solid"/>
              <a:round/>
            </a:ln>
          </p:spPr>
          <p:txBody>
            <a:bodyPr/>
            <a:lstStyle/>
            <a:p/>
          </p:txBody>
        </p:sp>
        <p:sp>
          <p:nvSpPr>
            <p:cNvPr id="47" name="pl47"/>
            <p:cNvSpPr/>
            <p:nvPr/>
          </p:nvSpPr>
          <p:spPr>
            <a:xfrm>
              <a:off x="4785441" y="2306837"/>
              <a:ext cx="2868003" cy="237248"/>
            </a:xfrm>
            <a:custGeom>
              <a:avLst/>
              <a:pathLst>
                <a:path w="2868003" h="237248">
                  <a:moveTo>
                    <a:pt x="0" y="142348"/>
                  </a:moveTo>
                  <a:lnTo>
                    <a:pt x="260727" y="142348"/>
                  </a:lnTo>
                  <a:lnTo>
                    <a:pt x="521455" y="142348"/>
                  </a:lnTo>
                  <a:lnTo>
                    <a:pt x="782182" y="94899"/>
                  </a:lnTo>
                  <a:lnTo>
                    <a:pt x="1042910" y="142348"/>
                  </a:lnTo>
                  <a:lnTo>
                    <a:pt x="1303638" y="237248"/>
                  </a:lnTo>
                  <a:lnTo>
                    <a:pt x="1564365" y="237248"/>
                  </a:lnTo>
                  <a:lnTo>
                    <a:pt x="1825093" y="94899"/>
                  </a:lnTo>
                  <a:lnTo>
                    <a:pt x="2085820" y="47449"/>
                  </a:lnTo>
                  <a:lnTo>
                    <a:pt x="2346548" y="47449"/>
                  </a:lnTo>
                  <a:lnTo>
                    <a:pt x="2607276" y="94899"/>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284697"/>
            </a:xfrm>
            <a:custGeom>
              <a:avLst/>
              <a:pathLst>
                <a:path w="6518190" h="284697">
                  <a:moveTo>
                    <a:pt x="0" y="284697"/>
                  </a:moveTo>
                  <a:lnTo>
                    <a:pt x="260727" y="189798"/>
                  </a:lnTo>
                  <a:lnTo>
                    <a:pt x="521455" y="189798"/>
                  </a:lnTo>
                  <a:lnTo>
                    <a:pt x="782182" y="142348"/>
                  </a:lnTo>
                  <a:lnTo>
                    <a:pt x="1042910" y="94899"/>
                  </a:lnTo>
                  <a:lnTo>
                    <a:pt x="1303638" y="94899"/>
                  </a:lnTo>
                  <a:lnTo>
                    <a:pt x="1564365" y="94899"/>
                  </a:lnTo>
                  <a:lnTo>
                    <a:pt x="1825093" y="47449"/>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47449"/>
                  </a:lnTo>
                  <a:lnTo>
                    <a:pt x="5475279" y="0"/>
                  </a:lnTo>
                  <a:lnTo>
                    <a:pt x="5736007" y="94899"/>
                  </a:lnTo>
                  <a:lnTo>
                    <a:pt x="5996734" y="94899"/>
                  </a:lnTo>
                  <a:lnTo>
                    <a:pt x="6257462" y="94899"/>
                  </a:lnTo>
                  <a:lnTo>
                    <a:pt x="6518190" y="94899"/>
                  </a:lnTo>
                </a:path>
              </a:pathLst>
            </a:custGeom>
            <a:ln w="27101" cap="flat">
              <a:solidFill>
                <a:srgbClr val="FB9A99">
                  <a:alpha val="100000"/>
                </a:srgbClr>
              </a:solidFill>
              <a:prstDash val="solid"/>
              <a:round/>
            </a:ln>
          </p:spPr>
          <p:txBody>
            <a:bodyPr/>
            <a:lstStyle/>
            <a:p/>
          </p:txBody>
        </p:sp>
        <p:sp>
          <p:nvSpPr>
            <p:cNvPr id="49" name="pl49"/>
            <p:cNvSpPr/>
            <p:nvPr/>
          </p:nvSpPr>
          <p:spPr>
            <a:xfrm>
              <a:off x="7669686" y="784791"/>
              <a:ext cx="755339" cy="235836"/>
            </a:xfrm>
            <a:custGeom>
              <a:avLst/>
              <a:pathLst>
                <a:path w="755339" h="235836">
                  <a:moveTo>
                    <a:pt x="755339" y="0"/>
                  </a:moveTo>
                  <a:lnTo>
                    <a:pt x="0" y="235836"/>
                  </a:lnTo>
                </a:path>
              </a:pathLst>
            </a:custGeom>
          </p:spPr>
          <p:txBody>
            <a:bodyPr/>
            <a:lstStyle/>
            <a:p/>
          </p:txBody>
        </p:sp>
        <p:sp>
          <p:nvSpPr>
            <p:cNvPr id="50" name="pl50"/>
            <p:cNvSpPr/>
            <p:nvPr/>
          </p:nvSpPr>
          <p:spPr>
            <a:xfrm>
              <a:off x="7671538" y="1041076"/>
              <a:ext cx="687323" cy="31248"/>
            </a:xfrm>
            <a:custGeom>
              <a:avLst/>
              <a:pathLst>
                <a:path w="687323" h="31248">
                  <a:moveTo>
                    <a:pt x="687323" y="0"/>
                  </a:moveTo>
                  <a:lnTo>
                    <a:pt x="0" y="31248"/>
                  </a:lnTo>
                </a:path>
              </a:pathLst>
            </a:custGeom>
          </p:spPr>
          <p:txBody>
            <a:bodyPr/>
            <a:lstStyle/>
            <a:p/>
          </p:txBody>
        </p:sp>
        <p:sp>
          <p:nvSpPr>
            <p:cNvPr id="51" name="pl51"/>
            <p:cNvSpPr/>
            <p:nvPr/>
          </p:nvSpPr>
          <p:spPr>
            <a:xfrm>
              <a:off x="7669317" y="1078660"/>
              <a:ext cx="623114" cy="216394"/>
            </a:xfrm>
            <a:custGeom>
              <a:avLst/>
              <a:pathLst>
                <a:path w="623114" h="216394">
                  <a:moveTo>
                    <a:pt x="623114" y="216394"/>
                  </a:moveTo>
                  <a:lnTo>
                    <a:pt x="0" y="0"/>
                  </a:lnTo>
                </a:path>
              </a:pathLst>
            </a:custGeom>
          </p:spPr>
          <p:txBody>
            <a:bodyPr/>
            <a:lstStyle/>
            <a:p/>
          </p:txBody>
        </p:sp>
        <p:sp>
          <p:nvSpPr>
            <p:cNvPr id="52" name="pl52"/>
            <p:cNvSpPr/>
            <p:nvPr/>
          </p:nvSpPr>
          <p:spPr>
            <a:xfrm>
              <a:off x="7668548" y="1269252"/>
              <a:ext cx="690313" cy="288240"/>
            </a:xfrm>
            <a:custGeom>
              <a:avLst/>
              <a:pathLst>
                <a:path w="690313" h="288240">
                  <a:moveTo>
                    <a:pt x="690313" y="288240"/>
                  </a:moveTo>
                  <a:lnTo>
                    <a:pt x="0" y="0"/>
                  </a:lnTo>
                </a:path>
              </a:pathLst>
            </a:custGeom>
          </p:spPr>
          <p:txBody>
            <a:bodyPr/>
            <a:lstStyle/>
            <a:p/>
          </p:txBody>
        </p:sp>
        <p:sp>
          <p:nvSpPr>
            <p:cNvPr id="53" name="pl53"/>
            <p:cNvSpPr/>
            <p:nvPr/>
          </p:nvSpPr>
          <p:spPr>
            <a:xfrm>
              <a:off x="7666900" y="1412931"/>
              <a:ext cx="716045" cy="406366"/>
            </a:xfrm>
            <a:custGeom>
              <a:avLst/>
              <a:pathLst>
                <a:path w="716045" h="406366">
                  <a:moveTo>
                    <a:pt x="716045" y="406366"/>
                  </a:moveTo>
                  <a:lnTo>
                    <a:pt x="0" y="0"/>
                  </a:lnTo>
                </a:path>
              </a:pathLst>
            </a:custGeom>
          </p:spPr>
          <p:txBody>
            <a:bodyPr/>
            <a:lstStyle/>
            <a:p/>
          </p:txBody>
        </p:sp>
        <p:sp>
          <p:nvSpPr>
            <p:cNvPr id="54" name="pl54"/>
            <p:cNvSpPr/>
            <p:nvPr/>
          </p:nvSpPr>
          <p:spPr>
            <a:xfrm>
              <a:off x="7662191" y="1462718"/>
              <a:ext cx="774903" cy="883622"/>
            </a:xfrm>
            <a:custGeom>
              <a:avLst/>
              <a:pathLst>
                <a:path w="774903" h="883622">
                  <a:moveTo>
                    <a:pt x="774903" y="883622"/>
                  </a:moveTo>
                  <a:lnTo>
                    <a:pt x="0" y="0"/>
                  </a:lnTo>
                </a:path>
              </a:pathLst>
            </a:custGeom>
          </p:spPr>
          <p:txBody>
            <a:bodyPr/>
            <a:lstStyle/>
            <a:p/>
          </p:txBody>
        </p:sp>
        <p:sp>
          <p:nvSpPr>
            <p:cNvPr id="55" name="pl55"/>
            <p:cNvSpPr/>
            <p:nvPr/>
          </p:nvSpPr>
          <p:spPr>
            <a:xfrm>
              <a:off x="7664373" y="1461831"/>
              <a:ext cx="742655" cy="617482"/>
            </a:xfrm>
            <a:custGeom>
              <a:avLst/>
              <a:pathLst>
                <a:path w="742655" h="617482">
                  <a:moveTo>
                    <a:pt x="742655" y="617482"/>
                  </a:moveTo>
                  <a:lnTo>
                    <a:pt x="0" y="0"/>
                  </a:lnTo>
                </a:path>
              </a:pathLst>
            </a:custGeom>
          </p:spPr>
          <p:txBody>
            <a:bodyPr/>
            <a:lstStyle/>
            <a:p/>
          </p:txBody>
        </p:sp>
        <p:sp>
          <p:nvSpPr>
            <p:cNvPr id="56" name="pl56"/>
            <p:cNvSpPr/>
            <p:nvPr/>
          </p:nvSpPr>
          <p:spPr>
            <a:xfrm>
              <a:off x="7660433" y="1605599"/>
              <a:ext cx="668151" cy="1004509"/>
            </a:xfrm>
            <a:custGeom>
              <a:avLst/>
              <a:pathLst>
                <a:path w="668151" h="1004509">
                  <a:moveTo>
                    <a:pt x="668151" y="1004509"/>
                  </a:moveTo>
                  <a:lnTo>
                    <a:pt x="0" y="0"/>
                  </a:lnTo>
                </a:path>
              </a:pathLst>
            </a:custGeom>
          </p:spPr>
          <p:txBody>
            <a:bodyPr/>
            <a:lstStyle/>
            <a:p/>
          </p:txBody>
        </p:sp>
        <p:sp>
          <p:nvSpPr>
            <p:cNvPr id="57" name="pl57"/>
            <p:cNvSpPr/>
            <p:nvPr/>
          </p:nvSpPr>
          <p:spPr>
            <a:xfrm>
              <a:off x="7662849" y="2126774"/>
              <a:ext cx="720096" cy="745413"/>
            </a:xfrm>
            <a:custGeom>
              <a:avLst/>
              <a:pathLst>
                <a:path w="720096" h="745413">
                  <a:moveTo>
                    <a:pt x="720096" y="745413"/>
                  </a:moveTo>
                  <a:lnTo>
                    <a:pt x="0" y="0"/>
                  </a:lnTo>
                </a:path>
              </a:pathLst>
            </a:custGeom>
          </p:spPr>
          <p:txBody>
            <a:bodyPr/>
            <a:lstStyle/>
            <a:p/>
          </p:txBody>
        </p:sp>
        <p:sp>
          <p:nvSpPr>
            <p:cNvPr id="58" name="pl58"/>
            <p:cNvSpPr/>
            <p:nvPr/>
          </p:nvSpPr>
          <p:spPr>
            <a:xfrm>
              <a:off x="7661947" y="2316894"/>
              <a:ext cx="690826" cy="817094"/>
            </a:xfrm>
            <a:custGeom>
              <a:avLst/>
              <a:pathLst>
                <a:path w="690826" h="817094">
                  <a:moveTo>
                    <a:pt x="690826" y="817094"/>
                  </a:moveTo>
                  <a:lnTo>
                    <a:pt x="0" y="0"/>
                  </a:lnTo>
                </a:path>
              </a:pathLst>
            </a:custGeom>
          </p:spPr>
          <p:txBody>
            <a:bodyPr/>
            <a:lstStyle/>
            <a:p/>
          </p:txBody>
        </p:sp>
        <p:sp>
          <p:nvSpPr>
            <p:cNvPr id="59" name="pl59"/>
            <p:cNvSpPr/>
            <p:nvPr/>
          </p:nvSpPr>
          <p:spPr>
            <a:xfrm>
              <a:off x="7667412" y="3025846"/>
              <a:ext cx="715533" cy="372142"/>
            </a:xfrm>
            <a:custGeom>
              <a:avLst/>
              <a:pathLst>
                <a:path w="715533" h="372142">
                  <a:moveTo>
                    <a:pt x="715533" y="372142"/>
                  </a:moveTo>
                  <a:lnTo>
                    <a:pt x="0" y="0"/>
                  </a:lnTo>
                </a:path>
              </a:pathLst>
            </a:custGeom>
          </p:spPr>
          <p:txBody>
            <a:bodyPr/>
            <a:lstStyle/>
            <a:p/>
          </p:txBody>
        </p:sp>
        <p:sp>
          <p:nvSpPr>
            <p:cNvPr id="60" name="pg60"/>
            <p:cNvSpPr/>
            <p:nvPr/>
          </p:nvSpPr>
          <p:spPr>
            <a:xfrm>
              <a:off x="8356446" y="69518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67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290281" y="9564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99801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64" name="pg64"/>
            <p:cNvSpPr/>
            <p:nvPr/>
          </p:nvSpPr>
          <p:spPr>
            <a:xfrm>
              <a:off x="8223851" y="12170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585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6" name="pg66"/>
            <p:cNvSpPr/>
            <p:nvPr/>
          </p:nvSpPr>
          <p:spPr>
            <a:xfrm>
              <a:off x="8290281" y="14796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15212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68" name="pg68"/>
            <p:cNvSpPr/>
            <p:nvPr/>
          </p:nvSpPr>
          <p:spPr>
            <a:xfrm>
              <a:off x="8314365" y="17420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836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70" name="pg70"/>
            <p:cNvSpPr/>
            <p:nvPr/>
          </p:nvSpPr>
          <p:spPr>
            <a:xfrm>
              <a:off x="8368515" y="22678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3094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2" name="pg72"/>
            <p:cNvSpPr/>
            <p:nvPr/>
          </p:nvSpPr>
          <p:spPr>
            <a:xfrm>
              <a:off x="8338449" y="200184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04338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74" name="pg74"/>
            <p:cNvSpPr/>
            <p:nvPr/>
          </p:nvSpPr>
          <p:spPr>
            <a:xfrm>
              <a:off x="8260004" y="25315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5" name="tx75"/>
            <p:cNvSpPr/>
            <p:nvPr/>
          </p:nvSpPr>
          <p:spPr>
            <a:xfrm>
              <a:off x="8282864" y="255437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6" name="pg76"/>
            <p:cNvSpPr/>
            <p:nvPr/>
          </p:nvSpPr>
          <p:spPr>
            <a:xfrm>
              <a:off x="8314365" y="27944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359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74%</a:t>
              </a:r>
            </a:p>
          </p:txBody>
        </p:sp>
        <p:sp>
          <p:nvSpPr>
            <p:cNvPr id="78" name="pg78"/>
            <p:cNvSpPr/>
            <p:nvPr/>
          </p:nvSpPr>
          <p:spPr>
            <a:xfrm>
              <a:off x="8284194" y="30560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763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70%</a:t>
              </a:r>
            </a:p>
          </p:txBody>
        </p:sp>
        <p:sp>
          <p:nvSpPr>
            <p:cNvPr id="80" name="pg80"/>
            <p:cNvSpPr/>
            <p:nvPr/>
          </p:nvSpPr>
          <p:spPr>
            <a:xfrm>
              <a:off x="8314365" y="33206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21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55%</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07953" y="401416"/>
              <a:ext cx="3015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Germany,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(55%), followed by RotaC (70%).
Coverage of 7 vaccines decreased (DTP3, HEPB3, HIB3, IPV1, MCV1, MCV2 and RUBELLA) and 2 vaccines increased (HPVC and ROTAC) compared to respective coverage in 2019.
Coverage of 9 vaccines were the same (DTP3, HEPB3, HIB3, HPVC, IPV1, IPVC, MCV1, MCV2 and RUBELLA) and 1 vaccine increased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216649" cy="0"/>
            </a:xfrm>
            <a:custGeom>
              <a:avLst/>
              <a:pathLst>
                <a:path w="216649" h="0">
                  <a:moveTo>
                    <a:pt x="0" y="0"/>
                  </a:moveTo>
                  <a:lnTo>
                    <a:pt x="0" y="0"/>
                  </a:lnTo>
                  <a:lnTo>
                    <a:pt x="0" y="0"/>
                  </a:lnTo>
                  <a:lnTo>
                    <a:pt x="0"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7630082" y="1838878"/>
              <a:ext cx="216649" cy="0"/>
            </a:xfrm>
            <a:custGeom>
              <a:avLst/>
              <a:pathLst>
                <a:path w="216649" h="0">
                  <a:moveTo>
                    <a:pt x="0" y="0"/>
                  </a:moveTo>
                  <a:lnTo>
                    <a:pt x="0" y="0"/>
                  </a:lnTo>
                  <a:lnTo>
                    <a:pt x="0" y="0"/>
                  </a:lnTo>
                  <a:lnTo>
                    <a:pt x="0"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2292210"/>
              <a:ext cx="649947" cy="0"/>
            </a:xfrm>
            <a:custGeom>
              <a:avLst/>
              <a:pathLst>
                <a:path w="649947" h="0">
                  <a:moveTo>
                    <a:pt x="0" y="0"/>
                  </a:moveTo>
                  <a:lnTo>
                    <a:pt x="0" y="0"/>
                  </a:lnTo>
                  <a:lnTo>
                    <a:pt x="0" y="0"/>
                  </a:lnTo>
                  <a:lnTo>
                    <a:pt x="0" y="0"/>
                  </a:lnTo>
                  <a:lnTo>
                    <a:pt x="144432" y="0"/>
                  </a:lnTo>
                  <a:lnTo>
                    <a:pt x="144432"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74554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144432" cy="0"/>
            </a:xfrm>
            <a:custGeom>
              <a:avLst/>
              <a:pathLst>
                <a:path w="144432" h="0">
                  <a:moveTo>
                    <a:pt x="0" y="0"/>
                  </a:moveTo>
                  <a:lnTo>
                    <a:pt x="0" y="0"/>
                  </a:ln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3652203"/>
              <a:ext cx="216649" cy="0"/>
            </a:xfrm>
            <a:custGeom>
              <a:avLst/>
              <a:pathLst>
                <a:path w="216649" h="0">
                  <a:moveTo>
                    <a:pt x="0" y="0"/>
                  </a:moveTo>
                  <a:lnTo>
                    <a:pt x="72216" y="0"/>
                  </a:ln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4105534"/>
              <a:ext cx="722164" cy="0"/>
            </a:xfrm>
            <a:custGeom>
              <a:avLst/>
              <a:pathLst>
                <a:path w="722164" h="0">
                  <a:moveTo>
                    <a:pt x="0" y="0"/>
                  </a:moveTo>
                  <a:lnTo>
                    <a:pt x="144432" y="0"/>
                  </a:lnTo>
                  <a:lnTo>
                    <a:pt x="144432" y="0"/>
                  </a:lnTo>
                  <a:lnTo>
                    <a:pt x="216649"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144432" cy="0"/>
            </a:xfrm>
            <a:custGeom>
              <a:avLst/>
              <a:pathLst>
                <a:path w="144432" h="0">
                  <a:moveTo>
                    <a:pt x="0" y="0"/>
                  </a:moveTo>
                  <a:lnTo>
                    <a:pt x="0" y="0"/>
                  </a:ln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6185754" y="5012197"/>
              <a:ext cx="361082" cy="0"/>
            </a:xfrm>
            <a:custGeom>
              <a:avLst/>
              <a:pathLst>
                <a:path w="361082" h="0">
                  <a:moveTo>
                    <a:pt x="0" y="0"/>
                  </a:moveTo>
                  <a:lnTo>
                    <a:pt x="0"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67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8125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18125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701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701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0061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78396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56731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56731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8396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8396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5066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845151"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77293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122987"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33963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8406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317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Germany,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(98%) and 2024 (97%). DTP1 coverage remained the same in 2025 (97%) compared to 2024, and was lower than in 2019. In 2019-2025, DTP1 coverage was at it's lowest level in 2022, 2023, 2024, and 2025 (97%).
In 2024, 9 vaccines had lower coverage than in 2019.
In 2025, 9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145972"/>
              <a:ext cx="3307869" cy="765522"/>
            </a:xfrm>
            <a:custGeom>
              <a:avLst/>
              <a:pathLst>
                <a:path w="3307869" h="765522">
                  <a:moveTo>
                    <a:pt x="0" y="765522"/>
                  </a:moveTo>
                  <a:lnTo>
                    <a:pt x="220524" y="765522"/>
                  </a:lnTo>
                  <a:lnTo>
                    <a:pt x="441049" y="765522"/>
                  </a:lnTo>
                  <a:lnTo>
                    <a:pt x="661573" y="683502"/>
                  </a:lnTo>
                  <a:lnTo>
                    <a:pt x="882098" y="628822"/>
                  </a:lnTo>
                  <a:lnTo>
                    <a:pt x="1102623" y="546801"/>
                  </a:lnTo>
                  <a:lnTo>
                    <a:pt x="1323147" y="464781"/>
                  </a:lnTo>
                  <a:lnTo>
                    <a:pt x="1543672" y="382761"/>
                  </a:lnTo>
                  <a:lnTo>
                    <a:pt x="1764197" y="273400"/>
                  </a:lnTo>
                  <a:lnTo>
                    <a:pt x="1984721" y="136700"/>
                  </a:lnTo>
                  <a:lnTo>
                    <a:pt x="2205246" y="54680"/>
                  </a:lnTo>
                  <a:lnTo>
                    <a:pt x="2425771" y="27340"/>
                  </a:lnTo>
                  <a:lnTo>
                    <a:pt x="2646295" y="0"/>
                  </a:lnTo>
                  <a:lnTo>
                    <a:pt x="2866820" y="0"/>
                  </a:lnTo>
                  <a:lnTo>
                    <a:pt x="3087344" y="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501393"/>
              <a:ext cx="3307869" cy="765522"/>
            </a:xfrm>
            <a:custGeom>
              <a:avLst/>
              <a:pathLst>
                <a:path w="3307869" h="765522">
                  <a:moveTo>
                    <a:pt x="0" y="765522"/>
                  </a:moveTo>
                  <a:lnTo>
                    <a:pt x="220524" y="765522"/>
                  </a:lnTo>
                  <a:lnTo>
                    <a:pt x="441049" y="765522"/>
                  </a:lnTo>
                  <a:lnTo>
                    <a:pt x="661573" y="710842"/>
                  </a:lnTo>
                  <a:lnTo>
                    <a:pt x="882098" y="656162"/>
                  </a:lnTo>
                  <a:lnTo>
                    <a:pt x="1102623" y="601481"/>
                  </a:lnTo>
                  <a:lnTo>
                    <a:pt x="1323147" y="519461"/>
                  </a:lnTo>
                  <a:lnTo>
                    <a:pt x="1543672" y="410101"/>
                  </a:lnTo>
                  <a:lnTo>
                    <a:pt x="1764197" y="328081"/>
                  </a:lnTo>
                  <a:lnTo>
                    <a:pt x="1984721" y="218720"/>
                  </a:lnTo>
                  <a:lnTo>
                    <a:pt x="2205246" y="109360"/>
                  </a:lnTo>
                  <a:lnTo>
                    <a:pt x="2425771" y="54680"/>
                  </a:lnTo>
                  <a:lnTo>
                    <a:pt x="2646295" y="27340"/>
                  </a:lnTo>
                  <a:lnTo>
                    <a:pt x="2866820" y="0"/>
                  </a:lnTo>
                  <a:lnTo>
                    <a:pt x="3087344" y="0"/>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68" name="tx68"/>
            <p:cNvSpPr/>
            <p:nvPr/>
          </p:nvSpPr>
          <p:spPr>
            <a:xfrm>
              <a:off x="1385695"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69" name="tx69"/>
            <p:cNvSpPr/>
            <p:nvPr/>
          </p:nvSpPr>
          <p:spPr>
            <a:xfrm>
              <a:off x="1606220"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70" name="tx70"/>
            <p:cNvSpPr/>
            <p:nvPr/>
          </p:nvSpPr>
          <p:spPr>
            <a:xfrm>
              <a:off x="1826744"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1" name="tx71"/>
            <p:cNvSpPr/>
            <p:nvPr/>
          </p:nvSpPr>
          <p:spPr>
            <a:xfrm>
              <a:off x="2047269"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72" name="tx72"/>
            <p:cNvSpPr/>
            <p:nvPr/>
          </p:nvSpPr>
          <p:spPr>
            <a:xfrm>
              <a:off x="2267794"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3" name="tx73"/>
            <p:cNvSpPr/>
            <p:nvPr/>
          </p:nvSpPr>
          <p:spPr>
            <a:xfrm>
              <a:off x="2488318"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2708843"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5" name="tx75"/>
            <p:cNvSpPr/>
            <p:nvPr/>
          </p:nvSpPr>
          <p:spPr>
            <a:xfrm>
              <a:off x="292936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6" name="tx76"/>
            <p:cNvSpPr/>
            <p:nvPr/>
          </p:nvSpPr>
          <p:spPr>
            <a:xfrm>
              <a:off x="314989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7" name="tx77"/>
            <p:cNvSpPr/>
            <p:nvPr/>
          </p:nvSpPr>
          <p:spPr>
            <a:xfrm>
              <a:off x="3370417"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8" name="tx78"/>
            <p:cNvSpPr/>
            <p:nvPr/>
          </p:nvSpPr>
          <p:spPr>
            <a:xfrm>
              <a:off x="359094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9" name="tx79"/>
            <p:cNvSpPr/>
            <p:nvPr/>
          </p:nvSpPr>
          <p:spPr>
            <a:xfrm>
              <a:off x="3811466"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80" name="tx80"/>
            <p:cNvSpPr/>
            <p:nvPr/>
          </p:nvSpPr>
          <p:spPr>
            <a:xfrm>
              <a:off x="4031991"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81" name="tx81"/>
            <p:cNvSpPr/>
            <p:nvPr/>
          </p:nvSpPr>
          <p:spPr>
            <a:xfrm>
              <a:off x="4252515"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82" name="tx82"/>
            <p:cNvSpPr/>
            <p:nvPr/>
          </p:nvSpPr>
          <p:spPr>
            <a:xfrm>
              <a:off x="447304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83" name="tx83"/>
            <p:cNvSpPr/>
            <p:nvPr/>
          </p:nvSpPr>
          <p:spPr>
            <a:xfrm>
              <a:off x="1165170"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4" name="tx84"/>
            <p:cNvSpPr/>
            <p:nvPr/>
          </p:nvSpPr>
          <p:spPr>
            <a:xfrm>
              <a:off x="1385695"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5" name="tx85"/>
            <p:cNvSpPr/>
            <p:nvPr/>
          </p:nvSpPr>
          <p:spPr>
            <a:xfrm>
              <a:off x="1606220"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6" name="tx86"/>
            <p:cNvSpPr/>
            <p:nvPr/>
          </p:nvSpPr>
          <p:spPr>
            <a:xfrm>
              <a:off x="1826744"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7" name="tx87"/>
            <p:cNvSpPr/>
            <p:nvPr/>
          </p:nvSpPr>
          <p:spPr>
            <a:xfrm>
              <a:off x="2047269"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8" name="tx88"/>
            <p:cNvSpPr/>
            <p:nvPr/>
          </p:nvSpPr>
          <p:spPr>
            <a:xfrm>
              <a:off x="2267794"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9" name="tx89"/>
            <p:cNvSpPr/>
            <p:nvPr/>
          </p:nvSpPr>
          <p:spPr>
            <a:xfrm>
              <a:off x="2488318"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90" name="tx90"/>
            <p:cNvSpPr/>
            <p:nvPr/>
          </p:nvSpPr>
          <p:spPr>
            <a:xfrm>
              <a:off x="2708843"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91" name="tx91"/>
            <p:cNvSpPr/>
            <p:nvPr/>
          </p:nvSpPr>
          <p:spPr>
            <a:xfrm>
              <a:off x="2929368"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2" name="tx92"/>
            <p:cNvSpPr/>
            <p:nvPr/>
          </p:nvSpPr>
          <p:spPr>
            <a:xfrm>
              <a:off x="314989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3" name="tx93"/>
            <p:cNvSpPr/>
            <p:nvPr/>
          </p:nvSpPr>
          <p:spPr>
            <a:xfrm>
              <a:off x="3370417"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4" name="tx94"/>
            <p:cNvSpPr/>
            <p:nvPr/>
          </p:nvSpPr>
          <p:spPr>
            <a:xfrm>
              <a:off x="3590941"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5" name="tx95"/>
            <p:cNvSpPr/>
            <p:nvPr/>
          </p:nvSpPr>
          <p:spPr>
            <a:xfrm>
              <a:off x="3811466"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6" name="tx96"/>
            <p:cNvSpPr/>
            <p:nvPr/>
          </p:nvSpPr>
          <p:spPr>
            <a:xfrm>
              <a:off x="4031991"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7" name="tx97"/>
            <p:cNvSpPr/>
            <p:nvPr/>
          </p:nvSpPr>
          <p:spPr>
            <a:xfrm>
              <a:off x="425251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8" name="tx98"/>
            <p:cNvSpPr/>
            <p:nvPr/>
          </p:nvSpPr>
          <p:spPr>
            <a:xfrm>
              <a:off x="4473040"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43292" y="3665434"/>
              <a:ext cx="1323147" cy="874882"/>
            </a:xfrm>
            <a:custGeom>
              <a:avLst/>
              <a:pathLst>
                <a:path w="1323147" h="874882">
                  <a:moveTo>
                    <a:pt x="0" y="874882"/>
                  </a:moveTo>
                  <a:lnTo>
                    <a:pt x="220524" y="519461"/>
                  </a:lnTo>
                  <a:lnTo>
                    <a:pt x="441049" y="300740"/>
                  </a:lnTo>
                  <a:lnTo>
                    <a:pt x="661573" y="164040"/>
                  </a:lnTo>
                  <a:lnTo>
                    <a:pt x="882098" y="164040"/>
                  </a:lnTo>
                  <a:lnTo>
                    <a:pt x="1102623" y="82020"/>
                  </a:lnTo>
                  <a:lnTo>
                    <a:pt x="1323147" y="0"/>
                  </a:lnTo>
                </a:path>
              </a:pathLst>
            </a:custGeom>
            <a:ln w="29811" cap="flat">
              <a:solidFill>
                <a:srgbClr val="FF0000">
                  <a:alpha val="100000"/>
                </a:srgbClr>
              </a:solidFill>
              <a:prstDash val="solid"/>
              <a:round/>
            </a:ln>
          </p:spPr>
          <p:txBody>
            <a:bodyPr/>
            <a:lstStyle/>
            <a:p/>
          </p:txBody>
        </p:sp>
        <p:sp>
          <p:nvSpPr>
            <p:cNvPr id="131" name="pl131"/>
            <p:cNvSpPr/>
            <p:nvPr/>
          </p:nvSpPr>
          <p:spPr>
            <a:xfrm>
              <a:off x="7343292" y="4020855"/>
              <a:ext cx="1323147" cy="847542"/>
            </a:xfrm>
            <a:custGeom>
              <a:avLst/>
              <a:pathLst>
                <a:path w="1323147" h="847542">
                  <a:moveTo>
                    <a:pt x="0" y="847542"/>
                  </a:moveTo>
                  <a:lnTo>
                    <a:pt x="220524" y="519461"/>
                  </a:lnTo>
                  <a:lnTo>
                    <a:pt x="441049" y="273400"/>
                  </a:lnTo>
                  <a:lnTo>
                    <a:pt x="661573" y="136700"/>
                  </a:lnTo>
                  <a:lnTo>
                    <a:pt x="882098" y="136700"/>
                  </a:lnTo>
                  <a:lnTo>
                    <a:pt x="1102623" y="54680"/>
                  </a:lnTo>
                  <a:lnTo>
                    <a:pt x="1323147" y="0"/>
                  </a:lnTo>
                </a:path>
              </a:pathLst>
            </a:custGeom>
            <a:ln w="29811" cap="flat">
              <a:solidFill>
                <a:srgbClr val="0058AB">
                  <a:alpha val="100000"/>
                </a:srgbClr>
              </a:solidFill>
              <a:prstDash val="solid"/>
              <a:round/>
            </a:ln>
          </p:spPr>
          <p:txBody>
            <a:bodyPr/>
            <a:lstStyle/>
            <a:p/>
          </p:txBody>
        </p:sp>
        <p:sp>
          <p:nvSpPr>
            <p:cNvPr id="132" name="pt132"/>
            <p:cNvSpPr/>
            <p:nvPr/>
          </p:nvSpPr>
          <p:spPr>
            <a:xfrm>
              <a:off x="7318466"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538991"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759515"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980040"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200565"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421089"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641614"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7318466"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538991"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759515"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980040"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200565"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421089"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641614"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tx146"/>
            <p:cNvSpPr/>
            <p:nvPr/>
          </p:nvSpPr>
          <p:spPr>
            <a:xfrm>
              <a:off x="7343292"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47" name="tx147"/>
            <p:cNvSpPr/>
            <p:nvPr/>
          </p:nvSpPr>
          <p:spPr>
            <a:xfrm>
              <a:off x="7563817"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48" name="tx148"/>
            <p:cNvSpPr/>
            <p:nvPr/>
          </p:nvSpPr>
          <p:spPr>
            <a:xfrm>
              <a:off x="7784341"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49" name="tx149"/>
            <p:cNvSpPr/>
            <p:nvPr/>
          </p:nvSpPr>
          <p:spPr>
            <a:xfrm>
              <a:off x="8004866"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50" name="tx150"/>
            <p:cNvSpPr/>
            <p:nvPr/>
          </p:nvSpPr>
          <p:spPr>
            <a:xfrm>
              <a:off x="8225391"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51" name="tx151"/>
            <p:cNvSpPr/>
            <p:nvPr/>
          </p:nvSpPr>
          <p:spPr>
            <a:xfrm>
              <a:off x="8445915"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52" name="tx152"/>
            <p:cNvSpPr/>
            <p:nvPr/>
          </p:nvSpPr>
          <p:spPr>
            <a:xfrm>
              <a:off x="8666440"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153" name="tx153"/>
            <p:cNvSpPr/>
            <p:nvPr/>
          </p:nvSpPr>
          <p:spPr>
            <a:xfrm>
              <a:off x="7343292"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54" name="tx154"/>
            <p:cNvSpPr/>
            <p:nvPr/>
          </p:nvSpPr>
          <p:spPr>
            <a:xfrm>
              <a:off x="7563817"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55" name="tx155"/>
            <p:cNvSpPr/>
            <p:nvPr/>
          </p:nvSpPr>
          <p:spPr>
            <a:xfrm>
              <a:off x="778434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56" name="tx156"/>
            <p:cNvSpPr/>
            <p:nvPr/>
          </p:nvSpPr>
          <p:spPr>
            <a:xfrm>
              <a:off x="8004866"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57" name="tx157"/>
            <p:cNvSpPr/>
            <p:nvPr/>
          </p:nvSpPr>
          <p:spPr>
            <a:xfrm>
              <a:off x="8225391"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58" name="tx158"/>
            <p:cNvSpPr/>
            <p:nvPr/>
          </p:nvSpPr>
          <p:spPr>
            <a:xfrm>
              <a:off x="8445915"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59" name="tx159"/>
            <p:cNvSpPr/>
            <p:nvPr/>
          </p:nvSpPr>
          <p:spPr>
            <a:xfrm>
              <a:off x="8666440"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60" name="pl16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1" name="rc16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2" name="tx16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3" name="tx16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4" name="tx164"/>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5" name="tx165"/>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6" name="tx166"/>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7" name="tx167"/>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8" name="tx168"/>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9" name="tx169"/>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0" name="tx170"/>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1" name="tx171"/>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2" name="tx172"/>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3" name="tx173"/>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4" name="tx174"/>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5" name="tx175"/>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6" name="tx176"/>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7" name="tx177"/>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8" name="tx178"/>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9" name="tx179"/>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0" name="tx180"/>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1" name="tx181"/>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2" name="tx182"/>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3" name="tx183"/>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4" name="tx184"/>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5" name="tx185"/>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6" name="tx186"/>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7" name="tx187"/>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8" name="tx188"/>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9" name="tx189"/>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0" name="tx190"/>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1" name="tx191"/>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2" name="tx192"/>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3" name="tx193"/>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4" name="tx194"/>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5" name="tx195"/>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6" name="tx19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7" name="tx19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8" name="tx19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9" name="tx19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0" name="tx20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1" name="tx20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2" name="tx20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3" name="pl20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4" name="pl20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5" name="tx20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6" name="tx20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7" name="tx207"/>
            <p:cNvSpPr/>
            <p:nvPr/>
          </p:nvSpPr>
          <p:spPr>
            <a:xfrm>
              <a:off x="757200" y="1330710"/>
              <a:ext cx="5497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Germany, 2010-2025</a:t>
              </a:r>
            </a:p>
          </p:txBody>
        </p:sp>
        <p:sp>
          <p:nvSpPr>
            <p:cNvPr id="208" name="tx20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9" name="tx20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Germany was 2010.
In 2025, first dose (HPV1) programme coverage among girls was 68%. In 2025, last dose (HPVc) programme coverage among girls was 55%.</a:t>
            </a:r>
          </a:p>
        </p:txBody>
      </p:sp>
      <p:sp>
        <p:nvSpPr>
          <p:cNvPr id="2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55% and coverage among boys increased to 36%.</a:t>
            </a:r>
          </a:p>
        </p:txBody>
      </p:sp>
      <p:grpSp xmlns:pic="http://schemas.openxmlformats.org/drawingml/2006/picture">
        <p:nvGrpSpPr>
          <p:cNvPr id="212" name=""/>
          <p:cNvGrpSpPr/>
          <p:nvPr/>
        </p:nvGrpSpPr>
        <p:grpSpPr>
          <a:xfrm>
            <a:off x="292608" y="1005840"/>
            <a:ext cx="8595360" cy="28575"/>
            <a:chOff x="292608" y="1005840"/>
            <a:chExt cx="8595360" cy="28575"/>
          </a:xfrm>
        </p:grpSpPr>
        <p:sp>
          <p:nvSpPr>
            <p:cNvPr id="2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240750"/>
            </a:xfrm>
            <a:custGeom>
              <a:avLst/>
              <a:pathLst>
                <a:path w="6481656" h="240750">
                  <a:moveTo>
                    <a:pt x="0" y="210657"/>
                  </a:moveTo>
                  <a:lnTo>
                    <a:pt x="259266" y="120375"/>
                  </a:lnTo>
                  <a:lnTo>
                    <a:pt x="518532" y="120375"/>
                  </a:lnTo>
                  <a:lnTo>
                    <a:pt x="777798" y="0"/>
                  </a:lnTo>
                  <a:lnTo>
                    <a:pt x="1037065" y="30093"/>
                  </a:lnTo>
                  <a:lnTo>
                    <a:pt x="1296331" y="30093"/>
                  </a:lnTo>
                  <a:lnTo>
                    <a:pt x="1555597" y="30093"/>
                  </a:lnTo>
                  <a:lnTo>
                    <a:pt x="1814863" y="30093"/>
                  </a:lnTo>
                  <a:lnTo>
                    <a:pt x="2074130" y="30093"/>
                  </a:lnTo>
                  <a:lnTo>
                    <a:pt x="2333396" y="30093"/>
                  </a:lnTo>
                  <a:lnTo>
                    <a:pt x="2592662" y="30093"/>
                  </a:lnTo>
                  <a:lnTo>
                    <a:pt x="2851928" y="60187"/>
                  </a:lnTo>
                  <a:lnTo>
                    <a:pt x="3111195" y="60187"/>
                  </a:lnTo>
                  <a:lnTo>
                    <a:pt x="3370461" y="120375"/>
                  </a:lnTo>
                  <a:lnTo>
                    <a:pt x="3629727" y="120375"/>
                  </a:lnTo>
                  <a:lnTo>
                    <a:pt x="3888994" y="120375"/>
                  </a:lnTo>
                  <a:lnTo>
                    <a:pt x="4148260" y="180563"/>
                  </a:lnTo>
                  <a:lnTo>
                    <a:pt x="4407526" y="180563"/>
                  </a:lnTo>
                  <a:lnTo>
                    <a:pt x="4666792" y="180563"/>
                  </a:lnTo>
                  <a:lnTo>
                    <a:pt x="4926059" y="180563"/>
                  </a:lnTo>
                  <a:lnTo>
                    <a:pt x="5185325" y="180563"/>
                  </a:lnTo>
                  <a:lnTo>
                    <a:pt x="5444591" y="150469"/>
                  </a:lnTo>
                  <a:lnTo>
                    <a:pt x="5703857" y="240750"/>
                  </a:lnTo>
                  <a:lnTo>
                    <a:pt x="5963124" y="240750"/>
                  </a:lnTo>
                  <a:lnTo>
                    <a:pt x="6222390" y="240750"/>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1957551" y="2316134"/>
              <a:ext cx="5963124" cy="481501"/>
            </a:xfrm>
            <a:custGeom>
              <a:avLst/>
              <a:pathLst>
                <a:path w="5963124" h="481501">
                  <a:moveTo>
                    <a:pt x="0" y="481501"/>
                  </a:moveTo>
                  <a:lnTo>
                    <a:pt x="259266" y="300938"/>
                  </a:lnTo>
                  <a:lnTo>
                    <a:pt x="518532" y="120375"/>
                  </a:lnTo>
                  <a:lnTo>
                    <a:pt x="777798" y="60187"/>
                  </a:lnTo>
                  <a:lnTo>
                    <a:pt x="1037065" y="90281"/>
                  </a:lnTo>
                  <a:lnTo>
                    <a:pt x="1296331" y="30093"/>
                  </a:lnTo>
                  <a:lnTo>
                    <a:pt x="1555597" y="30093"/>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90281"/>
                  </a:lnTo>
                  <a:lnTo>
                    <a:pt x="5444591" y="60187"/>
                  </a:lnTo>
                  <a:lnTo>
                    <a:pt x="5703857" y="30093"/>
                  </a:lnTo>
                  <a:lnTo>
                    <a:pt x="5963124" y="30093"/>
                  </a:lnTo>
                </a:path>
              </a:pathLst>
            </a:custGeom>
            <a:ln w="27101" cap="flat">
              <a:solidFill>
                <a:srgbClr val="7CAE00">
                  <a:alpha val="100000"/>
                </a:srgbClr>
              </a:solidFill>
              <a:prstDash val="solid"/>
              <a:round/>
            </a:ln>
          </p:spPr>
          <p:txBody>
            <a:bodyPr/>
            <a:lstStyle/>
            <a:p/>
          </p:txBody>
        </p:sp>
        <p:sp>
          <p:nvSpPr>
            <p:cNvPr id="29" name="pl29"/>
            <p:cNvSpPr/>
            <p:nvPr/>
          </p:nvSpPr>
          <p:spPr>
            <a:xfrm>
              <a:off x="3513149" y="2526791"/>
              <a:ext cx="4407526" cy="541689"/>
            </a:xfrm>
            <a:custGeom>
              <a:avLst/>
              <a:pathLst>
                <a:path w="4407526" h="541689">
                  <a:moveTo>
                    <a:pt x="0" y="541689"/>
                  </a:moveTo>
                  <a:lnTo>
                    <a:pt x="259266" y="60187"/>
                  </a:lnTo>
                  <a:lnTo>
                    <a:pt x="518532" y="30093"/>
                  </a:lnTo>
                  <a:lnTo>
                    <a:pt x="777798" y="0"/>
                  </a:lnTo>
                  <a:lnTo>
                    <a:pt x="1037065" y="60187"/>
                  </a:lnTo>
                  <a:lnTo>
                    <a:pt x="1296331" y="60187"/>
                  </a:lnTo>
                  <a:lnTo>
                    <a:pt x="1555597" y="120375"/>
                  </a:lnTo>
                  <a:lnTo>
                    <a:pt x="1814863" y="90281"/>
                  </a:lnTo>
                  <a:lnTo>
                    <a:pt x="2074130" y="120375"/>
                  </a:lnTo>
                  <a:lnTo>
                    <a:pt x="2333396" y="120375"/>
                  </a:lnTo>
                  <a:lnTo>
                    <a:pt x="2592662" y="120375"/>
                  </a:lnTo>
                  <a:lnTo>
                    <a:pt x="2851928" y="120375"/>
                  </a:lnTo>
                  <a:lnTo>
                    <a:pt x="3111195" y="120375"/>
                  </a:lnTo>
                  <a:lnTo>
                    <a:pt x="3370461" y="120375"/>
                  </a:lnTo>
                  <a:lnTo>
                    <a:pt x="3629727" y="421314"/>
                  </a:lnTo>
                  <a:lnTo>
                    <a:pt x="3888994" y="361126"/>
                  </a:lnTo>
                  <a:lnTo>
                    <a:pt x="4148260" y="331032"/>
                  </a:lnTo>
                  <a:lnTo>
                    <a:pt x="4407526" y="361126"/>
                  </a:lnTo>
                </a:path>
              </a:pathLst>
            </a:custGeom>
            <a:ln w="27101" cap="flat">
              <a:solidFill>
                <a:srgbClr val="00BFC4">
                  <a:alpha val="100000"/>
                </a:srgbClr>
              </a:solidFill>
              <a:prstDash val="solid"/>
              <a:round/>
            </a:ln>
          </p:spPr>
          <p:txBody>
            <a:bodyPr/>
            <a:lstStyle/>
            <a:p/>
          </p:txBody>
        </p:sp>
        <p:sp>
          <p:nvSpPr>
            <p:cNvPr id="30" name="pl30"/>
            <p:cNvSpPr/>
            <p:nvPr/>
          </p:nvSpPr>
          <p:spPr>
            <a:xfrm>
              <a:off x="4031682" y="3459701"/>
              <a:ext cx="3888994" cy="842628"/>
            </a:xfrm>
            <a:custGeom>
              <a:avLst/>
              <a:pathLst>
                <a:path w="3888994" h="842628">
                  <a:moveTo>
                    <a:pt x="0" y="842628"/>
                  </a:moveTo>
                  <a:lnTo>
                    <a:pt x="259266" y="842628"/>
                  </a:lnTo>
                  <a:lnTo>
                    <a:pt x="518532" y="842628"/>
                  </a:lnTo>
                  <a:lnTo>
                    <a:pt x="777798" y="782440"/>
                  </a:lnTo>
                  <a:lnTo>
                    <a:pt x="1037065" y="722252"/>
                  </a:lnTo>
                  <a:lnTo>
                    <a:pt x="1296331" y="662065"/>
                  </a:lnTo>
                  <a:lnTo>
                    <a:pt x="1555597" y="571783"/>
                  </a:lnTo>
                  <a:lnTo>
                    <a:pt x="1814863" y="451408"/>
                  </a:lnTo>
                  <a:lnTo>
                    <a:pt x="2074130" y="361126"/>
                  </a:lnTo>
                  <a:lnTo>
                    <a:pt x="2333396" y="240750"/>
                  </a:lnTo>
                  <a:lnTo>
                    <a:pt x="2592662" y="120375"/>
                  </a:lnTo>
                  <a:lnTo>
                    <a:pt x="2851928" y="60187"/>
                  </a:lnTo>
                  <a:lnTo>
                    <a:pt x="3111195" y="30093"/>
                  </a:lnTo>
                  <a:lnTo>
                    <a:pt x="3370461" y="0"/>
                  </a:lnTo>
                  <a:lnTo>
                    <a:pt x="3629727" y="0"/>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981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8495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213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2759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30301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2639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114" y="2281812"/>
              <a:ext cx="242828" cy="60331"/>
            </a:xfrm>
            <a:custGeom>
              <a:avLst/>
              <a:pathLst>
                <a:path w="242828" h="60331">
                  <a:moveTo>
                    <a:pt x="242828" y="0"/>
                  </a:moveTo>
                  <a:lnTo>
                    <a:pt x="0" y="60331"/>
                  </a:lnTo>
                </a:path>
              </a:pathLst>
            </a:custGeom>
          </p:spPr>
          <p:txBody>
            <a:bodyPr/>
            <a:lstStyle/>
            <a:p/>
          </p:txBody>
        </p:sp>
        <p:sp>
          <p:nvSpPr>
            <p:cNvPr id="41" name="pl41"/>
            <p:cNvSpPr/>
            <p:nvPr/>
          </p:nvSpPr>
          <p:spPr>
            <a:xfrm>
              <a:off x="7936369" y="2441039"/>
              <a:ext cx="243573" cy="70302"/>
            </a:xfrm>
            <a:custGeom>
              <a:avLst/>
              <a:pathLst>
                <a:path w="243573" h="70302">
                  <a:moveTo>
                    <a:pt x="243573" y="70302"/>
                  </a:moveTo>
                  <a:lnTo>
                    <a:pt x="0" y="0"/>
                  </a:lnTo>
                </a:path>
              </a:pathLst>
            </a:custGeom>
          </p:spPr>
          <p:txBody>
            <a:bodyPr/>
            <a:lstStyle/>
            <a:p/>
          </p:txBody>
        </p:sp>
        <p:sp>
          <p:nvSpPr>
            <p:cNvPr id="42" name="pl42"/>
            <p:cNvSpPr/>
            <p:nvPr/>
          </p:nvSpPr>
          <p:spPr>
            <a:xfrm>
              <a:off x="7940023" y="2887917"/>
              <a:ext cx="239918" cy="0"/>
            </a:xfrm>
            <a:custGeom>
              <a:avLst/>
              <a:pathLst>
                <a:path w="239918" h="0">
                  <a:moveTo>
                    <a:pt x="239918" y="0"/>
                  </a:moveTo>
                  <a:lnTo>
                    <a:pt x="0" y="0"/>
                  </a:lnTo>
                </a:path>
              </a:pathLst>
            </a:custGeom>
          </p:spPr>
          <p:txBody>
            <a:bodyPr/>
            <a:lstStyle/>
            <a:p/>
          </p:txBody>
        </p:sp>
        <p:sp>
          <p:nvSpPr>
            <p:cNvPr id="43" name="pl43"/>
            <p:cNvSpPr/>
            <p:nvPr/>
          </p:nvSpPr>
          <p:spPr>
            <a:xfrm>
              <a:off x="7940023" y="3459693"/>
              <a:ext cx="239918" cy="7"/>
            </a:xfrm>
            <a:custGeom>
              <a:avLst/>
              <a:pathLst>
                <a:path w="239918" h="7">
                  <a:moveTo>
                    <a:pt x="239918" y="0"/>
                  </a:moveTo>
                  <a:lnTo>
                    <a:pt x="0" y="7"/>
                  </a:lnTo>
                </a:path>
              </a:pathLst>
            </a:custGeom>
          </p:spPr>
          <p:txBody>
            <a:bodyPr/>
            <a:lstStyle/>
            <a:p/>
          </p:txBody>
        </p:sp>
        <p:sp>
          <p:nvSpPr>
            <p:cNvPr id="44" name="pg44"/>
            <p:cNvSpPr/>
            <p:nvPr/>
          </p:nvSpPr>
          <p:spPr>
            <a:xfrm>
              <a:off x="8111362" y="21730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2139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6" name="pg46"/>
            <p:cNvSpPr/>
            <p:nvPr/>
          </p:nvSpPr>
          <p:spPr>
            <a:xfrm>
              <a:off x="8111362" y="24455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864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8" name="pg48"/>
            <p:cNvSpPr/>
            <p:nvPr/>
          </p:nvSpPr>
          <p:spPr>
            <a:xfrm>
              <a:off x="8111362" y="27969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3777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74%</a:t>
              </a:r>
            </a:p>
          </p:txBody>
        </p:sp>
        <p:sp>
          <p:nvSpPr>
            <p:cNvPr id="50" name="pg50"/>
            <p:cNvSpPr/>
            <p:nvPr/>
          </p:nvSpPr>
          <p:spPr>
            <a:xfrm>
              <a:off x="8111362" y="336870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095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55%</a:t>
              </a:r>
            </a:p>
          </p:txBody>
        </p:sp>
        <p:sp>
          <p:nvSpPr>
            <p:cNvPr id="52" name="pg52"/>
            <p:cNvSpPr/>
            <p:nvPr/>
          </p:nvSpPr>
          <p:spPr>
            <a:xfrm>
              <a:off x="1502917" y="22433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637" y="22871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1661925" y="27785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707645" y="28254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6" name="pg56"/>
            <p:cNvSpPr/>
            <p:nvPr/>
          </p:nvSpPr>
          <p:spPr>
            <a:xfrm>
              <a:off x="3577865" y="29057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623585" y="2949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8" name="pg58"/>
            <p:cNvSpPr/>
            <p:nvPr/>
          </p:nvSpPr>
          <p:spPr>
            <a:xfrm>
              <a:off x="4095532" y="41392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1252" y="418463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46998" y="1692813"/>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Germany has all 4 of the  SDG vaccines.
In 2025, Germany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Germany met the 90% SDG coverage target for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89% between 2024 and 2025.
• There were there were approximately the same number of zero-dose children in 2025. This leaves 21,000 children without vaccination, vulnerable to vaccine-preventable diseases and a further 57,000 with incomplete protection.
• Germany accounted for 5.3% of zero-dose children in Non-programme and 0.2% of zero-dose children globally.
• MCV1 coverage remained constant at 96% between 2024 and 2025. There were 28,000 children who missed out on the first measles vaccination.
• MCV2 coverage remained constant at 92% between 2024 and 2025.
• Last dose coverage of HPV vaccination (HPVc) among girls remained constant at 55%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Germany,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Germany.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1566655"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1" name="rc151"/>
            <p:cNvSpPr/>
            <p:nvPr/>
          </p:nvSpPr>
          <p:spPr>
            <a:xfrm>
              <a:off x="1878180"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2189705"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2501230"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2812756"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3124281"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3435806"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374733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4058856"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437038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4681906"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4993431"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53049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561648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592800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23953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65510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686258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717410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7485632"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7797157"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8108683"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8420208"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8731733"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3435806"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5" name="rc175"/>
            <p:cNvSpPr/>
            <p:nvPr/>
          </p:nvSpPr>
          <p:spPr>
            <a:xfrm>
              <a:off x="3747331"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4058856"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4370381"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4681906"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4993431"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5304957"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5616482"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5928007"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6239532"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6551057"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6862582"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7174107"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7485632"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7797157" y="3168903"/>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9" name="rc189"/>
            <p:cNvSpPr/>
            <p:nvPr/>
          </p:nvSpPr>
          <p:spPr>
            <a:xfrm>
              <a:off x="8108683" y="3168903"/>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8420208" y="3168903"/>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1733" y="3168903"/>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943605"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156665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2189705"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2501230"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28127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312428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3435806"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374733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4058856"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437038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4681906"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4993431"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53049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561648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59280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623953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65510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686258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71741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748563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810868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8420208"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7" name="rc217"/>
            <p:cNvSpPr/>
            <p:nvPr/>
          </p:nvSpPr>
          <p:spPr>
            <a:xfrm>
              <a:off x="873173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5304957"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5616482"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5928007"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1" name="rc221"/>
            <p:cNvSpPr/>
            <p:nvPr/>
          </p:nvSpPr>
          <p:spPr>
            <a:xfrm>
              <a:off x="6239532"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2" name="rc222"/>
            <p:cNvSpPr/>
            <p:nvPr/>
          </p:nvSpPr>
          <p:spPr>
            <a:xfrm>
              <a:off x="6551057"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3" name="rc223"/>
            <p:cNvSpPr/>
            <p:nvPr/>
          </p:nvSpPr>
          <p:spPr>
            <a:xfrm>
              <a:off x="6862582"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4" name="rc224"/>
            <p:cNvSpPr/>
            <p:nvPr/>
          </p:nvSpPr>
          <p:spPr>
            <a:xfrm>
              <a:off x="7174107"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5" name="rc225"/>
            <p:cNvSpPr/>
            <p:nvPr/>
          </p:nvSpPr>
          <p:spPr>
            <a:xfrm>
              <a:off x="7485632"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6" name="rc226"/>
            <p:cNvSpPr/>
            <p:nvPr/>
          </p:nvSpPr>
          <p:spPr>
            <a:xfrm>
              <a:off x="7797157"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8108683"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8" name="rc228"/>
            <p:cNvSpPr/>
            <p:nvPr/>
          </p:nvSpPr>
          <p:spPr>
            <a:xfrm>
              <a:off x="8420208"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9" name="rc229"/>
            <p:cNvSpPr/>
            <p:nvPr/>
          </p:nvSpPr>
          <p:spPr>
            <a:xfrm>
              <a:off x="8731733"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0" name="rc230"/>
            <p:cNvSpPr/>
            <p:nvPr/>
          </p:nvSpPr>
          <p:spPr>
            <a:xfrm>
              <a:off x="4058856" y="5295627"/>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1" name="rc231"/>
            <p:cNvSpPr/>
            <p:nvPr/>
          </p:nvSpPr>
          <p:spPr>
            <a:xfrm>
              <a:off x="4370381" y="5295627"/>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2" name="rc232"/>
            <p:cNvSpPr/>
            <p:nvPr/>
          </p:nvSpPr>
          <p:spPr>
            <a:xfrm>
              <a:off x="4681906" y="5295627"/>
              <a:ext cx="311525"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3" name="rc233"/>
            <p:cNvSpPr/>
            <p:nvPr/>
          </p:nvSpPr>
          <p:spPr>
            <a:xfrm>
              <a:off x="4993431" y="5295627"/>
              <a:ext cx="311525"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4" name="rc234"/>
            <p:cNvSpPr/>
            <p:nvPr/>
          </p:nvSpPr>
          <p:spPr>
            <a:xfrm>
              <a:off x="5304957" y="5295627"/>
              <a:ext cx="311525"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35" name="rc235"/>
            <p:cNvSpPr/>
            <p:nvPr/>
          </p:nvSpPr>
          <p:spPr>
            <a:xfrm>
              <a:off x="5616482" y="5295627"/>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6" name="rc236"/>
            <p:cNvSpPr/>
            <p:nvPr/>
          </p:nvSpPr>
          <p:spPr>
            <a:xfrm>
              <a:off x="5928007" y="5295627"/>
              <a:ext cx="311525"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7" name="rc237"/>
            <p:cNvSpPr/>
            <p:nvPr/>
          </p:nvSpPr>
          <p:spPr>
            <a:xfrm>
              <a:off x="6239532" y="5295627"/>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551057"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9" name="rc239"/>
            <p:cNvSpPr/>
            <p:nvPr/>
          </p:nvSpPr>
          <p:spPr>
            <a:xfrm>
              <a:off x="6862582" y="5295627"/>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0" name="rc240"/>
            <p:cNvSpPr/>
            <p:nvPr/>
          </p:nvSpPr>
          <p:spPr>
            <a:xfrm>
              <a:off x="7174107"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1" name="rc241"/>
            <p:cNvSpPr/>
            <p:nvPr/>
          </p:nvSpPr>
          <p:spPr>
            <a:xfrm>
              <a:off x="7485632"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2" name="rc242"/>
            <p:cNvSpPr/>
            <p:nvPr/>
          </p:nvSpPr>
          <p:spPr>
            <a:xfrm>
              <a:off x="7797157"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3" name="rc243"/>
            <p:cNvSpPr/>
            <p:nvPr/>
          </p:nvSpPr>
          <p:spPr>
            <a:xfrm>
              <a:off x="8108683"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4" name="rc244"/>
            <p:cNvSpPr/>
            <p:nvPr/>
          </p:nvSpPr>
          <p:spPr>
            <a:xfrm>
              <a:off x="8420208"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5" name="rc245"/>
            <p:cNvSpPr/>
            <p:nvPr/>
          </p:nvSpPr>
          <p:spPr>
            <a:xfrm>
              <a:off x="8731733"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6" name="tx24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135060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16621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508890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540042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571195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6" name="tx296"/>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8" name="tx298"/>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3" name="tx303"/>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5" name="tx305"/>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6" name="tx306"/>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9" name="tx309"/>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1" name="tx311"/>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2" name="tx312"/>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3" name="tx313"/>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8" name="tx318"/>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9" name="tx319"/>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1" name="tx321"/>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2" name="tx322"/>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3" name="tx323"/>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197365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29082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2" name="tx33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415432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44658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77737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3" name="tx343"/>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8" name="tx34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9" name="tx34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4" name="tx364"/>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288713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1662128"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3" name="tx393"/>
            <p:cNvSpPr/>
            <p:nvPr/>
          </p:nvSpPr>
          <p:spPr>
            <a:xfrm>
              <a:off x="197365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4" name="tx394"/>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5" name="tx395"/>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288713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38428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41543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446585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47773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50889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540042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57119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60234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63350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66465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69580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758110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4" name="tx414"/>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7" name="tx417"/>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9" name="tx419"/>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0" name="tx420"/>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1" name="tx421"/>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2" name="tx422"/>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3" name="tx423"/>
            <p:cNvSpPr/>
            <p:nvPr/>
          </p:nvSpPr>
          <p:spPr>
            <a:xfrm>
              <a:off x="57119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4" name="tx424"/>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5" name="tx425"/>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7892630"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1" name="tx431"/>
            <p:cNvSpPr/>
            <p:nvPr/>
          </p:nvSpPr>
          <p:spPr>
            <a:xfrm>
              <a:off x="8204155"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2" name="tx432"/>
            <p:cNvSpPr/>
            <p:nvPr/>
          </p:nvSpPr>
          <p:spPr>
            <a:xfrm>
              <a:off x="8515681"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8827206"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4" name="tx434"/>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1" name="tx461"/>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2" name="tx462"/>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3" name="tx463"/>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4" name="tx464"/>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5" name="tx465"/>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6" name="tx466"/>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7" name="tx467"/>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8" name="tx468"/>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9" name="tx46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0" name="tx47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1" name="tx47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2" name="tx472"/>
            <p:cNvSpPr/>
            <p:nvPr/>
          </p:nvSpPr>
          <p:spPr>
            <a:xfrm>
              <a:off x="415432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73" name="tx473"/>
            <p:cNvSpPr/>
            <p:nvPr/>
          </p:nvSpPr>
          <p:spPr>
            <a:xfrm>
              <a:off x="4465854"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74" name="tx474"/>
            <p:cNvSpPr/>
            <p:nvPr/>
          </p:nvSpPr>
          <p:spPr>
            <a:xfrm>
              <a:off x="477737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75" name="tx475"/>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76" name="tx476"/>
            <p:cNvSpPr/>
            <p:nvPr/>
          </p:nvSpPr>
          <p:spPr>
            <a:xfrm>
              <a:off x="540042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77" name="tx477"/>
            <p:cNvSpPr/>
            <p:nvPr/>
          </p:nvSpPr>
          <p:spPr>
            <a:xfrm>
              <a:off x="57119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78" name="tx478"/>
            <p:cNvSpPr/>
            <p:nvPr/>
          </p:nvSpPr>
          <p:spPr>
            <a:xfrm>
              <a:off x="60234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79" name="tx479"/>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80" name="tx480"/>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81" name="tx481"/>
            <p:cNvSpPr/>
            <p:nvPr/>
          </p:nvSpPr>
          <p:spPr>
            <a:xfrm>
              <a:off x="6958055"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82" name="tx482"/>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3" name="tx483"/>
            <p:cNvSpPr/>
            <p:nvPr/>
          </p:nvSpPr>
          <p:spPr>
            <a:xfrm>
              <a:off x="75811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4" name="tx484"/>
            <p:cNvSpPr/>
            <p:nvPr/>
          </p:nvSpPr>
          <p:spPr>
            <a:xfrm>
              <a:off x="789263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5" name="tx485"/>
            <p:cNvSpPr/>
            <p:nvPr/>
          </p:nvSpPr>
          <p:spPr>
            <a:xfrm>
              <a:off x="8204155"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6" name="tx486"/>
            <p:cNvSpPr/>
            <p:nvPr/>
          </p:nvSpPr>
          <p:spPr>
            <a:xfrm>
              <a:off x="8515681"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7" name="tx487"/>
            <p:cNvSpPr/>
            <p:nvPr/>
          </p:nvSpPr>
          <p:spPr>
            <a:xfrm>
              <a:off x="8827206"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8" name="tx48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7" name="pic527"/>
            <p:cNvPicPr/>
            <p:nvPr/>
          </p:nvPicPr>
          <p:blipFill>
            <a:blip r:embed="rId2" cstate="print"/>
            <a:stretch>
              <a:fillRect/>
            </a:stretch>
          </p:blipFill>
          <p:spPr>
            <a:xfrm>
              <a:off x="4647033" y="5838594"/>
              <a:ext cx="2160000" cy="219455"/>
            </a:xfrm>
            <a:prstGeom prst="rect">
              <a:avLst/>
            </a:prstGeom>
          </p:spPr>
        </p:pic>
        <p:sp>
          <p:nvSpPr>
            <p:cNvPr id="528" name="pl52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tx54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1" name="tx54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2" name="tx54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3" name="tx54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4" name="tx54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5" name="tx54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6" name="tx546"/>
            <p:cNvSpPr/>
            <p:nvPr/>
          </p:nvSpPr>
          <p:spPr>
            <a:xfrm>
              <a:off x="912452" y="1330710"/>
              <a:ext cx="30099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Germany, 2000-2025</a:t>
              </a:r>
            </a:p>
          </p:txBody>
        </p:sp>
        <p:sp>
          <p:nvSpPr>
            <p:cNvPr id="547" name="tx54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8" name="tx54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9" name="tx54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12 (42%) vaccines in the schedule achieved coverage of 90% or more. Vaccine coverage ranged from 70% to 97%.
Since 2002, estimates have been made for 6 new vaccines. IPVC is the newest vaccine reported (2021), which achieved 88% coverage in 2025.
In 2025, Germany did not report any stockouts of vaccines or supplies.</a:t>
            </a:r>
          </a:p>
        </p:txBody>
      </p:sp>
      <p:sp>
        <p:nvSpPr>
          <p:cNvPr id="5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10, and declined for one, indicating limited improvement in routine immunization performance; five achieved at least 90% coverage.</a:t>
            </a:r>
          </a:p>
        </p:txBody>
      </p:sp>
      <p:grpSp xmlns:pic="http://schemas.openxmlformats.org/drawingml/2006/picture">
        <p:nvGrpSpPr>
          <p:cNvPr id="552" name=""/>
          <p:cNvGrpSpPr/>
          <p:nvPr/>
        </p:nvGrpSpPr>
        <p:grpSpPr>
          <a:xfrm>
            <a:off x="292608" y="1005840"/>
            <a:ext cx="8595360" cy="28575"/>
            <a:chOff x="292608" y="1005840"/>
            <a:chExt cx="8595360" cy="28575"/>
          </a:xfrm>
        </p:grpSpPr>
        <p:sp>
          <p:nvSpPr>
            <p:cNvPr id="5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P7TF5XRZ5TZD-1674051314-8074</_dlc_DocId>
    <_dlc_DocIdUrl xmlns="5ce71423-0d49-4a04-8822-86064e799dcd">
      <Url>https://unicef.sharepoint.com/teams/DAPM-DataComm/_layouts/15/DocIdRedir.aspx?ID=P7TF5XRZ5TZD-1674051314-8074</Url>
      <Description>P7TF5XRZ5TZD-1674051314-8074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5682DF1-3FF0-40D8-B0ED-929856B7B39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707cee6b-23fa-4c84-810c-8d4342931858</vt:lpwstr>
  </property>
</Properties>
</file>