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ce2e72e627f69bd7e195a086555f4c652dd36e4.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6dd65e3c9b5049128bca33b9d8e9ccc44304f5c.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f26d83ae4ea9cda4e68e9b62462b0c8f9b21109.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63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943605"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1255130"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1566655"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1878180"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2189705"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2501230"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281275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312428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343580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374733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405885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437038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468190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499343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530495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5616482"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592800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6239532"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655105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6862582"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717410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7485632"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779715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8108683"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8420208"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8731733"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943605"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1255130"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1566655"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1878180"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2189705"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2501230"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2812756"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3124281"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3435806"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3747331"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4058856"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4370381"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4681906"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4993431"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5304957"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5616482"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5928007"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 name="rc57"/>
            <p:cNvSpPr/>
            <p:nvPr/>
          </p:nvSpPr>
          <p:spPr>
            <a:xfrm>
              <a:off x="6239532"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6551057"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6862582"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 name="rc60"/>
            <p:cNvSpPr/>
            <p:nvPr/>
          </p:nvSpPr>
          <p:spPr>
            <a:xfrm>
              <a:off x="7174107"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7485632"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2" name="rc62"/>
            <p:cNvSpPr/>
            <p:nvPr/>
          </p:nvSpPr>
          <p:spPr>
            <a:xfrm>
              <a:off x="7797157"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8108683" y="2618233"/>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8420208"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8731733"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1566655" y="3280122"/>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7" name="rc67"/>
            <p:cNvSpPr/>
            <p:nvPr/>
          </p:nvSpPr>
          <p:spPr>
            <a:xfrm>
              <a:off x="1878180" y="3280122"/>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 name="rc68"/>
            <p:cNvSpPr/>
            <p:nvPr/>
          </p:nvSpPr>
          <p:spPr>
            <a:xfrm>
              <a:off x="2189705"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2501230"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2812756"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3124281"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3435806"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3747331"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4058856"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4370381"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4681906"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4993431"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5304957"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5616482" y="3280122"/>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5928007"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1" name="rc81"/>
            <p:cNvSpPr/>
            <p:nvPr/>
          </p:nvSpPr>
          <p:spPr>
            <a:xfrm>
              <a:off x="6239532" y="3280122"/>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2" name="rc82"/>
            <p:cNvSpPr/>
            <p:nvPr/>
          </p:nvSpPr>
          <p:spPr>
            <a:xfrm>
              <a:off x="6551057"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3" name="rc83"/>
            <p:cNvSpPr/>
            <p:nvPr/>
          </p:nvSpPr>
          <p:spPr>
            <a:xfrm>
              <a:off x="6862582" y="3280122"/>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4" name="rc84"/>
            <p:cNvSpPr/>
            <p:nvPr/>
          </p:nvSpPr>
          <p:spPr>
            <a:xfrm>
              <a:off x="7174107"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5" name="rc85"/>
            <p:cNvSpPr/>
            <p:nvPr/>
          </p:nvSpPr>
          <p:spPr>
            <a:xfrm>
              <a:off x="7485632" y="3280122"/>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6" name="rc86"/>
            <p:cNvSpPr/>
            <p:nvPr/>
          </p:nvSpPr>
          <p:spPr>
            <a:xfrm>
              <a:off x="7797157" y="3280122"/>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7" name="rc87"/>
            <p:cNvSpPr/>
            <p:nvPr/>
          </p:nvSpPr>
          <p:spPr>
            <a:xfrm>
              <a:off x="8108683" y="3280122"/>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8420208"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8731733" y="3280122"/>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0" name="rc90"/>
            <p:cNvSpPr/>
            <p:nvPr/>
          </p:nvSpPr>
          <p:spPr>
            <a:xfrm>
              <a:off x="1566655"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1878180"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2189705"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2501230"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2812756"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3124281"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3435806"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3747331"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4058856"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4370381"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4681906"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4993431"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5304957"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5616482"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5928007"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6239532"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6" name="rc106"/>
            <p:cNvSpPr/>
            <p:nvPr/>
          </p:nvSpPr>
          <p:spPr>
            <a:xfrm>
              <a:off x="6551057"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7" name="rc107"/>
            <p:cNvSpPr/>
            <p:nvPr/>
          </p:nvSpPr>
          <p:spPr>
            <a:xfrm>
              <a:off x="6862582"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8" name="rc108"/>
            <p:cNvSpPr/>
            <p:nvPr/>
          </p:nvSpPr>
          <p:spPr>
            <a:xfrm>
              <a:off x="7174107"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9" name="rc109"/>
            <p:cNvSpPr/>
            <p:nvPr/>
          </p:nvSpPr>
          <p:spPr>
            <a:xfrm>
              <a:off x="7485632"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7797157"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8108683"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8420208"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8731733"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5616482"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5928007"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6239532"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6551057"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6862582"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7174107"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7485632"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7797157"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8108683" y="3611066"/>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8420208" y="3611066"/>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8731733" y="3611066"/>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5" name="rc125"/>
            <p:cNvSpPr/>
            <p:nvPr/>
          </p:nvSpPr>
          <p:spPr>
            <a:xfrm>
              <a:off x="7485632" y="3942011"/>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6" name="rc126"/>
            <p:cNvSpPr/>
            <p:nvPr/>
          </p:nvSpPr>
          <p:spPr>
            <a:xfrm>
              <a:off x="7797157" y="3942011"/>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8108683" y="3942011"/>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8420208" y="3942011"/>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9" name="rc129"/>
            <p:cNvSpPr/>
            <p:nvPr/>
          </p:nvSpPr>
          <p:spPr>
            <a:xfrm>
              <a:off x="8731733" y="3942011"/>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943605"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1" name="rc131"/>
            <p:cNvSpPr/>
            <p:nvPr/>
          </p:nvSpPr>
          <p:spPr>
            <a:xfrm>
              <a:off x="1255130"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1566655" y="4272955"/>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1878180"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4" name="rc134"/>
            <p:cNvSpPr/>
            <p:nvPr/>
          </p:nvSpPr>
          <p:spPr>
            <a:xfrm>
              <a:off x="2189705"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2501230"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2812756"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7" name="rc137"/>
            <p:cNvSpPr/>
            <p:nvPr/>
          </p:nvSpPr>
          <p:spPr>
            <a:xfrm>
              <a:off x="3124281" y="4272955"/>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3435806"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3747331" y="4272955"/>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4058856" y="4272955"/>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4370381" y="4272955"/>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4681906" y="4272955"/>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4993431" y="4272955"/>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5304957" y="4272955"/>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5616482" y="4272955"/>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5928007" y="4272955"/>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6239532"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8" name="rc148"/>
            <p:cNvSpPr/>
            <p:nvPr/>
          </p:nvSpPr>
          <p:spPr>
            <a:xfrm>
              <a:off x="6551057" y="4272955"/>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6862582" y="4272955"/>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0" name="rc150"/>
            <p:cNvSpPr/>
            <p:nvPr/>
          </p:nvSpPr>
          <p:spPr>
            <a:xfrm>
              <a:off x="7174107"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7485632"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2" name="rc152"/>
            <p:cNvSpPr/>
            <p:nvPr/>
          </p:nvSpPr>
          <p:spPr>
            <a:xfrm>
              <a:off x="7797157"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8108683" y="4272955"/>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4" name="rc154"/>
            <p:cNvSpPr/>
            <p:nvPr/>
          </p:nvSpPr>
          <p:spPr>
            <a:xfrm>
              <a:off x="8420208" y="4272955"/>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5" name="rc155"/>
            <p:cNvSpPr/>
            <p:nvPr/>
          </p:nvSpPr>
          <p:spPr>
            <a:xfrm>
              <a:off x="8731733" y="4272955"/>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6" name="rc156"/>
            <p:cNvSpPr/>
            <p:nvPr/>
          </p:nvSpPr>
          <p:spPr>
            <a:xfrm>
              <a:off x="943605"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7" name="rc157"/>
            <p:cNvSpPr/>
            <p:nvPr/>
          </p:nvSpPr>
          <p:spPr>
            <a:xfrm>
              <a:off x="1255130"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8" name="rc158"/>
            <p:cNvSpPr/>
            <p:nvPr/>
          </p:nvSpPr>
          <p:spPr>
            <a:xfrm>
              <a:off x="1566655"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9" name="rc159"/>
            <p:cNvSpPr/>
            <p:nvPr/>
          </p:nvSpPr>
          <p:spPr>
            <a:xfrm>
              <a:off x="1878180"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0" name="rc160"/>
            <p:cNvSpPr/>
            <p:nvPr/>
          </p:nvSpPr>
          <p:spPr>
            <a:xfrm>
              <a:off x="2189705"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1" name="rc161"/>
            <p:cNvSpPr/>
            <p:nvPr/>
          </p:nvSpPr>
          <p:spPr>
            <a:xfrm>
              <a:off x="2501230"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2" name="rc162"/>
            <p:cNvSpPr/>
            <p:nvPr/>
          </p:nvSpPr>
          <p:spPr>
            <a:xfrm>
              <a:off x="2812756"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3" name="rc163"/>
            <p:cNvSpPr/>
            <p:nvPr/>
          </p:nvSpPr>
          <p:spPr>
            <a:xfrm>
              <a:off x="3124281"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3435806"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3747331"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4058856"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7" name="rc167"/>
            <p:cNvSpPr/>
            <p:nvPr/>
          </p:nvSpPr>
          <p:spPr>
            <a:xfrm>
              <a:off x="4370381"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4681906" y="49348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4993431" y="49348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5304957" y="4934844"/>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1" name="rc171"/>
            <p:cNvSpPr/>
            <p:nvPr/>
          </p:nvSpPr>
          <p:spPr>
            <a:xfrm>
              <a:off x="5616482" y="49348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5928007" y="49348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3" name="rc173"/>
            <p:cNvSpPr/>
            <p:nvPr/>
          </p:nvSpPr>
          <p:spPr>
            <a:xfrm>
              <a:off x="6239532" y="49348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4" name="rc174"/>
            <p:cNvSpPr/>
            <p:nvPr/>
          </p:nvSpPr>
          <p:spPr>
            <a:xfrm>
              <a:off x="6551057" y="49348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5" name="rc175"/>
            <p:cNvSpPr/>
            <p:nvPr/>
          </p:nvSpPr>
          <p:spPr>
            <a:xfrm>
              <a:off x="6862582" y="4934844"/>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6" name="rc176"/>
            <p:cNvSpPr/>
            <p:nvPr/>
          </p:nvSpPr>
          <p:spPr>
            <a:xfrm>
              <a:off x="7174107" y="49348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7485632" y="49348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7797157" y="49348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8108683" y="4934844"/>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0" name="rc180"/>
            <p:cNvSpPr/>
            <p:nvPr/>
          </p:nvSpPr>
          <p:spPr>
            <a:xfrm>
              <a:off x="8420208" y="49348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1" name="rc181"/>
            <p:cNvSpPr/>
            <p:nvPr/>
          </p:nvSpPr>
          <p:spPr>
            <a:xfrm>
              <a:off x="8731733" y="49348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2" name="rc182"/>
            <p:cNvSpPr/>
            <p:nvPr/>
          </p:nvSpPr>
          <p:spPr>
            <a:xfrm>
              <a:off x="943605"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3" name="rc183"/>
            <p:cNvSpPr/>
            <p:nvPr/>
          </p:nvSpPr>
          <p:spPr>
            <a:xfrm>
              <a:off x="1255130"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1566655"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1878180"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6" name="rc186"/>
            <p:cNvSpPr/>
            <p:nvPr/>
          </p:nvSpPr>
          <p:spPr>
            <a:xfrm>
              <a:off x="2189705"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7" name="rc187"/>
            <p:cNvSpPr/>
            <p:nvPr/>
          </p:nvSpPr>
          <p:spPr>
            <a:xfrm>
              <a:off x="2501230"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8" name="rc188"/>
            <p:cNvSpPr/>
            <p:nvPr/>
          </p:nvSpPr>
          <p:spPr>
            <a:xfrm>
              <a:off x="2812756"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9" name="rc189"/>
            <p:cNvSpPr/>
            <p:nvPr/>
          </p:nvSpPr>
          <p:spPr>
            <a:xfrm>
              <a:off x="3124281"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3435806"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1" name="rc191"/>
            <p:cNvSpPr/>
            <p:nvPr/>
          </p:nvSpPr>
          <p:spPr>
            <a:xfrm>
              <a:off x="3747331"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4058856"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4370381"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4681906"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4993431" y="460389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5304957" y="460389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5616482" y="460389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928007"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6239532"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0" name="rc200"/>
            <p:cNvSpPr/>
            <p:nvPr/>
          </p:nvSpPr>
          <p:spPr>
            <a:xfrm>
              <a:off x="6551057" y="460389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1" name="rc201"/>
            <p:cNvSpPr/>
            <p:nvPr/>
          </p:nvSpPr>
          <p:spPr>
            <a:xfrm>
              <a:off x="6862582" y="460389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7174107"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3" name="rc203"/>
            <p:cNvSpPr/>
            <p:nvPr/>
          </p:nvSpPr>
          <p:spPr>
            <a:xfrm>
              <a:off x="7485632"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7797157"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8108683" y="4603899"/>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6" name="rc206"/>
            <p:cNvSpPr/>
            <p:nvPr/>
          </p:nvSpPr>
          <p:spPr>
            <a:xfrm>
              <a:off x="8420208" y="460389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7" name="rc207"/>
            <p:cNvSpPr/>
            <p:nvPr/>
          </p:nvSpPr>
          <p:spPr>
            <a:xfrm>
              <a:off x="8731733" y="460389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8" name="rc208"/>
            <p:cNvSpPr/>
            <p:nvPr/>
          </p:nvSpPr>
          <p:spPr>
            <a:xfrm>
              <a:off x="4681906" y="5265788"/>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9" name="rc209"/>
            <p:cNvSpPr/>
            <p:nvPr/>
          </p:nvSpPr>
          <p:spPr>
            <a:xfrm>
              <a:off x="4993431" y="5265788"/>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0" name="rc210"/>
            <p:cNvSpPr/>
            <p:nvPr/>
          </p:nvSpPr>
          <p:spPr>
            <a:xfrm>
              <a:off x="5304957" y="5265788"/>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1" name="rc211"/>
            <p:cNvSpPr/>
            <p:nvPr/>
          </p:nvSpPr>
          <p:spPr>
            <a:xfrm>
              <a:off x="5616482" y="5265788"/>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2" name="rc212"/>
            <p:cNvSpPr/>
            <p:nvPr/>
          </p:nvSpPr>
          <p:spPr>
            <a:xfrm>
              <a:off x="5928007" y="5265788"/>
              <a:ext cx="311525"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3" name="rc213"/>
            <p:cNvSpPr/>
            <p:nvPr/>
          </p:nvSpPr>
          <p:spPr>
            <a:xfrm>
              <a:off x="6239532" y="5265788"/>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4" name="rc214"/>
            <p:cNvSpPr/>
            <p:nvPr/>
          </p:nvSpPr>
          <p:spPr>
            <a:xfrm>
              <a:off x="6551057" y="5265788"/>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5" name="rc215"/>
            <p:cNvSpPr/>
            <p:nvPr/>
          </p:nvSpPr>
          <p:spPr>
            <a:xfrm>
              <a:off x="6862582" y="5265788"/>
              <a:ext cx="311525"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6" name="rc216"/>
            <p:cNvSpPr/>
            <p:nvPr/>
          </p:nvSpPr>
          <p:spPr>
            <a:xfrm>
              <a:off x="7174107" y="5265788"/>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7" name="rc217"/>
            <p:cNvSpPr/>
            <p:nvPr/>
          </p:nvSpPr>
          <p:spPr>
            <a:xfrm>
              <a:off x="7485632" y="5265788"/>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8" name="rc218"/>
            <p:cNvSpPr/>
            <p:nvPr/>
          </p:nvSpPr>
          <p:spPr>
            <a:xfrm>
              <a:off x="7797157" y="5265788"/>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9" name="rc219"/>
            <p:cNvSpPr/>
            <p:nvPr/>
          </p:nvSpPr>
          <p:spPr>
            <a:xfrm>
              <a:off x="8108683" y="5265788"/>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0" name="rc220"/>
            <p:cNvSpPr/>
            <p:nvPr/>
          </p:nvSpPr>
          <p:spPr>
            <a:xfrm>
              <a:off x="8420208" y="5265788"/>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1" name="rc221"/>
            <p:cNvSpPr/>
            <p:nvPr/>
          </p:nvSpPr>
          <p:spPr>
            <a:xfrm>
              <a:off x="8731733" y="5265788"/>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2" name="tx222"/>
            <p:cNvSpPr/>
            <p:nvPr/>
          </p:nvSpPr>
          <p:spPr>
            <a:xfrm>
              <a:off x="10390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3" name="tx223"/>
            <p:cNvSpPr/>
            <p:nvPr/>
          </p:nvSpPr>
          <p:spPr>
            <a:xfrm>
              <a:off x="13506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4" name="tx224"/>
            <p:cNvSpPr/>
            <p:nvPr/>
          </p:nvSpPr>
          <p:spPr>
            <a:xfrm>
              <a:off x="16621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5" name="tx225"/>
            <p:cNvSpPr/>
            <p:nvPr/>
          </p:nvSpPr>
          <p:spPr>
            <a:xfrm>
              <a:off x="197365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6" name="tx226"/>
            <p:cNvSpPr/>
            <p:nvPr/>
          </p:nvSpPr>
          <p:spPr>
            <a:xfrm>
              <a:off x="22851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25967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29082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32197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35312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38428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2" name="tx232"/>
            <p:cNvSpPr/>
            <p:nvPr/>
          </p:nvSpPr>
          <p:spPr>
            <a:xfrm>
              <a:off x="10390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3" name="tx233"/>
            <p:cNvSpPr/>
            <p:nvPr/>
          </p:nvSpPr>
          <p:spPr>
            <a:xfrm>
              <a:off x="13506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4" name="tx234"/>
            <p:cNvSpPr/>
            <p:nvPr/>
          </p:nvSpPr>
          <p:spPr>
            <a:xfrm>
              <a:off x="16621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197365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22851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25967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29082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32197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35312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38428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41543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44658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47773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50889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54004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57119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60234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63350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66465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69580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72695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75811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78926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82041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6" name="tx256"/>
            <p:cNvSpPr/>
            <p:nvPr/>
          </p:nvSpPr>
          <p:spPr>
            <a:xfrm>
              <a:off x="8515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7" name="tx257"/>
            <p:cNvSpPr/>
            <p:nvPr/>
          </p:nvSpPr>
          <p:spPr>
            <a:xfrm>
              <a:off x="882720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8" name="tx258"/>
            <p:cNvSpPr/>
            <p:nvPr/>
          </p:nvSpPr>
          <p:spPr>
            <a:xfrm>
              <a:off x="10390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13506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0" name="tx260"/>
            <p:cNvSpPr/>
            <p:nvPr/>
          </p:nvSpPr>
          <p:spPr>
            <a:xfrm>
              <a:off x="16621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1" name="tx261"/>
            <p:cNvSpPr/>
            <p:nvPr/>
          </p:nvSpPr>
          <p:spPr>
            <a:xfrm>
              <a:off x="197365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2" name="tx262"/>
            <p:cNvSpPr/>
            <p:nvPr/>
          </p:nvSpPr>
          <p:spPr>
            <a:xfrm>
              <a:off x="22851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3" name="tx263"/>
            <p:cNvSpPr/>
            <p:nvPr/>
          </p:nvSpPr>
          <p:spPr>
            <a:xfrm>
              <a:off x="25967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4" name="tx264"/>
            <p:cNvSpPr/>
            <p:nvPr/>
          </p:nvSpPr>
          <p:spPr>
            <a:xfrm>
              <a:off x="29082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5" name="tx265"/>
            <p:cNvSpPr/>
            <p:nvPr/>
          </p:nvSpPr>
          <p:spPr>
            <a:xfrm>
              <a:off x="32197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35312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38428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41543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44658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47773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50889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54004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57119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60234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63350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6" name="tx276"/>
            <p:cNvSpPr/>
            <p:nvPr/>
          </p:nvSpPr>
          <p:spPr>
            <a:xfrm>
              <a:off x="66465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7" name="tx277"/>
            <p:cNvSpPr/>
            <p:nvPr/>
          </p:nvSpPr>
          <p:spPr>
            <a:xfrm>
              <a:off x="69580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8" name="tx278"/>
            <p:cNvSpPr/>
            <p:nvPr/>
          </p:nvSpPr>
          <p:spPr>
            <a:xfrm>
              <a:off x="72695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9" name="tx279"/>
            <p:cNvSpPr/>
            <p:nvPr/>
          </p:nvSpPr>
          <p:spPr>
            <a:xfrm>
              <a:off x="75811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0" name="tx280"/>
            <p:cNvSpPr/>
            <p:nvPr/>
          </p:nvSpPr>
          <p:spPr>
            <a:xfrm>
              <a:off x="78926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82041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2" name="tx282"/>
            <p:cNvSpPr/>
            <p:nvPr/>
          </p:nvSpPr>
          <p:spPr>
            <a:xfrm>
              <a:off x="851568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3" name="tx283"/>
            <p:cNvSpPr/>
            <p:nvPr/>
          </p:nvSpPr>
          <p:spPr>
            <a:xfrm>
              <a:off x="882720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166212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5" name="tx285"/>
            <p:cNvSpPr/>
            <p:nvPr/>
          </p:nvSpPr>
          <p:spPr>
            <a:xfrm>
              <a:off x="197365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6" name="tx286"/>
            <p:cNvSpPr/>
            <p:nvPr/>
          </p:nvSpPr>
          <p:spPr>
            <a:xfrm>
              <a:off x="228517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259670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290822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321975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35312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38428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41543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446585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47773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50889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54004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57119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8" name="tx298"/>
            <p:cNvSpPr/>
            <p:nvPr/>
          </p:nvSpPr>
          <p:spPr>
            <a:xfrm>
              <a:off x="60234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63350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0" name="tx300"/>
            <p:cNvSpPr/>
            <p:nvPr/>
          </p:nvSpPr>
          <p:spPr>
            <a:xfrm>
              <a:off x="66465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1" name="tx301"/>
            <p:cNvSpPr/>
            <p:nvPr/>
          </p:nvSpPr>
          <p:spPr>
            <a:xfrm>
              <a:off x="69580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2" name="tx302"/>
            <p:cNvSpPr/>
            <p:nvPr/>
          </p:nvSpPr>
          <p:spPr>
            <a:xfrm>
              <a:off x="72695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3" name="tx303"/>
            <p:cNvSpPr/>
            <p:nvPr/>
          </p:nvSpPr>
          <p:spPr>
            <a:xfrm>
              <a:off x="75811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4" name="tx304"/>
            <p:cNvSpPr/>
            <p:nvPr/>
          </p:nvSpPr>
          <p:spPr>
            <a:xfrm>
              <a:off x="78926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5" name="tx305"/>
            <p:cNvSpPr/>
            <p:nvPr/>
          </p:nvSpPr>
          <p:spPr>
            <a:xfrm>
              <a:off x="82041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851568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7" name="tx307"/>
            <p:cNvSpPr/>
            <p:nvPr/>
          </p:nvSpPr>
          <p:spPr>
            <a:xfrm>
              <a:off x="882720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16621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9" name="tx309"/>
            <p:cNvSpPr/>
            <p:nvPr/>
          </p:nvSpPr>
          <p:spPr>
            <a:xfrm>
              <a:off x="197365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228517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259670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2" name="tx312"/>
            <p:cNvSpPr/>
            <p:nvPr/>
          </p:nvSpPr>
          <p:spPr>
            <a:xfrm>
              <a:off x="29082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32197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35312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38428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41543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44658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47773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50889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54004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57119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60234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63350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4" name="tx324"/>
            <p:cNvSpPr/>
            <p:nvPr/>
          </p:nvSpPr>
          <p:spPr>
            <a:xfrm>
              <a:off x="66465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69580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6" name="tx326"/>
            <p:cNvSpPr/>
            <p:nvPr/>
          </p:nvSpPr>
          <p:spPr>
            <a:xfrm>
              <a:off x="72695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7" name="tx327"/>
            <p:cNvSpPr/>
            <p:nvPr/>
          </p:nvSpPr>
          <p:spPr>
            <a:xfrm>
              <a:off x="75811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78926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82041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851568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1" name="tx331"/>
            <p:cNvSpPr/>
            <p:nvPr/>
          </p:nvSpPr>
          <p:spPr>
            <a:xfrm>
              <a:off x="882720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2" name="tx332"/>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787153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1" name="tx341"/>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2" name="tx342"/>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758110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4" name="tx344"/>
            <p:cNvSpPr/>
            <p:nvPr/>
          </p:nvSpPr>
          <p:spPr>
            <a:xfrm>
              <a:off x="789263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5" name="tx345"/>
            <p:cNvSpPr/>
            <p:nvPr/>
          </p:nvSpPr>
          <p:spPr>
            <a:xfrm>
              <a:off x="82041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6" name="tx346"/>
            <p:cNvSpPr/>
            <p:nvPr/>
          </p:nvSpPr>
          <p:spPr>
            <a:xfrm>
              <a:off x="8515681"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8827206"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8" name="tx348"/>
            <p:cNvSpPr/>
            <p:nvPr/>
          </p:nvSpPr>
          <p:spPr>
            <a:xfrm>
              <a:off x="10390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13506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0" name="tx350"/>
            <p:cNvSpPr/>
            <p:nvPr/>
          </p:nvSpPr>
          <p:spPr>
            <a:xfrm>
              <a:off x="166212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197365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2" name="tx352"/>
            <p:cNvSpPr/>
            <p:nvPr/>
          </p:nvSpPr>
          <p:spPr>
            <a:xfrm>
              <a:off x="22851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3" name="tx353"/>
            <p:cNvSpPr/>
            <p:nvPr/>
          </p:nvSpPr>
          <p:spPr>
            <a:xfrm>
              <a:off x="25967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4" name="tx354"/>
            <p:cNvSpPr/>
            <p:nvPr/>
          </p:nvSpPr>
          <p:spPr>
            <a:xfrm>
              <a:off x="290822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5" name="tx355"/>
            <p:cNvSpPr/>
            <p:nvPr/>
          </p:nvSpPr>
          <p:spPr>
            <a:xfrm>
              <a:off x="32197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353127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7" name="tx357"/>
            <p:cNvSpPr/>
            <p:nvPr/>
          </p:nvSpPr>
          <p:spPr>
            <a:xfrm>
              <a:off x="38428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8" name="tx358"/>
            <p:cNvSpPr/>
            <p:nvPr/>
          </p:nvSpPr>
          <p:spPr>
            <a:xfrm>
              <a:off x="415432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44658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477737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1" name="tx361"/>
            <p:cNvSpPr/>
            <p:nvPr/>
          </p:nvSpPr>
          <p:spPr>
            <a:xfrm>
              <a:off x="50889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540042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57119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60234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5" name="tx365"/>
            <p:cNvSpPr/>
            <p:nvPr/>
          </p:nvSpPr>
          <p:spPr>
            <a:xfrm>
              <a:off x="63350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6" name="tx366"/>
            <p:cNvSpPr/>
            <p:nvPr/>
          </p:nvSpPr>
          <p:spPr>
            <a:xfrm>
              <a:off x="66465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7" name="tx367"/>
            <p:cNvSpPr/>
            <p:nvPr/>
          </p:nvSpPr>
          <p:spPr>
            <a:xfrm>
              <a:off x="69580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8" name="tx368"/>
            <p:cNvSpPr/>
            <p:nvPr/>
          </p:nvSpPr>
          <p:spPr>
            <a:xfrm>
              <a:off x="72695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9" name="tx369"/>
            <p:cNvSpPr/>
            <p:nvPr/>
          </p:nvSpPr>
          <p:spPr>
            <a:xfrm>
              <a:off x="75811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78926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1" name="tx371"/>
            <p:cNvSpPr/>
            <p:nvPr/>
          </p:nvSpPr>
          <p:spPr>
            <a:xfrm>
              <a:off x="82041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2" name="tx372"/>
            <p:cNvSpPr/>
            <p:nvPr/>
          </p:nvSpPr>
          <p:spPr>
            <a:xfrm>
              <a:off x="851568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3" name="tx373"/>
            <p:cNvSpPr/>
            <p:nvPr/>
          </p:nvSpPr>
          <p:spPr>
            <a:xfrm>
              <a:off x="882720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4" name="tx374"/>
            <p:cNvSpPr/>
            <p:nvPr/>
          </p:nvSpPr>
          <p:spPr>
            <a:xfrm>
              <a:off x="103907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5" name="tx375"/>
            <p:cNvSpPr/>
            <p:nvPr/>
          </p:nvSpPr>
          <p:spPr>
            <a:xfrm>
              <a:off x="135060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6" name="tx376"/>
            <p:cNvSpPr/>
            <p:nvPr/>
          </p:nvSpPr>
          <p:spPr>
            <a:xfrm>
              <a:off x="166212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7" name="tx377"/>
            <p:cNvSpPr/>
            <p:nvPr/>
          </p:nvSpPr>
          <p:spPr>
            <a:xfrm>
              <a:off x="197365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228517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259670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290822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321975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353127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3" name="tx383"/>
            <p:cNvSpPr/>
            <p:nvPr/>
          </p:nvSpPr>
          <p:spPr>
            <a:xfrm>
              <a:off x="38428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4" name="tx384"/>
            <p:cNvSpPr/>
            <p:nvPr/>
          </p:nvSpPr>
          <p:spPr>
            <a:xfrm>
              <a:off x="41543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446585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6" name="tx386"/>
            <p:cNvSpPr/>
            <p:nvPr/>
          </p:nvSpPr>
          <p:spPr>
            <a:xfrm>
              <a:off x="477737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50889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54004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57119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6023480"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1" name="tx391"/>
            <p:cNvSpPr/>
            <p:nvPr/>
          </p:nvSpPr>
          <p:spPr>
            <a:xfrm>
              <a:off x="63350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2" name="tx392"/>
            <p:cNvSpPr/>
            <p:nvPr/>
          </p:nvSpPr>
          <p:spPr>
            <a:xfrm>
              <a:off x="66465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3" name="tx393"/>
            <p:cNvSpPr/>
            <p:nvPr/>
          </p:nvSpPr>
          <p:spPr>
            <a:xfrm>
              <a:off x="69580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4" name="tx394"/>
            <p:cNvSpPr/>
            <p:nvPr/>
          </p:nvSpPr>
          <p:spPr>
            <a:xfrm>
              <a:off x="72695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5" name="tx395"/>
            <p:cNvSpPr/>
            <p:nvPr/>
          </p:nvSpPr>
          <p:spPr>
            <a:xfrm>
              <a:off x="75811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6" name="tx396"/>
            <p:cNvSpPr/>
            <p:nvPr/>
          </p:nvSpPr>
          <p:spPr>
            <a:xfrm>
              <a:off x="78926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7" name="tx397"/>
            <p:cNvSpPr/>
            <p:nvPr/>
          </p:nvSpPr>
          <p:spPr>
            <a:xfrm>
              <a:off x="82041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8" name="tx398"/>
            <p:cNvSpPr/>
            <p:nvPr/>
          </p:nvSpPr>
          <p:spPr>
            <a:xfrm>
              <a:off x="851568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9" name="tx399"/>
            <p:cNvSpPr/>
            <p:nvPr/>
          </p:nvSpPr>
          <p:spPr>
            <a:xfrm>
              <a:off x="882720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0" name="tx400"/>
            <p:cNvSpPr/>
            <p:nvPr/>
          </p:nvSpPr>
          <p:spPr>
            <a:xfrm>
              <a:off x="103907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1" name="tx401"/>
            <p:cNvSpPr/>
            <p:nvPr/>
          </p:nvSpPr>
          <p:spPr>
            <a:xfrm>
              <a:off x="135060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2" name="tx402"/>
            <p:cNvSpPr/>
            <p:nvPr/>
          </p:nvSpPr>
          <p:spPr>
            <a:xfrm>
              <a:off x="16621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3" name="tx403"/>
            <p:cNvSpPr/>
            <p:nvPr/>
          </p:nvSpPr>
          <p:spPr>
            <a:xfrm>
              <a:off x="197365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4" name="tx404"/>
            <p:cNvSpPr/>
            <p:nvPr/>
          </p:nvSpPr>
          <p:spPr>
            <a:xfrm>
              <a:off x="228517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5" name="tx405"/>
            <p:cNvSpPr/>
            <p:nvPr/>
          </p:nvSpPr>
          <p:spPr>
            <a:xfrm>
              <a:off x="259670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6" name="tx406"/>
            <p:cNvSpPr/>
            <p:nvPr/>
          </p:nvSpPr>
          <p:spPr>
            <a:xfrm>
              <a:off x="29082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7" name="tx407"/>
            <p:cNvSpPr/>
            <p:nvPr/>
          </p:nvSpPr>
          <p:spPr>
            <a:xfrm>
              <a:off x="321975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8" name="tx408"/>
            <p:cNvSpPr/>
            <p:nvPr/>
          </p:nvSpPr>
          <p:spPr>
            <a:xfrm>
              <a:off x="35312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9" name="tx409"/>
            <p:cNvSpPr/>
            <p:nvPr/>
          </p:nvSpPr>
          <p:spPr>
            <a:xfrm>
              <a:off x="38428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41543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1" name="tx411"/>
            <p:cNvSpPr/>
            <p:nvPr/>
          </p:nvSpPr>
          <p:spPr>
            <a:xfrm>
              <a:off x="446585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47773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50889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54004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57119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60234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7" name="tx417"/>
            <p:cNvSpPr/>
            <p:nvPr/>
          </p:nvSpPr>
          <p:spPr>
            <a:xfrm>
              <a:off x="63350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8" name="tx418"/>
            <p:cNvSpPr/>
            <p:nvPr/>
          </p:nvSpPr>
          <p:spPr>
            <a:xfrm>
              <a:off x="66465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69580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0" name="tx420"/>
            <p:cNvSpPr/>
            <p:nvPr/>
          </p:nvSpPr>
          <p:spPr>
            <a:xfrm>
              <a:off x="72695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1" name="tx421"/>
            <p:cNvSpPr/>
            <p:nvPr/>
          </p:nvSpPr>
          <p:spPr>
            <a:xfrm>
              <a:off x="75811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2" name="tx422"/>
            <p:cNvSpPr/>
            <p:nvPr/>
          </p:nvSpPr>
          <p:spPr>
            <a:xfrm>
              <a:off x="78926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3" name="tx423"/>
            <p:cNvSpPr/>
            <p:nvPr/>
          </p:nvSpPr>
          <p:spPr>
            <a:xfrm>
              <a:off x="82041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4" name="tx424"/>
            <p:cNvSpPr/>
            <p:nvPr/>
          </p:nvSpPr>
          <p:spPr>
            <a:xfrm>
              <a:off x="851568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5" name="tx425"/>
            <p:cNvSpPr/>
            <p:nvPr/>
          </p:nvSpPr>
          <p:spPr>
            <a:xfrm>
              <a:off x="882720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6" name="tx426"/>
            <p:cNvSpPr/>
            <p:nvPr/>
          </p:nvSpPr>
          <p:spPr>
            <a:xfrm>
              <a:off x="4777379" y="539246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7" name="tx427"/>
            <p:cNvSpPr/>
            <p:nvPr/>
          </p:nvSpPr>
          <p:spPr>
            <a:xfrm>
              <a:off x="5088904"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8" name="tx428"/>
            <p:cNvSpPr/>
            <p:nvPr/>
          </p:nvSpPr>
          <p:spPr>
            <a:xfrm>
              <a:off x="540042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29" name="tx429"/>
            <p:cNvSpPr/>
            <p:nvPr/>
          </p:nvSpPr>
          <p:spPr>
            <a:xfrm>
              <a:off x="57119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0" name="tx430"/>
            <p:cNvSpPr/>
            <p:nvPr/>
          </p:nvSpPr>
          <p:spPr>
            <a:xfrm>
              <a:off x="602348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31" name="tx431"/>
            <p:cNvSpPr/>
            <p:nvPr/>
          </p:nvSpPr>
          <p:spPr>
            <a:xfrm>
              <a:off x="633500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32" name="tx432"/>
            <p:cNvSpPr/>
            <p:nvPr/>
          </p:nvSpPr>
          <p:spPr>
            <a:xfrm>
              <a:off x="664653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33" name="tx433"/>
            <p:cNvSpPr/>
            <p:nvPr/>
          </p:nvSpPr>
          <p:spPr>
            <a:xfrm>
              <a:off x="69580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4" name="tx434"/>
            <p:cNvSpPr/>
            <p:nvPr/>
          </p:nvSpPr>
          <p:spPr>
            <a:xfrm>
              <a:off x="726958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5" name="tx435"/>
            <p:cNvSpPr/>
            <p:nvPr/>
          </p:nvSpPr>
          <p:spPr>
            <a:xfrm>
              <a:off x="7581105"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6" name="tx436"/>
            <p:cNvSpPr/>
            <p:nvPr/>
          </p:nvSpPr>
          <p:spPr>
            <a:xfrm>
              <a:off x="7892630"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7" name="tx437"/>
            <p:cNvSpPr/>
            <p:nvPr/>
          </p:nvSpPr>
          <p:spPr>
            <a:xfrm>
              <a:off x="82041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8" name="tx438"/>
            <p:cNvSpPr/>
            <p:nvPr/>
          </p:nvSpPr>
          <p:spPr>
            <a:xfrm>
              <a:off x="8515681"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9" name="tx439"/>
            <p:cNvSpPr/>
            <p:nvPr/>
          </p:nvSpPr>
          <p:spPr>
            <a:xfrm>
              <a:off x="882720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0" name="tx44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41" name="tx44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42" name="tx44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43" name="tx44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44" name="tx44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45" name="tx44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46" name="tx44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47" name="tx44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48" name="tx44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49" name="tx44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50" name="tx45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51" name="tx45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52" name="tx45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53" name="tx45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54" name="tx45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55" name="tx45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56" name="tx45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57" name="tx45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58" name="tx45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59" name="tx45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60" name="tx46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61" name="tx46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62" name="tx46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63" name="tx46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64" name="tx46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65" name="tx46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66" name="tx466"/>
            <p:cNvSpPr/>
            <p:nvPr/>
          </p:nvSpPr>
          <p:spPr>
            <a:xfrm>
              <a:off x="564147" y="5389950"/>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67" name="tx467"/>
            <p:cNvSpPr/>
            <p:nvPr/>
          </p:nvSpPr>
          <p:spPr>
            <a:xfrm>
              <a:off x="539317" y="5057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68" name="tx468"/>
            <p:cNvSpPr/>
            <p:nvPr/>
          </p:nvSpPr>
          <p:spPr>
            <a:xfrm>
              <a:off x="551705" y="472664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69" name="tx469"/>
            <p:cNvSpPr/>
            <p:nvPr/>
          </p:nvSpPr>
          <p:spPr>
            <a:xfrm>
              <a:off x="539317" y="43956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70" name="tx470"/>
            <p:cNvSpPr/>
            <p:nvPr/>
          </p:nvSpPr>
          <p:spPr>
            <a:xfrm>
              <a:off x="588976" y="40647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71" name="tx471"/>
            <p:cNvSpPr/>
            <p:nvPr/>
          </p:nvSpPr>
          <p:spPr>
            <a:xfrm>
              <a:off x="607530"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72" name="tx472"/>
            <p:cNvSpPr/>
            <p:nvPr/>
          </p:nvSpPr>
          <p:spPr>
            <a:xfrm>
              <a:off x="508103" y="33830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73" name="tx473"/>
            <p:cNvSpPr/>
            <p:nvPr/>
          </p:nvSpPr>
          <p:spPr>
            <a:xfrm>
              <a:off x="619972" y="3072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74" name="tx474"/>
            <p:cNvSpPr/>
            <p:nvPr/>
          </p:nvSpPr>
          <p:spPr>
            <a:xfrm>
              <a:off x="564147" y="274195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75" name="tx475"/>
            <p:cNvSpPr/>
            <p:nvPr/>
          </p:nvSpPr>
          <p:spPr>
            <a:xfrm>
              <a:off x="564147" y="241243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76" name="tx476"/>
            <p:cNvSpPr/>
            <p:nvPr/>
          </p:nvSpPr>
          <p:spPr>
            <a:xfrm>
              <a:off x="607639"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77" name="tx477"/>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78" name="pic478"/>
            <p:cNvPicPr/>
            <p:nvPr/>
          </p:nvPicPr>
          <p:blipFill>
            <a:blip r:embed="rId2" cstate="print"/>
            <a:stretch>
              <a:fillRect/>
            </a:stretch>
          </p:blipFill>
          <p:spPr>
            <a:xfrm>
              <a:off x="4647033" y="5838594"/>
              <a:ext cx="2160000" cy="219455"/>
            </a:xfrm>
            <a:prstGeom prst="rect">
              <a:avLst/>
            </a:prstGeom>
          </p:spPr>
        </p:pic>
        <p:sp>
          <p:nvSpPr>
            <p:cNvPr id="479" name="pl479"/>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0" name="pl480"/>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1" name="pl481"/>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2" name="pl482"/>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3" name="pl483"/>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4" name="pl484"/>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5" name="pl485"/>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6" name="pl486"/>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7" name="pl487"/>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8" name="pl488"/>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9" name="pl489"/>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0" name="pl490"/>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1" name="tx491"/>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92" name="tx492"/>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93" name="tx493"/>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94" name="tx494"/>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95" name="tx495"/>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96" name="tx496"/>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97" name="tx497"/>
            <p:cNvSpPr/>
            <p:nvPr/>
          </p:nvSpPr>
          <p:spPr>
            <a:xfrm>
              <a:off x="912452" y="1330710"/>
              <a:ext cx="29262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Czechia, 2000-2025</a:t>
              </a:r>
            </a:p>
          </p:txBody>
        </p:sp>
        <p:sp>
          <p:nvSpPr>
            <p:cNvPr id="498" name="tx49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99" name="tx49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00" name="tx50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6 out of 11 (60%) vaccines in the schedule achieved coverage of 90% or more. Vaccine coverage ranged from 84% to 97%.
Since 2002, estimates have been made for 6 new vaccines. IPVC is the newest vaccine reported (2021), which achieved 97% coverage in 2025.
In 2025, Czechia did not report any stockouts of vaccines or supplies.</a:t>
            </a:r>
          </a:p>
        </p:txBody>
      </p:sp>
      <p:sp>
        <p:nvSpPr>
          <p:cNvPr id="5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four antigens, remained unchanged for two, and declined for four, indicating limited improvement in routine immunization performance; six achieved at least 90% coverage.</a:t>
            </a:r>
          </a:p>
        </p:txBody>
      </p:sp>
      <p:grpSp xmlns:pic="http://schemas.openxmlformats.org/drawingml/2006/picture">
        <p:nvGrpSpPr>
          <p:cNvPr id="503" name=""/>
          <p:cNvGrpSpPr/>
          <p:nvPr/>
        </p:nvGrpSpPr>
        <p:grpSpPr>
          <a:xfrm>
            <a:off x="292608" y="1005840"/>
            <a:ext cx="8595360" cy="28575"/>
            <a:chOff x="292608" y="1005840"/>
            <a:chExt cx="8595360" cy="28575"/>
          </a:xfrm>
        </p:grpSpPr>
        <p:sp>
          <p:nvSpPr>
            <p:cNvPr id="5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19708"/>
            </a:xfrm>
            <a:custGeom>
              <a:avLst/>
              <a:pathLst>
                <a:path w="6481656" h="119708">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119708"/>
                  </a:lnTo>
                  <a:lnTo>
                    <a:pt x="6222390" y="79805"/>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99513"/>
            </a:xfrm>
            <a:custGeom>
              <a:avLst/>
              <a:pathLst>
                <a:path w="6481656" h="199513">
                  <a:moveTo>
                    <a:pt x="0" y="39902"/>
                  </a:moveTo>
                  <a:lnTo>
                    <a:pt x="259266" y="39902"/>
                  </a:lnTo>
                  <a:lnTo>
                    <a:pt x="518532" y="39902"/>
                  </a:lnTo>
                  <a:lnTo>
                    <a:pt x="777798" y="79805"/>
                  </a:lnTo>
                  <a:lnTo>
                    <a:pt x="1037065" y="39902"/>
                  </a:lnTo>
                  <a:lnTo>
                    <a:pt x="1296331" y="79805"/>
                  </a:lnTo>
                  <a:lnTo>
                    <a:pt x="1555597" y="39902"/>
                  </a:lnTo>
                  <a:lnTo>
                    <a:pt x="1814863" y="0"/>
                  </a:lnTo>
                  <a:lnTo>
                    <a:pt x="2074130" y="0"/>
                  </a:lnTo>
                  <a:lnTo>
                    <a:pt x="2333396" y="0"/>
                  </a:lnTo>
                  <a:lnTo>
                    <a:pt x="2592662" y="0"/>
                  </a:lnTo>
                  <a:lnTo>
                    <a:pt x="2851928" y="0"/>
                  </a:lnTo>
                  <a:lnTo>
                    <a:pt x="3111195" y="0"/>
                  </a:lnTo>
                  <a:lnTo>
                    <a:pt x="3370461" y="39902"/>
                  </a:lnTo>
                  <a:lnTo>
                    <a:pt x="3629727" y="79805"/>
                  </a:lnTo>
                  <a:lnTo>
                    <a:pt x="3888994" y="79805"/>
                  </a:lnTo>
                  <a:lnTo>
                    <a:pt x="4148260" y="119708"/>
                  </a:lnTo>
                  <a:lnTo>
                    <a:pt x="4407526" y="119708"/>
                  </a:lnTo>
                  <a:lnTo>
                    <a:pt x="4666792" y="79805"/>
                  </a:lnTo>
                  <a:lnTo>
                    <a:pt x="4926059" y="79805"/>
                  </a:lnTo>
                  <a:lnTo>
                    <a:pt x="5185325" y="79805"/>
                  </a:lnTo>
                  <a:lnTo>
                    <a:pt x="5444591" y="199513"/>
                  </a:lnTo>
                  <a:lnTo>
                    <a:pt x="5703857" y="199513"/>
                  </a:lnTo>
                  <a:lnTo>
                    <a:pt x="5963124" y="159610"/>
                  </a:lnTo>
                  <a:lnTo>
                    <a:pt x="6222390" y="119708"/>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598540"/>
            </a:xfrm>
            <a:custGeom>
              <a:avLst/>
              <a:pathLst>
                <a:path w="6481656" h="598540">
                  <a:moveTo>
                    <a:pt x="0" y="79805"/>
                  </a:moveTo>
                  <a:lnTo>
                    <a:pt x="259266" y="79805"/>
                  </a:lnTo>
                  <a:lnTo>
                    <a:pt x="518532" y="39902"/>
                  </a:lnTo>
                  <a:lnTo>
                    <a:pt x="777798" y="79805"/>
                  </a:lnTo>
                  <a:lnTo>
                    <a:pt x="1037065" y="79805"/>
                  </a:lnTo>
                  <a:lnTo>
                    <a:pt x="1296331" y="79805"/>
                  </a:lnTo>
                  <a:lnTo>
                    <a:pt x="1555597" y="79805"/>
                  </a:lnTo>
                  <a:lnTo>
                    <a:pt x="1814863" y="39902"/>
                  </a:lnTo>
                  <a:lnTo>
                    <a:pt x="2074130" y="79805"/>
                  </a:lnTo>
                  <a:lnTo>
                    <a:pt x="2333396" y="39902"/>
                  </a:lnTo>
                  <a:lnTo>
                    <a:pt x="2592662" y="39902"/>
                  </a:lnTo>
                  <a:lnTo>
                    <a:pt x="2851928" y="39902"/>
                  </a:lnTo>
                  <a:lnTo>
                    <a:pt x="3111195" y="39902"/>
                  </a:lnTo>
                  <a:lnTo>
                    <a:pt x="3370461" y="0"/>
                  </a:lnTo>
                  <a:lnTo>
                    <a:pt x="3629727" y="0"/>
                  </a:lnTo>
                  <a:lnTo>
                    <a:pt x="3888994" y="0"/>
                  </a:lnTo>
                  <a:lnTo>
                    <a:pt x="4148260" y="39902"/>
                  </a:lnTo>
                  <a:lnTo>
                    <a:pt x="4407526" y="79805"/>
                  </a:lnTo>
                  <a:lnTo>
                    <a:pt x="4666792" y="119708"/>
                  </a:lnTo>
                  <a:lnTo>
                    <a:pt x="4926059" y="279319"/>
                  </a:lnTo>
                  <a:lnTo>
                    <a:pt x="5185325" y="199513"/>
                  </a:lnTo>
                  <a:lnTo>
                    <a:pt x="5444591" y="79805"/>
                  </a:lnTo>
                  <a:lnTo>
                    <a:pt x="5703857" y="79805"/>
                  </a:lnTo>
                  <a:lnTo>
                    <a:pt x="5963124" y="478832"/>
                  </a:lnTo>
                  <a:lnTo>
                    <a:pt x="6222390" y="399027"/>
                  </a:lnTo>
                  <a:lnTo>
                    <a:pt x="6481656" y="598540"/>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598540"/>
            </a:xfrm>
            <a:custGeom>
              <a:avLst/>
              <a:pathLst>
                <a:path w="6481656" h="598540">
                  <a:moveTo>
                    <a:pt x="0" y="39902"/>
                  </a:moveTo>
                  <a:lnTo>
                    <a:pt x="259266" y="39902"/>
                  </a:lnTo>
                  <a:lnTo>
                    <a:pt x="518532" y="39902"/>
                  </a:lnTo>
                  <a:lnTo>
                    <a:pt x="777798" y="39902"/>
                  </a:lnTo>
                  <a:lnTo>
                    <a:pt x="1037065" y="39902"/>
                  </a:lnTo>
                  <a:lnTo>
                    <a:pt x="1296331" y="39902"/>
                  </a:lnTo>
                  <a:lnTo>
                    <a:pt x="1555597" y="39902"/>
                  </a:lnTo>
                  <a:lnTo>
                    <a:pt x="1814863" y="39902"/>
                  </a:lnTo>
                  <a:lnTo>
                    <a:pt x="2074130" y="39902"/>
                  </a:lnTo>
                  <a:lnTo>
                    <a:pt x="2333396" y="39902"/>
                  </a:lnTo>
                  <a:lnTo>
                    <a:pt x="2592662" y="39902"/>
                  </a:lnTo>
                  <a:lnTo>
                    <a:pt x="2851928" y="39902"/>
                  </a:lnTo>
                  <a:lnTo>
                    <a:pt x="3111195" y="0"/>
                  </a:lnTo>
                  <a:lnTo>
                    <a:pt x="3370461" y="0"/>
                  </a:lnTo>
                  <a:lnTo>
                    <a:pt x="3629727" y="119708"/>
                  </a:lnTo>
                  <a:lnTo>
                    <a:pt x="3888994" y="0"/>
                  </a:lnTo>
                  <a:lnTo>
                    <a:pt x="4148260" y="239416"/>
                  </a:lnTo>
                  <a:lnTo>
                    <a:pt x="4407526" y="359124"/>
                  </a:lnTo>
                  <a:lnTo>
                    <a:pt x="4666792" y="598540"/>
                  </a:lnTo>
                  <a:lnTo>
                    <a:pt x="4926059" y="478832"/>
                  </a:lnTo>
                  <a:lnTo>
                    <a:pt x="5185325" y="359124"/>
                  </a:lnTo>
                  <a:lnTo>
                    <a:pt x="5444591" y="79805"/>
                  </a:lnTo>
                  <a:lnTo>
                    <a:pt x="5703857" y="79805"/>
                  </a:lnTo>
                  <a:lnTo>
                    <a:pt x="5963124" y="478832"/>
                  </a:lnTo>
                  <a:lnTo>
                    <a:pt x="6222390" y="399027"/>
                  </a:lnTo>
                  <a:lnTo>
                    <a:pt x="6481656" y="59854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5504" y="1404863"/>
              <a:ext cx="244437" cy="106247"/>
            </a:xfrm>
            <a:custGeom>
              <a:avLst/>
              <a:pathLst>
                <a:path w="244437" h="106247">
                  <a:moveTo>
                    <a:pt x="244437" y="106247"/>
                  </a:moveTo>
                  <a:lnTo>
                    <a:pt x="0" y="0"/>
                  </a:lnTo>
                </a:path>
              </a:pathLst>
            </a:custGeom>
          </p:spPr>
          <p:txBody>
            <a:bodyPr/>
            <a:lstStyle/>
            <a:p/>
          </p:txBody>
        </p:sp>
        <p:sp>
          <p:nvSpPr>
            <p:cNvPr id="42" name="pl42"/>
            <p:cNvSpPr/>
            <p:nvPr/>
          </p:nvSpPr>
          <p:spPr>
            <a:xfrm>
              <a:off x="7935227" y="1279793"/>
              <a:ext cx="244715" cy="111966"/>
            </a:xfrm>
            <a:custGeom>
              <a:avLst/>
              <a:pathLst>
                <a:path w="244715" h="111966">
                  <a:moveTo>
                    <a:pt x="244715" y="0"/>
                  </a:moveTo>
                  <a:lnTo>
                    <a:pt x="0" y="111966"/>
                  </a:lnTo>
                </a:path>
              </a:pathLst>
            </a:custGeom>
          </p:spPr>
          <p:txBody>
            <a:bodyPr/>
            <a:lstStyle/>
            <a:p/>
          </p:txBody>
        </p:sp>
        <p:sp>
          <p:nvSpPr>
            <p:cNvPr id="43" name="pl43"/>
            <p:cNvSpPr/>
            <p:nvPr/>
          </p:nvSpPr>
          <p:spPr>
            <a:xfrm>
              <a:off x="7934229" y="1924494"/>
              <a:ext cx="245712" cy="133076"/>
            </a:xfrm>
            <a:custGeom>
              <a:avLst/>
              <a:pathLst>
                <a:path w="245712" h="133076">
                  <a:moveTo>
                    <a:pt x="245712" y="133076"/>
                  </a:moveTo>
                  <a:lnTo>
                    <a:pt x="0" y="0"/>
                  </a:lnTo>
                </a:path>
              </a:pathLst>
            </a:custGeom>
          </p:spPr>
          <p:txBody>
            <a:bodyPr/>
            <a:lstStyle/>
            <a:p/>
          </p:txBody>
        </p:sp>
        <p:sp>
          <p:nvSpPr>
            <p:cNvPr id="44" name="pl44"/>
            <p:cNvSpPr/>
            <p:nvPr/>
          </p:nvSpPr>
          <p:spPr>
            <a:xfrm>
              <a:off x="7936413" y="1823832"/>
              <a:ext cx="243529" cy="87656"/>
            </a:xfrm>
            <a:custGeom>
              <a:avLst/>
              <a:pathLst>
                <a:path w="243529" h="87656">
                  <a:moveTo>
                    <a:pt x="243529" y="0"/>
                  </a:moveTo>
                  <a:lnTo>
                    <a:pt x="0" y="87656"/>
                  </a:lnTo>
                </a:path>
              </a:pathLst>
            </a:custGeom>
          </p:spPr>
          <p:txBody>
            <a:bodyPr/>
            <a:lstStyle/>
            <a:p/>
          </p:txBody>
        </p:sp>
        <p:sp>
          <p:nvSpPr>
            <p:cNvPr id="45" name="pg45"/>
            <p:cNvSpPr/>
            <p:nvPr/>
          </p:nvSpPr>
          <p:spPr>
            <a:xfrm>
              <a:off x="8111362" y="144014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48098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116809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0893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9" name="pg49"/>
            <p:cNvSpPr/>
            <p:nvPr/>
          </p:nvSpPr>
          <p:spPr>
            <a:xfrm>
              <a:off x="8111362" y="198900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02984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84%</a:t>
              </a:r>
            </a:p>
          </p:txBody>
        </p:sp>
        <p:sp>
          <p:nvSpPr>
            <p:cNvPr id="51" name="pg51"/>
            <p:cNvSpPr/>
            <p:nvPr/>
          </p:nvSpPr>
          <p:spPr>
            <a:xfrm>
              <a:off x="8111362" y="171601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75685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847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Czechia,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84%.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1 vaccines increased coverage, 2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15438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rc6"/>
            <p:cNvSpPr/>
            <p:nvPr/>
          </p:nvSpPr>
          <p:spPr>
            <a:xfrm>
              <a:off x="343909" y="3787535"/>
              <a:ext cx="1861912" cy="105907"/>
            </a:xfrm>
            <a:prstGeom prst="rect">
              <a:avLst/>
            </a:prstGeom>
            <a:solidFill>
              <a:srgbClr val="D9D9D9">
                <a:alpha val="60000"/>
              </a:srgbClr>
            </a:solidFill>
          </p:spPr>
          <p:txBody>
            <a:bodyPr/>
            <a:lstStyle/>
            <a:p/>
          </p:txBody>
        </p:sp>
        <p:sp>
          <p:nvSpPr>
            <p:cNvPr id="7" name="pl7"/>
            <p:cNvSpPr/>
            <p:nvPr/>
          </p:nvSpPr>
          <p:spPr>
            <a:xfrm>
              <a:off x="189845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8" name="tx8"/>
            <p:cNvSpPr/>
            <p:nvPr/>
          </p:nvSpPr>
          <p:spPr>
            <a:xfrm>
              <a:off x="10632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9" name="pt9"/>
            <p:cNvSpPr/>
            <p:nvPr/>
          </p:nvSpPr>
          <p:spPr>
            <a:xfrm>
              <a:off x="126401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 name="pt10"/>
            <p:cNvSpPr/>
            <p:nvPr/>
          </p:nvSpPr>
          <p:spPr>
            <a:xfrm>
              <a:off x="1441343"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 name="pt11"/>
            <p:cNvSpPr/>
            <p:nvPr/>
          </p:nvSpPr>
          <p:spPr>
            <a:xfrm>
              <a:off x="1500451"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 name="pt12"/>
            <p:cNvSpPr/>
            <p:nvPr/>
          </p:nvSpPr>
          <p:spPr>
            <a:xfrm>
              <a:off x="1500451"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 name="pt13"/>
            <p:cNvSpPr/>
            <p:nvPr/>
          </p:nvSpPr>
          <p:spPr>
            <a:xfrm>
              <a:off x="1500451"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 name="pt14"/>
            <p:cNvSpPr/>
            <p:nvPr/>
          </p:nvSpPr>
          <p:spPr>
            <a:xfrm>
              <a:off x="1559559"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618668"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618668"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618668"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618668"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61866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795993"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95993"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855101"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914209"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914209"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914209"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914209"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914209"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914209"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914209"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97331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97331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97331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97331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97331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97331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97331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97331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2032426"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2032426"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2032426"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2032426"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2032426"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2032426"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2032426"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2032426"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2032426"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2032426"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2032426"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203242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tx50"/>
            <p:cNvSpPr/>
            <p:nvPr/>
          </p:nvSpPr>
          <p:spPr>
            <a:xfrm>
              <a:off x="857225"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 name="tx51"/>
            <p:cNvSpPr/>
            <p:nvPr/>
          </p:nvSpPr>
          <p:spPr>
            <a:xfrm>
              <a:off x="1012502"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 name="tx52"/>
            <p:cNvSpPr/>
            <p:nvPr/>
          </p:nvSpPr>
          <p:spPr>
            <a:xfrm>
              <a:off x="112455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3" name="tx53"/>
            <p:cNvSpPr/>
            <p:nvPr/>
          </p:nvSpPr>
          <p:spPr>
            <a:xfrm>
              <a:off x="108923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4" name="tx54"/>
            <p:cNvSpPr/>
            <p:nvPr/>
          </p:nvSpPr>
          <p:spPr>
            <a:xfrm>
              <a:off x="108480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5" name="tx55"/>
            <p:cNvSpPr/>
            <p:nvPr/>
          </p:nvSpPr>
          <p:spPr>
            <a:xfrm>
              <a:off x="115719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6" name="tx56"/>
            <p:cNvSpPr/>
            <p:nvPr/>
          </p:nvSpPr>
          <p:spPr>
            <a:xfrm>
              <a:off x="1203025"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7" name="tx57"/>
            <p:cNvSpPr/>
            <p:nvPr/>
          </p:nvSpPr>
          <p:spPr>
            <a:xfrm>
              <a:off x="1198639"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8" name="tx58"/>
            <p:cNvSpPr/>
            <p:nvPr/>
          </p:nvSpPr>
          <p:spPr>
            <a:xfrm>
              <a:off x="121630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9" name="tx59"/>
            <p:cNvSpPr/>
            <p:nvPr/>
          </p:nvSpPr>
          <p:spPr>
            <a:xfrm>
              <a:off x="121630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 name="tx60"/>
            <p:cNvSpPr/>
            <p:nvPr/>
          </p:nvSpPr>
          <p:spPr>
            <a:xfrm>
              <a:off x="119421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1" name="tx61"/>
            <p:cNvSpPr/>
            <p:nvPr/>
          </p:nvSpPr>
          <p:spPr>
            <a:xfrm>
              <a:off x="1384814"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2" name="tx62"/>
            <p:cNvSpPr/>
            <p:nvPr/>
          </p:nvSpPr>
          <p:spPr>
            <a:xfrm>
              <a:off x="1420137"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3" name="tx63"/>
            <p:cNvSpPr/>
            <p:nvPr/>
          </p:nvSpPr>
          <p:spPr>
            <a:xfrm>
              <a:off x="1443845"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4" name="tx64"/>
            <p:cNvSpPr/>
            <p:nvPr/>
          </p:nvSpPr>
          <p:spPr>
            <a:xfrm>
              <a:off x="1503031"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5" name="tx65"/>
            <p:cNvSpPr/>
            <p:nvPr/>
          </p:nvSpPr>
          <p:spPr>
            <a:xfrm>
              <a:off x="1494180"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6" name="tx66"/>
            <p:cNvSpPr/>
            <p:nvPr/>
          </p:nvSpPr>
          <p:spPr>
            <a:xfrm>
              <a:off x="1494180"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 name="tx67"/>
            <p:cNvSpPr/>
            <p:nvPr/>
          </p:nvSpPr>
          <p:spPr>
            <a:xfrm>
              <a:off x="1485369"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8" name="tx68"/>
            <p:cNvSpPr/>
            <p:nvPr/>
          </p:nvSpPr>
          <p:spPr>
            <a:xfrm>
              <a:off x="1494180"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9" name="tx69"/>
            <p:cNvSpPr/>
            <p:nvPr/>
          </p:nvSpPr>
          <p:spPr>
            <a:xfrm>
              <a:off x="1480944"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0" name="tx70"/>
            <p:cNvSpPr/>
            <p:nvPr/>
          </p:nvSpPr>
          <p:spPr>
            <a:xfrm>
              <a:off x="1494180"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1" name="tx71"/>
            <p:cNvSpPr/>
            <p:nvPr/>
          </p:nvSpPr>
          <p:spPr>
            <a:xfrm>
              <a:off x="1553289"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2" name="tx72"/>
            <p:cNvSpPr/>
            <p:nvPr/>
          </p:nvSpPr>
          <p:spPr>
            <a:xfrm>
              <a:off x="1570873"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3" name="tx73"/>
            <p:cNvSpPr/>
            <p:nvPr/>
          </p:nvSpPr>
          <p:spPr>
            <a:xfrm>
              <a:off x="1593076"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4" name="tx74"/>
            <p:cNvSpPr/>
            <p:nvPr/>
          </p:nvSpPr>
          <p:spPr>
            <a:xfrm>
              <a:off x="1601810"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5" name="tx75"/>
            <p:cNvSpPr/>
            <p:nvPr/>
          </p:nvSpPr>
          <p:spPr>
            <a:xfrm>
              <a:off x="154886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6" name="tx76"/>
            <p:cNvSpPr/>
            <p:nvPr/>
          </p:nvSpPr>
          <p:spPr>
            <a:xfrm>
              <a:off x="155325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77" name="tx77"/>
            <p:cNvSpPr/>
            <p:nvPr/>
          </p:nvSpPr>
          <p:spPr>
            <a:xfrm>
              <a:off x="156206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78" name="tx78"/>
            <p:cNvSpPr/>
            <p:nvPr/>
          </p:nvSpPr>
          <p:spPr>
            <a:xfrm>
              <a:off x="1557675"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79" name="tx79"/>
            <p:cNvSpPr/>
            <p:nvPr/>
          </p:nvSpPr>
          <p:spPr>
            <a:xfrm>
              <a:off x="1616783"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0" name="tx80"/>
            <p:cNvSpPr/>
            <p:nvPr/>
          </p:nvSpPr>
          <p:spPr>
            <a:xfrm>
              <a:off x="1621247"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1" name="tx81"/>
            <p:cNvSpPr/>
            <p:nvPr/>
          </p:nvSpPr>
          <p:spPr>
            <a:xfrm>
              <a:off x="1608011"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2" name="tx82"/>
            <p:cNvSpPr/>
            <p:nvPr/>
          </p:nvSpPr>
          <p:spPr>
            <a:xfrm>
              <a:off x="1647720"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3" name="tx83"/>
            <p:cNvSpPr/>
            <p:nvPr/>
          </p:nvSpPr>
          <p:spPr>
            <a:xfrm>
              <a:off x="1629981"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4" name="tx84"/>
            <p:cNvSpPr/>
            <p:nvPr/>
          </p:nvSpPr>
          <p:spPr>
            <a:xfrm>
              <a:off x="1625595"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5" name="tx85"/>
            <p:cNvSpPr/>
            <p:nvPr/>
          </p:nvSpPr>
          <p:spPr>
            <a:xfrm>
              <a:off x="1621247"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6" name="tx86"/>
            <p:cNvSpPr/>
            <p:nvPr/>
          </p:nvSpPr>
          <p:spPr>
            <a:xfrm>
              <a:off x="1594774"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87" name="tx87"/>
            <p:cNvSpPr/>
            <p:nvPr/>
          </p:nvSpPr>
          <p:spPr>
            <a:xfrm>
              <a:off x="1603586"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88" name="tx88"/>
            <p:cNvSpPr/>
            <p:nvPr/>
          </p:nvSpPr>
          <p:spPr>
            <a:xfrm>
              <a:off x="1621170"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89" name="tx89"/>
            <p:cNvSpPr/>
            <p:nvPr/>
          </p:nvSpPr>
          <p:spPr>
            <a:xfrm>
              <a:off x="1621247"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0" name="tx90"/>
            <p:cNvSpPr/>
            <p:nvPr/>
          </p:nvSpPr>
          <p:spPr>
            <a:xfrm>
              <a:off x="161678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1" name="rc91"/>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92" name="pl92"/>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34753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4" name="rc94"/>
            <p:cNvSpPr/>
            <p:nvPr/>
          </p:nvSpPr>
          <p:spPr>
            <a:xfrm>
              <a:off x="2275410" y="2516645"/>
              <a:ext cx="1861912" cy="105907"/>
            </a:xfrm>
            <a:prstGeom prst="rect">
              <a:avLst/>
            </a:prstGeom>
            <a:solidFill>
              <a:srgbClr val="D9D9D9">
                <a:alpha val="60000"/>
              </a:srgbClr>
            </a:solidFill>
          </p:spPr>
          <p:txBody>
            <a:bodyPr/>
            <a:lstStyle/>
            <a:p/>
          </p:txBody>
        </p:sp>
        <p:sp>
          <p:nvSpPr>
            <p:cNvPr id="95" name="pl95"/>
            <p:cNvSpPr/>
            <p:nvPr/>
          </p:nvSpPr>
          <p:spPr>
            <a:xfrm>
              <a:off x="37117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6" name="tx96"/>
            <p:cNvSpPr/>
            <p:nvPr/>
          </p:nvSpPr>
          <p:spPr>
            <a:xfrm>
              <a:off x="287658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97" name="pt97"/>
            <p:cNvSpPr/>
            <p:nvPr/>
          </p:nvSpPr>
          <p:spPr>
            <a:xfrm>
              <a:off x="3136411"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313736"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313736"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31373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372844"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3728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43195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4" name="pt104"/>
            <p:cNvSpPr/>
            <p:nvPr/>
          </p:nvSpPr>
          <p:spPr>
            <a:xfrm>
              <a:off x="343195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5" name="pt105"/>
            <p:cNvSpPr/>
            <p:nvPr/>
          </p:nvSpPr>
          <p:spPr>
            <a:xfrm>
              <a:off x="343195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43195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pt107"/>
            <p:cNvSpPr/>
            <p:nvPr/>
          </p:nvSpPr>
          <p:spPr>
            <a:xfrm>
              <a:off x="3491061"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55016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55016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55016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3550169"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3609278"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366838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3668386"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3727494"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727494"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727494"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786603"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786603"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786603"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786603"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786603"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84571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84571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845711"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84571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90482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904820"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904820"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904820"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904820"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96392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96392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96392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96392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96392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96392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tx138"/>
            <p:cNvSpPr/>
            <p:nvPr/>
          </p:nvSpPr>
          <p:spPr>
            <a:xfrm>
              <a:off x="272961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39" name="tx139"/>
            <p:cNvSpPr/>
            <p:nvPr/>
          </p:nvSpPr>
          <p:spPr>
            <a:xfrm>
              <a:off x="2902557"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0" name="tx140"/>
            <p:cNvSpPr/>
            <p:nvPr/>
          </p:nvSpPr>
          <p:spPr>
            <a:xfrm>
              <a:off x="2911369"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1" name="tx141"/>
            <p:cNvSpPr/>
            <p:nvPr/>
          </p:nvSpPr>
          <p:spPr>
            <a:xfrm>
              <a:off x="2884896"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2" name="tx142"/>
            <p:cNvSpPr/>
            <p:nvPr/>
          </p:nvSpPr>
          <p:spPr>
            <a:xfrm>
              <a:off x="295281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3" name="tx143"/>
            <p:cNvSpPr/>
            <p:nvPr/>
          </p:nvSpPr>
          <p:spPr>
            <a:xfrm>
              <a:off x="297047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44" name="tx144"/>
            <p:cNvSpPr/>
            <p:nvPr/>
          </p:nvSpPr>
          <p:spPr>
            <a:xfrm>
              <a:off x="3060445"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45" name="tx145"/>
            <p:cNvSpPr/>
            <p:nvPr/>
          </p:nvSpPr>
          <p:spPr>
            <a:xfrm>
              <a:off x="3056059"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46" name="tx146"/>
            <p:cNvSpPr/>
            <p:nvPr/>
          </p:nvSpPr>
          <p:spPr>
            <a:xfrm>
              <a:off x="3020735"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47" name="tx147"/>
            <p:cNvSpPr/>
            <p:nvPr/>
          </p:nvSpPr>
          <p:spPr>
            <a:xfrm>
              <a:off x="3016310"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48" name="tx148"/>
            <p:cNvSpPr/>
            <p:nvPr/>
          </p:nvSpPr>
          <p:spPr>
            <a:xfrm>
              <a:off x="3088694"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49" name="tx149"/>
            <p:cNvSpPr/>
            <p:nvPr/>
          </p:nvSpPr>
          <p:spPr>
            <a:xfrm>
              <a:off x="3134527"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0" name="tx150"/>
            <p:cNvSpPr/>
            <p:nvPr/>
          </p:nvSpPr>
          <p:spPr>
            <a:xfrm>
              <a:off x="3130140"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1" name="tx151"/>
            <p:cNvSpPr/>
            <p:nvPr/>
          </p:nvSpPr>
          <p:spPr>
            <a:xfrm>
              <a:off x="3169928"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2" name="tx152"/>
            <p:cNvSpPr/>
            <p:nvPr/>
          </p:nvSpPr>
          <p:spPr>
            <a:xfrm>
              <a:off x="3125715"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3" name="tx153"/>
            <p:cNvSpPr/>
            <p:nvPr/>
          </p:nvSpPr>
          <p:spPr>
            <a:xfrm>
              <a:off x="3198021"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54" name="tx154"/>
            <p:cNvSpPr/>
            <p:nvPr/>
          </p:nvSpPr>
          <p:spPr>
            <a:xfrm>
              <a:off x="3257130"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55" name="tx155"/>
            <p:cNvSpPr/>
            <p:nvPr/>
          </p:nvSpPr>
          <p:spPr>
            <a:xfrm>
              <a:off x="325274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56" name="tx156"/>
            <p:cNvSpPr/>
            <p:nvPr/>
          </p:nvSpPr>
          <p:spPr>
            <a:xfrm>
              <a:off x="3351639"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57" name="tx157"/>
            <p:cNvSpPr/>
            <p:nvPr/>
          </p:nvSpPr>
          <p:spPr>
            <a:xfrm>
              <a:off x="3294229"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58" name="tx158"/>
            <p:cNvSpPr/>
            <p:nvPr/>
          </p:nvSpPr>
          <p:spPr>
            <a:xfrm>
              <a:off x="3307465"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59" name="tx159"/>
            <p:cNvSpPr/>
            <p:nvPr/>
          </p:nvSpPr>
          <p:spPr>
            <a:xfrm>
              <a:off x="3366574"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0" name="tx160"/>
            <p:cNvSpPr/>
            <p:nvPr/>
          </p:nvSpPr>
          <p:spPr>
            <a:xfrm>
              <a:off x="3375424"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1" name="tx161"/>
            <p:cNvSpPr/>
            <p:nvPr/>
          </p:nvSpPr>
          <p:spPr>
            <a:xfrm>
              <a:off x="3357762"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2" name="tx162"/>
            <p:cNvSpPr/>
            <p:nvPr/>
          </p:nvSpPr>
          <p:spPr>
            <a:xfrm>
              <a:off x="3357762"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3" name="tx163"/>
            <p:cNvSpPr/>
            <p:nvPr/>
          </p:nvSpPr>
          <p:spPr>
            <a:xfrm>
              <a:off x="3375346"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64" name="tx164"/>
            <p:cNvSpPr/>
            <p:nvPr/>
          </p:nvSpPr>
          <p:spPr>
            <a:xfrm>
              <a:off x="3434532"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65" name="tx165"/>
            <p:cNvSpPr/>
            <p:nvPr/>
          </p:nvSpPr>
          <p:spPr>
            <a:xfrm>
              <a:off x="3421257"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66" name="tx166"/>
            <p:cNvSpPr/>
            <p:nvPr/>
          </p:nvSpPr>
          <p:spPr>
            <a:xfrm>
              <a:off x="3425682"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67" name="tx167"/>
            <p:cNvSpPr/>
            <p:nvPr/>
          </p:nvSpPr>
          <p:spPr>
            <a:xfrm>
              <a:off x="3425643"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68" name="tx168"/>
            <p:cNvSpPr/>
            <p:nvPr/>
          </p:nvSpPr>
          <p:spPr>
            <a:xfrm>
              <a:off x="3484790"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69" name="tx169"/>
            <p:cNvSpPr/>
            <p:nvPr/>
          </p:nvSpPr>
          <p:spPr>
            <a:xfrm>
              <a:off x="3502375"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0" name="tx170"/>
            <p:cNvSpPr/>
            <p:nvPr/>
          </p:nvSpPr>
          <p:spPr>
            <a:xfrm>
              <a:off x="3489177"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1" name="tx171"/>
            <p:cNvSpPr/>
            <p:nvPr/>
          </p:nvSpPr>
          <p:spPr>
            <a:xfrm>
              <a:off x="3520114"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2" name="tx172"/>
            <p:cNvSpPr/>
            <p:nvPr/>
          </p:nvSpPr>
          <p:spPr>
            <a:xfrm>
              <a:off x="3489177"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3" name="tx173"/>
            <p:cNvSpPr/>
            <p:nvPr/>
          </p:nvSpPr>
          <p:spPr>
            <a:xfrm>
              <a:off x="3539513"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74" name="tx174"/>
            <p:cNvSpPr/>
            <p:nvPr/>
          </p:nvSpPr>
          <p:spPr>
            <a:xfrm>
              <a:off x="3561483"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75" name="tx175"/>
            <p:cNvSpPr/>
            <p:nvPr/>
          </p:nvSpPr>
          <p:spPr>
            <a:xfrm>
              <a:off x="3557097"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76" name="tx176"/>
            <p:cNvSpPr/>
            <p:nvPr/>
          </p:nvSpPr>
          <p:spPr>
            <a:xfrm>
              <a:off x="3552749"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77" name="tx177"/>
            <p:cNvSpPr/>
            <p:nvPr/>
          </p:nvSpPr>
          <p:spPr>
            <a:xfrm>
              <a:off x="3526276"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78" name="tx178"/>
            <p:cNvSpPr/>
            <p:nvPr/>
          </p:nvSpPr>
          <p:spPr>
            <a:xfrm>
              <a:off x="3552749"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79" name="rc179"/>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80" name="pl180"/>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40681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2" name="rc182"/>
            <p:cNvSpPr/>
            <p:nvPr/>
          </p:nvSpPr>
          <p:spPr>
            <a:xfrm>
              <a:off x="4206912" y="3893442"/>
              <a:ext cx="1861912" cy="105907"/>
            </a:xfrm>
            <a:prstGeom prst="rect">
              <a:avLst/>
            </a:prstGeom>
            <a:solidFill>
              <a:srgbClr val="D9D9D9">
                <a:alpha val="60000"/>
              </a:srgbClr>
            </a:solidFill>
          </p:spPr>
          <p:txBody>
            <a:bodyPr/>
            <a:lstStyle/>
            <a:p/>
          </p:txBody>
        </p:sp>
        <p:sp>
          <p:nvSpPr>
            <p:cNvPr id="183" name="pl183"/>
            <p:cNvSpPr/>
            <p:nvPr/>
          </p:nvSpPr>
          <p:spPr>
            <a:xfrm>
              <a:off x="58205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84" name="tx184"/>
            <p:cNvSpPr/>
            <p:nvPr/>
          </p:nvSpPr>
          <p:spPr>
            <a:xfrm>
              <a:off x="498541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85" name="pt185"/>
            <p:cNvSpPr/>
            <p:nvPr/>
          </p:nvSpPr>
          <p:spPr>
            <a:xfrm>
              <a:off x="5127021"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6" name="pt186"/>
            <p:cNvSpPr/>
            <p:nvPr/>
          </p:nvSpPr>
          <p:spPr>
            <a:xfrm>
              <a:off x="5304346"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7" name="pt187"/>
            <p:cNvSpPr/>
            <p:nvPr/>
          </p:nvSpPr>
          <p:spPr>
            <a:xfrm>
              <a:off x="5363455"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8" name="pt188"/>
            <p:cNvSpPr/>
            <p:nvPr/>
          </p:nvSpPr>
          <p:spPr>
            <a:xfrm>
              <a:off x="5363455"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9" name="pt189"/>
            <p:cNvSpPr/>
            <p:nvPr/>
          </p:nvSpPr>
          <p:spPr>
            <a:xfrm>
              <a:off x="5481671"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0" name="pt190"/>
            <p:cNvSpPr/>
            <p:nvPr/>
          </p:nvSpPr>
          <p:spPr>
            <a:xfrm>
              <a:off x="5481671"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548167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2" name="pt192"/>
            <p:cNvSpPr/>
            <p:nvPr/>
          </p:nvSpPr>
          <p:spPr>
            <a:xfrm>
              <a:off x="548167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3" name="pt193"/>
            <p:cNvSpPr/>
            <p:nvPr/>
          </p:nvSpPr>
          <p:spPr>
            <a:xfrm>
              <a:off x="554078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4" name="pt194"/>
            <p:cNvSpPr/>
            <p:nvPr/>
          </p:nvSpPr>
          <p:spPr>
            <a:xfrm>
              <a:off x="554078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5" name="pt195"/>
            <p:cNvSpPr/>
            <p:nvPr/>
          </p:nvSpPr>
          <p:spPr>
            <a:xfrm>
              <a:off x="5658996"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5658996"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571810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pt198"/>
            <p:cNvSpPr/>
            <p:nvPr/>
          </p:nvSpPr>
          <p:spPr>
            <a:xfrm>
              <a:off x="5777213"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9" name="pt199"/>
            <p:cNvSpPr/>
            <p:nvPr/>
          </p:nvSpPr>
          <p:spPr>
            <a:xfrm>
              <a:off x="5777213"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5777213"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5777213"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5777213"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5777213"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5777213"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58363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58363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58363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58363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58363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8363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8363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8363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895430"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895430"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589543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5895430"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5895430"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5895430"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5895430"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589543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589543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589543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589543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589543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589543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tx226"/>
            <p:cNvSpPr/>
            <p:nvPr/>
          </p:nvSpPr>
          <p:spPr>
            <a:xfrm>
              <a:off x="472022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27" name="tx227"/>
            <p:cNvSpPr/>
            <p:nvPr/>
          </p:nvSpPr>
          <p:spPr>
            <a:xfrm>
              <a:off x="4875506"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28" name="tx228"/>
            <p:cNvSpPr/>
            <p:nvPr/>
          </p:nvSpPr>
          <p:spPr>
            <a:xfrm>
              <a:off x="4952237"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29" name="tx229"/>
            <p:cNvSpPr/>
            <p:nvPr/>
          </p:nvSpPr>
          <p:spPr>
            <a:xfrm>
              <a:off x="4947812"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0" name="tx230"/>
            <p:cNvSpPr/>
            <p:nvPr/>
          </p:nvSpPr>
          <p:spPr>
            <a:xfrm>
              <a:off x="5061642"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31" name="tx231"/>
            <p:cNvSpPr/>
            <p:nvPr/>
          </p:nvSpPr>
          <p:spPr>
            <a:xfrm>
              <a:off x="5079304"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32" name="tx232"/>
            <p:cNvSpPr/>
            <p:nvPr/>
          </p:nvSpPr>
          <p:spPr>
            <a:xfrm>
              <a:off x="5079304"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33" name="tx233"/>
            <p:cNvSpPr/>
            <p:nvPr/>
          </p:nvSpPr>
          <p:spPr>
            <a:xfrm>
              <a:off x="5057217"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34" name="tx234"/>
            <p:cNvSpPr/>
            <p:nvPr/>
          </p:nvSpPr>
          <p:spPr>
            <a:xfrm>
              <a:off x="5125137"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35" name="tx235"/>
            <p:cNvSpPr/>
            <p:nvPr/>
          </p:nvSpPr>
          <p:spPr>
            <a:xfrm>
              <a:off x="5164885"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36" name="tx236"/>
            <p:cNvSpPr/>
            <p:nvPr/>
          </p:nvSpPr>
          <p:spPr>
            <a:xfrm>
              <a:off x="5247818"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37" name="tx237"/>
            <p:cNvSpPr/>
            <p:nvPr/>
          </p:nvSpPr>
          <p:spPr>
            <a:xfrm>
              <a:off x="5283141"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38" name="tx238"/>
            <p:cNvSpPr/>
            <p:nvPr/>
          </p:nvSpPr>
          <p:spPr>
            <a:xfrm>
              <a:off x="5306848"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39" name="tx239"/>
            <p:cNvSpPr/>
            <p:nvPr/>
          </p:nvSpPr>
          <p:spPr>
            <a:xfrm>
              <a:off x="5366034"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0" name="tx240"/>
            <p:cNvSpPr/>
            <p:nvPr/>
          </p:nvSpPr>
          <p:spPr>
            <a:xfrm>
              <a:off x="5357184"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41" name="tx241"/>
            <p:cNvSpPr/>
            <p:nvPr/>
          </p:nvSpPr>
          <p:spPr>
            <a:xfrm>
              <a:off x="5357184"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42" name="tx242"/>
            <p:cNvSpPr/>
            <p:nvPr/>
          </p:nvSpPr>
          <p:spPr>
            <a:xfrm>
              <a:off x="5357184"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43" name="tx243"/>
            <p:cNvSpPr/>
            <p:nvPr/>
          </p:nvSpPr>
          <p:spPr>
            <a:xfrm>
              <a:off x="5343947"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44" name="tx244"/>
            <p:cNvSpPr/>
            <p:nvPr/>
          </p:nvSpPr>
          <p:spPr>
            <a:xfrm>
              <a:off x="5357184"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45" name="tx245"/>
            <p:cNvSpPr/>
            <p:nvPr/>
          </p:nvSpPr>
          <p:spPr>
            <a:xfrm>
              <a:off x="5361570"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46" name="tx246"/>
            <p:cNvSpPr/>
            <p:nvPr/>
          </p:nvSpPr>
          <p:spPr>
            <a:xfrm>
              <a:off x="5416292"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47" name="tx247"/>
            <p:cNvSpPr/>
            <p:nvPr/>
          </p:nvSpPr>
          <p:spPr>
            <a:xfrm>
              <a:off x="5456080"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48" name="tx248"/>
            <p:cNvSpPr/>
            <p:nvPr/>
          </p:nvSpPr>
          <p:spPr>
            <a:xfrm>
              <a:off x="5464813"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49" name="tx249"/>
            <p:cNvSpPr/>
            <p:nvPr/>
          </p:nvSpPr>
          <p:spPr>
            <a:xfrm>
              <a:off x="5433954"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0" name="tx250"/>
            <p:cNvSpPr/>
            <p:nvPr/>
          </p:nvSpPr>
          <p:spPr>
            <a:xfrm>
              <a:off x="5407481"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51" name="tx251"/>
            <p:cNvSpPr/>
            <p:nvPr/>
          </p:nvSpPr>
          <p:spPr>
            <a:xfrm>
              <a:off x="541186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52" name="tx252"/>
            <p:cNvSpPr/>
            <p:nvPr/>
          </p:nvSpPr>
          <p:spPr>
            <a:xfrm>
              <a:off x="541625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53" name="tx253"/>
            <p:cNvSpPr/>
            <p:nvPr/>
          </p:nvSpPr>
          <p:spPr>
            <a:xfrm>
              <a:off x="542506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54" name="tx254"/>
            <p:cNvSpPr/>
            <p:nvPr/>
          </p:nvSpPr>
          <p:spPr>
            <a:xfrm>
              <a:off x="5492985"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55" name="tx255"/>
            <p:cNvSpPr/>
            <p:nvPr/>
          </p:nvSpPr>
          <p:spPr>
            <a:xfrm>
              <a:off x="5479787"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56" name="tx256"/>
            <p:cNvSpPr/>
            <p:nvPr/>
          </p:nvSpPr>
          <p:spPr>
            <a:xfrm>
              <a:off x="5484251"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57" name="tx257"/>
            <p:cNvSpPr/>
            <p:nvPr/>
          </p:nvSpPr>
          <p:spPr>
            <a:xfrm>
              <a:off x="5471014"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58" name="tx258"/>
            <p:cNvSpPr/>
            <p:nvPr/>
          </p:nvSpPr>
          <p:spPr>
            <a:xfrm>
              <a:off x="5510724"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59" name="tx259"/>
            <p:cNvSpPr/>
            <p:nvPr/>
          </p:nvSpPr>
          <p:spPr>
            <a:xfrm>
              <a:off x="5492985"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0" name="tx260"/>
            <p:cNvSpPr/>
            <p:nvPr/>
          </p:nvSpPr>
          <p:spPr>
            <a:xfrm>
              <a:off x="5488598"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61" name="tx261"/>
            <p:cNvSpPr/>
            <p:nvPr/>
          </p:nvSpPr>
          <p:spPr>
            <a:xfrm>
              <a:off x="548425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62" name="tx262"/>
            <p:cNvSpPr/>
            <p:nvPr/>
          </p:nvSpPr>
          <p:spPr>
            <a:xfrm>
              <a:off x="5457778"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63" name="tx263"/>
            <p:cNvSpPr/>
            <p:nvPr/>
          </p:nvSpPr>
          <p:spPr>
            <a:xfrm>
              <a:off x="5466589"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64" name="tx264"/>
            <p:cNvSpPr/>
            <p:nvPr/>
          </p:nvSpPr>
          <p:spPr>
            <a:xfrm>
              <a:off x="5484173"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65" name="tx265"/>
            <p:cNvSpPr/>
            <p:nvPr/>
          </p:nvSpPr>
          <p:spPr>
            <a:xfrm>
              <a:off x="5484251"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66" name="tx266"/>
            <p:cNvSpPr/>
            <p:nvPr/>
          </p:nvSpPr>
          <p:spPr>
            <a:xfrm>
              <a:off x="5479787"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67" name="rc267"/>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268" name="pl268"/>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9" name="pl269"/>
            <p:cNvSpPr/>
            <p:nvPr/>
          </p:nvSpPr>
          <p:spPr>
            <a:xfrm>
              <a:off x="73383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0" name="rc270"/>
            <p:cNvSpPr/>
            <p:nvPr/>
          </p:nvSpPr>
          <p:spPr>
            <a:xfrm>
              <a:off x="6138414" y="2728460"/>
              <a:ext cx="1861912" cy="105907"/>
            </a:xfrm>
            <a:prstGeom prst="rect">
              <a:avLst/>
            </a:prstGeom>
            <a:solidFill>
              <a:srgbClr val="D9D9D9">
                <a:alpha val="60000"/>
              </a:srgbClr>
            </a:solidFill>
          </p:spPr>
          <p:txBody>
            <a:bodyPr/>
            <a:lstStyle/>
            <a:p/>
          </p:txBody>
        </p:sp>
        <p:sp>
          <p:nvSpPr>
            <p:cNvPr id="271" name="pl271"/>
            <p:cNvSpPr/>
            <p:nvPr/>
          </p:nvSpPr>
          <p:spPr>
            <a:xfrm>
              <a:off x="757474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72" name="tx272"/>
            <p:cNvSpPr/>
            <p:nvPr/>
          </p:nvSpPr>
          <p:spPr>
            <a:xfrm>
              <a:off x="6739588"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73" name="pt273"/>
            <p:cNvSpPr/>
            <p:nvPr/>
          </p:nvSpPr>
          <p:spPr>
            <a:xfrm>
              <a:off x="699941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7058523"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7176740"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7176740"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7176740"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7176740"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7235848"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7294956"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72949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72949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7294956"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4" name="pt284"/>
            <p:cNvSpPr/>
            <p:nvPr/>
          </p:nvSpPr>
          <p:spPr>
            <a:xfrm>
              <a:off x="741317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5" name="pt285"/>
            <p:cNvSpPr/>
            <p:nvPr/>
          </p:nvSpPr>
          <p:spPr>
            <a:xfrm>
              <a:off x="7413173"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pt286"/>
            <p:cNvSpPr/>
            <p:nvPr/>
          </p:nvSpPr>
          <p:spPr>
            <a:xfrm>
              <a:off x="7413173"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7" name="pt287"/>
            <p:cNvSpPr/>
            <p:nvPr/>
          </p:nvSpPr>
          <p:spPr>
            <a:xfrm>
              <a:off x="7472281"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8" name="pt288"/>
            <p:cNvSpPr/>
            <p:nvPr/>
          </p:nvSpPr>
          <p:spPr>
            <a:xfrm>
              <a:off x="7472281"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9" name="pt289"/>
            <p:cNvSpPr/>
            <p:nvPr/>
          </p:nvSpPr>
          <p:spPr>
            <a:xfrm>
              <a:off x="759049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0" name="pt290"/>
            <p:cNvSpPr/>
            <p:nvPr/>
          </p:nvSpPr>
          <p:spPr>
            <a:xfrm>
              <a:off x="759049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1" name="pt291"/>
            <p:cNvSpPr/>
            <p:nvPr/>
          </p:nvSpPr>
          <p:spPr>
            <a:xfrm>
              <a:off x="759049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2" name="pt292"/>
            <p:cNvSpPr/>
            <p:nvPr/>
          </p:nvSpPr>
          <p:spPr>
            <a:xfrm>
              <a:off x="759049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3" name="pt293"/>
            <p:cNvSpPr/>
            <p:nvPr/>
          </p:nvSpPr>
          <p:spPr>
            <a:xfrm>
              <a:off x="764960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4" name="pt294"/>
            <p:cNvSpPr/>
            <p:nvPr/>
          </p:nvSpPr>
          <p:spPr>
            <a:xfrm>
              <a:off x="7649606"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5" name="pt295"/>
            <p:cNvSpPr/>
            <p:nvPr/>
          </p:nvSpPr>
          <p:spPr>
            <a:xfrm>
              <a:off x="7649606"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6" name="pt296"/>
            <p:cNvSpPr/>
            <p:nvPr/>
          </p:nvSpPr>
          <p:spPr>
            <a:xfrm>
              <a:off x="7649606"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7" name="pt297"/>
            <p:cNvSpPr/>
            <p:nvPr/>
          </p:nvSpPr>
          <p:spPr>
            <a:xfrm>
              <a:off x="770871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8" name="pt298"/>
            <p:cNvSpPr/>
            <p:nvPr/>
          </p:nvSpPr>
          <p:spPr>
            <a:xfrm>
              <a:off x="7708715"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9" name="pt299"/>
            <p:cNvSpPr/>
            <p:nvPr/>
          </p:nvSpPr>
          <p:spPr>
            <a:xfrm>
              <a:off x="7708715"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0" name="pt300"/>
            <p:cNvSpPr/>
            <p:nvPr/>
          </p:nvSpPr>
          <p:spPr>
            <a:xfrm>
              <a:off x="7708715"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1" name="pt301"/>
            <p:cNvSpPr/>
            <p:nvPr/>
          </p:nvSpPr>
          <p:spPr>
            <a:xfrm>
              <a:off x="7767823"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7767823"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7767823"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7767823"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7767823"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7767823"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7767823"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7826932"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7826932"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7826932"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7826932"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7826932"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7826932"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6592622"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15" name="tx315"/>
            <p:cNvSpPr/>
            <p:nvPr/>
          </p:nvSpPr>
          <p:spPr>
            <a:xfrm>
              <a:off x="6647267"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16" name="tx316"/>
            <p:cNvSpPr/>
            <p:nvPr/>
          </p:nvSpPr>
          <p:spPr>
            <a:xfrm>
              <a:off x="6765561"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17" name="tx317"/>
            <p:cNvSpPr/>
            <p:nvPr/>
          </p:nvSpPr>
          <p:spPr>
            <a:xfrm>
              <a:off x="6756711"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18" name="tx318"/>
            <p:cNvSpPr/>
            <p:nvPr/>
          </p:nvSpPr>
          <p:spPr>
            <a:xfrm>
              <a:off x="6774372"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19" name="tx319"/>
            <p:cNvSpPr/>
            <p:nvPr/>
          </p:nvSpPr>
          <p:spPr>
            <a:xfrm>
              <a:off x="6747899"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20" name="tx320"/>
            <p:cNvSpPr/>
            <p:nvPr/>
          </p:nvSpPr>
          <p:spPr>
            <a:xfrm>
              <a:off x="6833481"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21" name="tx321"/>
            <p:cNvSpPr/>
            <p:nvPr/>
          </p:nvSpPr>
          <p:spPr>
            <a:xfrm>
              <a:off x="6923449"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22" name="tx322"/>
            <p:cNvSpPr/>
            <p:nvPr/>
          </p:nvSpPr>
          <p:spPr>
            <a:xfrm>
              <a:off x="6919062"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23" name="tx323"/>
            <p:cNvSpPr/>
            <p:nvPr/>
          </p:nvSpPr>
          <p:spPr>
            <a:xfrm>
              <a:off x="6883739"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24" name="tx324"/>
            <p:cNvSpPr/>
            <p:nvPr/>
          </p:nvSpPr>
          <p:spPr>
            <a:xfrm>
              <a:off x="6879314"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25" name="tx325"/>
            <p:cNvSpPr/>
            <p:nvPr/>
          </p:nvSpPr>
          <p:spPr>
            <a:xfrm>
              <a:off x="6993144"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26" name="tx326"/>
            <p:cNvSpPr/>
            <p:nvPr/>
          </p:nvSpPr>
          <p:spPr>
            <a:xfrm>
              <a:off x="7032931"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27" name="tx327"/>
            <p:cNvSpPr/>
            <p:nvPr/>
          </p:nvSpPr>
          <p:spPr>
            <a:xfrm>
              <a:off x="6988719"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28" name="tx328"/>
            <p:cNvSpPr/>
            <p:nvPr/>
          </p:nvSpPr>
          <p:spPr>
            <a:xfrm>
              <a:off x="7056639"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29" name="tx329"/>
            <p:cNvSpPr/>
            <p:nvPr/>
          </p:nvSpPr>
          <p:spPr>
            <a:xfrm>
              <a:off x="7056639"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30" name="tx330"/>
            <p:cNvSpPr/>
            <p:nvPr/>
          </p:nvSpPr>
          <p:spPr>
            <a:xfrm>
              <a:off x="7214643"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31" name="tx331"/>
            <p:cNvSpPr/>
            <p:nvPr/>
          </p:nvSpPr>
          <p:spPr>
            <a:xfrm>
              <a:off x="7161658"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32" name="tx332"/>
            <p:cNvSpPr/>
            <p:nvPr/>
          </p:nvSpPr>
          <p:spPr>
            <a:xfrm>
              <a:off x="7157233"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33" name="tx333"/>
            <p:cNvSpPr/>
            <p:nvPr/>
          </p:nvSpPr>
          <p:spPr>
            <a:xfrm>
              <a:off x="7170469"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34" name="tx334"/>
            <p:cNvSpPr/>
            <p:nvPr/>
          </p:nvSpPr>
          <p:spPr>
            <a:xfrm>
              <a:off x="7229577"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35" name="tx335"/>
            <p:cNvSpPr/>
            <p:nvPr/>
          </p:nvSpPr>
          <p:spPr>
            <a:xfrm>
              <a:off x="7238428"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36" name="tx336"/>
            <p:cNvSpPr/>
            <p:nvPr/>
          </p:nvSpPr>
          <p:spPr>
            <a:xfrm>
              <a:off x="7220766"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37" name="tx337"/>
            <p:cNvSpPr/>
            <p:nvPr/>
          </p:nvSpPr>
          <p:spPr>
            <a:xfrm>
              <a:off x="7238350"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38" name="tx338"/>
            <p:cNvSpPr/>
            <p:nvPr/>
          </p:nvSpPr>
          <p:spPr>
            <a:xfrm>
              <a:off x="7297536"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39" name="tx339"/>
            <p:cNvSpPr/>
            <p:nvPr/>
          </p:nvSpPr>
          <p:spPr>
            <a:xfrm>
              <a:off x="728426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40" name="tx340"/>
            <p:cNvSpPr/>
            <p:nvPr/>
          </p:nvSpPr>
          <p:spPr>
            <a:xfrm>
              <a:off x="7288686"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41" name="tx341"/>
            <p:cNvSpPr/>
            <p:nvPr/>
          </p:nvSpPr>
          <p:spPr>
            <a:xfrm>
              <a:off x="7288647"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42" name="tx342"/>
            <p:cNvSpPr/>
            <p:nvPr/>
          </p:nvSpPr>
          <p:spPr>
            <a:xfrm>
              <a:off x="7347794"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43" name="tx343"/>
            <p:cNvSpPr/>
            <p:nvPr/>
          </p:nvSpPr>
          <p:spPr>
            <a:xfrm>
              <a:off x="7365378"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44" name="tx344"/>
            <p:cNvSpPr/>
            <p:nvPr/>
          </p:nvSpPr>
          <p:spPr>
            <a:xfrm>
              <a:off x="7352180"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45" name="tx345"/>
            <p:cNvSpPr/>
            <p:nvPr/>
          </p:nvSpPr>
          <p:spPr>
            <a:xfrm>
              <a:off x="73831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46" name="tx346"/>
            <p:cNvSpPr/>
            <p:nvPr/>
          </p:nvSpPr>
          <p:spPr>
            <a:xfrm>
              <a:off x="7365456"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47" name="tx347"/>
            <p:cNvSpPr/>
            <p:nvPr/>
          </p:nvSpPr>
          <p:spPr>
            <a:xfrm>
              <a:off x="7352180"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48" name="tx348"/>
            <p:cNvSpPr/>
            <p:nvPr/>
          </p:nvSpPr>
          <p:spPr>
            <a:xfrm>
              <a:off x="7356567"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49" name="tx349"/>
            <p:cNvSpPr/>
            <p:nvPr/>
          </p:nvSpPr>
          <p:spPr>
            <a:xfrm>
              <a:off x="7402516"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50" name="tx350"/>
            <p:cNvSpPr/>
            <p:nvPr/>
          </p:nvSpPr>
          <p:spPr>
            <a:xfrm>
              <a:off x="7424487"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51" name="tx351"/>
            <p:cNvSpPr/>
            <p:nvPr/>
          </p:nvSpPr>
          <p:spPr>
            <a:xfrm>
              <a:off x="7420100"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52" name="tx352"/>
            <p:cNvSpPr/>
            <p:nvPr/>
          </p:nvSpPr>
          <p:spPr>
            <a:xfrm>
              <a:off x="7415753"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53" name="tx353"/>
            <p:cNvSpPr/>
            <p:nvPr/>
          </p:nvSpPr>
          <p:spPr>
            <a:xfrm>
              <a:off x="7389280"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54" name="tx354"/>
            <p:cNvSpPr/>
            <p:nvPr/>
          </p:nvSpPr>
          <p:spPr>
            <a:xfrm>
              <a:off x="7415753"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55" name="rc355"/>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356" name="pl356"/>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92698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rc358"/>
            <p:cNvSpPr/>
            <p:nvPr/>
          </p:nvSpPr>
          <p:spPr>
            <a:xfrm>
              <a:off x="8069916" y="5164331"/>
              <a:ext cx="1861912" cy="105907"/>
            </a:xfrm>
            <a:prstGeom prst="rect">
              <a:avLst/>
            </a:prstGeom>
            <a:solidFill>
              <a:srgbClr val="D9D9D9">
                <a:alpha val="60000"/>
              </a:srgbClr>
            </a:solidFill>
          </p:spPr>
          <p:txBody>
            <a:bodyPr/>
            <a:lstStyle/>
            <a:p/>
          </p:txBody>
        </p:sp>
        <p:sp>
          <p:nvSpPr>
            <p:cNvPr id="359" name="pl359"/>
            <p:cNvSpPr/>
            <p:nvPr/>
          </p:nvSpPr>
          <p:spPr>
            <a:xfrm>
              <a:off x="94471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0" name="tx360"/>
            <p:cNvSpPr/>
            <p:nvPr/>
          </p:nvSpPr>
          <p:spPr>
            <a:xfrm>
              <a:off x="861198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61" name="pt361"/>
            <p:cNvSpPr/>
            <p:nvPr/>
          </p:nvSpPr>
          <p:spPr>
            <a:xfrm>
              <a:off x="8812700"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2" name="pt362"/>
            <p:cNvSpPr/>
            <p:nvPr/>
          </p:nvSpPr>
          <p:spPr>
            <a:xfrm>
              <a:off x="8871808"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3" name="pt363"/>
            <p:cNvSpPr/>
            <p:nvPr/>
          </p:nvSpPr>
          <p:spPr>
            <a:xfrm>
              <a:off x="89309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4" name="pt364"/>
            <p:cNvSpPr/>
            <p:nvPr/>
          </p:nvSpPr>
          <p:spPr>
            <a:xfrm>
              <a:off x="899002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5" name="pt365"/>
            <p:cNvSpPr/>
            <p:nvPr/>
          </p:nvSpPr>
          <p:spPr>
            <a:xfrm>
              <a:off x="9049133"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6" name="pt366"/>
            <p:cNvSpPr/>
            <p:nvPr/>
          </p:nvSpPr>
          <p:spPr>
            <a:xfrm>
              <a:off x="9108242"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7" name="pt367"/>
            <p:cNvSpPr/>
            <p:nvPr/>
          </p:nvSpPr>
          <p:spPr>
            <a:xfrm>
              <a:off x="9108242"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8" name="pt368"/>
            <p:cNvSpPr/>
            <p:nvPr/>
          </p:nvSpPr>
          <p:spPr>
            <a:xfrm>
              <a:off x="9167350"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9167350"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9285567"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1" name="pt371"/>
            <p:cNvSpPr/>
            <p:nvPr/>
          </p:nvSpPr>
          <p:spPr>
            <a:xfrm>
              <a:off x="9285567"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2" name="pt372"/>
            <p:cNvSpPr/>
            <p:nvPr/>
          </p:nvSpPr>
          <p:spPr>
            <a:xfrm>
              <a:off x="928556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3" name="pt373"/>
            <p:cNvSpPr/>
            <p:nvPr/>
          </p:nvSpPr>
          <p:spPr>
            <a:xfrm>
              <a:off x="9344675"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4" name="pt374"/>
            <p:cNvSpPr/>
            <p:nvPr/>
          </p:nvSpPr>
          <p:spPr>
            <a:xfrm>
              <a:off x="9344675"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5" name="pt375"/>
            <p:cNvSpPr/>
            <p:nvPr/>
          </p:nvSpPr>
          <p:spPr>
            <a:xfrm>
              <a:off x="9344675"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6" name="pt376"/>
            <p:cNvSpPr/>
            <p:nvPr/>
          </p:nvSpPr>
          <p:spPr>
            <a:xfrm>
              <a:off x="9344675"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7" name="pt377"/>
            <p:cNvSpPr/>
            <p:nvPr/>
          </p:nvSpPr>
          <p:spPr>
            <a:xfrm>
              <a:off x="940378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8" name="pt378"/>
            <p:cNvSpPr/>
            <p:nvPr/>
          </p:nvSpPr>
          <p:spPr>
            <a:xfrm>
              <a:off x="946289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946289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946289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946289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2" name="pt382"/>
            <p:cNvSpPr/>
            <p:nvPr/>
          </p:nvSpPr>
          <p:spPr>
            <a:xfrm>
              <a:off x="9522000"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3" name="pt383"/>
            <p:cNvSpPr/>
            <p:nvPr/>
          </p:nvSpPr>
          <p:spPr>
            <a:xfrm>
              <a:off x="9522000"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9522000"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pt385"/>
            <p:cNvSpPr/>
            <p:nvPr/>
          </p:nvSpPr>
          <p:spPr>
            <a:xfrm>
              <a:off x="9522000"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6" name="pt386"/>
            <p:cNvSpPr/>
            <p:nvPr/>
          </p:nvSpPr>
          <p:spPr>
            <a:xfrm>
              <a:off x="958110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7" name="pt387"/>
            <p:cNvSpPr/>
            <p:nvPr/>
          </p:nvSpPr>
          <p:spPr>
            <a:xfrm>
              <a:off x="958110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8" name="pt388"/>
            <p:cNvSpPr/>
            <p:nvPr/>
          </p:nvSpPr>
          <p:spPr>
            <a:xfrm>
              <a:off x="958110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9" name="pt389"/>
            <p:cNvSpPr/>
            <p:nvPr/>
          </p:nvSpPr>
          <p:spPr>
            <a:xfrm>
              <a:off x="958110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0" name="pt390"/>
            <p:cNvSpPr/>
            <p:nvPr/>
          </p:nvSpPr>
          <p:spPr>
            <a:xfrm>
              <a:off x="958110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1" name="pt391"/>
            <p:cNvSpPr/>
            <p:nvPr/>
          </p:nvSpPr>
          <p:spPr>
            <a:xfrm>
              <a:off x="964021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964021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pt393"/>
            <p:cNvSpPr/>
            <p:nvPr/>
          </p:nvSpPr>
          <p:spPr>
            <a:xfrm>
              <a:off x="964021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pt394"/>
            <p:cNvSpPr/>
            <p:nvPr/>
          </p:nvSpPr>
          <p:spPr>
            <a:xfrm>
              <a:off x="964021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5" name="pt395"/>
            <p:cNvSpPr/>
            <p:nvPr/>
          </p:nvSpPr>
          <p:spPr>
            <a:xfrm>
              <a:off x="969932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9699325"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pt397"/>
            <p:cNvSpPr/>
            <p:nvPr/>
          </p:nvSpPr>
          <p:spPr>
            <a:xfrm>
              <a:off x="9699325"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9758433"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9758433"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9758433"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975843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tx402"/>
            <p:cNvSpPr/>
            <p:nvPr/>
          </p:nvSpPr>
          <p:spPr>
            <a:xfrm>
              <a:off x="840590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03" name="tx403"/>
            <p:cNvSpPr/>
            <p:nvPr/>
          </p:nvSpPr>
          <p:spPr>
            <a:xfrm>
              <a:off x="8460629"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04" name="tx404"/>
            <p:cNvSpPr/>
            <p:nvPr/>
          </p:nvSpPr>
          <p:spPr>
            <a:xfrm>
              <a:off x="8502076"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05" name="tx405"/>
            <p:cNvSpPr/>
            <p:nvPr/>
          </p:nvSpPr>
          <p:spPr>
            <a:xfrm>
              <a:off x="8587658"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06" name="tx406"/>
            <p:cNvSpPr/>
            <p:nvPr/>
          </p:nvSpPr>
          <p:spPr>
            <a:xfrm>
              <a:off x="8673239"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07" name="tx407"/>
            <p:cNvSpPr/>
            <p:nvPr/>
          </p:nvSpPr>
          <p:spPr>
            <a:xfrm>
              <a:off x="8670590"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08" name="tx408"/>
            <p:cNvSpPr/>
            <p:nvPr/>
          </p:nvSpPr>
          <p:spPr>
            <a:xfrm>
              <a:off x="8697024"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09" name="tx409"/>
            <p:cNvSpPr/>
            <p:nvPr/>
          </p:nvSpPr>
          <p:spPr>
            <a:xfrm>
              <a:off x="8764983"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10" name="tx410"/>
            <p:cNvSpPr/>
            <p:nvPr/>
          </p:nvSpPr>
          <p:spPr>
            <a:xfrm>
              <a:off x="8742896"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11" name="tx411"/>
            <p:cNvSpPr/>
            <p:nvPr/>
          </p:nvSpPr>
          <p:spPr>
            <a:xfrm>
              <a:off x="8869924"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12" name="tx412"/>
            <p:cNvSpPr/>
            <p:nvPr/>
          </p:nvSpPr>
          <p:spPr>
            <a:xfrm>
              <a:off x="8869924"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13" name="tx413"/>
            <p:cNvSpPr/>
            <p:nvPr/>
          </p:nvSpPr>
          <p:spPr>
            <a:xfrm>
              <a:off x="8874310"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14" name="tx414"/>
            <p:cNvSpPr/>
            <p:nvPr/>
          </p:nvSpPr>
          <p:spPr>
            <a:xfrm>
              <a:off x="8924646"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15" name="tx415"/>
            <p:cNvSpPr/>
            <p:nvPr/>
          </p:nvSpPr>
          <p:spPr>
            <a:xfrm>
              <a:off x="8942308"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16" name="tx416"/>
            <p:cNvSpPr/>
            <p:nvPr/>
          </p:nvSpPr>
          <p:spPr>
            <a:xfrm>
              <a:off x="8933496"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17" name="tx417"/>
            <p:cNvSpPr/>
            <p:nvPr/>
          </p:nvSpPr>
          <p:spPr>
            <a:xfrm>
              <a:off x="8929032"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18" name="tx418"/>
            <p:cNvSpPr/>
            <p:nvPr/>
          </p:nvSpPr>
          <p:spPr>
            <a:xfrm>
              <a:off x="8970518"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19" name="tx419"/>
            <p:cNvSpPr/>
            <p:nvPr/>
          </p:nvSpPr>
          <p:spPr>
            <a:xfrm>
              <a:off x="9042863"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20" name="tx420"/>
            <p:cNvSpPr/>
            <p:nvPr/>
          </p:nvSpPr>
          <p:spPr>
            <a:xfrm>
              <a:off x="9091384"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21" name="tx421"/>
            <p:cNvSpPr/>
            <p:nvPr/>
          </p:nvSpPr>
          <p:spPr>
            <a:xfrm>
              <a:off x="9051635"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22" name="tx422"/>
            <p:cNvSpPr/>
            <p:nvPr/>
          </p:nvSpPr>
          <p:spPr>
            <a:xfrm>
              <a:off x="9047249"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23" name="tx423"/>
            <p:cNvSpPr/>
            <p:nvPr/>
          </p:nvSpPr>
          <p:spPr>
            <a:xfrm>
              <a:off x="9110821"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24" name="tx424"/>
            <p:cNvSpPr/>
            <p:nvPr/>
          </p:nvSpPr>
          <p:spPr>
            <a:xfrm>
              <a:off x="9141758"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25" name="tx425"/>
            <p:cNvSpPr/>
            <p:nvPr/>
          </p:nvSpPr>
          <p:spPr>
            <a:xfrm>
              <a:off x="9146145"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26" name="tx426"/>
            <p:cNvSpPr/>
            <p:nvPr/>
          </p:nvSpPr>
          <p:spPr>
            <a:xfrm>
              <a:off x="9101971"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27" name="tx427"/>
            <p:cNvSpPr/>
            <p:nvPr/>
          </p:nvSpPr>
          <p:spPr>
            <a:xfrm>
              <a:off x="9178663"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28" name="tx428"/>
            <p:cNvSpPr/>
            <p:nvPr/>
          </p:nvSpPr>
          <p:spPr>
            <a:xfrm>
              <a:off x="9169930"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29" name="tx429"/>
            <p:cNvSpPr/>
            <p:nvPr/>
          </p:nvSpPr>
          <p:spPr>
            <a:xfrm>
              <a:off x="9161079"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30" name="tx430"/>
            <p:cNvSpPr/>
            <p:nvPr/>
          </p:nvSpPr>
          <p:spPr>
            <a:xfrm>
              <a:off x="9152268"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31" name="tx431"/>
            <p:cNvSpPr/>
            <p:nvPr/>
          </p:nvSpPr>
          <p:spPr>
            <a:xfrm>
              <a:off x="9169852"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32" name="tx432"/>
            <p:cNvSpPr/>
            <p:nvPr/>
          </p:nvSpPr>
          <p:spPr>
            <a:xfrm>
              <a:off x="9211376"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33" name="tx433"/>
            <p:cNvSpPr/>
            <p:nvPr/>
          </p:nvSpPr>
          <p:spPr>
            <a:xfrm>
              <a:off x="921576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34" name="tx434"/>
            <p:cNvSpPr/>
            <p:nvPr/>
          </p:nvSpPr>
          <p:spPr>
            <a:xfrm>
              <a:off x="922018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35" name="tx435"/>
            <p:cNvSpPr/>
            <p:nvPr/>
          </p:nvSpPr>
          <p:spPr>
            <a:xfrm>
              <a:off x="9220149"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36" name="tx436"/>
            <p:cNvSpPr/>
            <p:nvPr/>
          </p:nvSpPr>
          <p:spPr>
            <a:xfrm>
              <a:off x="9314619"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37" name="tx437"/>
            <p:cNvSpPr/>
            <p:nvPr/>
          </p:nvSpPr>
          <p:spPr>
            <a:xfrm>
              <a:off x="9288146"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38" name="tx438"/>
            <p:cNvSpPr/>
            <p:nvPr/>
          </p:nvSpPr>
          <p:spPr>
            <a:xfrm>
              <a:off x="9283682"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39" name="tx439"/>
            <p:cNvSpPr/>
            <p:nvPr/>
          </p:nvSpPr>
          <p:spPr>
            <a:xfrm>
              <a:off x="933840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40" name="tx440"/>
            <p:cNvSpPr/>
            <p:nvPr/>
          </p:nvSpPr>
          <p:spPr>
            <a:xfrm>
              <a:off x="933401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41" name="tx441"/>
            <p:cNvSpPr/>
            <p:nvPr/>
          </p:nvSpPr>
          <p:spPr>
            <a:xfrm>
              <a:off x="935598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42" name="tx442"/>
            <p:cNvSpPr/>
            <p:nvPr/>
          </p:nvSpPr>
          <p:spPr>
            <a:xfrm>
              <a:off x="935160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43" name="rc443"/>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444" name="pl444"/>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45" name="pl445"/>
            <p:cNvSpPr/>
            <p:nvPr/>
          </p:nvSpPr>
          <p:spPr>
            <a:xfrm>
              <a:off x="112013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46" name="rc446"/>
            <p:cNvSpPr/>
            <p:nvPr/>
          </p:nvSpPr>
          <p:spPr>
            <a:xfrm>
              <a:off x="10001418" y="4422979"/>
              <a:ext cx="1861912" cy="105907"/>
            </a:xfrm>
            <a:prstGeom prst="rect">
              <a:avLst/>
            </a:prstGeom>
            <a:solidFill>
              <a:srgbClr val="D9D9D9">
                <a:alpha val="60000"/>
              </a:srgbClr>
            </a:solidFill>
          </p:spPr>
          <p:txBody>
            <a:bodyPr/>
            <a:lstStyle/>
            <a:p/>
          </p:txBody>
        </p:sp>
        <p:sp>
          <p:nvSpPr>
            <p:cNvPr id="447" name="pl447"/>
            <p:cNvSpPr/>
            <p:nvPr/>
          </p:nvSpPr>
          <p:spPr>
            <a:xfrm>
              <a:off x="1131953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48" name="tx448"/>
            <p:cNvSpPr/>
            <p:nvPr/>
          </p:nvSpPr>
          <p:spPr>
            <a:xfrm>
              <a:off x="10484375"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49" name="pt449"/>
            <p:cNvSpPr/>
            <p:nvPr/>
          </p:nvSpPr>
          <p:spPr>
            <a:xfrm>
              <a:off x="10153118"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0" name="pt450"/>
            <p:cNvSpPr/>
            <p:nvPr/>
          </p:nvSpPr>
          <p:spPr>
            <a:xfrm>
              <a:off x="10271335"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1" name="pt451"/>
            <p:cNvSpPr/>
            <p:nvPr/>
          </p:nvSpPr>
          <p:spPr>
            <a:xfrm>
              <a:off x="10507768"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2" name="pt452"/>
            <p:cNvSpPr/>
            <p:nvPr/>
          </p:nvSpPr>
          <p:spPr>
            <a:xfrm>
              <a:off x="1056687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3" name="pt453"/>
            <p:cNvSpPr/>
            <p:nvPr/>
          </p:nvSpPr>
          <p:spPr>
            <a:xfrm>
              <a:off x="10625985"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4" name="pt454"/>
            <p:cNvSpPr/>
            <p:nvPr/>
          </p:nvSpPr>
          <p:spPr>
            <a:xfrm>
              <a:off x="10744202"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5" name="pt455"/>
            <p:cNvSpPr/>
            <p:nvPr/>
          </p:nvSpPr>
          <p:spPr>
            <a:xfrm>
              <a:off x="10744202"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6" name="pt456"/>
            <p:cNvSpPr/>
            <p:nvPr/>
          </p:nvSpPr>
          <p:spPr>
            <a:xfrm>
              <a:off x="10803310"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7" name="pt457"/>
            <p:cNvSpPr/>
            <p:nvPr/>
          </p:nvSpPr>
          <p:spPr>
            <a:xfrm>
              <a:off x="10803310"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8" name="pt458"/>
            <p:cNvSpPr/>
            <p:nvPr/>
          </p:nvSpPr>
          <p:spPr>
            <a:xfrm>
              <a:off x="10803310"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9" name="pt459"/>
            <p:cNvSpPr/>
            <p:nvPr/>
          </p:nvSpPr>
          <p:spPr>
            <a:xfrm>
              <a:off x="10862418"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0" name="pt460"/>
            <p:cNvSpPr/>
            <p:nvPr/>
          </p:nvSpPr>
          <p:spPr>
            <a:xfrm>
              <a:off x="10862418"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1" name="pt461"/>
            <p:cNvSpPr/>
            <p:nvPr/>
          </p:nvSpPr>
          <p:spPr>
            <a:xfrm>
              <a:off x="10980635"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2" name="pt462"/>
            <p:cNvSpPr/>
            <p:nvPr/>
          </p:nvSpPr>
          <p:spPr>
            <a:xfrm>
              <a:off x="11039743"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3" name="pt463"/>
            <p:cNvSpPr/>
            <p:nvPr/>
          </p:nvSpPr>
          <p:spPr>
            <a:xfrm>
              <a:off x="11039743"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4" name="pt464"/>
            <p:cNvSpPr/>
            <p:nvPr/>
          </p:nvSpPr>
          <p:spPr>
            <a:xfrm>
              <a:off x="11098852"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5" name="pt465"/>
            <p:cNvSpPr/>
            <p:nvPr/>
          </p:nvSpPr>
          <p:spPr>
            <a:xfrm>
              <a:off x="11157960"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6" name="pt466"/>
            <p:cNvSpPr/>
            <p:nvPr/>
          </p:nvSpPr>
          <p:spPr>
            <a:xfrm>
              <a:off x="11217068"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7" name="pt467"/>
            <p:cNvSpPr/>
            <p:nvPr/>
          </p:nvSpPr>
          <p:spPr>
            <a:xfrm>
              <a:off x="11276177"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8" name="pt468"/>
            <p:cNvSpPr/>
            <p:nvPr/>
          </p:nvSpPr>
          <p:spPr>
            <a:xfrm>
              <a:off x="11276177"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9" name="pt469"/>
            <p:cNvSpPr/>
            <p:nvPr/>
          </p:nvSpPr>
          <p:spPr>
            <a:xfrm>
              <a:off x="11276177"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0" name="pt470"/>
            <p:cNvSpPr/>
            <p:nvPr/>
          </p:nvSpPr>
          <p:spPr>
            <a:xfrm>
              <a:off x="11276177"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1" name="pt471"/>
            <p:cNvSpPr/>
            <p:nvPr/>
          </p:nvSpPr>
          <p:spPr>
            <a:xfrm>
              <a:off x="11276177"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2" name="pt472"/>
            <p:cNvSpPr/>
            <p:nvPr/>
          </p:nvSpPr>
          <p:spPr>
            <a:xfrm>
              <a:off x="1133528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3" name="pt473"/>
            <p:cNvSpPr/>
            <p:nvPr/>
          </p:nvSpPr>
          <p:spPr>
            <a:xfrm>
              <a:off x="1133528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4" name="pt474"/>
            <p:cNvSpPr/>
            <p:nvPr/>
          </p:nvSpPr>
          <p:spPr>
            <a:xfrm>
              <a:off x="1133528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5" name="pt475"/>
            <p:cNvSpPr/>
            <p:nvPr/>
          </p:nvSpPr>
          <p:spPr>
            <a:xfrm>
              <a:off x="1133528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6" name="pt476"/>
            <p:cNvSpPr/>
            <p:nvPr/>
          </p:nvSpPr>
          <p:spPr>
            <a:xfrm>
              <a:off x="1133528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7" name="pt477"/>
            <p:cNvSpPr/>
            <p:nvPr/>
          </p:nvSpPr>
          <p:spPr>
            <a:xfrm>
              <a:off x="11394393"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8" name="pt478"/>
            <p:cNvSpPr/>
            <p:nvPr/>
          </p:nvSpPr>
          <p:spPr>
            <a:xfrm>
              <a:off x="11394393"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9" name="pt479"/>
            <p:cNvSpPr/>
            <p:nvPr/>
          </p:nvSpPr>
          <p:spPr>
            <a:xfrm>
              <a:off x="11394393"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0" name="pt480"/>
            <p:cNvSpPr/>
            <p:nvPr/>
          </p:nvSpPr>
          <p:spPr>
            <a:xfrm>
              <a:off x="11453502"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1" name="pt481"/>
            <p:cNvSpPr/>
            <p:nvPr/>
          </p:nvSpPr>
          <p:spPr>
            <a:xfrm>
              <a:off x="11453502"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2" name="pt482"/>
            <p:cNvSpPr/>
            <p:nvPr/>
          </p:nvSpPr>
          <p:spPr>
            <a:xfrm>
              <a:off x="11453502"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3" name="pt483"/>
            <p:cNvSpPr/>
            <p:nvPr/>
          </p:nvSpPr>
          <p:spPr>
            <a:xfrm>
              <a:off x="11453502"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4" name="pt484"/>
            <p:cNvSpPr/>
            <p:nvPr/>
          </p:nvSpPr>
          <p:spPr>
            <a:xfrm>
              <a:off x="11453502"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5" name="pt485"/>
            <p:cNvSpPr/>
            <p:nvPr/>
          </p:nvSpPr>
          <p:spPr>
            <a:xfrm>
              <a:off x="11453502"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151261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157171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163082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1689935"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tx490"/>
            <p:cNvSpPr/>
            <p:nvPr/>
          </p:nvSpPr>
          <p:spPr>
            <a:xfrm>
              <a:off x="1049201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91" name="tx491"/>
            <p:cNvSpPr/>
            <p:nvPr/>
          </p:nvSpPr>
          <p:spPr>
            <a:xfrm>
              <a:off x="10610234"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92" name="tx492"/>
            <p:cNvSpPr/>
            <p:nvPr/>
          </p:nvSpPr>
          <p:spPr>
            <a:xfrm>
              <a:off x="10846667"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93" name="tx493"/>
            <p:cNvSpPr/>
            <p:nvPr/>
          </p:nvSpPr>
          <p:spPr>
            <a:xfrm>
              <a:off x="10129225"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94" name="tx494"/>
            <p:cNvSpPr/>
            <p:nvPr/>
          </p:nvSpPr>
          <p:spPr>
            <a:xfrm>
              <a:off x="10214767"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95" name="tx495"/>
            <p:cNvSpPr/>
            <p:nvPr/>
          </p:nvSpPr>
          <p:spPr>
            <a:xfrm>
              <a:off x="10368346"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96" name="tx496"/>
            <p:cNvSpPr/>
            <p:nvPr/>
          </p:nvSpPr>
          <p:spPr>
            <a:xfrm>
              <a:off x="10332945"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97" name="tx497"/>
            <p:cNvSpPr/>
            <p:nvPr/>
          </p:nvSpPr>
          <p:spPr>
            <a:xfrm>
              <a:off x="10392131"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98" name="tx498"/>
            <p:cNvSpPr/>
            <p:nvPr/>
          </p:nvSpPr>
          <p:spPr>
            <a:xfrm>
              <a:off x="10392131"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99" name="tx499"/>
            <p:cNvSpPr/>
            <p:nvPr/>
          </p:nvSpPr>
          <p:spPr>
            <a:xfrm>
              <a:off x="10378856"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00" name="tx500"/>
            <p:cNvSpPr/>
            <p:nvPr/>
          </p:nvSpPr>
          <p:spPr>
            <a:xfrm>
              <a:off x="1046005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01" name="tx501"/>
            <p:cNvSpPr/>
            <p:nvPr/>
          </p:nvSpPr>
          <p:spPr>
            <a:xfrm>
              <a:off x="1043357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02" name="tx502"/>
            <p:cNvSpPr/>
            <p:nvPr/>
          </p:nvSpPr>
          <p:spPr>
            <a:xfrm>
              <a:off x="10604741"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03" name="tx503"/>
            <p:cNvSpPr/>
            <p:nvPr/>
          </p:nvSpPr>
          <p:spPr>
            <a:xfrm>
              <a:off x="10637376"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04" name="tx504"/>
            <p:cNvSpPr/>
            <p:nvPr/>
          </p:nvSpPr>
          <p:spPr>
            <a:xfrm>
              <a:off x="10624101"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05" name="tx505"/>
            <p:cNvSpPr/>
            <p:nvPr/>
          </p:nvSpPr>
          <p:spPr>
            <a:xfrm>
              <a:off x="10687673"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06" name="tx506"/>
            <p:cNvSpPr/>
            <p:nvPr/>
          </p:nvSpPr>
          <p:spPr>
            <a:xfrm>
              <a:off x="10755515"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07" name="tx507"/>
            <p:cNvSpPr/>
            <p:nvPr/>
          </p:nvSpPr>
          <p:spPr>
            <a:xfrm>
              <a:off x="10801426"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08" name="tx508"/>
            <p:cNvSpPr/>
            <p:nvPr/>
          </p:nvSpPr>
          <p:spPr>
            <a:xfrm>
              <a:off x="10895935"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09" name="tx509"/>
            <p:cNvSpPr/>
            <p:nvPr/>
          </p:nvSpPr>
          <p:spPr>
            <a:xfrm>
              <a:off x="10856148"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10" name="tx510"/>
            <p:cNvSpPr/>
            <p:nvPr/>
          </p:nvSpPr>
          <p:spPr>
            <a:xfrm>
              <a:off x="10891471"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11" name="tx511"/>
            <p:cNvSpPr/>
            <p:nvPr/>
          </p:nvSpPr>
          <p:spPr>
            <a:xfrm>
              <a:off x="10864920"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12" name="tx512"/>
            <p:cNvSpPr/>
            <p:nvPr/>
          </p:nvSpPr>
          <p:spPr>
            <a:xfrm>
              <a:off x="10856148"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13" name="tx513"/>
            <p:cNvSpPr/>
            <p:nvPr/>
          </p:nvSpPr>
          <p:spPr>
            <a:xfrm>
              <a:off x="10924106"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14" name="tx514"/>
            <p:cNvSpPr/>
            <p:nvPr/>
          </p:nvSpPr>
          <p:spPr>
            <a:xfrm>
              <a:off x="1096377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15" name="tx515"/>
            <p:cNvSpPr/>
            <p:nvPr/>
          </p:nvSpPr>
          <p:spPr>
            <a:xfrm>
              <a:off x="10906445"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16" name="tx516"/>
            <p:cNvSpPr/>
            <p:nvPr/>
          </p:nvSpPr>
          <p:spPr>
            <a:xfrm>
              <a:off x="1091521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17" name="tx517"/>
            <p:cNvSpPr/>
            <p:nvPr/>
          </p:nvSpPr>
          <p:spPr>
            <a:xfrm>
              <a:off x="1092402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18" name="tx518"/>
            <p:cNvSpPr/>
            <p:nvPr/>
          </p:nvSpPr>
          <p:spPr>
            <a:xfrm>
              <a:off x="10974364"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19" name="tx519"/>
            <p:cNvSpPr/>
            <p:nvPr/>
          </p:nvSpPr>
          <p:spPr>
            <a:xfrm>
              <a:off x="10987562"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20" name="tx520"/>
            <p:cNvSpPr/>
            <p:nvPr/>
          </p:nvSpPr>
          <p:spPr>
            <a:xfrm>
              <a:off x="10961128"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21" name="tx521"/>
            <p:cNvSpPr/>
            <p:nvPr/>
          </p:nvSpPr>
          <p:spPr>
            <a:xfrm>
              <a:off x="11051134"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22" name="tx522"/>
            <p:cNvSpPr/>
            <p:nvPr/>
          </p:nvSpPr>
          <p:spPr>
            <a:xfrm>
              <a:off x="11024661"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23" name="tx523"/>
            <p:cNvSpPr/>
            <p:nvPr/>
          </p:nvSpPr>
          <p:spPr>
            <a:xfrm>
              <a:off x="11042323"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24" name="tx524"/>
            <p:cNvSpPr/>
            <p:nvPr/>
          </p:nvSpPr>
          <p:spPr>
            <a:xfrm>
              <a:off x="11029048"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25" name="tx525"/>
            <p:cNvSpPr/>
            <p:nvPr/>
          </p:nvSpPr>
          <p:spPr>
            <a:xfrm>
              <a:off x="11033473"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26" name="tx526"/>
            <p:cNvSpPr/>
            <p:nvPr/>
          </p:nvSpPr>
          <p:spPr>
            <a:xfrm>
              <a:off x="11037859"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27" name="tx527"/>
            <p:cNvSpPr/>
            <p:nvPr/>
          </p:nvSpPr>
          <p:spPr>
            <a:xfrm>
              <a:off x="11092581"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28" name="tx528"/>
            <p:cNvSpPr/>
            <p:nvPr/>
          </p:nvSpPr>
          <p:spPr>
            <a:xfrm>
              <a:off x="11156076"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29" name="tx529"/>
            <p:cNvSpPr/>
            <p:nvPr/>
          </p:nvSpPr>
          <p:spPr>
            <a:xfrm>
              <a:off x="1121518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30" name="tx530"/>
            <p:cNvSpPr/>
            <p:nvPr/>
          </p:nvSpPr>
          <p:spPr>
            <a:xfrm>
              <a:off x="11265520"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31" name="rc531"/>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532" name="rc532"/>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33" name="tx533"/>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534" name="rc534"/>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35" name="tx535"/>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(97%)</a:t>
              </a:r>
            </a:p>
          </p:txBody>
        </p:sp>
        <p:sp>
          <p:nvSpPr>
            <p:cNvPr id="536" name="rc536"/>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37" name="tx537"/>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(97%)</a:t>
              </a:r>
            </a:p>
          </p:txBody>
        </p:sp>
        <p:sp>
          <p:nvSpPr>
            <p:cNvPr id="538" name="rc538"/>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39" name="tx539"/>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(97%)</a:t>
              </a:r>
            </a:p>
          </p:txBody>
        </p:sp>
        <p:sp>
          <p:nvSpPr>
            <p:cNvPr id="540" name="rc540"/>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41" name="tx541"/>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(84%)</a:t>
              </a:r>
            </a:p>
          </p:txBody>
        </p:sp>
        <p:sp>
          <p:nvSpPr>
            <p:cNvPr id="542" name="rc542"/>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43" name="tx543"/>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(84%)</a:t>
              </a:r>
            </a:p>
          </p:txBody>
        </p:sp>
        <p:sp>
          <p:nvSpPr>
            <p:cNvPr id="544" name="pl544"/>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45" name="pl545"/>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6" name="pl546"/>
            <p:cNvSpPr/>
            <p:nvPr/>
          </p:nvSpPr>
          <p:spPr>
            <a:xfrm>
              <a:off x="15438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7" name="tx547"/>
            <p:cNvSpPr/>
            <p:nvPr/>
          </p:nvSpPr>
          <p:spPr>
            <a:xfrm rot="-5400000">
              <a:off x="2986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548" name="tx548"/>
            <p:cNvSpPr/>
            <p:nvPr/>
          </p:nvSpPr>
          <p:spPr>
            <a:xfrm rot="-5400000">
              <a:off x="14808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549" name="pl549"/>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50" name="pl550"/>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34753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22301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553" name="tx553"/>
            <p:cNvSpPr/>
            <p:nvPr/>
          </p:nvSpPr>
          <p:spPr>
            <a:xfrm rot="-5400000">
              <a:off x="34123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554" name="pl554"/>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55" name="pl555"/>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6" name="pl556"/>
            <p:cNvSpPr/>
            <p:nvPr/>
          </p:nvSpPr>
          <p:spPr>
            <a:xfrm>
              <a:off x="540681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7" name="tx557"/>
            <p:cNvSpPr/>
            <p:nvPr/>
          </p:nvSpPr>
          <p:spPr>
            <a:xfrm rot="-5400000">
              <a:off x="416164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558" name="tx558"/>
            <p:cNvSpPr/>
            <p:nvPr/>
          </p:nvSpPr>
          <p:spPr>
            <a:xfrm rot="-5400000">
              <a:off x="534381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559" name="pl559"/>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60" name="pl560"/>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73383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2" name="tx562"/>
            <p:cNvSpPr/>
            <p:nvPr/>
          </p:nvSpPr>
          <p:spPr>
            <a:xfrm rot="-5400000">
              <a:off x="6093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563" name="tx563"/>
            <p:cNvSpPr/>
            <p:nvPr/>
          </p:nvSpPr>
          <p:spPr>
            <a:xfrm rot="-5400000">
              <a:off x="72753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564" name="pl564"/>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65" name="pl565"/>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6" name="pl566"/>
            <p:cNvSpPr/>
            <p:nvPr/>
          </p:nvSpPr>
          <p:spPr>
            <a:xfrm>
              <a:off x="92698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7" name="tx567"/>
            <p:cNvSpPr/>
            <p:nvPr/>
          </p:nvSpPr>
          <p:spPr>
            <a:xfrm rot="-5400000">
              <a:off x="80246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568" name="tx568"/>
            <p:cNvSpPr/>
            <p:nvPr/>
          </p:nvSpPr>
          <p:spPr>
            <a:xfrm rot="-5400000">
              <a:off x="920681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569" name="pl569"/>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70" name="pl570"/>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112013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2" name="tx572"/>
            <p:cNvSpPr/>
            <p:nvPr/>
          </p:nvSpPr>
          <p:spPr>
            <a:xfrm rot="-5400000">
              <a:off x="995614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573" name="tx573"/>
            <p:cNvSpPr/>
            <p:nvPr/>
          </p:nvSpPr>
          <p:spPr>
            <a:xfrm rot="-5400000">
              <a:off x="111383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574" name="tx574"/>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5" name="tx575"/>
            <p:cNvSpPr/>
            <p:nvPr/>
          </p:nvSpPr>
          <p:spPr>
            <a:xfrm>
              <a:off x="4399270"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6" name="pt576"/>
            <p:cNvSpPr/>
            <p:nvPr/>
          </p:nvSpPr>
          <p:spPr>
            <a:xfrm>
              <a:off x="5397032"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77" name="pt577"/>
            <p:cNvSpPr/>
            <p:nvPr/>
          </p:nvSpPr>
          <p:spPr>
            <a:xfrm>
              <a:off x="6041505"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8" name="pt578"/>
            <p:cNvSpPr/>
            <p:nvPr/>
          </p:nvSpPr>
          <p:spPr>
            <a:xfrm>
              <a:off x="6685978"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7330452"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0" name="tx580"/>
            <p:cNvSpPr/>
            <p:nvPr/>
          </p:nvSpPr>
          <p:spPr>
            <a:xfrm>
              <a:off x="5619706"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81" name="tx581"/>
            <p:cNvSpPr/>
            <p:nvPr/>
          </p:nvSpPr>
          <p:spPr>
            <a:xfrm>
              <a:off x="626417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82" name="tx582"/>
            <p:cNvSpPr/>
            <p:nvPr/>
          </p:nvSpPr>
          <p:spPr>
            <a:xfrm>
              <a:off x="690865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83" name="tx583"/>
            <p:cNvSpPr/>
            <p:nvPr/>
          </p:nvSpPr>
          <p:spPr>
            <a:xfrm>
              <a:off x="7553126"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84" name="tx584"/>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585" name="tx58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86" name="tx586"/>
            <p:cNvSpPr/>
            <p:nvPr/>
          </p:nvSpPr>
          <p:spPr>
            <a:xfrm>
              <a:off x="5402205" y="6568512"/>
              <a:ext cx="646112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cze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389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847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305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764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618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76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535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993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949563"/>
              <a:ext cx="239888" cy="166433"/>
            </a:xfrm>
            <a:prstGeom prst="rect">
              <a:avLst/>
            </a:prstGeom>
            <a:solidFill>
              <a:srgbClr val="1CABE2">
                <a:alpha val="85098"/>
              </a:srgbClr>
            </a:solidFill>
          </p:spPr>
          <p:txBody>
            <a:bodyPr/>
            <a:lstStyle/>
            <a:p/>
          </p:txBody>
        </p:sp>
        <p:sp>
          <p:nvSpPr>
            <p:cNvPr id="26" name="rc26"/>
            <p:cNvSpPr/>
            <p:nvPr/>
          </p:nvSpPr>
          <p:spPr>
            <a:xfrm>
              <a:off x="1562816" y="3949009"/>
              <a:ext cx="239888" cy="166987"/>
            </a:xfrm>
            <a:prstGeom prst="rect">
              <a:avLst/>
            </a:prstGeom>
            <a:solidFill>
              <a:srgbClr val="1CABE2">
                <a:alpha val="85098"/>
              </a:srgbClr>
            </a:solidFill>
          </p:spPr>
          <p:txBody>
            <a:bodyPr/>
            <a:lstStyle/>
            <a:p/>
          </p:txBody>
        </p:sp>
        <p:sp>
          <p:nvSpPr>
            <p:cNvPr id="27" name="rc27"/>
            <p:cNvSpPr/>
            <p:nvPr/>
          </p:nvSpPr>
          <p:spPr>
            <a:xfrm>
              <a:off x="1829360" y="3945315"/>
              <a:ext cx="239888" cy="170682"/>
            </a:xfrm>
            <a:prstGeom prst="rect">
              <a:avLst/>
            </a:prstGeom>
            <a:solidFill>
              <a:srgbClr val="1CABE2">
                <a:alpha val="85098"/>
              </a:srgbClr>
            </a:solidFill>
          </p:spPr>
          <p:txBody>
            <a:bodyPr/>
            <a:lstStyle/>
            <a:p/>
          </p:txBody>
        </p:sp>
        <p:sp>
          <p:nvSpPr>
            <p:cNvPr id="28" name="rc28"/>
            <p:cNvSpPr/>
            <p:nvPr/>
          </p:nvSpPr>
          <p:spPr>
            <a:xfrm>
              <a:off x="2095903" y="3943468"/>
              <a:ext cx="239888" cy="172529"/>
            </a:xfrm>
            <a:prstGeom prst="rect">
              <a:avLst/>
            </a:prstGeom>
            <a:solidFill>
              <a:srgbClr val="1CABE2">
                <a:alpha val="85098"/>
              </a:srgbClr>
            </a:solidFill>
          </p:spPr>
          <p:txBody>
            <a:bodyPr/>
            <a:lstStyle/>
            <a:p/>
          </p:txBody>
        </p:sp>
        <p:sp>
          <p:nvSpPr>
            <p:cNvPr id="29" name="rc29"/>
            <p:cNvSpPr/>
            <p:nvPr/>
          </p:nvSpPr>
          <p:spPr>
            <a:xfrm>
              <a:off x="2362446" y="3935709"/>
              <a:ext cx="239888" cy="180287"/>
            </a:xfrm>
            <a:prstGeom prst="rect">
              <a:avLst/>
            </a:prstGeom>
            <a:solidFill>
              <a:srgbClr val="1CABE2">
                <a:alpha val="85098"/>
              </a:srgbClr>
            </a:solidFill>
          </p:spPr>
          <p:txBody>
            <a:bodyPr/>
            <a:lstStyle/>
            <a:p/>
          </p:txBody>
        </p:sp>
        <p:sp>
          <p:nvSpPr>
            <p:cNvPr id="30" name="rc30"/>
            <p:cNvSpPr/>
            <p:nvPr/>
          </p:nvSpPr>
          <p:spPr>
            <a:xfrm>
              <a:off x="2628989" y="3927212"/>
              <a:ext cx="239888" cy="188785"/>
            </a:xfrm>
            <a:prstGeom prst="rect">
              <a:avLst/>
            </a:prstGeom>
            <a:solidFill>
              <a:srgbClr val="1CABE2">
                <a:alpha val="85098"/>
              </a:srgbClr>
            </a:solidFill>
          </p:spPr>
          <p:txBody>
            <a:bodyPr/>
            <a:lstStyle/>
            <a:p/>
          </p:txBody>
        </p:sp>
        <p:sp>
          <p:nvSpPr>
            <p:cNvPr id="31" name="rc31"/>
            <p:cNvSpPr/>
            <p:nvPr/>
          </p:nvSpPr>
          <p:spPr>
            <a:xfrm>
              <a:off x="2895532" y="3920008"/>
              <a:ext cx="239888" cy="195989"/>
            </a:xfrm>
            <a:prstGeom prst="rect">
              <a:avLst/>
            </a:prstGeom>
            <a:solidFill>
              <a:srgbClr val="1CABE2">
                <a:alpha val="85098"/>
              </a:srgbClr>
            </a:solidFill>
          </p:spPr>
          <p:txBody>
            <a:bodyPr/>
            <a:lstStyle/>
            <a:p/>
          </p:txBody>
        </p:sp>
        <p:sp>
          <p:nvSpPr>
            <p:cNvPr id="32" name="rc32"/>
            <p:cNvSpPr/>
            <p:nvPr/>
          </p:nvSpPr>
          <p:spPr>
            <a:xfrm>
              <a:off x="3162075" y="3905046"/>
              <a:ext cx="239888" cy="210951"/>
            </a:xfrm>
            <a:prstGeom prst="rect">
              <a:avLst/>
            </a:prstGeom>
            <a:solidFill>
              <a:srgbClr val="1CABE2">
                <a:alpha val="85098"/>
              </a:srgbClr>
            </a:solidFill>
          </p:spPr>
          <p:txBody>
            <a:bodyPr/>
            <a:lstStyle/>
            <a:p/>
          </p:txBody>
        </p:sp>
        <p:sp>
          <p:nvSpPr>
            <p:cNvPr id="33" name="rc33"/>
            <p:cNvSpPr/>
            <p:nvPr/>
          </p:nvSpPr>
          <p:spPr>
            <a:xfrm>
              <a:off x="3428618" y="3897103"/>
              <a:ext cx="239888" cy="218894"/>
            </a:xfrm>
            <a:prstGeom prst="rect">
              <a:avLst/>
            </a:prstGeom>
            <a:solidFill>
              <a:srgbClr val="1CABE2">
                <a:alpha val="85098"/>
              </a:srgbClr>
            </a:solidFill>
          </p:spPr>
          <p:txBody>
            <a:bodyPr/>
            <a:lstStyle/>
            <a:p/>
          </p:txBody>
        </p:sp>
        <p:sp>
          <p:nvSpPr>
            <p:cNvPr id="34" name="rc34"/>
            <p:cNvSpPr/>
            <p:nvPr/>
          </p:nvSpPr>
          <p:spPr>
            <a:xfrm>
              <a:off x="3695161" y="3898950"/>
              <a:ext cx="239888" cy="217047"/>
            </a:xfrm>
            <a:prstGeom prst="rect">
              <a:avLst/>
            </a:prstGeom>
            <a:solidFill>
              <a:srgbClr val="1CABE2">
                <a:alpha val="85098"/>
              </a:srgbClr>
            </a:solidFill>
          </p:spPr>
          <p:txBody>
            <a:bodyPr/>
            <a:lstStyle/>
            <a:p/>
          </p:txBody>
        </p:sp>
        <p:sp>
          <p:nvSpPr>
            <p:cNvPr id="35" name="rc35"/>
            <p:cNvSpPr/>
            <p:nvPr/>
          </p:nvSpPr>
          <p:spPr>
            <a:xfrm>
              <a:off x="3961705" y="3901536"/>
              <a:ext cx="239888" cy="214461"/>
            </a:xfrm>
            <a:prstGeom prst="rect">
              <a:avLst/>
            </a:prstGeom>
            <a:solidFill>
              <a:srgbClr val="1CABE2">
                <a:alpha val="85098"/>
              </a:srgbClr>
            </a:solidFill>
          </p:spPr>
          <p:txBody>
            <a:bodyPr/>
            <a:lstStyle/>
            <a:p/>
          </p:txBody>
        </p:sp>
        <p:sp>
          <p:nvSpPr>
            <p:cNvPr id="36" name="rc36"/>
            <p:cNvSpPr/>
            <p:nvPr/>
          </p:nvSpPr>
          <p:spPr>
            <a:xfrm>
              <a:off x="4228248" y="3916129"/>
              <a:ext cx="239888" cy="199868"/>
            </a:xfrm>
            <a:prstGeom prst="rect">
              <a:avLst/>
            </a:prstGeom>
            <a:solidFill>
              <a:srgbClr val="1CABE2">
                <a:alpha val="85098"/>
              </a:srgbClr>
            </a:solidFill>
          </p:spPr>
          <p:txBody>
            <a:bodyPr/>
            <a:lstStyle/>
            <a:p/>
          </p:txBody>
        </p:sp>
        <p:sp>
          <p:nvSpPr>
            <p:cNvPr id="37" name="rc37"/>
            <p:cNvSpPr/>
            <p:nvPr/>
          </p:nvSpPr>
          <p:spPr>
            <a:xfrm>
              <a:off x="4494791" y="3916868"/>
              <a:ext cx="239888" cy="199129"/>
            </a:xfrm>
            <a:prstGeom prst="rect">
              <a:avLst/>
            </a:prstGeom>
            <a:solidFill>
              <a:srgbClr val="1CABE2">
                <a:alpha val="85098"/>
              </a:srgbClr>
            </a:solidFill>
          </p:spPr>
          <p:txBody>
            <a:bodyPr/>
            <a:lstStyle/>
            <a:p/>
          </p:txBody>
        </p:sp>
        <p:sp>
          <p:nvSpPr>
            <p:cNvPr id="38" name="rc38"/>
            <p:cNvSpPr/>
            <p:nvPr/>
          </p:nvSpPr>
          <p:spPr>
            <a:xfrm>
              <a:off x="4761334" y="3920193"/>
              <a:ext cx="239888" cy="195804"/>
            </a:xfrm>
            <a:prstGeom prst="rect">
              <a:avLst/>
            </a:prstGeom>
            <a:solidFill>
              <a:srgbClr val="1CABE2">
                <a:alpha val="85098"/>
              </a:srgbClr>
            </a:solidFill>
          </p:spPr>
          <p:txBody>
            <a:bodyPr/>
            <a:lstStyle/>
            <a:p/>
          </p:txBody>
        </p:sp>
        <p:sp>
          <p:nvSpPr>
            <p:cNvPr id="39" name="rc39"/>
            <p:cNvSpPr/>
            <p:nvPr/>
          </p:nvSpPr>
          <p:spPr>
            <a:xfrm>
              <a:off x="5027877" y="3915021"/>
              <a:ext cx="239888" cy="200976"/>
            </a:xfrm>
            <a:prstGeom prst="rect">
              <a:avLst/>
            </a:prstGeom>
            <a:solidFill>
              <a:srgbClr val="1CABE2">
                <a:alpha val="85098"/>
              </a:srgbClr>
            </a:solidFill>
          </p:spPr>
          <p:txBody>
            <a:bodyPr/>
            <a:lstStyle/>
            <a:p/>
          </p:txBody>
        </p:sp>
        <p:sp>
          <p:nvSpPr>
            <p:cNvPr id="40" name="rc40"/>
            <p:cNvSpPr/>
            <p:nvPr/>
          </p:nvSpPr>
          <p:spPr>
            <a:xfrm>
              <a:off x="5294420" y="3911511"/>
              <a:ext cx="239888" cy="204486"/>
            </a:xfrm>
            <a:prstGeom prst="rect">
              <a:avLst/>
            </a:prstGeom>
            <a:solidFill>
              <a:srgbClr val="1CABE2">
                <a:alpha val="85098"/>
              </a:srgbClr>
            </a:solidFill>
          </p:spPr>
          <p:txBody>
            <a:bodyPr/>
            <a:lstStyle/>
            <a:p/>
          </p:txBody>
        </p:sp>
        <p:sp>
          <p:nvSpPr>
            <p:cNvPr id="41" name="rc41"/>
            <p:cNvSpPr/>
            <p:nvPr/>
          </p:nvSpPr>
          <p:spPr>
            <a:xfrm>
              <a:off x="5560963" y="3908371"/>
              <a:ext cx="239888" cy="207626"/>
            </a:xfrm>
            <a:prstGeom prst="rect">
              <a:avLst/>
            </a:prstGeom>
            <a:solidFill>
              <a:srgbClr val="1CABE2">
                <a:alpha val="85098"/>
              </a:srgbClr>
            </a:solidFill>
          </p:spPr>
          <p:txBody>
            <a:bodyPr/>
            <a:lstStyle/>
            <a:p/>
          </p:txBody>
        </p:sp>
        <p:sp>
          <p:nvSpPr>
            <p:cNvPr id="42" name="rc42"/>
            <p:cNvSpPr/>
            <p:nvPr/>
          </p:nvSpPr>
          <p:spPr>
            <a:xfrm>
              <a:off x="5827506" y="3905230"/>
              <a:ext cx="239888" cy="210766"/>
            </a:xfrm>
            <a:prstGeom prst="rect">
              <a:avLst/>
            </a:prstGeom>
            <a:solidFill>
              <a:srgbClr val="1CABE2">
                <a:alpha val="85098"/>
              </a:srgbClr>
            </a:solidFill>
          </p:spPr>
          <p:txBody>
            <a:bodyPr/>
            <a:lstStyle/>
            <a:p/>
          </p:txBody>
        </p:sp>
        <p:sp>
          <p:nvSpPr>
            <p:cNvPr id="43" name="rc43"/>
            <p:cNvSpPr/>
            <p:nvPr/>
          </p:nvSpPr>
          <p:spPr>
            <a:xfrm>
              <a:off x="6094049" y="3906154"/>
              <a:ext cx="239888" cy="209843"/>
            </a:xfrm>
            <a:prstGeom prst="rect">
              <a:avLst/>
            </a:prstGeom>
            <a:solidFill>
              <a:srgbClr val="1CABE2">
                <a:alpha val="85098"/>
              </a:srgbClr>
            </a:solidFill>
          </p:spPr>
          <p:txBody>
            <a:bodyPr/>
            <a:lstStyle/>
            <a:p/>
          </p:txBody>
        </p:sp>
        <p:sp>
          <p:nvSpPr>
            <p:cNvPr id="44" name="rc44"/>
            <p:cNvSpPr/>
            <p:nvPr/>
          </p:nvSpPr>
          <p:spPr>
            <a:xfrm>
              <a:off x="6360593" y="3909479"/>
              <a:ext cx="239888" cy="206518"/>
            </a:xfrm>
            <a:prstGeom prst="rect">
              <a:avLst/>
            </a:prstGeom>
            <a:solidFill>
              <a:srgbClr val="1CABE2">
                <a:alpha val="85098"/>
              </a:srgbClr>
            </a:solidFill>
          </p:spPr>
          <p:txBody>
            <a:bodyPr/>
            <a:lstStyle/>
            <a:p/>
          </p:txBody>
        </p:sp>
        <p:sp>
          <p:nvSpPr>
            <p:cNvPr id="45" name="rc45"/>
            <p:cNvSpPr/>
            <p:nvPr/>
          </p:nvSpPr>
          <p:spPr>
            <a:xfrm>
              <a:off x="6627136" y="3912804"/>
              <a:ext cx="239888" cy="203193"/>
            </a:xfrm>
            <a:prstGeom prst="rect">
              <a:avLst/>
            </a:prstGeom>
            <a:solidFill>
              <a:srgbClr val="1CABE2">
                <a:alpha val="85098"/>
              </a:srgbClr>
            </a:solidFill>
          </p:spPr>
          <p:txBody>
            <a:bodyPr/>
            <a:lstStyle/>
            <a:p/>
          </p:txBody>
        </p:sp>
        <p:sp>
          <p:nvSpPr>
            <p:cNvPr id="46" name="rc46"/>
            <p:cNvSpPr/>
            <p:nvPr/>
          </p:nvSpPr>
          <p:spPr>
            <a:xfrm>
              <a:off x="6893679" y="3909848"/>
              <a:ext cx="239888" cy="206148"/>
            </a:xfrm>
            <a:prstGeom prst="rect">
              <a:avLst/>
            </a:prstGeom>
            <a:solidFill>
              <a:srgbClr val="1CABE2">
                <a:alpha val="85098"/>
              </a:srgbClr>
            </a:solidFill>
          </p:spPr>
          <p:txBody>
            <a:bodyPr/>
            <a:lstStyle/>
            <a:p/>
          </p:txBody>
        </p:sp>
        <p:sp>
          <p:nvSpPr>
            <p:cNvPr id="47" name="rc47"/>
            <p:cNvSpPr/>
            <p:nvPr/>
          </p:nvSpPr>
          <p:spPr>
            <a:xfrm>
              <a:off x="7160222" y="3937372"/>
              <a:ext cx="239888" cy="178625"/>
            </a:xfrm>
            <a:prstGeom prst="rect">
              <a:avLst/>
            </a:prstGeom>
            <a:solidFill>
              <a:srgbClr val="1CABE2">
                <a:alpha val="85098"/>
              </a:srgbClr>
            </a:solidFill>
          </p:spPr>
          <p:txBody>
            <a:bodyPr/>
            <a:lstStyle/>
            <a:p/>
          </p:txBody>
        </p:sp>
        <p:sp>
          <p:nvSpPr>
            <p:cNvPr id="48" name="rc48"/>
            <p:cNvSpPr/>
            <p:nvPr/>
          </p:nvSpPr>
          <p:spPr>
            <a:xfrm>
              <a:off x="7426765" y="3438625"/>
              <a:ext cx="239888" cy="677372"/>
            </a:xfrm>
            <a:prstGeom prst="rect">
              <a:avLst/>
            </a:prstGeom>
            <a:solidFill>
              <a:srgbClr val="1CABE2">
                <a:alpha val="85098"/>
              </a:srgbClr>
            </a:solidFill>
          </p:spPr>
          <p:txBody>
            <a:bodyPr/>
            <a:lstStyle/>
            <a:p/>
          </p:txBody>
        </p:sp>
        <p:sp>
          <p:nvSpPr>
            <p:cNvPr id="49" name="rc49"/>
            <p:cNvSpPr/>
            <p:nvPr/>
          </p:nvSpPr>
          <p:spPr>
            <a:xfrm>
              <a:off x="7693308" y="3617065"/>
              <a:ext cx="239888" cy="498931"/>
            </a:xfrm>
            <a:prstGeom prst="rect">
              <a:avLst/>
            </a:prstGeom>
            <a:solidFill>
              <a:srgbClr val="1CABE2">
                <a:alpha val="85098"/>
              </a:srgbClr>
            </a:solidFill>
          </p:spPr>
          <p:txBody>
            <a:bodyPr/>
            <a:lstStyle/>
            <a:p/>
          </p:txBody>
        </p:sp>
        <p:sp>
          <p:nvSpPr>
            <p:cNvPr id="50" name="rc50"/>
            <p:cNvSpPr/>
            <p:nvPr/>
          </p:nvSpPr>
          <p:spPr>
            <a:xfrm>
              <a:off x="7959851" y="3635168"/>
              <a:ext cx="239888" cy="480829"/>
            </a:xfrm>
            <a:prstGeom prst="rect">
              <a:avLst/>
            </a:prstGeom>
            <a:solidFill>
              <a:srgbClr val="1CABE2">
                <a:alpha val="85098"/>
              </a:srgbClr>
            </a:solidFill>
          </p:spPr>
          <p:txBody>
            <a:bodyPr/>
            <a:lstStyle/>
            <a:p/>
          </p:txBody>
        </p:sp>
        <p:sp>
          <p:nvSpPr>
            <p:cNvPr id="51" name="rc51"/>
            <p:cNvSpPr/>
            <p:nvPr/>
          </p:nvSpPr>
          <p:spPr>
            <a:xfrm>
              <a:off x="1296273" y="3782945"/>
              <a:ext cx="239888" cy="166618"/>
            </a:xfrm>
            <a:prstGeom prst="rect">
              <a:avLst/>
            </a:prstGeom>
            <a:solidFill>
              <a:srgbClr val="B3B3B3">
                <a:alpha val="85098"/>
              </a:srgbClr>
            </a:solidFill>
          </p:spPr>
          <p:txBody>
            <a:bodyPr/>
            <a:lstStyle/>
            <a:p/>
          </p:txBody>
        </p:sp>
        <p:sp>
          <p:nvSpPr>
            <p:cNvPr id="52" name="rc52"/>
            <p:cNvSpPr/>
            <p:nvPr/>
          </p:nvSpPr>
          <p:spPr>
            <a:xfrm>
              <a:off x="1562816" y="3782021"/>
              <a:ext cx="239888" cy="166987"/>
            </a:xfrm>
            <a:prstGeom prst="rect">
              <a:avLst/>
            </a:prstGeom>
            <a:solidFill>
              <a:srgbClr val="B3B3B3">
                <a:alpha val="85098"/>
              </a:srgbClr>
            </a:solidFill>
          </p:spPr>
          <p:txBody>
            <a:bodyPr/>
            <a:lstStyle/>
            <a:p/>
          </p:txBody>
        </p:sp>
        <p:sp>
          <p:nvSpPr>
            <p:cNvPr id="53" name="rc53"/>
            <p:cNvSpPr/>
            <p:nvPr/>
          </p:nvSpPr>
          <p:spPr>
            <a:xfrm>
              <a:off x="1829360" y="3774632"/>
              <a:ext cx="239888" cy="170682"/>
            </a:xfrm>
            <a:prstGeom prst="rect">
              <a:avLst/>
            </a:prstGeom>
            <a:solidFill>
              <a:srgbClr val="B3B3B3">
                <a:alpha val="85098"/>
              </a:srgbClr>
            </a:solidFill>
          </p:spPr>
          <p:txBody>
            <a:bodyPr/>
            <a:lstStyle/>
            <a:p/>
          </p:txBody>
        </p:sp>
        <p:sp>
          <p:nvSpPr>
            <p:cNvPr id="54" name="rc54"/>
            <p:cNvSpPr/>
            <p:nvPr/>
          </p:nvSpPr>
          <p:spPr>
            <a:xfrm>
              <a:off x="2095903" y="3598224"/>
              <a:ext cx="239888" cy="345243"/>
            </a:xfrm>
            <a:prstGeom prst="rect">
              <a:avLst/>
            </a:prstGeom>
            <a:solidFill>
              <a:srgbClr val="B3B3B3">
                <a:alpha val="85098"/>
              </a:srgbClr>
            </a:solidFill>
          </p:spPr>
          <p:txBody>
            <a:bodyPr/>
            <a:lstStyle/>
            <a:p/>
          </p:txBody>
        </p:sp>
        <p:sp>
          <p:nvSpPr>
            <p:cNvPr id="55" name="rc55"/>
            <p:cNvSpPr/>
            <p:nvPr/>
          </p:nvSpPr>
          <p:spPr>
            <a:xfrm>
              <a:off x="2362446" y="3755421"/>
              <a:ext cx="239888" cy="180287"/>
            </a:xfrm>
            <a:prstGeom prst="rect">
              <a:avLst/>
            </a:prstGeom>
            <a:solidFill>
              <a:srgbClr val="B3B3B3">
                <a:alpha val="85098"/>
              </a:srgbClr>
            </a:solidFill>
          </p:spPr>
          <p:txBody>
            <a:bodyPr/>
            <a:lstStyle/>
            <a:p/>
          </p:txBody>
        </p:sp>
        <p:sp>
          <p:nvSpPr>
            <p:cNvPr id="56" name="rc56"/>
            <p:cNvSpPr/>
            <p:nvPr/>
          </p:nvSpPr>
          <p:spPr>
            <a:xfrm>
              <a:off x="2628989" y="3549827"/>
              <a:ext cx="239888" cy="377385"/>
            </a:xfrm>
            <a:prstGeom prst="rect">
              <a:avLst/>
            </a:prstGeom>
            <a:solidFill>
              <a:srgbClr val="B3B3B3">
                <a:alpha val="85098"/>
              </a:srgbClr>
            </a:solidFill>
          </p:spPr>
          <p:txBody>
            <a:bodyPr/>
            <a:lstStyle/>
            <a:p/>
          </p:txBody>
        </p:sp>
        <p:sp>
          <p:nvSpPr>
            <p:cNvPr id="57" name="rc57"/>
            <p:cNvSpPr/>
            <p:nvPr/>
          </p:nvSpPr>
          <p:spPr>
            <a:xfrm>
              <a:off x="2895532" y="3724019"/>
              <a:ext cx="239888" cy="195989"/>
            </a:xfrm>
            <a:prstGeom prst="rect">
              <a:avLst/>
            </a:prstGeom>
            <a:solidFill>
              <a:srgbClr val="B3B3B3">
                <a:alpha val="85098"/>
              </a:srgbClr>
            </a:solidFill>
          </p:spPr>
          <p:txBody>
            <a:bodyPr/>
            <a:lstStyle/>
            <a:p/>
          </p:txBody>
        </p:sp>
        <p:sp>
          <p:nvSpPr>
            <p:cNvPr id="58" name="rc58"/>
            <p:cNvSpPr/>
            <p:nvPr/>
          </p:nvSpPr>
          <p:spPr>
            <a:xfrm>
              <a:off x="3162075" y="3905046"/>
              <a:ext cx="239888" cy="0"/>
            </a:xfrm>
            <a:prstGeom prst="rect">
              <a:avLst/>
            </a:prstGeom>
            <a:solidFill>
              <a:srgbClr val="B3B3B3">
                <a:alpha val="85098"/>
              </a:srgbClr>
            </a:solidFill>
          </p:spPr>
          <p:txBody>
            <a:bodyPr/>
            <a:lstStyle/>
            <a:p/>
          </p:txBody>
        </p:sp>
        <p:sp>
          <p:nvSpPr>
            <p:cNvPr id="59" name="rc59"/>
            <p:cNvSpPr/>
            <p:nvPr/>
          </p:nvSpPr>
          <p:spPr>
            <a:xfrm>
              <a:off x="3428618" y="3897103"/>
              <a:ext cx="239888" cy="0"/>
            </a:xfrm>
            <a:prstGeom prst="rect">
              <a:avLst/>
            </a:prstGeom>
            <a:solidFill>
              <a:srgbClr val="B3B3B3">
                <a:alpha val="85098"/>
              </a:srgbClr>
            </a:solidFill>
          </p:spPr>
          <p:txBody>
            <a:bodyPr/>
            <a:lstStyle/>
            <a:p/>
          </p:txBody>
        </p:sp>
        <p:sp>
          <p:nvSpPr>
            <p:cNvPr id="60" name="rc60"/>
            <p:cNvSpPr/>
            <p:nvPr/>
          </p:nvSpPr>
          <p:spPr>
            <a:xfrm>
              <a:off x="3695161" y="3898950"/>
              <a:ext cx="239888" cy="0"/>
            </a:xfrm>
            <a:prstGeom prst="rect">
              <a:avLst/>
            </a:prstGeom>
            <a:solidFill>
              <a:srgbClr val="B3B3B3">
                <a:alpha val="85098"/>
              </a:srgbClr>
            </a:solidFill>
          </p:spPr>
          <p:txBody>
            <a:bodyPr/>
            <a:lstStyle/>
            <a:p/>
          </p:txBody>
        </p:sp>
        <p:sp>
          <p:nvSpPr>
            <p:cNvPr id="61" name="rc61"/>
            <p:cNvSpPr/>
            <p:nvPr/>
          </p:nvSpPr>
          <p:spPr>
            <a:xfrm>
              <a:off x="3961705" y="3901536"/>
              <a:ext cx="239888" cy="0"/>
            </a:xfrm>
            <a:prstGeom prst="rect">
              <a:avLst/>
            </a:prstGeom>
            <a:solidFill>
              <a:srgbClr val="B3B3B3">
                <a:alpha val="85098"/>
              </a:srgbClr>
            </a:solidFill>
          </p:spPr>
          <p:txBody>
            <a:bodyPr/>
            <a:lstStyle/>
            <a:p/>
          </p:txBody>
        </p:sp>
        <p:sp>
          <p:nvSpPr>
            <p:cNvPr id="62" name="rc62"/>
            <p:cNvSpPr/>
            <p:nvPr/>
          </p:nvSpPr>
          <p:spPr>
            <a:xfrm>
              <a:off x="4228248" y="3916129"/>
              <a:ext cx="239888" cy="0"/>
            </a:xfrm>
            <a:prstGeom prst="rect">
              <a:avLst/>
            </a:prstGeom>
            <a:solidFill>
              <a:srgbClr val="B3B3B3">
                <a:alpha val="85098"/>
              </a:srgbClr>
            </a:solidFill>
          </p:spPr>
          <p:txBody>
            <a:bodyPr/>
            <a:lstStyle/>
            <a:p/>
          </p:txBody>
        </p:sp>
        <p:sp>
          <p:nvSpPr>
            <p:cNvPr id="63" name="rc63"/>
            <p:cNvSpPr/>
            <p:nvPr/>
          </p:nvSpPr>
          <p:spPr>
            <a:xfrm>
              <a:off x="4494791" y="3916868"/>
              <a:ext cx="239888" cy="0"/>
            </a:xfrm>
            <a:prstGeom prst="rect">
              <a:avLst/>
            </a:prstGeom>
            <a:solidFill>
              <a:srgbClr val="B3B3B3">
                <a:alpha val="85098"/>
              </a:srgbClr>
            </a:solidFill>
          </p:spPr>
          <p:txBody>
            <a:bodyPr/>
            <a:lstStyle/>
            <a:p/>
          </p:txBody>
        </p:sp>
        <p:sp>
          <p:nvSpPr>
            <p:cNvPr id="64" name="rc64"/>
            <p:cNvSpPr/>
            <p:nvPr/>
          </p:nvSpPr>
          <p:spPr>
            <a:xfrm>
              <a:off x="4761334" y="3724204"/>
              <a:ext cx="239888" cy="195989"/>
            </a:xfrm>
            <a:prstGeom prst="rect">
              <a:avLst/>
            </a:prstGeom>
            <a:solidFill>
              <a:srgbClr val="B3B3B3">
                <a:alpha val="85098"/>
              </a:srgbClr>
            </a:solidFill>
          </p:spPr>
          <p:txBody>
            <a:bodyPr/>
            <a:lstStyle/>
            <a:p/>
          </p:txBody>
        </p:sp>
        <p:sp>
          <p:nvSpPr>
            <p:cNvPr id="65" name="rc65"/>
            <p:cNvSpPr/>
            <p:nvPr/>
          </p:nvSpPr>
          <p:spPr>
            <a:xfrm>
              <a:off x="5027877" y="3513067"/>
              <a:ext cx="239888" cy="401953"/>
            </a:xfrm>
            <a:prstGeom prst="rect">
              <a:avLst/>
            </a:prstGeom>
            <a:solidFill>
              <a:srgbClr val="B3B3B3">
                <a:alpha val="85098"/>
              </a:srgbClr>
            </a:solidFill>
          </p:spPr>
          <p:txBody>
            <a:bodyPr/>
            <a:lstStyle/>
            <a:p/>
          </p:txBody>
        </p:sp>
        <p:sp>
          <p:nvSpPr>
            <p:cNvPr id="66" name="rc66"/>
            <p:cNvSpPr/>
            <p:nvPr/>
          </p:nvSpPr>
          <p:spPr>
            <a:xfrm>
              <a:off x="5294420" y="3502538"/>
              <a:ext cx="239888" cy="408972"/>
            </a:xfrm>
            <a:prstGeom prst="rect">
              <a:avLst/>
            </a:prstGeom>
            <a:solidFill>
              <a:srgbClr val="B3B3B3">
                <a:alpha val="85098"/>
              </a:srgbClr>
            </a:solidFill>
          </p:spPr>
          <p:txBody>
            <a:bodyPr/>
            <a:lstStyle/>
            <a:p/>
          </p:txBody>
        </p:sp>
        <p:sp>
          <p:nvSpPr>
            <p:cNvPr id="67" name="rc67"/>
            <p:cNvSpPr/>
            <p:nvPr/>
          </p:nvSpPr>
          <p:spPr>
            <a:xfrm>
              <a:off x="5560963" y="3285860"/>
              <a:ext cx="239888" cy="622510"/>
            </a:xfrm>
            <a:prstGeom prst="rect">
              <a:avLst/>
            </a:prstGeom>
            <a:solidFill>
              <a:srgbClr val="B3B3B3">
                <a:alpha val="85098"/>
              </a:srgbClr>
            </a:solidFill>
          </p:spPr>
          <p:txBody>
            <a:bodyPr/>
            <a:lstStyle/>
            <a:p/>
          </p:txBody>
        </p:sp>
        <p:sp>
          <p:nvSpPr>
            <p:cNvPr id="68" name="rc68"/>
            <p:cNvSpPr/>
            <p:nvPr/>
          </p:nvSpPr>
          <p:spPr>
            <a:xfrm>
              <a:off x="5827506" y="3273299"/>
              <a:ext cx="239888" cy="631931"/>
            </a:xfrm>
            <a:prstGeom prst="rect">
              <a:avLst/>
            </a:prstGeom>
            <a:solidFill>
              <a:srgbClr val="B3B3B3">
                <a:alpha val="85098"/>
              </a:srgbClr>
            </a:solidFill>
          </p:spPr>
          <p:txBody>
            <a:bodyPr/>
            <a:lstStyle/>
            <a:p/>
          </p:txBody>
        </p:sp>
        <p:sp>
          <p:nvSpPr>
            <p:cNvPr id="69" name="rc69"/>
            <p:cNvSpPr/>
            <p:nvPr/>
          </p:nvSpPr>
          <p:spPr>
            <a:xfrm>
              <a:off x="6094049" y="3486652"/>
              <a:ext cx="239888" cy="419501"/>
            </a:xfrm>
            <a:prstGeom prst="rect">
              <a:avLst/>
            </a:prstGeom>
            <a:solidFill>
              <a:srgbClr val="B3B3B3">
                <a:alpha val="85098"/>
              </a:srgbClr>
            </a:solidFill>
          </p:spPr>
          <p:txBody>
            <a:bodyPr/>
            <a:lstStyle/>
            <a:p/>
          </p:txBody>
        </p:sp>
        <p:sp>
          <p:nvSpPr>
            <p:cNvPr id="70" name="rc70"/>
            <p:cNvSpPr/>
            <p:nvPr/>
          </p:nvSpPr>
          <p:spPr>
            <a:xfrm>
              <a:off x="6360593" y="3496442"/>
              <a:ext cx="239888" cy="413036"/>
            </a:xfrm>
            <a:prstGeom prst="rect">
              <a:avLst/>
            </a:prstGeom>
            <a:solidFill>
              <a:srgbClr val="B3B3B3">
                <a:alpha val="85098"/>
              </a:srgbClr>
            </a:solidFill>
          </p:spPr>
          <p:txBody>
            <a:bodyPr/>
            <a:lstStyle/>
            <a:p/>
          </p:txBody>
        </p:sp>
        <p:sp>
          <p:nvSpPr>
            <p:cNvPr id="71" name="rc71"/>
            <p:cNvSpPr/>
            <p:nvPr/>
          </p:nvSpPr>
          <p:spPr>
            <a:xfrm>
              <a:off x="6627136" y="3506233"/>
              <a:ext cx="239888" cy="406571"/>
            </a:xfrm>
            <a:prstGeom prst="rect">
              <a:avLst/>
            </a:prstGeom>
            <a:solidFill>
              <a:srgbClr val="B3B3B3">
                <a:alpha val="85098"/>
              </a:srgbClr>
            </a:solidFill>
          </p:spPr>
          <p:txBody>
            <a:bodyPr/>
            <a:lstStyle/>
            <a:p/>
          </p:txBody>
        </p:sp>
        <p:sp>
          <p:nvSpPr>
            <p:cNvPr id="72" name="rc72"/>
            <p:cNvSpPr/>
            <p:nvPr/>
          </p:nvSpPr>
          <p:spPr>
            <a:xfrm>
              <a:off x="6893679" y="2879289"/>
              <a:ext cx="239888" cy="1030559"/>
            </a:xfrm>
            <a:prstGeom prst="rect">
              <a:avLst/>
            </a:prstGeom>
            <a:solidFill>
              <a:srgbClr val="B3B3B3">
                <a:alpha val="85098"/>
              </a:srgbClr>
            </a:solidFill>
          </p:spPr>
          <p:txBody>
            <a:bodyPr/>
            <a:lstStyle/>
            <a:p/>
          </p:txBody>
        </p:sp>
        <p:sp>
          <p:nvSpPr>
            <p:cNvPr id="73" name="rc73"/>
            <p:cNvSpPr/>
            <p:nvPr/>
          </p:nvSpPr>
          <p:spPr>
            <a:xfrm>
              <a:off x="7160222" y="3043691"/>
              <a:ext cx="239888" cy="893681"/>
            </a:xfrm>
            <a:prstGeom prst="rect">
              <a:avLst/>
            </a:prstGeom>
            <a:solidFill>
              <a:srgbClr val="B3B3B3">
                <a:alpha val="85098"/>
              </a:srgbClr>
            </a:solidFill>
          </p:spPr>
          <p:txBody>
            <a:bodyPr/>
            <a:lstStyle/>
            <a:p/>
          </p:txBody>
        </p:sp>
        <p:sp>
          <p:nvSpPr>
            <p:cNvPr id="74" name="rc74"/>
            <p:cNvSpPr/>
            <p:nvPr/>
          </p:nvSpPr>
          <p:spPr>
            <a:xfrm>
              <a:off x="7426765" y="3269420"/>
              <a:ext cx="239888" cy="169204"/>
            </a:xfrm>
            <a:prstGeom prst="rect">
              <a:avLst/>
            </a:prstGeom>
            <a:solidFill>
              <a:srgbClr val="B3B3B3">
                <a:alpha val="85098"/>
              </a:srgbClr>
            </a:solidFill>
          </p:spPr>
          <p:txBody>
            <a:bodyPr/>
            <a:lstStyle/>
            <a:p/>
          </p:txBody>
        </p:sp>
        <p:sp>
          <p:nvSpPr>
            <p:cNvPr id="75" name="rc75"/>
            <p:cNvSpPr/>
            <p:nvPr/>
          </p:nvSpPr>
          <p:spPr>
            <a:xfrm>
              <a:off x="7693308" y="3450631"/>
              <a:ext cx="239888" cy="166433"/>
            </a:xfrm>
            <a:prstGeom prst="rect">
              <a:avLst/>
            </a:prstGeom>
            <a:solidFill>
              <a:srgbClr val="B3B3B3">
                <a:alpha val="85098"/>
              </a:srgbClr>
            </a:solidFill>
          </p:spPr>
          <p:txBody>
            <a:bodyPr/>
            <a:lstStyle/>
            <a:p/>
          </p:txBody>
        </p:sp>
        <p:sp>
          <p:nvSpPr>
            <p:cNvPr id="76" name="rc76"/>
            <p:cNvSpPr/>
            <p:nvPr/>
          </p:nvSpPr>
          <p:spPr>
            <a:xfrm>
              <a:off x="7959851" y="3635168"/>
              <a:ext cx="239888" cy="0"/>
            </a:xfrm>
            <a:prstGeom prst="rect">
              <a:avLst/>
            </a:prstGeom>
            <a:solidFill>
              <a:srgbClr val="B3B3B3">
                <a:alpha val="85098"/>
              </a:srgbClr>
            </a:solidFill>
          </p:spPr>
          <p:txBody>
            <a:bodyPr/>
            <a:lstStyle/>
            <a:p/>
          </p:txBody>
        </p:sp>
        <p:sp>
          <p:nvSpPr>
            <p:cNvPr id="77" name="pl77"/>
            <p:cNvSpPr/>
            <p:nvPr/>
          </p:nvSpPr>
          <p:spPr>
            <a:xfrm>
              <a:off x="1416218" y="2075428"/>
              <a:ext cx="6663577" cy="61835"/>
            </a:xfrm>
            <a:custGeom>
              <a:avLst/>
              <a:pathLst>
                <a:path w="6663577" h="61835">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61835"/>
                  </a:lnTo>
                  <a:lnTo>
                    <a:pt x="6397034" y="41223"/>
                  </a:lnTo>
                  <a:lnTo>
                    <a:pt x="6663577" y="41223"/>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75428"/>
              <a:ext cx="6663577" cy="103059"/>
            </a:xfrm>
            <a:custGeom>
              <a:avLst/>
              <a:pathLst>
                <a:path w="6663577" h="103059">
                  <a:moveTo>
                    <a:pt x="0" y="20611"/>
                  </a:moveTo>
                  <a:lnTo>
                    <a:pt x="266543" y="20611"/>
                  </a:lnTo>
                  <a:lnTo>
                    <a:pt x="533086" y="20611"/>
                  </a:lnTo>
                  <a:lnTo>
                    <a:pt x="799629" y="41223"/>
                  </a:lnTo>
                  <a:lnTo>
                    <a:pt x="1066172" y="20611"/>
                  </a:lnTo>
                  <a:lnTo>
                    <a:pt x="1332715" y="41223"/>
                  </a:lnTo>
                  <a:lnTo>
                    <a:pt x="1599258" y="20611"/>
                  </a:lnTo>
                  <a:lnTo>
                    <a:pt x="1865801" y="0"/>
                  </a:lnTo>
                  <a:lnTo>
                    <a:pt x="2132344" y="0"/>
                  </a:lnTo>
                  <a:lnTo>
                    <a:pt x="2398888" y="0"/>
                  </a:lnTo>
                  <a:lnTo>
                    <a:pt x="2665431" y="0"/>
                  </a:lnTo>
                  <a:lnTo>
                    <a:pt x="2931974" y="0"/>
                  </a:lnTo>
                  <a:lnTo>
                    <a:pt x="3198517" y="0"/>
                  </a:lnTo>
                  <a:lnTo>
                    <a:pt x="3465060" y="20611"/>
                  </a:lnTo>
                  <a:lnTo>
                    <a:pt x="3731603" y="41223"/>
                  </a:lnTo>
                  <a:lnTo>
                    <a:pt x="3998146" y="41223"/>
                  </a:lnTo>
                  <a:lnTo>
                    <a:pt x="4264689" y="61835"/>
                  </a:lnTo>
                  <a:lnTo>
                    <a:pt x="4531233" y="61835"/>
                  </a:lnTo>
                  <a:lnTo>
                    <a:pt x="4797776" y="41223"/>
                  </a:lnTo>
                  <a:lnTo>
                    <a:pt x="5064319" y="41223"/>
                  </a:lnTo>
                  <a:lnTo>
                    <a:pt x="5330862" y="41223"/>
                  </a:lnTo>
                  <a:lnTo>
                    <a:pt x="5597405" y="103059"/>
                  </a:lnTo>
                  <a:lnTo>
                    <a:pt x="5863948" y="103059"/>
                  </a:lnTo>
                  <a:lnTo>
                    <a:pt x="6130491" y="82447"/>
                  </a:lnTo>
                  <a:lnTo>
                    <a:pt x="6397034" y="61835"/>
                  </a:lnTo>
                  <a:lnTo>
                    <a:pt x="6663577" y="41223"/>
                  </a:lnTo>
                </a:path>
              </a:pathLst>
            </a:custGeom>
            <a:ln w="27101" cap="flat">
              <a:solidFill>
                <a:srgbClr val="F26A21">
                  <a:alpha val="100000"/>
                </a:srgbClr>
              </a:solidFill>
              <a:prstDash val="solid"/>
              <a:round/>
            </a:ln>
          </p:spPr>
          <p:txBody>
            <a:bodyPr/>
            <a:lstStyle/>
            <a:p/>
          </p:txBody>
        </p:sp>
        <p:sp>
          <p:nvSpPr>
            <p:cNvPr id="79" name="tx79"/>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642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7752963"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0" name="tx90"/>
            <p:cNvSpPr/>
            <p:nvPr/>
          </p:nvSpPr>
          <p:spPr>
            <a:xfrm>
              <a:off x="135592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1" name="tx91"/>
            <p:cNvSpPr/>
            <p:nvPr/>
          </p:nvSpPr>
          <p:spPr>
            <a:xfrm>
              <a:off x="268864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2" name="tx92"/>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535407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4" name="tx94"/>
            <p:cNvSpPr/>
            <p:nvPr/>
          </p:nvSpPr>
          <p:spPr>
            <a:xfrm>
              <a:off x="642024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668679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6" name="tx96"/>
            <p:cNvSpPr/>
            <p:nvPr/>
          </p:nvSpPr>
          <p:spPr>
            <a:xfrm>
              <a:off x="695333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7" name="tx97"/>
            <p:cNvSpPr/>
            <p:nvPr/>
          </p:nvSpPr>
          <p:spPr>
            <a:xfrm>
              <a:off x="721987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8" name="tx98"/>
            <p:cNvSpPr/>
            <p:nvPr/>
          </p:nvSpPr>
          <p:spPr>
            <a:xfrm>
              <a:off x="748642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9" name="tx99"/>
            <p:cNvSpPr/>
            <p:nvPr/>
          </p:nvSpPr>
          <p:spPr>
            <a:xfrm>
              <a:off x="7752963"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0" name="tx100"/>
            <p:cNvSpPr/>
            <p:nvPr/>
          </p:nvSpPr>
          <p:spPr>
            <a:xfrm>
              <a:off x="801950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1" name="tx101"/>
            <p:cNvSpPr/>
            <p:nvPr/>
          </p:nvSpPr>
          <p:spPr>
            <a:xfrm>
              <a:off x="2718789" y="39824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2" name="tx102"/>
            <p:cNvSpPr/>
            <p:nvPr/>
          </p:nvSpPr>
          <p:spPr>
            <a:xfrm>
              <a:off x="4006300" y="39696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3" name="tx103"/>
            <p:cNvSpPr/>
            <p:nvPr/>
          </p:nvSpPr>
          <p:spPr>
            <a:xfrm>
              <a:off x="5339016" y="39746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4" name="tx104"/>
            <p:cNvSpPr/>
            <p:nvPr/>
          </p:nvSpPr>
          <p:spPr>
            <a:xfrm>
              <a:off x="6405188" y="39736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5" name="tx105"/>
            <p:cNvSpPr/>
            <p:nvPr/>
          </p:nvSpPr>
          <p:spPr>
            <a:xfrm>
              <a:off x="6671731" y="397528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6" name="tx106"/>
            <p:cNvSpPr/>
            <p:nvPr/>
          </p:nvSpPr>
          <p:spPr>
            <a:xfrm>
              <a:off x="6938274" y="39738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7" name="tx107"/>
            <p:cNvSpPr/>
            <p:nvPr/>
          </p:nvSpPr>
          <p:spPr>
            <a:xfrm>
              <a:off x="7471361" y="37368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8" name="tx108"/>
            <p:cNvSpPr/>
            <p:nvPr/>
          </p:nvSpPr>
          <p:spPr>
            <a:xfrm>
              <a:off x="7737904" y="38274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9" name="tx109"/>
            <p:cNvSpPr/>
            <p:nvPr/>
          </p:nvSpPr>
          <p:spPr>
            <a:xfrm>
              <a:off x="8004447" y="38351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0" name="tx110"/>
            <p:cNvSpPr/>
            <p:nvPr/>
          </p:nvSpPr>
          <p:spPr>
            <a:xfrm>
              <a:off x="2718789" y="36994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1" name="tx111"/>
            <p:cNvSpPr/>
            <p:nvPr/>
          </p:nvSpPr>
          <p:spPr>
            <a:xfrm>
              <a:off x="5339016" y="36679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2" name="tx112"/>
            <p:cNvSpPr/>
            <p:nvPr/>
          </p:nvSpPr>
          <p:spPr>
            <a:xfrm>
              <a:off x="6405188" y="366384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3" name="tx113"/>
            <p:cNvSpPr/>
            <p:nvPr/>
          </p:nvSpPr>
          <p:spPr>
            <a:xfrm>
              <a:off x="6671731" y="367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4" name="tx114"/>
            <p:cNvSpPr/>
            <p:nvPr/>
          </p:nvSpPr>
          <p:spPr>
            <a:xfrm>
              <a:off x="6938274" y="33541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5" name="tx115"/>
            <p:cNvSpPr/>
            <p:nvPr/>
          </p:nvSpPr>
          <p:spPr>
            <a:xfrm>
              <a:off x="7204817" y="36287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6" name="tx116"/>
            <p:cNvSpPr/>
            <p:nvPr/>
          </p:nvSpPr>
          <p:spPr>
            <a:xfrm>
              <a:off x="1340869" y="36649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7" name="tx117"/>
            <p:cNvSpPr/>
            <p:nvPr/>
          </p:nvSpPr>
          <p:spPr>
            <a:xfrm>
              <a:off x="2673584" y="343173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18" name="tx118"/>
            <p:cNvSpPr/>
            <p:nvPr/>
          </p:nvSpPr>
          <p:spPr>
            <a:xfrm>
              <a:off x="4006300" y="37848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9" name="tx119"/>
            <p:cNvSpPr/>
            <p:nvPr/>
          </p:nvSpPr>
          <p:spPr>
            <a:xfrm>
              <a:off x="5339016" y="33844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20" name="tx120"/>
            <p:cNvSpPr/>
            <p:nvPr/>
          </p:nvSpPr>
          <p:spPr>
            <a:xfrm>
              <a:off x="6405188" y="33783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21" name="tx121"/>
            <p:cNvSpPr/>
            <p:nvPr/>
          </p:nvSpPr>
          <p:spPr>
            <a:xfrm>
              <a:off x="6671731" y="338814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22" name="tx122"/>
            <p:cNvSpPr/>
            <p:nvPr/>
          </p:nvSpPr>
          <p:spPr>
            <a:xfrm>
              <a:off x="6938274" y="27612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23" name="tx123"/>
            <p:cNvSpPr/>
            <p:nvPr/>
          </p:nvSpPr>
          <p:spPr>
            <a:xfrm>
              <a:off x="7204817" y="29256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24" name="tx124"/>
            <p:cNvSpPr/>
            <p:nvPr/>
          </p:nvSpPr>
          <p:spPr>
            <a:xfrm>
              <a:off x="7471361" y="31513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25" name="tx125"/>
            <p:cNvSpPr/>
            <p:nvPr/>
          </p:nvSpPr>
          <p:spPr>
            <a:xfrm>
              <a:off x="7737904" y="33325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26" name="tx126"/>
            <p:cNvSpPr/>
            <p:nvPr/>
          </p:nvSpPr>
          <p:spPr>
            <a:xfrm>
              <a:off x="8004447" y="35171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27" name="tx127"/>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8" name="tx128"/>
            <p:cNvSpPr/>
            <p:nvPr/>
          </p:nvSpPr>
          <p:spPr>
            <a:xfrm>
              <a:off x="717597" y="3509651"/>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29" name="tx129"/>
            <p:cNvSpPr/>
            <p:nvPr/>
          </p:nvSpPr>
          <p:spPr>
            <a:xfrm>
              <a:off x="717597" y="295555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30" name="tx130"/>
            <p:cNvSpPr/>
            <p:nvPr/>
          </p:nvSpPr>
          <p:spPr>
            <a:xfrm>
              <a:off x="717597" y="240139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31" name="tx131"/>
            <p:cNvSpPr/>
            <p:nvPr/>
          </p:nvSpPr>
          <p:spPr>
            <a:xfrm>
              <a:off x="639902" y="1848934"/>
              <a:ext cx="248567"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32" name="tx13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9" name="tx139"/>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0" name="tx140"/>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1" name="tx141"/>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3" name="tx143"/>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4" name="tx144"/>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5" name="tx145"/>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9" name="tx14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0" name="pl150"/>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pl151"/>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2" name="tx152"/>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3" name="tx153"/>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4" name="rc154"/>
            <p:cNvSpPr/>
            <p:nvPr/>
          </p:nvSpPr>
          <p:spPr>
            <a:xfrm>
              <a:off x="4663170" y="4979579"/>
              <a:ext cx="201456" cy="201456"/>
            </a:xfrm>
            <a:prstGeom prst="rect">
              <a:avLst/>
            </a:prstGeom>
            <a:solidFill>
              <a:srgbClr val="B3B3B3">
                <a:alpha val="85098"/>
              </a:srgbClr>
            </a:solidFill>
          </p:spPr>
          <p:txBody>
            <a:bodyPr/>
            <a:lstStyle/>
            <a:p/>
          </p:txBody>
        </p:sp>
        <p:sp>
          <p:nvSpPr>
            <p:cNvPr id="155" name="rc155"/>
            <p:cNvSpPr/>
            <p:nvPr/>
          </p:nvSpPr>
          <p:spPr>
            <a:xfrm>
              <a:off x="5565324" y="4979579"/>
              <a:ext cx="201456" cy="201456"/>
            </a:xfrm>
            <a:prstGeom prst="rect">
              <a:avLst/>
            </a:prstGeom>
            <a:solidFill>
              <a:srgbClr val="1CABE2">
                <a:alpha val="85098"/>
              </a:srgbClr>
            </a:solidFill>
          </p:spPr>
          <p:txBody>
            <a:bodyPr/>
            <a:lstStyle/>
            <a:p/>
          </p:txBody>
        </p:sp>
        <p:sp>
          <p:nvSpPr>
            <p:cNvPr id="156" name="tx156"/>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7" name="tx157"/>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8" name="tx158"/>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9" name="tx159"/>
            <p:cNvSpPr/>
            <p:nvPr/>
          </p:nvSpPr>
          <p:spPr>
            <a:xfrm>
              <a:off x="951100" y="1592892"/>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Czechia, 2000-2025</a:t>
              </a:r>
            </a:p>
          </p:txBody>
        </p:sp>
        <p:sp>
          <p:nvSpPr>
            <p:cNvPr id="160" name="pl160"/>
            <p:cNvSpPr/>
            <p:nvPr/>
          </p:nvSpPr>
          <p:spPr>
            <a:xfrm>
              <a:off x="225455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417112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608768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800425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21283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2940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04596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726143"/>
              <a:ext cx="2142719" cy="119033"/>
            </a:xfrm>
            <a:prstGeom prst="rect">
              <a:avLst/>
            </a:prstGeom>
            <a:solidFill>
              <a:srgbClr val="1CABE2">
                <a:alpha val="85098"/>
              </a:srgbClr>
            </a:solidFill>
          </p:spPr>
          <p:txBody>
            <a:bodyPr/>
            <a:lstStyle/>
            <a:p/>
          </p:txBody>
        </p:sp>
        <p:sp>
          <p:nvSpPr>
            <p:cNvPr id="172" name="rc172"/>
            <p:cNvSpPr/>
            <p:nvPr/>
          </p:nvSpPr>
          <p:spPr>
            <a:xfrm>
              <a:off x="1296273" y="5577352"/>
              <a:ext cx="5176641" cy="119033"/>
            </a:xfrm>
            <a:prstGeom prst="rect">
              <a:avLst/>
            </a:prstGeom>
            <a:solidFill>
              <a:srgbClr val="1CABE2">
                <a:alpha val="85098"/>
              </a:srgbClr>
            </a:solidFill>
          </p:spPr>
          <p:txBody>
            <a:bodyPr/>
            <a:lstStyle/>
            <a:p/>
          </p:txBody>
        </p:sp>
        <p:sp>
          <p:nvSpPr>
            <p:cNvPr id="173" name="rc173"/>
            <p:cNvSpPr/>
            <p:nvPr/>
          </p:nvSpPr>
          <p:spPr>
            <a:xfrm>
              <a:off x="1296273" y="5428560"/>
              <a:ext cx="4988818" cy="119033"/>
            </a:xfrm>
            <a:prstGeom prst="rect">
              <a:avLst/>
            </a:prstGeom>
            <a:solidFill>
              <a:srgbClr val="1CABE2">
                <a:alpha val="85098"/>
              </a:srgbClr>
            </a:solidFill>
          </p:spPr>
          <p:txBody>
            <a:bodyPr/>
            <a:lstStyle/>
            <a:p/>
          </p:txBody>
        </p:sp>
        <p:sp>
          <p:nvSpPr>
            <p:cNvPr id="174" name="rc174"/>
            <p:cNvSpPr/>
            <p:nvPr/>
          </p:nvSpPr>
          <p:spPr>
            <a:xfrm>
              <a:off x="3438993" y="5726143"/>
              <a:ext cx="4285439" cy="119033"/>
            </a:xfrm>
            <a:prstGeom prst="rect">
              <a:avLst/>
            </a:prstGeom>
            <a:solidFill>
              <a:srgbClr val="B3B3B3">
                <a:alpha val="85098"/>
              </a:srgbClr>
            </a:solidFill>
          </p:spPr>
          <p:txBody>
            <a:bodyPr/>
            <a:lstStyle/>
            <a:p/>
          </p:txBody>
        </p:sp>
        <p:sp>
          <p:nvSpPr>
            <p:cNvPr id="175" name="rc175"/>
            <p:cNvSpPr/>
            <p:nvPr/>
          </p:nvSpPr>
          <p:spPr>
            <a:xfrm>
              <a:off x="6472915" y="5577352"/>
              <a:ext cx="1726824" cy="119033"/>
            </a:xfrm>
            <a:prstGeom prst="rect">
              <a:avLst/>
            </a:prstGeom>
            <a:solidFill>
              <a:srgbClr val="B3B3B3">
                <a:alpha val="85098"/>
              </a:srgbClr>
            </a:solidFill>
          </p:spPr>
          <p:txBody>
            <a:bodyPr/>
            <a:lstStyle/>
            <a:p/>
          </p:txBody>
        </p:sp>
        <p:sp>
          <p:nvSpPr>
            <p:cNvPr id="176" name="rc176"/>
            <p:cNvSpPr/>
            <p:nvPr/>
          </p:nvSpPr>
          <p:spPr>
            <a:xfrm>
              <a:off x="6285092" y="5428560"/>
              <a:ext cx="0" cy="119033"/>
            </a:xfrm>
            <a:prstGeom prst="rect">
              <a:avLst/>
            </a:prstGeom>
            <a:solidFill>
              <a:srgbClr val="B3B3B3">
                <a:alpha val="85098"/>
              </a:srgbClr>
            </a:solidFill>
          </p:spPr>
          <p:txBody>
            <a:bodyPr/>
            <a:lstStyle/>
            <a:p/>
          </p:txBody>
        </p:sp>
        <p:sp>
          <p:nvSpPr>
            <p:cNvPr id="177" name="tx177"/>
            <p:cNvSpPr/>
            <p:nvPr/>
          </p:nvSpPr>
          <p:spPr>
            <a:xfrm>
              <a:off x="7804804"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78" name="tx178"/>
            <p:cNvSpPr/>
            <p:nvPr/>
          </p:nvSpPr>
          <p:spPr>
            <a:xfrm>
              <a:off x="8280112"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a:t>
              </a:r>
            </a:p>
          </p:txBody>
        </p:sp>
        <p:sp>
          <p:nvSpPr>
            <p:cNvPr id="179" name="tx179"/>
            <p:cNvSpPr/>
            <p:nvPr/>
          </p:nvSpPr>
          <p:spPr>
            <a:xfrm>
              <a:off x="6365464"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a:t>
              </a:r>
            </a:p>
          </p:txBody>
        </p:sp>
        <p:sp>
          <p:nvSpPr>
            <p:cNvPr id="180" name="tx180"/>
            <p:cNvSpPr/>
            <p:nvPr/>
          </p:nvSpPr>
          <p:spPr>
            <a:xfrm>
              <a:off x="2287261"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81" name="tx181"/>
            <p:cNvSpPr/>
            <p:nvPr/>
          </p:nvSpPr>
          <p:spPr>
            <a:xfrm>
              <a:off x="3804222"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82" name="tx182"/>
            <p:cNvSpPr/>
            <p:nvPr/>
          </p:nvSpPr>
          <p:spPr>
            <a:xfrm>
              <a:off x="3710310"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83" name="tx183"/>
            <p:cNvSpPr/>
            <p:nvPr/>
          </p:nvSpPr>
          <p:spPr>
            <a:xfrm>
              <a:off x="5501340"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84" name="tx184"/>
            <p:cNvSpPr/>
            <p:nvPr/>
          </p:nvSpPr>
          <p:spPr>
            <a:xfrm>
              <a:off x="7270409"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5" name="tx185"/>
            <p:cNvSpPr/>
            <p:nvPr/>
          </p:nvSpPr>
          <p:spPr>
            <a:xfrm>
              <a:off x="6170956"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6" name="tx18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0" name="tx190"/>
            <p:cNvSpPr/>
            <p:nvPr/>
          </p:nvSpPr>
          <p:spPr>
            <a:xfrm>
              <a:off x="3127402"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91" name="tx191"/>
            <p:cNvSpPr/>
            <p:nvPr/>
          </p:nvSpPr>
          <p:spPr>
            <a:xfrm>
              <a:off x="5043967"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2" name="tx192"/>
            <p:cNvSpPr/>
            <p:nvPr/>
          </p:nvSpPr>
          <p:spPr>
            <a:xfrm>
              <a:off x="6960531"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3" name="tx193"/>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4" name="tx19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6" name="tx19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Czechia.
In 2025, DTP1 coverage in Czechia remained constant 97%. The number of children missing out on any DTP vaccination (zero-dose children) remained constant at from 3,000 in 2024 to 3,000 in 2025.
DTP3 coverage remained relatively constant within 1% at 97% in 2025, leaving 3,000 children vulnerable to vaccine-preventable diseases.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97%, leaving 3,000 children un- or under-vaccinated, including 3,000 zero-dose and &lt;100 with only partial protection.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65614"/>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65614"/>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65614"/>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6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6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895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140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709" y="4988970"/>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Czechia</a:t>
              </a:r>
            </a:p>
          </p:txBody>
        </p:sp>
        <p:sp>
          <p:nvSpPr>
            <p:cNvPr id="60" name="tx60"/>
            <p:cNvSpPr/>
            <p:nvPr/>
          </p:nvSpPr>
          <p:spPr>
            <a:xfrm>
              <a:off x="250605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850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65809" y="1403693"/>
              <a:ext cx="25076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Czechia,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344473"/>
            </a:xfrm>
            <a:custGeom>
              <a:avLst/>
              <a:pathLst>
                <a:path w="3397293" h="344473">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344473"/>
                  </a:lnTo>
                  <a:lnTo>
                    <a:pt x="3261401" y="229649"/>
                  </a:lnTo>
                  <a:lnTo>
                    <a:pt x="3397293" y="229649"/>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344473"/>
            </a:xfrm>
            <a:custGeom>
              <a:avLst/>
              <a:pathLst>
                <a:path w="3397293" h="344473">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344473"/>
                  </a:lnTo>
                  <a:lnTo>
                    <a:pt x="3261401" y="229649"/>
                  </a:lnTo>
                  <a:lnTo>
                    <a:pt x="3397293" y="229649"/>
                  </a:lnTo>
                </a:path>
              </a:pathLst>
            </a:custGeom>
            <a:ln w="43362" cap="flat">
              <a:solidFill>
                <a:srgbClr val="000000">
                  <a:alpha val="100000"/>
                </a:srgbClr>
              </a:solidFill>
              <a:prstDash val="solid"/>
              <a:round/>
            </a:ln>
          </p:spPr>
          <p:txBody>
            <a:bodyPr/>
            <a:lstStyle/>
            <a:p/>
          </p:txBody>
        </p:sp>
        <p:sp>
          <p:nvSpPr>
            <p:cNvPr id="84" name="pl84"/>
            <p:cNvSpPr/>
            <p:nvPr/>
          </p:nvSpPr>
          <p:spPr>
            <a:xfrm>
              <a:off x="5437664" y="2038782"/>
              <a:ext cx="0" cy="987491"/>
            </a:xfrm>
            <a:custGeom>
              <a:avLst/>
              <a:pathLst>
                <a:path w="0" h="987491">
                  <a:moveTo>
                    <a:pt x="0" y="98749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038782"/>
              <a:ext cx="0" cy="987491"/>
            </a:xfrm>
            <a:custGeom>
              <a:avLst/>
              <a:pathLst>
                <a:path w="0" h="987491">
                  <a:moveTo>
                    <a:pt x="0" y="9874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038782"/>
              <a:ext cx="0" cy="987491"/>
            </a:xfrm>
            <a:custGeom>
              <a:avLst/>
              <a:pathLst>
                <a:path w="0" h="987491">
                  <a:moveTo>
                    <a:pt x="0" y="98749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038782"/>
              <a:ext cx="0" cy="987491"/>
            </a:xfrm>
            <a:custGeom>
              <a:avLst/>
              <a:pathLst>
                <a:path w="0" h="987491">
                  <a:moveTo>
                    <a:pt x="0" y="98749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038782"/>
              <a:ext cx="0" cy="987491"/>
            </a:xfrm>
            <a:custGeom>
              <a:avLst/>
              <a:pathLst>
                <a:path w="0" h="987491">
                  <a:moveTo>
                    <a:pt x="0" y="98749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038782"/>
              <a:ext cx="0" cy="1217140"/>
            </a:xfrm>
            <a:custGeom>
              <a:avLst/>
              <a:pathLst>
                <a:path w="0" h="1217140">
                  <a:moveTo>
                    <a:pt x="0" y="121714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038782"/>
              <a:ext cx="0" cy="1217140"/>
            </a:xfrm>
            <a:custGeom>
              <a:avLst/>
              <a:pathLst>
                <a:path w="0" h="1217140">
                  <a:moveTo>
                    <a:pt x="0" y="121714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344473"/>
            </a:xfrm>
            <a:custGeom>
              <a:avLst/>
              <a:pathLst>
                <a:path w="3397293" h="344473">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344473"/>
                  </a:lnTo>
                  <a:lnTo>
                    <a:pt x="3261401" y="229649"/>
                  </a:lnTo>
                  <a:lnTo>
                    <a:pt x="3397293" y="229649"/>
                  </a:lnTo>
                </a:path>
              </a:pathLst>
            </a:custGeom>
            <a:ln w="27101" cap="flat">
              <a:solidFill>
                <a:srgbClr val="0058AB">
                  <a:alpha val="100000"/>
                </a:srgbClr>
              </a:solidFill>
              <a:prstDash val="solid"/>
              <a:round/>
            </a:ln>
          </p:spPr>
          <p:txBody>
            <a:bodyPr/>
            <a:lstStyle/>
            <a:p/>
          </p:txBody>
        </p:sp>
        <p:sp>
          <p:nvSpPr>
            <p:cNvPr id="92" name="tx92"/>
            <p:cNvSpPr/>
            <p:nvPr/>
          </p:nvSpPr>
          <p:spPr>
            <a:xfrm>
              <a:off x="5407519" y="19524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86977" y="19524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66436" y="19524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45895" y="19524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19524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19537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786762" y="19537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923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923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55565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31810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959408" y="4988970"/>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Czechia</a:t>
              </a:r>
            </a:p>
          </p:txBody>
        </p:sp>
        <p:sp>
          <p:nvSpPr>
            <p:cNvPr id="119" name="tx119"/>
            <p:cNvSpPr/>
            <p:nvPr/>
          </p:nvSpPr>
          <p:spPr>
            <a:xfrm>
              <a:off x="682274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58520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6725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3832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0938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0278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7385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3030547" cy="114824"/>
            </a:xfrm>
            <a:prstGeom prst="rect">
              <a:avLst/>
            </a:prstGeom>
            <a:solidFill>
              <a:srgbClr val="1CABE2">
                <a:alpha val="80000"/>
              </a:srgbClr>
            </a:solidFill>
          </p:spPr>
          <p:txBody>
            <a:bodyPr/>
            <a:lstStyle/>
            <a:p/>
          </p:txBody>
        </p:sp>
        <p:sp>
          <p:nvSpPr>
            <p:cNvPr id="132" name="rc132"/>
            <p:cNvSpPr/>
            <p:nvPr/>
          </p:nvSpPr>
          <p:spPr>
            <a:xfrm>
              <a:off x="1317178" y="5743865"/>
              <a:ext cx="7321564" cy="114824"/>
            </a:xfrm>
            <a:prstGeom prst="rect">
              <a:avLst/>
            </a:prstGeom>
            <a:solidFill>
              <a:srgbClr val="1CABE2">
                <a:alpha val="80000"/>
              </a:srgbClr>
            </a:solidFill>
          </p:spPr>
          <p:txBody>
            <a:bodyPr/>
            <a:lstStyle/>
            <a:p/>
          </p:txBody>
        </p:sp>
        <p:sp>
          <p:nvSpPr>
            <p:cNvPr id="133" name="rc133"/>
            <p:cNvSpPr/>
            <p:nvPr/>
          </p:nvSpPr>
          <p:spPr>
            <a:xfrm>
              <a:off x="1317178" y="5600334"/>
              <a:ext cx="7055917"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67827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638896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Czechia (97%) was 7 percentage points higher than the global average (90%) and 1 percentage point higher than average across all non-programme countries (96%).
National DTP1 coverage was 2 percentage points lower than in 2019 (99%).
This equates to 3,000 zero-dose children in 2025 compared to 1,000 zero-dose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Czechia DTP1 coverage was 97% - this is 2 percentage points lower than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Czechia ranked number 15 out of 41 countries for lowest DTP1 coverage (based on tied ranks).
Czechia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Czechia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F26A21">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Czechia ranked number 27 out of 41 countries with 1,000 zero-dose children.
In 2025, Czechia ranked number 18 out of 41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0413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4161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27910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71659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15407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2287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6036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9784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43533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87282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670" y="3691471"/>
              <a:ext cx="203168" cy="993916"/>
            </a:xfrm>
            <a:prstGeom prst="rect">
              <a:avLst/>
            </a:prstGeom>
            <a:solidFill>
              <a:srgbClr val="80BD41">
                <a:alpha val="100000"/>
              </a:srgbClr>
            </a:solidFill>
          </p:spPr>
          <p:txBody>
            <a:bodyPr/>
            <a:lstStyle/>
            <a:p/>
          </p:txBody>
        </p:sp>
        <p:sp>
          <p:nvSpPr>
            <p:cNvPr id="30" name="rc30"/>
            <p:cNvSpPr/>
            <p:nvPr/>
          </p:nvSpPr>
          <p:spPr>
            <a:xfrm>
              <a:off x="1332670" y="3671186"/>
              <a:ext cx="203168" cy="10136"/>
            </a:xfrm>
            <a:prstGeom prst="rect">
              <a:avLst/>
            </a:prstGeom>
            <a:solidFill>
              <a:srgbClr val="0058AB">
                <a:alpha val="100000"/>
              </a:srgbClr>
            </a:solidFill>
          </p:spPr>
          <p:txBody>
            <a:bodyPr/>
            <a:lstStyle/>
            <a:p/>
          </p:txBody>
        </p:sp>
        <p:sp>
          <p:nvSpPr>
            <p:cNvPr id="31" name="rc31"/>
            <p:cNvSpPr/>
            <p:nvPr/>
          </p:nvSpPr>
          <p:spPr>
            <a:xfrm>
              <a:off x="1332670" y="3681323"/>
              <a:ext cx="203168" cy="10147"/>
            </a:xfrm>
            <a:prstGeom prst="rect">
              <a:avLst/>
            </a:prstGeom>
            <a:solidFill>
              <a:srgbClr val="1CABE2">
                <a:alpha val="100000"/>
              </a:srgbClr>
            </a:solidFill>
          </p:spPr>
          <p:txBody>
            <a:bodyPr/>
            <a:lstStyle/>
            <a:p/>
          </p:txBody>
        </p:sp>
        <p:sp>
          <p:nvSpPr>
            <p:cNvPr id="32" name="rc32"/>
            <p:cNvSpPr/>
            <p:nvPr/>
          </p:nvSpPr>
          <p:spPr>
            <a:xfrm>
              <a:off x="1558413" y="3688917"/>
              <a:ext cx="203168" cy="996469"/>
            </a:xfrm>
            <a:prstGeom prst="rect">
              <a:avLst/>
            </a:prstGeom>
            <a:solidFill>
              <a:srgbClr val="80BD41">
                <a:alpha val="100000"/>
              </a:srgbClr>
            </a:solidFill>
          </p:spPr>
          <p:txBody>
            <a:bodyPr/>
            <a:lstStyle/>
            <a:p/>
          </p:txBody>
        </p:sp>
        <p:sp>
          <p:nvSpPr>
            <p:cNvPr id="33" name="rc33"/>
            <p:cNvSpPr/>
            <p:nvPr/>
          </p:nvSpPr>
          <p:spPr>
            <a:xfrm>
              <a:off x="1558413" y="3668576"/>
              <a:ext cx="203168" cy="10170"/>
            </a:xfrm>
            <a:prstGeom prst="rect">
              <a:avLst/>
            </a:prstGeom>
            <a:solidFill>
              <a:srgbClr val="0058AB">
                <a:alpha val="100000"/>
              </a:srgbClr>
            </a:solidFill>
          </p:spPr>
          <p:txBody>
            <a:bodyPr/>
            <a:lstStyle/>
            <a:p/>
          </p:txBody>
        </p:sp>
        <p:sp>
          <p:nvSpPr>
            <p:cNvPr id="34" name="rc34"/>
            <p:cNvSpPr/>
            <p:nvPr/>
          </p:nvSpPr>
          <p:spPr>
            <a:xfrm>
              <a:off x="1558413" y="3678746"/>
              <a:ext cx="203168" cy="10170"/>
            </a:xfrm>
            <a:prstGeom prst="rect">
              <a:avLst/>
            </a:prstGeom>
            <a:solidFill>
              <a:srgbClr val="1CABE2">
                <a:alpha val="100000"/>
              </a:srgbClr>
            </a:solidFill>
          </p:spPr>
          <p:txBody>
            <a:bodyPr/>
            <a:lstStyle/>
            <a:p/>
          </p:txBody>
        </p:sp>
        <p:sp>
          <p:nvSpPr>
            <p:cNvPr id="35" name="rc35"/>
            <p:cNvSpPr/>
            <p:nvPr/>
          </p:nvSpPr>
          <p:spPr>
            <a:xfrm>
              <a:off x="1784155" y="3666889"/>
              <a:ext cx="203168" cy="1018498"/>
            </a:xfrm>
            <a:prstGeom prst="rect">
              <a:avLst/>
            </a:prstGeom>
            <a:solidFill>
              <a:srgbClr val="80BD41">
                <a:alpha val="100000"/>
              </a:srgbClr>
            </a:solidFill>
          </p:spPr>
          <p:txBody>
            <a:bodyPr/>
            <a:lstStyle/>
            <a:p/>
          </p:txBody>
        </p:sp>
        <p:sp>
          <p:nvSpPr>
            <p:cNvPr id="36" name="rc36"/>
            <p:cNvSpPr/>
            <p:nvPr/>
          </p:nvSpPr>
          <p:spPr>
            <a:xfrm>
              <a:off x="1784155" y="3646098"/>
              <a:ext cx="203168" cy="10395"/>
            </a:xfrm>
            <a:prstGeom prst="rect">
              <a:avLst/>
            </a:prstGeom>
            <a:solidFill>
              <a:srgbClr val="0058AB">
                <a:alpha val="100000"/>
              </a:srgbClr>
            </a:solidFill>
          </p:spPr>
          <p:txBody>
            <a:bodyPr/>
            <a:lstStyle/>
            <a:p/>
          </p:txBody>
        </p:sp>
        <p:sp>
          <p:nvSpPr>
            <p:cNvPr id="37" name="rc37"/>
            <p:cNvSpPr/>
            <p:nvPr/>
          </p:nvSpPr>
          <p:spPr>
            <a:xfrm>
              <a:off x="1784155" y="3656493"/>
              <a:ext cx="203168" cy="10395"/>
            </a:xfrm>
            <a:prstGeom prst="rect">
              <a:avLst/>
            </a:prstGeom>
            <a:solidFill>
              <a:srgbClr val="1CABE2">
                <a:alpha val="100000"/>
              </a:srgbClr>
            </a:solidFill>
          </p:spPr>
          <p:txBody>
            <a:bodyPr/>
            <a:lstStyle/>
            <a:p/>
          </p:txBody>
        </p:sp>
        <p:sp>
          <p:nvSpPr>
            <p:cNvPr id="38" name="rc38"/>
            <p:cNvSpPr/>
            <p:nvPr/>
          </p:nvSpPr>
          <p:spPr>
            <a:xfrm>
              <a:off x="2009898" y="3665629"/>
              <a:ext cx="203168" cy="1019758"/>
            </a:xfrm>
            <a:prstGeom prst="rect">
              <a:avLst/>
            </a:prstGeom>
            <a:solidFill>
              <a:srgbClr val="80BD41">
                <a:alpha val="100000"/>
              </a:srgbClr>
            </a:solidFill>
          </p:spPr>
          <p:txBody>
            <a:bodyPr/>
            <a:lstStyle/>
            <a:p/>
          </p:txBody>
        </p:sp>
        <p:sp>
          <p:nvSpPr>
            <p:cNvPr id="39" name="rc39"/>
            <p:cNvSpPr/>
            <p:nvPr/>
          </p:nvSpPr>
          <p:spPr>
            <a:xfrm>
              <a:off x="2009898" y="3634094"/>
              <a:ext cx="203168" cy="10507"/>
            </a:xfrm>
            <a:prstGeom prst="rect">
              <a:avLst/>
            </a:prstGeom>
            <a:solidFill>
              <a:srgbClr val="0058AB">
                <a:alpha val="100000"/>
              </a:srgbClr>
            </a:solidFill>
          </p:spPr>
          <p:txBody>
            <a:bodyPr/>
            <a:lstStyle/>
            <a:p/>
          </p:txBody>
        </p:sp>
        <p:sp>
          <p:nvSpPr>
            <p:cNvPr id="40" name="rc40"/>
            <p:cNvSpPr/>
            <p:nvPr/>
          </p:nvSpPr>
          <p:spPr>
            <a:xfrm>
              <a:off x="2009898" y="3644602"/>
              <a:ext cx="203168" cy="21026"/>
            </a:xfrm>
            <a:prstGeom prst="rect">
              <a:avLst/>
            </a:prstGeom>
            <a:solidFill>
              <a:srgbClr val="1CABE2">
                <a:alpha val="100000"/>
              </a:srgbClr>
            </a:solidFill>
          </p:spPr>
          <p:txBody>
            <a:bodyPr/>
            <a:lstStyle/>
            <a:p/>
          </p:txBody>
        </p:sp>
        <p:sp>
          <p:nvSpPr>
            <p:cNvPr id="41" name="rc41"/>
            <p:cNvSpPr/>
            <p:nvPr/>
          </p:nvSpPr>
          <p:spPr>
            <a:xfrm>
              <a:off x="2235640" y="3609389"/>
              <a:ext cx="203168" cy="1075998"/>
            </a:xfrm>
            <a:prstGeom prst="rect">
              <a:avLst/>
            </a:prstGeom>
            <a:solidFill>
              <a:srgbClr val="80BD41">
                <a:alpha val="100000"/>
              </a:srgbClr>
            </a:solidFill>
          </p:spPr>
          <p:txBody>
            <a:bodyPr/>
            <a:lstStyle/>
            <a:p/>
          </p:txBody>
        </p:sp>
        <p:sp>
          <p:nvSpPr>
            <p:cNvPr id="42" name="rc42"/>
            <p:cNvSpPr/>
            <p:nvPr/>
          </p:nvSpPr>
          <p:spPr>
            <a:xfrm>
              <a:off x="2235640" y="3587428"/>
              <a:ext cx="203168" cy="10980"/>
            </a:xfrm>
            <a:prstGeom prst="rect">
              <a:avLst/>
            </a:prstGeom>
            <a:solidFill>
              <a:srgbClr val="0058AB">
                <a:alpha val="100000"/>
              </a:srgbClr>
            </a:solidFill>
          </p:spPr>
          <p:txBody>
            <a:bodyPr/>
            <a:lstStyle/>
            <a:p/>
          </p:txBody>
        </p:sp>
        <p:sp>
          <p:nvSpPr>
            <p:cNvPr id="43" name="rc43"/>
            <p:cNvSpPr/>
            <p:nvPr/>
          </p:nvSpPr>
          <p:spPr>
            <a:xfrm>
              <a:off x="2235640" y="3598408"/>
              <a:ext cx="203168" cy="10980"/>
            </a:xfrm>
            <a:prstGeom prst="rect">
              <a:avLst/>
            </a:prstGeom>
            <a:solidFill>
              <a:srgbClr val="1CABE2">
                <a:alpha val="100000"/>
              </a:srgbClr>
            </a:solidFill>
          </p:spPr>
          <p:txBody>
            <a:bodyPr/>
            <a:lstStyle/>
            <a:p/>
          </p:txBody>
        </p:sp>
        <p:sp>
          <p:nvSpPr>
            <p:cNvPr id="44" name="rc44"/>
            <p:cNvSpPr/>
            <p:nvPr/>
          </p:nvSpPr>
          <p:spPr>
            <a:xfrm>
              <a:off x="2461382" y="3570485"/>
              <a:ext cx="203168" cy="1114901"/>
            </a:xfrm>
            <a:prstGeom prst="rect">
              <a:avLst/>
            </a:prstGeom>
            <a:solidFill>
              <a:srgbClr val="80BD41">
                <a:alpha val="100000"/>
              </a:srgbClr>
            </a:solidFill>
          </p:spPr>
          <p:txBody>
            <a:bodyPr/>
            <a:lstStyle/>
            <a:p/>
          </p:txBody>
        </p:sp>
        <p:sp>
          <p:nvSpPr>
            <p:cNvPr id="45" name="rc45"/>
            <p:cNvSpPr/>
            <p:nvPr/>
          </p:nvSpPr>
          <p:spPr>
            <a:xfrm>
              <a:off x="2461382" y="3536003"/>
              <a:ext cx="203168" cy="11497"/>
            </a:xfrm>
            <a:prstGeom prst="rect">
              <a:avLst/>
            </a:prstGeom>
            <a:solidFill>
              <a:srgbClr val="0058AB">
                <a:alpha val="100000"/>
              </a:srgbClr>
            </a:solidFill>
          </p:spPr>
          <p:txBody>
            <a:bodyPr/>
            <a:lstStyle/>
            <a:p/>
          </p:txBody>
        </p:sp>
        <p:sp>
          <p:nvSpPr>
            <p:cNvPr id="46" name="rc46"/>
            <p:cNvSpPr/>
            <p:nvPr/>
          </p:nvSpPr>
          <p:spPr>
            <a:xfrm>
              <a:off x="2461382" y="3547501"/>
              <a:ext cx="203168" cy="22984"/>
            </a:xfrm>
            <a:prstGeom prst="rect">
              <a:avLst/>
            </a:prstGeom>
            <a:solidFill>
              <a:srgbClr val="1CABE2">
                <a:alpha val="100000"/>
              </a:srgbClr>
            </a:solidFill>
          </p:spPr>
          <p:txBody>
            <a:bodyPr/>
            <a:lstStyle/>
            <a:p/>
          </p:txBody>
        </p:sp>
        <p:sp>
          <p:nvSpPr>
            <p:cNvPr id="47" name="rc47"/>
            <p:cNvSpPr/>
            <p:nvPr/>
          </p:nvSpPr>
          <p:spPr>
            <a:xfrm>
              <a:off x="2687125" y="3515505"/>
              <a:ext cx="203168" cy="1169881"/>
            </a:xfrm>
            <a:prstGeom prst="rect">
              <a:avLst/>
            </a:prstGeom>
            <a:solidFill>
              <a:srgbClr val="80BD41">
                <a:alpha val="100000"/>
              </a:srgbClr>
            </a:solidFill>
          </p:spPr>
          <p:txBody>
            <a:bodyPr/>
            <a:lstStyle/>
            <a:p/>
          </p:txBody>
        </p:sp>
        <p:sp>
          <p:nvSpPr>
            <p:cNvPr id="48" name="rc48"/>
            <p:cNvSpPr/>
            <p:nvPr/>
          </p:nvSpPr>
          <p:spPr>
            <a:xfrm>
              <a:off x="2687125" y="3491632"/>
              <a:ext cx="203168" cy="11936"/>
            </a:xfrm>
            <a:prstGeom prst="rect">
              <a:avLst/>
            </a:prstGeom>
            <a:solidFill>
              <a:srgbClr val="0058AB">
                <a:alpha val="100000"/>
              </a:srgbClr>
            </a:solidFill>
          </p:spPr>
          <p:txBody>
            <a:bodyPr/>
            <a:lstStyle/>
            <a:p/>
          </p:txBody>
        </p:sp>
        <p:sp>
          <p:nvSpPr>
            <p:cNvPr id="49" name="rc49"/>
            <p:cNvSpPr/>
            <p:nvPr/>
          </p:nvSpPr>
          <p:spPr>
            <a:xfrm>
              <a:off x="2687125" y="3503569"/>
              <a:ext cx="203168" cy="11936"/>
            </a:xfrm>
            <a:prstGeom prst="rect">
              <a:avLst/>
            </a:prstGeom>
            <a:solidFill>
              <a:srgbClr val="1CABE2">
                <a:alpha val="100000"/>
              </a:srgbClr>
            </a:solidFill>
          </p:spPr>
          <p:txBody>
            <a:bodyPr/>
            <a:lstStyle/>
            <a:p/>
          </p:txBody>
        </p:sp>
        <p:sp>
          <p:nvSpPr>
            <p:cNvPr id="50" name="rc50"/>
            <p:cNvSpPr/>
            <p:nvPr/>
          </p:nvSpPr>
          <p:spPr>
            <a:xfrm>
              <a:off x="2912867" y="3413803"/>
              <a:ext cx="203168" cy="1271584"/>
            </a:xfrm>
            <a:prstGeom prst="rect">
              <a:avLst/>
            </a:prstGeom>
            <a:solidFill>
              <a:srgbClr val="80BD41">
                <a:alpha val="100000"/>
              </a:srgbClr>
            </a:solidFill>
          </p:spPr>
          <p:txBody>
            <a:bodyPr/>
            <a:lstStyle/>
            <a:p/>
          </p:txBody>
        </p:sp>
        <p:sp>
          <p:nvSpPr>
            <p:cNvPr id="51" name="rc51"/>
            <p:cNvSpPr/>
            <p:nvPr/>
          </p:nvSpPr>
          <p:spPr>
            <a:xfrm>
              <a:off x="2912867" y="3400955"/>
              <a:ext cx="203168" cy="12847"/>
            </a:xfrm>
            <a:prstGeom prst="rect">
              <a:avLst/>
            </a:prstGeom>
            <a:solidFill>
              <a:srgbClr val="0058AB">
                <a:alpha val="100000"/>
              </a:srgbClr>
            </a:solidFill>
          </p:spPr>
          <p:txBody>
            <a:bodyPr/>
            <a:lstStyle/>
            <a:p/>
          </p:txBody>
        </p:sp>
        <p:sp>
          <p:nvSpPr>
            <p:cNvPr id="52" name="rc52"/>
            <p:cNvSpPr/>
            <p:nvPr/>
          </p:nvSpPr>
          <p:spPr>
            <a:xfrm>
              <a:off x="2912867" y="3413803"/>
              <a:ext cx="203168" cy="0"/>
            </a:xfrm>
            <a:prstGeom prst="rect">
              <a:avLst/>
            </a:prstGeom>
            <a:solidFill>
              <a:srgbClr val="1CABE2">
                <a:alpha val="100000"/>
              </a:srgbClr>
            </a:solidFill>
          </p:spPr>
          <p:txBody>
            <a:bodyPr/>
            <a:lstStyle/>
            <a:p/>
          </p:txBody>
        </p:sp>
        <p:sp>
          <p:nvSpPr>
            <p:cNvPr id="53" name="rc53"/>
            <p:cNvSpPr/>
            <p:nvPr/>
          </p:nvSpPr>
          <p:spPr>
            <a:xfrm>
              <a:off x="3138609" y="3365010"/>
              <a:ext cx="203168" cy="1320376"/>
            </a:xfrm>
            <a:prstGeom prst="rect">
              <a:avLst/>
            </a:prstGeom>
            <a:solidFill>
              <a:srgbClr val="80BD41">
                <a:alpha val="100000"/>
              </a:srgbClr>
            </a:solidFill>
          </p:spPr>
          <p:txBody>
            <a:bodyPr/>
            <a:lstStyle/>
            <a:p/>
          </p:txBody>
        </p:sp>
        <p:sp>
          <p:nvSpPr>
            <p:cNvPr id="54" name="rc54"/>
            <p:cNvSpPr/>
            <p:nvPr/>
          </p:nvSpPr>
          <p:spPr>
            <a:xfrm>
              <a:off x="3138609" y="3351679"/>
              <a:ext cx="203168" cy="13331"/>
            </a:xfrm>
            <a:prstGeom prst="rect">
              <a:avLst/>
            </a:prstGeom>
            <a:solidFill>
              <a:srgbClr val="0058AB">
                <a:alpha val="100000"/>
              </a:srgbClr>
            </a:solidFill>
          </p:spPr>
          <p:txBody>
            <a:bodyPr/>
            <a:lstStyle/>
            <a:p/>
          </p:txBody>
        </p:sp>
        <p:sp>
          <p:nvSpPr>
            <p:cNvPr id="55" name="rc55"/>
            <p:cNvSpPr/>
            <p:nvPr/>
          </p:nvSpPr>
          <p:spPr>
            <a:xfrm>
              <a:off x="3138609" y="3365010"/>
              <a:ext cx="203168" cy="0"/>
            </a:xfrm>
            <a:prstGeom prst="rect">
              <a:avLst/>
            </a:prstGeom>
            <a:solidFill>
              <a:srgbClr val="1CABE2">
                <a:alpha val="100000"/>
              </a:srgbClr>
            </a:solidFill>
          </p:spPr>
          <p:txBody>
            <a:bodyPr/>
            <a:lstStyle/>
            <a:p/>
          </p:txBody>
        </p:sp>
        <p:sp>
          <p:nvSpPr>
            <p:cNvPr id="56" name="rc56"/>
            <p:cNvSpPr/>
            <p:nvPr/>
          </p:nvSpPr>
          <p:spPr>
            <a:xfrm>
              <a:off x="3364352" y="3377239"/>
              <a:ext cx="203168" cy="1308147"/>
            </a:xfrm>
            <a:prstGeom prst="rect">
              <a:avLst/>
            </a:prstGeom>
            <a:solidFill>
              <a:srgbClr val="80BD41">
                <a:alpha val="100000"/>
              </a:srgbClr>
            </a:solidFill>
          </p:spPr>
          <p:txBody>
            <a:bodyPr/>
            <a:lstStyle/>
            <a:p/>
          </p:txBody>
        </p:sp>
        <p:sp>
          <p:nvSpPr>
            <p:cNvPr id="57" name="rc57"/>
            <p:cNvSpPr/>
            <p:nvPr/>
          </p:nvSpPr>
          <p:spPr>
            <a:xfrm>
              <a:off x="3364352" y="3364020"/>
              <a:ext cx="203168" cy="13219"/>
            </a:xfrm>
            <a:prstGeom prst="rect">
              <a:avLst/>
            </a:prstGeom>
            <a:solidFill>
              <a:srgbClr val="0058AB">
                <a:alpha val="100000"/>
              </a:srgbClr>
            </a:solidFill>
          </p:spPr>
          <p:txBody>
            <a:bodyPr/>
            <a:lstStyle/>
            <a:p/>
          </p:txBody>
        </p:sp>
        <p:sp>
          <p:nvSpPr>
            <p:cNvPr id="58" name="rc58"/>
            <p:cNvSpPr/>
            <p:nvPr/>
          </p:nvSpPr>
          <p:spPr>
            <a:xfrm>
              <a:off x="3364352" y="3377239"/>
              <a:ext cx="203168" cy="0"/>
            </a:xfrm>
            <a:prstGeom prst="rect">
              <a:avLst/>
            </a:prstGeom>
            <a:solidFill>
              <a:srgbClr val="1CABE2">
                <a:alpha val="100000"/>
              </a:srgbClr>
            </a:solidFill>
          </p:spPr>
          <p:txBody>
            <a:bodyPr/>
            <a:lstStyle/>
            <a:p/>
          </p:txBody>
        </p:sp>
        <p:sp>
          <p:nvSpPr>
            <p:cNvPr id="59" name="rc59"/>
            <p:cNvSpPr/>
            <p:nvPr/>
          </p:nvSpPr>
          <p:spPr>
            <a:xfrm>
              <a:off x="3590094" y="3392742"/>
              <a:ext cx="203168" cy="1292644"/>
            </a:xfrm>
            <a:prstGeom prst="rect">
              <a:avLst/>
            </a:prstGeom>
            <a:solidFill>
              <a:srgbClr val="80BD41">
                <a:alpha val="100000"/>
              </a:srgbClr>
            </a:solidFill>
          </p:spPr>
          <p:txBody>
            <a:bodyPr/>
            <a:lstStyle/>
            <a:p/>
          </p:txBody>
        </p:sp>
        <p:sp>
          <p:nvSpPr>
            <p:cNvPr id="60" name="rc60"/>
            <p:cNvSpPr/>
            <p:nvPr/>
          </p:nvSpPr>
          <p:spPr>
            <a:xfrm>
              <a:off x="3590094" y="3379681"/>
              <a:ext cx="203168" cy="13061"/>
            </a:xfrm>
            <a:prstGeom prst="rect">
              <a:avLst/>
            </a:prstGeom>
            <a:solidFill>
              <a:srgbClr val="0058AB">
                <a:alpha val="100000"/>
              </a:srgbClr>
            </a:solidFill>
          </p:spPr>
          <p:txBody>
            <a:bodyPr/>
            <a:lstStyle/>
            <a:p/>
          </p:txBody>
        </p:sp>
        <p:sp>
          <p:nvSpPr>
            <p:cNvPr id="61" name="rc61"/>
            <p:cNvSpPr/>
            <p:nvPr/>
          </p:nvSpPr>
          <p:spPr>
            <a:xfrm>
              <a:off x="3590094" y="3392742"/>
              <a:ext cx="203168" cy="0"/>
            </a:xfrm>
            <a:prstGeom prst="rect">
              <a:avLst/>
            </a:prstGeom>
            <a:solidFill>
              <a:srgbClr val="1CABE2">
                <a:alpha val="100000"/>
              </a:srgbClr>
            </a:solidFill>
          </p:spPr>
          <p:txBody>
            <a:bodyPr/>
            <a:lstStyle/>
            <a:p/>
          </p:txBody>
        </p:sp>
        <p:sp>
          <p:nvSpPr>
            <p:cNvPr id="62" name="rc62"/>
            <p:cNvSpPr/>
            <p:nvPr/>
          </p:nvSpPr>
          <p:spPr>
            <a:xfrm>
              <a:off x="3815836" y="3479774"/>
              <a:ext cx="203168" cy="1205612"/>
            </a:xfrm>
            <a:prstGeom prst="rect">
              <a:avLst/>
            </a:prstGeom>
            <a:solidFill>
              <a:srgbClr val="80BD41">
                <a:alpha val="100000"/>
              </a:srgbClr>
            </a:solidFill>
          </p:spPr>
          <p:txBody>
            <a:bodyPr/>
            <a:lstStyle/>
            <a:p/>
          </p:txBody>
        </p:sp>
        <p:sp>
          <p:nvSpPr>
            <p:cNvPr id="63" name="rc63"/>
            <p:cNvSpPr/>
            <p:nvPr/>
          </p:nvSpPr>
          <p:spPr>
            <a:xfrm>
              <a:off x="3815836" y="3467601"/>
              <a:ext cx="203168" cy="12172"/>
            </a:xfrm>
            <a:prstGeom prst="rect">
              <a:avLst/>
            </a:prstGeom>
            <a:solidFill>
              <a:srgbClr val="0058AB">
                <a:alpha val="100000"/>
              </a:srgbClr>
            </a:solidFill>
          </p:spPr>
          <p:txBody>
            <a:bodyPr/>
            <a:lstStyle/>
            <a:p/>
          </p:txBody>
        </p:sp>
        <p:sp>
          <p:nvSpPr>
            <p:cNvPr id="64" name="rc64"/>
            <p:cNvSpPr/>
            <p:nvPr/>
          </p:nvSpPr>
          <p:spPr>
            <a:xfrm>
              <a:off x="3815836" y="3479774"/>
              <a:ext cx="203168" cy="0"/>
            </a:xfrm>
            <a:prstGeom prst="rect">
              <a:avLst/>
            </a:prstGeom>
            <a:solidFill>
              <a:srgbClr val="1CABE2">
                <a:alpha val="100000"/>
              </a:srgbClr>
            </a:solidFill>
          </p:spPr>
          <p:txBody>
            <a:bodyPr/>
            <a:lstStyle/>
            <a:p/>
          </p:txBody>
        </p:sp>
        <p:sp>
          <p:nvSpPr>
            <p:cNvPr id="65" name="rc65"/>
            <p:cNvSpPr/>
            <p:nvPr/>
          </p:nvSpPr>
          <p:spPr>
            <a:xfrm>
              <a:off x="4041579" y="3485231"/>
              <a:ext cx="203168" cy="1200156"/>
            </a:xfrm>
            <a:prstGeom prst="rect">
              <a:avLst/>
            </a:prstGeom>
            <a:solidFill>
              <a:srgbClr val="80BD41">
                <a:alpha val="100000"/>
              </a:srgbClr>
            </a:solidFill>
          </p:spPr>
          <p:txBody>
            <a:bodyPr/>
            <a:lstStyle/>
            <a:p/>
          </p:txBody>
        </p:sp>
        <p:sp>
          <p:nvSpPr>
            <p:cNvPr id="66" name="rc66"/>
            <p:cNvSpPr/>
            <p:nvPr/>
          </p:nvSpPr>
          <p:spPr>
            <a:xfrm>
              <a:off x="4041579" y="3473103"/>
              <a:ext cx="203168" cy="12127"/>
            </a:xfrm>
            <a:prstGeom prst="rect">
              <a:avLst/>
            </a:prstGeom>
            <a:solidFill>
              <a:srgbClr val="0058AB">
                <a:alpha val="100000"/>
              </a:srgbClr>
            </a:solidFill>
          </p:spPr>
          <p:txBody>
            <a:bodyPr/>
            <a:lstStyle/>
            <a:p/>
          </p:txBody>
        </p:sp>
        <p:sp>
          <p:nvSpPr>
            <p:cNvPr id="67" name="rc67"/>
            <p:cNvSpPr/>
            <p:nvPr/>
          </p:nvSpPr>
          <p:spPr>
            <a:xfrm>
              <a:off x="4041579" y="3485231"/>
              <a:ext cx="203168" cy="0"/>
            </a:xfrm>
            <a:prstGeom prst="rect">
              <a:avLst/>
            </a:prstGeom>
            <a:solidFill>
              <a:srgbClr val="1CABE2">
                <a:alpha val="100000"/>
              </a:srgbClr>
            </a:solidFill>
          </p:spPr>
          <p:txBody>
            <a:bodyPr/>
            <a:lstStyle/>
            <a:p/>
          </p:txBody>
        </p:sp>
        <p:sp>
          <p:nvSpPr>
            <p:cNvPr id="68" name="rc68"/>
            <p:cNvSpPr/>
            <p:nvPr/>
          </p:nvSpPr>
          <p:spPr>
            <a:xfrm>
              <a:off x="4267321" y="3516248"/>
              <a:ext cx="203168" cy="1169139"/>
            </a:xfrm>
            <a:prstGeom prst="rect">
              <a:avLst/>
            </a:prstGeom>
            <a:solidFill>
              <a:srgbClr val="80BD41">
                <a:alpha val="100000"/>
              </a:srgbClr>
            </a:solidFill>
          </p:spPr>
          <p:txBody>
            <a:bodyPr/>
            <a:lstStyle/>
            <a:p/>
          </p:txBody>
        </p:sp>
        <p:sp>
          <p:nvSpPr>
            <p:cNvPr id="69" name="rc69"/>
            <p:cNvSpPr/>
            <p:nvPr/>
          </p:nvSpPr>
          <p:spPr>
            <a:xfrm>
              <a:off x="4267321" y="3492386"/>
              <a:ext cx="203168" cy="11925"/>
            </a:xfrm>
            <a:prstGeom prst="rect">
              <a:avLst/>
            </a:prstGeom>
            <a:solidFill>
              <a:srgbClr val="0058AB">
                <a:alpha val="100000"/>
              </a:srgbClr>
            </a:solidFill>
          </p:spPr>
          <p:txBody>
            <a:bodyPr/>
            <a:lstStyle/>
            <a:p/>
          </p:txBody>
        </p:sp>
        <p:sp>
          <p:nvSpPr>
            <p:cNvPr id="70" name="rc70"/>
            <p:cNvSpPr/>
            <p:nvPr/>
          </p:nvSpPr>
          <p:spPr>
            <a:xfrm>
              <a:off x="4267321" y="3504311"/>
              <a:ext cx="203168" cy="11936"/>
            </a:xfrm>
            <a:prstGeom prst="rect">
              <a:avLst/>
            </a:prstGeom>
            <a:solidFill>
              <a:srgbClr val="1CABE2">
                <a:alpha val="100000"/>
              </a:srgbClr>
            </a:solidFill>
          </p:spPr>
          <p:txBody>
            <a:bodyPr/>
            <a:lstStyle/>
            <a:p/>
          </p:txBody>
        </p:sp>
        <p:sp>
          <p:nvSpPr>
            <p:cNvPr id="71" name="rc71"/>
            <p:cNvSpPr/>
            <p:nvPr/>
          </p:nvSpPr>
          <p:spPr>
            <a:xfrm>
              <a:off x="4493063" y="3497966"/>
              <a:ext cx="203168" cy="1187420"/>
            </a:xfrm>
            <a:prstGeom prst="rect">
              <a:avLst/>
            </a:prstGeom>
            <a:solidFill>
              <a:srgbClr val="80BD41">
                <a:alpha val="100000"/>
              </a:srgbClr>
            </a:solidFill>
          </p:spPr>
          <p:txBody>
            <a:bodyPr/>
            <a:lstStyle/>
            <a:p/>
          </p:txBody>
        </p:sp>
        <p:sp>
          <p:nvSpPr>
            <p:cNvPr id="72" name="rc72"/>
            <p:cNvSpPr/>
            <p:nvPr/>
          </p:nvSpPr>
          <p:spPr>
            <a:xfrm>
              <a:off x="4493063" y="3461245"/>
              <a:ext cx="203168" cy="12240"/>
            </a:xfrm>
            <a:prstGeom prst="rect">
              <a:avLst/>
            </a:prstGeom>
            <a:solidFill>
              <a:srgbClr val="0058AB">
                <a:alpha val="100000"/>
              </a:srgbClr>
            </a:solidFill>
          </p:spPr>
          <p:txBody>
            <a:bodyPr/>
            <a:lstStyle/>
            <a:p/>
          </p:txBody>
        </p:sp>
        <p:sp>
          <p:nvSpPr>
            <p:cNvPr id="73" name="rc73"/>
            <p:cNvSpPr/>
            <p:nvPr/>
          </p:nvSpPr>
          <p:spPr>
            <a:xfrm>
              <a:off x="4493063" y="3473485"/>
              <a:ext cx="203168" cy="24480"/>
            </a:xfrm>
            <a:prstGeom prst="rect">
              <a:avLst/>
            </a:prstGeom>
            <a:solidFill>
              <a:srgbClr val="1CABE2">
                <a:alpha val="100000"/>
              </a:srgbClr>
            </a:solidFill>
          </p:spPr>
          <p:txBody>
            <a:bodyPr/>
            <a:lstStyle/>
            <a:p/>
          </p:txBody>
        </p:sp>
        <p:sp>
          <p:nvSpPr>
            <p:cNvPr id="74" name="rc74"/>
            <p:cNvSpPr/>
            <p:nvPr/>
          </p:nvSpPr>
          <p:spPr>
            <a:xfrm>
              <a:off x="4718806" y="3477457"/>
              <a:ext cx="203168" cy="1207930"/>
            </a:xfrm>
            <a:prstGeom prst="rect">
              <a:avLst/>
            </a:prstGeom>
            <a:solidFill>
              <a:srgbClr val="80BD41">
                <a:alpha val="100000"/>
              </a:srgbClr>
            </a:solidFill>
          </p:spPr>
          <p:txBody>
            <a:bodyPr/>
            <a:lstStyle/>
            <a:p/>
          </p:txBody>
        </p:sp>
        <p:sp>
          <p:nvSpPr>
            <p:cNvPr id="75" name="rc75"/>
            <p:cNvSpPr/>
            <p:nvPr/>
          </p:nvSpPr>
          <p:spPr>
            <a:xfrm>
              <a:off x="4718806" y="3440095"/>
              <a:ext cx="203168" cy="12454"/>
            </a:xfrm>
            <a:prstGeom prst="rect">
              <a:avLst/>
            </a:prstGeom>
            <a:solidFill>
              <a:srgbClr val="0058AB">
                <a:alpha val="100000"/>
              </a:srgbClr>
            </a:solidFill>
          </p:spPr>
          <p:txBody>
            <a:bodyPr/>
            <a:lstStyle/>
            <a:p/>
          </p:txBody>
        </p:sp>
        <p:sp>
          <p:nvSpPr>
            <p:cNvPr id="76" name="rc76"/>
            <p:cNvSpPr/>
            <p:nvPr/>
          </p:nvSpPr>
          <p:spPr>
            <a:xfrm>
              <a:off x="4718806" y="3452549"/>
              <a:ext cx="203168" cy="24908"/>
            </a:xfrm>
            <a:prstGeom prst="rect">
              <a:avLst/>
            </a:prstGeom>
            <a:solidFill>
              <a:srgbClr val="1CABE2">
                <a:alpha val="100000"/>
              </a:srgbClr>
            </a:solidFill>
          </p:spPr>
          <p:txBody>
            <a:bodyPr/>
            <a:lstStyle/>
            <a:p/>
          </p:txBody>
        </p:sp>
        <p:sp>
          <p:nvSpPr>
            <p:cNvPr id="77" name="rc77"/>
            <p:cNvSpPr/>
            <p:nvPr/>
          </p:nvSpPr>
          <p:spPr>
            <a:xfrm>
              <a:off x="4944548" y="3471854"/>
              <a:ext cx="203168" cy="1213532"/>
            </a:xfrm>
            <a:prstGeom prst="rect">
              <a:avLst/>
            </a:prstGeom>
            <a:solidFill>
              <a:srgbClr val="80BD41">
                <a:alpha val="100000"/>
              </a:srgbClr>
            </a:solidFill>
          </p:spPr>
          <p:txBody>
            <a:bodyPr/>
            <a:lstStyle/>
            <a:p/>
          </p:txBody>
        </p:sp>
        <p:sp>
          <p:nvSpPr>
            <p:cNvPr id="78" name="rc78"/>
            <p:cNvSpPr/>
            <p:nvPr/>
          </p:nvSpPr>
          <p:spPr>
            <a:xfrm>
              <a:off x="4944548" y="3421295"/>
              <a:ext cx="203168" cy="12645"/>
            </a:xfrm>
            <a:prstGeom prst="rect">
              <a:avLst/>
            </a:prstGeom>
            <a:solidFill>
              <a:srgbClr val="0058AB">
                <a:alpha val="100000"/>
              </a:srgbClr>
            </a:solidFill>
          </p:spPr>
          <p:txBody>
            <a:bodyPr/>
            <a:lstStyle/>
            <a:p/>
          </p:txBody>
        </p:sp>
        <p:sp>
          <p:nvSpPr>
            <p:cNvPr id="79" name="rc79"/>
            <p:cNvSpPr/>
            <p:nvPr/>
          </p:nvSpPr>
          <p:spPr>
            <a:xfrm>
              <a:off x="4944548" y="3433941"/>
              <a:ext cx="203168" cy="37913"/>
            </a:xfrm>
            <a:prstGeom prst="rect">
              <a:avLst/>
            </a:prstGeom>
            <a:solidFill>
              <a:srgbClr val="1CABE2">
                <a:alpha val="100000"/>
              </a:srgbClr>
            </a:solidFill>
          </p:spPr>
          <p:txBody>
            <a:bodyPr/>
            <a:lstStyle/>
            <a:p/>
          </p:txBody>
        </p:sp>
        <p:sp>
          <p:nvSpPr>
            <p:cNvPr id="80" name="rc80"/>
            <p:cNvSpPr/>
            <p:nvPr/>
          </p:nvSpPr>
          <p:spPr>
            <a:xfrm>
              <a:off x="5170291" y="3453595"/>
              <a:ext cx="203168" cy="1231791"/>
            </a:xfrm>
            <a:prstGeom prst="rect">
              <a:avLst/>
            </a:prstGeom>
            <a:solidFill>
              <a:srgbClr val="80BD41">
                <a:alpha val="100000"/>
              </a:srgbClr>
            </a:solidFill>
          </p:spPr>
          <p:txBody>
            <a:bodyPr/>
            <a:lstStyle/>
            <a:p/>
          </p:txBody>
        </p:sp>
        <p:sp>
          <p:nvSpPr>
            <p:cNvPr id="81" name="rc81"/>
            <p:cNvSpPr/>
            <p:nvPr/>
          </p:nvSpPr>
          <p:spPr>
            <a:xfrm>
              <a:off x="5170291" y="3402271"/>
              <a:ext cx="203168" cy="12836"/>
            </a:xfrm>
            <a:prstGeom prst="rect">
              <a:avLst/>
            </a:prstGeom>
            <a:solidFill>
              <a:srgbClr val="0058AB">
                <a:alpha val="100000"/>
              </a:srgbClr>
            </a:solidFill>
          </p:spPr>
          <p:txBody>
            <a:bodyPr/>
            <a:lstStyle/>
            <a:p/>
          </p:txBody>
        </p:sp>
        <p:sp>
          <p:nvSpPr>
            <p:cNvPr id="82" name="rc82"/>
            <p:cNvSpPr/>
            <p:nvPr/>
          </p:nvSpPr>
          <p:spPr>
            <a:xfrm>
              <a:off x="5170291" y="3415108"/>
              <a:ext cx="203168" cy="38487"/>
            </a:xfrm>
            <a:prstGeom prst="rect">
              <a:avLst/>
            </a:prstGeom>
            <a:solidFill>
              <a:srgbClr val="1CABE2">
                <a:alpha val="100000"/>
              </a:srgbClr>
            </a:solidFill>
          </p:spPr>
          <p:txBody>
            <a:bodyPr/>
            <a:lstStyle/>
            <a:p/>
          </p:txBody>
        </p:sp>
        <p:sp>
          <p:nvSpPr>
            <p:cNvPr id="83" name="rc83"/>
            <p:cNvSpPr/>
            <p:nvPr/>
          </p:nvSpPr>
          <p:spPr>
            <a:xfrm>
              <a:off x="5396033" y="3445990"/>
              <a:ext cx="203168" cy="1239397"/>
            </a:xfrm>
            <a:prstGeom prst="rect">
              <a:avLst/>
            </a:prstGeom>
            <a:solidFill>
              <a:srgbClr val="80BD41">
                <a:alpha val="100000"/>
              </a:srgbClr>
            </a:solidFill>
          </p:spPr>
          <p:txBody>
            <a:bodyPr/>
            <a:lstStyle/>
            <a:p/>
          </p:txBody>
        </p:sp>
        <p:sp>
          <p:nvSpPr>
            <p:cNvPr id="84" name="rc84"/>
            <p:cNvSpPr/>
            <p:nvPr/>
          </p:nvSpPr>
          <p:spPr>
            <a:xfrm>
              <a:off x="5396033" y="3407660"/>
              <a:ext cx="203168" cy="12780"/>
            </a:xfrm>
            <a:prstGeom prst="rect">
              <a:avLst/>
            </a:prstGeom>
            <a:solidFill>
              <a:srgbClr val="0058AB">
                <a:alpha val="100000"/>
              </a:srgbClr>
            </a:solidFill>
          </p:spPr>
          <p:txBody>
            <a:bodyPr/>
            <a:lstStyle/>
            <a:p/>
          </p:txBody>
        </p:sp>
        <p:sp>
          <p:nvSpPr>
            <p:cNvPr id="85" name="rc85"/>
            <p:cNvSpPr/>
            <p:nvPr/>
          </p:nvSpPr>
          <p:spPr>
            <a:xfrm>
              <a:off x="5396033" y="3420440"/>
              <a:ext cx="203168" cy="25549"/>
            </a:xfrm>
            <a:prstGeom prst="rect">
              <a:avLst/>
            </a:prstGeom>
            <a:solidFill>
              <a:srgbClr val="1CABE2">
                <a:alpha val="100000"/>
              </a:srgbClr>
            </a:solidFill>
          </p:spPr>
          <p:txBody>
            <a:bodyPr/>
            <a:lstStyle/>
            <a:p/>
          </p:txBody>
        </p:sp>
        <p:sp>
          <p:nvSpPr>
            <p:cNvPr id="86" name="rc86"/>
            <p:cNvSpPr/>
            <p:nvPr/>
          </p:nvSpPr>
          <p:spPr>
            <a:xfrm>
              <a:off x="5621775" y="3465509"/>
              <a:ext cx="203168" cy="1219877"/>
            </a:xfrm>
            <a:prstGeom prst="rect">
              <a:avLst/>
            </a:prstGeom>
            <a:solidFill>
              <a:srgbClr val="80BD41">
                <a:alpha val="100000"/>
              </a:srgbClr>
            </a:solidFill>
          </p:spPr>
          <p:txBody>
            <a:bodyPr/>
            <a:lstStyle/>
            <a:p/>
          </p:txBody>
        </p:sp>
        <p:sp>
          <p:nvSpPr>
            <p:cNvPr id="87" name="rc87"/>
            <p:cNvSpPr/>
            <p:nvPr/>
          </p:nvSpPr>
          <p:spPr>
            <a:xfrm>
              <a:off x="5621775" y="3427775"/>
              <a:ext cx="203168" cy="12577"/>
            </a:xfrm>
            <a:prstGeom prst="rect">
              <a:avLst/>
            </a:prstGeom>
            <a:solidFill>
              <a:srgbClr val="0058AB">
                <a:alpha val="100000"/>
              </a:srgbClr>
            </a:solidFill>
          </p:spPr>
          <p:txBody>
            <a:bodyPr/>
            <a:lstStyle/>
            <a:p/>
          </p:txBody>
        </p:sp>
        <p:sp>
          <p:nvSpPr>
            <p:cNvPr id="88" name="rc88"/>
            <p:cNvSpPr/>
            <p:nvPr/>
          </p:nvSpPr>
          <p:spPr>
            <a:xfrm>
              <a:off x="5621775" y="3440353"/>
              <a:ext cx="203168" cy="25155"/>
            </a:xfrm>
            <a:prstGeom prst="rect">
              <a:avLst/>
            </a:prstGeom>
            <a:solidFill>
              <a:srgbClr val="1CABE2">
                <a:alpha val="100000"/>
              </a:srgbClr>
            </a:solidFill>
          </p:spPr>
          <p:txBody>
            <a:bodyPr/>
            <a:lstStyle/>
            <a:p/>
          </p:txBody>
        </p:sp>
        <p:sp>
          <p:nvSpPr>
            <p:cNvPr id="89" name="rc89"/>
            <p:cNvSpPr/>
            <p:nvPr/>
          </p:nvSpPr>
          <p:spPr>
            <a:xfrm>
              <a:off x="5847518" y="3484567"/>
              <a:ext cx="203168" cy="1200819"/>
            </a:xfrm>
            <a:prstGeom prst="rect">
              <a:avLst/>
            </a:prstGeom>
            <a:solidFill>
              <a:srgbClr val="80BD41">
                <a:alpha val="100000"/>
              </a:srgbClr>
            </a:solidFill>
          </p:spPr>
          <p:txBody>
            <a:bodyPr/>
            <a:lstStyle/>
            <a:p/>
          </p:txBody>
        </p:sp>
        <p:sp>
          <p:nvSpPr>
            <p:cNvPr id="90" name="rc90"/>
            <p:cNvSpPr/>
            <p:nvPr/>
          </p:nvSpPr>
          <p:spPr>
            <a:xfrm>
              <a:off x="5847518" y="3447430"/>
              <a:ext cx="203168" cy="12375"/>
            </a:xfrm>
            <a:prstGeom prst="rect">
              <a:avLst/>
            </a:prstGeom>
            <a:solidFill>
              <a:srgbClr val="0058AB">
                <a:alpha val="100000"/>
              </a:srgbClr>
            </a:solidFill>
          </p:spPr>
          <p:txBody>
            <a:bodyPr/>
            <a:lstStyle/>
            <a:p/>
          </p:txBody>
        </p:sp>
        <p:sp>
          <p:nvSpPr>
            <p:cNvPr id="91" name="rc91"/>
            <p:cNvSpPr/>
            <p:nvPr/>
          </p:nvSpPr>
          <p:spPr>
            <a:xfrm>
              <a:off x="5847518" y="3459805"/>
              <a:ext cx="203168" cy="24761"/>
            </a:xfrm>
            <a:prstGeom prst="rect">
              <a:avLst/>
            </a:prstGeom>
            <a:solidFill>
              <a:srgbClr val="1CABE2">
                <a:alpha val="100000"/>
              </a:srgbClr>
            </a:solidFill>
          </p:spPr>
          <p:txBody>
            <a:bodyPr/>
            <a:lstStyle/>
            <a:p/>
          </p:txBody>
        </p:sp>
        <p:sp>
          <p:nvSpPr>
            <p:cNvPr id="92" name="rc92"/>
            <p:cNvSpPr/>
            <p:nvPr/>
          </p:nvSpPr>
          <p:spPr>
            <a:xfrm>
              <a:off x="6073260" y="3505369"/>
              <a:ext cx="203168" cy="1180018"/>
            </a:xfrm>
            <a:prstGeom prst="rect">
              <a:avLst/>
            </a:prstGeom>
            <a:solidFill>
              <a:srgbClr val="80BD41">
                <a:alpha val="100000"/>
              </a:srgbClr>
            </a:solidFill>
          </p:spPr>
          <p:txBody>
            <a:bodyPr/>
            <a:lstStyle/>
            <a:p/>
          </p:txBody>
        </p:sp>
        <p:sp>
          <p:nvSpPr>
            <p:cNvPr id="93" name="rc93"/>
            <p:cNvSpPr/>
            <p:nvPr/>
          </p:nvSpPr>
          <p:spPr>
            <a:xfrm>
              <a:off x="6073260" y="3430048"/>
              <a:ext cx="203168" cy="12555"/>
            </a:xfrm>
            <a:prstGeom prst="rect">
              <a:avLst/>
            </a:prstGeom>
            <a:solidFill>
              <a:srgbClr val="0058AB">
                <a:alpha val="100000"/>
              </a:srgbClr>
            </a:solidFill>
          </p:spPr>
          <p:txBody>
            <a:bodyPr/>
            <a:lstStyle/>
            <a:p/>
          </p:txBody>
        </p:sp>
        <p:sp>
          <p:nvSpPr>
            <p:cNvPr id="94" name="rc94"/>
            <p:cNvSpPr/>
            <p:nvPr/>
          </p:nvSpPr>
          <p:spPr>
            <a:xfrm>
              <a:off x="6073260" y="3442603"/>
              <a:ext cx="203168" cy="62765"/>
            </a:xfrm>
            <a:prstGeom prst="rect">
              <a:avLst/>
            </a:prstGeom>
            <a:solidFill>
              <a:srgbClr val="1CABE2">
                <a:alpha val="100000"/>
              </a:srgbClr>
            </a:solidFill>
          </p:spPr>
          <p:txBody>
            <a:bodyPr/>
            <a:lstStyle/>
            <a:p/>
          </p:txBody>
        </p:sp>
        <p:sp>
          <p:nvSpPr>
            <p:cNvPr id="95" name="rc95"/>
            <p:cNvSpPr/>
            <p:nvPr/>
          </p:nvSpPr>
          <p:spPr>
            <a:xfrm>
              <a:off x="6299002" y="3662254"/>
              <a:ext cx="203168" cy="1023133"/>
            </a:xfrm>
            <a:prstGeom prst="rect">
              <a:avLst/>
            </a:prstGeom>
            <a:solidFill>
              <a:srgbClr val="80BD41">
                <a:alpha val="100000"/>
              </a:srgbClr>
            </a:solidFill>
          </p:spPr>
          <p:txBody>
            <a:bodyPr/>
            <a:lstStyle/>
            <a:p/>
          </p:txBody>
        </p:sp>
        <p:sp>
          <p:nvSpPr>
            <p:cNvPr id="96" name="rc96"/>
            <p:cNvSpPr/>
            <p:nvPr/>
          </p:nvSpPr>
          <p:spPr>
            <a:xfrm>
              <a:off x="6299002" y="3596946"/>
              <a:ext cx="203168" cy="10879"/>
            </a:xfrm>
            <a:prstGeom prst="rect">
              <a:avLst/>
            </a:prstGeom>
            <a:solidFill>
              <a:srgbClr val="0058AB">
                <a:alpha val="100000"/>
              </a:srgbClr>
            </a:solidFill>
          </p:spPr>
          <p:txBody>
            <a:bodyPr/>
            <a:lstStyle/>
            <a:p/>
          </p:txBody>
        </p:sp>
        <p:sp>
          <p:nvSpPr>
            <p:cNvPr id="97" name="rc97"/>
            <p:cNvSpPr/>
            <p:nvPr/>
          </p:nvSpPr>
          <p:spPr>
            <a:xfrm>
              <a:off x="6299002" y="3607825"/>
              <a:ext cx="203168" cy="54428"/>
            </a:xfrm>
            <a:prstGeom prst="rect">
              <a:avLst/>
            </a:prstGeom>
            <a:solidFill>
              <a:srgbClr val="1CABE2">
                <a:alpha val="100000"/>
              </a:srgbClr>
            </a:solidFill>
          </p:spPr>
          <p:txBody>
            <a:bodyPr/>
            <a:lstStyle/>
            <a:p/>
          </p:txBody>
        </p:sp>
        <p:sp>
          <p:nvSpPr>
            <p:cNvPr id="98" name="rc98"/>
            <p:cNvSpPr/>
            <p:nvPr/>
          </p:nvSpPr>
          <p:spPr>
            <a:xfrm>
              <a:off x="6524745" y="3705635"/>
              <a:ext cx="203168" cy="979752"/>
            </a:xfrm>
            <a:prstGeom prst="rect">
              <a:avLst/>
            </a:prstGeom>
            <a:solidFill>
              <a:srgbClr val="80BD41">
                <a:alpha val="100000"/>
              </a:srgbClr>
            </a:solidFill>
          </p:spPr>
          <p:txBody>
            <a:bodyPr/>
            <a:lstStyle/>
            <a:p/>
          </p:txBody>
        </p:sp>
        <p:sp>
          <p:nvSpPr>
            <p:cNvPr id="99" name="rc99"/>
            <p:cNvSpPr/>
            <p:nvPr/>
          </p:nvSpPr>
          <p:spPr>
            <a:xfrm>
              <a:off x="6524745" y="3654075"/>
              <a:ext cx="203168" cy="41254"/>
            </a:xfrm>
            <a:prstGeom prst="rect">
              <a:avLst/>
            </a:prstGeom>
            <a:solidFill>
              <a:srgbClr val="0058AB">
                <a:alpha val="100000"/>
              </a:srgbClr>
            </a:solidFill>
          </p:spPr>
          <p:txBody>
            <a:bodyPr/>
            <a:lstStyle/>
            <a:p/>
          </p:txBody>
        </p:sp>
        <p:sp>
          <p:nvSpPr>
            <p:cNvPr id="100" name="rc100"/>
            <p:cNvSpPr/>
            <p:nvPr/>
          </p:nvSpPr>
          <p:spPr>
            <a:xfrm>
              <a:off x="6524745" y="3695329"/>
              <a:ext cx="203168" cy="10305"/>
            </a:xfrm>
            <a:prstGeom prst="rect">
              <a:avLst/>
            </a:prstGeom>
            <a:solidFill>
              <a:srgbClr val="1CABE2">
                <a:alpha val="100000"/>
              </a:srgbClr>
            </a:solidFill>
          </p:spPr>
          <p:txBody>
            <a:bodyPr/>
            <a:lstStyle/>
            <a:p/>
          </p:txBody>
        </p:sp>
        <p:sp>
          <p:nvSpPr>
            <p:cNvPr id="101" name="rc101"/>
            <p:cNvSpPr/>
            <p:nvPr/>
          </p:nvSpPr>
          <p:spPr>
            <a:xfrm>
              <a:off x="6750487" y="3712835"/>
              <a:ext cx="203168" cy="972551"/>
            </a:xfrm>
            <a:prstGeom prst="rect">
              <a:avLst/>
            </a:prstGeom>
            <a:solidFill>
              <a:srgbClr val="80BD41">
                <a:alpha val="100000"/>
              </a:srgbClr>
            </a:solidFill>
          </p:spPr>
          <p:txBody>
            <a:bodyPr/>
            <a:lstStyle/>
            <a:p/>
          </p:txBody>
        </p:sp>
        <p:sp>
          <p:nvSpPr>
            <p:cNvPr id="102" name="rc102"/>
            <p:cNvSpPr/>
            <p:nvPr/>
          </p:nvSpPr>
          <p:spPr>
            <a:xfrm>
              <a:off x="6750487" y="3672311"/>
              <a:ext cx="203168" cy="30386"/>
            </a:xfrm>
            <a:prstGeom prst="rect">
              <a:avLst/>
            </a:prstGeom>
            <a:solidFill>
              <a:srgbClr val="0058AB">
                <a:alpha val="100000"/>
              </a:srgbClr>
            </a:solidFill>
          </p:spPr>
          <p:txBody>
            <a:bodyPr/>
            <a:lstStyle/>
            <a:p/>
          </p:txBody>
        </p:sp>
        <p:sp>
          <p:nvSpPr>
            <p:cNvPr id="103" name="rc103"/>
            <p:cNvSpPr/>
            <p:nvPr/>
          </p:nvSpPr>
          <p:spPr>
            <a:xfrm>
              <a:off x="6750487" y="3702698"/>
              <a:ext cx="203168" cy="10136"/>
            </a:xfrm>
            <a:prstGeom prst="rect">
              <a:avLst/>
            </a:prstGeom>
            <a:solidFill>
              <a:srgbClr val="1CABE2">
                <a:alpha val="100000"/>
              </a:srgbClr>
            </a:solidFill>
          </p:spPr>
          <p:txBody>
            <a:bodyPr/>
            <a:lstStyle/>
            <a:p/>
          </p:txBody>
        </p:sp>
        <p:sp>
          <p:nvSpPr>
            <p:cNvPr id="104" name="rc104"/>
            <p:cNvSpPr/>
            <p:nvPr/>
          </p:nvSpPr>
          <p:spPr>
            <a:xfrm>
              <a:off x="6976229" y="3738452"/>
              <a:ext cx="203168" cy="946935"/>
            </a:xfrm>
            <a:prstGeom prst="rect">
              <a:avLst/>
            </a:prstGeom>
            <a:solidFill>
              <a:srgbClr val="80BD41">
                <a:alpha val="100000"/>
              </a:srgbClr>
            </a:solidFill>
          </p:spPr>
          <p:txBody>
            <a:bodyPr/>
            <a:lstStyle/>
            <a:p/>
          </p:txBody>
        </p:sp>
        <p:sp>
          <p:nvSpPr>
            <p:cNvPr id="105" name="rc105"/>
            <p:cNvSpPr/>
            <p:nvPr/>
          </p:nvSpPr>
          <p:spPr>
            <a:xfrm>
              <a:off x="6976229" y="3709167"/>
              <a:ext cx="203168" cy="29284"/>
            </a:xfrm>
            <a:prstGeom prst="rect">
              <a:avLst/>
            </a:prstGeom>
            <a:solidFill>
              <a:srgbClr val="0058AB">
                <a:alpha val="100000"/>
              </a:srgbClr>
            </a:solidFill>
          </p:spPr>
          <p:txBody>
            <a:bodyPr/>
            <a:lstStyle/>
            <a:p/>
          </p:txBody>
        </p:sp>
        <p:sp>
          <p:nvSpPr>
            <p:cNvPr id="106" name="rc106"/>
            <p:cNvSpPr/>
            <p:nvPr/>
          </p:nvSpPr>
          <p:spPr>
            <a:xfrm>
              <a:off x="6976229" y="3738452"/>
              <a:ext cx="203168" cy="0"/>
            </a:xfrm>
            <a:prstGeom prst="rect">
              <a:avLst/>
            </a:prstGeom>
            <a:solidFill>
              <a:srgbClr val="1CABE2">
                <a:alpha val="100000"/>
              </a:srgbClr>
            </a:solidFill>
          </p:spPr>
          <p:txBody>
            <a:bodyPr/>
            <a:lstStyle/>
            <a:p/>
          </p:txBody>
        </p:sp>
        <p:sp>
          <p:nvSpPr>
            <p:cNvPr id="107" name="rc107"/>
            <p:cNvSpPr/>
            <p:nvPr/>
          </p:nvSpPr>
          <p:spPr>
            <a:xfrm>
              <a:off x="7201972" y="3750906"/>
              <a:ext cx="203168" cy="21529"/>
            </a:xfrm>
            <a:prstGeom prst="rect">
              <a:avLst/>
            </a:prstGeom>
            <a:solidFill>
              <a:srgbClr val="F26A21">
                <a:alpha val="100000"/>
              </a:srgbClr>
            </a:solidFill>
          </p:spPr>
          <p:txBody>
            <a:bodyPr/>
            <a:lstStyle/>
            <a:p/>
          </p:txBody>
        </p:sp>
        <p:sp>
          <p:nvSpPr>
            <p:cNvPr id="108" name="rc108"/>
            <p:cNvSpPr/>
            <p:nvPr/>
          </p:nvSpPr>
          <p:spPr>
            <a:xfrm>
              <a:off x="7201972" y="3772435"/>
              <a:ext cx="203168" cy="912951"/>
            </a:xfrm>
            <a:prstGeom prst="rect">
              <a:avLst/>
            </a:prstGeom>
            <a:solidFill>
              <a:srgbClr val="FFC20E">
                <a:alpha val="100000"/>
              </a:srgbClr>
            </a:solidFill>
          </p:spPr>
          <p:txBody>
            <a:bodyPr/>
            <a:lstStyle/>
            <a:p/>
          </p:txBody>
        </p:sp>
        <p:sp>
          <p:nvSpPr>
            <p:cNvPr id="109" name="rc109"/>
            <p:cNvSpPr/>
            <p:nvPr/>
          </p:nvSpPr>
          <p:spPr>
            <a:xfrm>
              <a:off x="7427714" y="3762505"/>
              <a:ext cx="203168" cy="15827"/>
            </a:xfrm>
            <a:prstGeom prst="rect">
              <a:avLst/>
            </a:prstGeom>
            <a:solidFill>
              <a:srgbClr val="F26A21">
                <a:alpha val="100000"/>
              </a:srgbClr>
            </a:solidFill>
          </p:spPr>
          <p:txBody>
            <a:bodyPr/>
            <a:lstStyle/>
            <a:p/>
          </p:txBody>
        </p:sp>
        <p:sp>
          <p:nvSpPr>
            <p:cNvPr id="110" name="rc110"/>
            <p:cNvSpPr/>
            <p:nvPr/>
          </p:nvSpPr>
          <p:spPr>
            <a:xfrm>
              <a:off x="7427714" y="3778332"/>
              <a:ext cx="203168" cy="907054"/>
            </a:xfrm>
            <a:prstGeom prst="rect">
              <a:avLst/>
            </a:prstGeom>
            <a:solidFill>
              <a:srgbClr val="FFC20E">
                <a:alpha val="100000"/>
              </a:srgbClr>
            </a:solidFill>
          </p:spPr>
          <p:txBody>
            <a:bodyPr/>
            <a:lstStyle/>
            <a:p/>
          </p:txBody>
        </p:sp>
        <p:sp>
          <p:nvSpPr>
            <p:cNvPr id="111" name="rc111"/>
            <p:cNvSpPr/>
            <p:nvPr/>
          </p:nvSpPr>
          <p:spPr>
            <a:xfrm>
              <a:off x="7653457" y="3772022"/>
              <a:ext cx="203168" cy="11635"/>
            </a:xfrm>
            <a:prstGeom prst="rect">
              <a:avLst/>
            </a:prstGeom>
            <a:solidFill>
              <a:srgbClr val="F26A21">
                <a:alpha val="100000"/>
              </a:srgbClr>
            </a:solidFill>
          </p:spPr>
          <p:txBody>
            <a:bodyPr/>
            <a:lstStyle/>
            <a:p/>
          </p:txBody>
        </p:sp>
        <p:sp>
          <p:nvSpPr>
            <p:cNvPr id="112" name="rc112"/>
            <p:cNvSpPr/>
            <p:nvPr/>
          </p:nvSpPr>
          <p:spPr>
            <a:xfrm>
              <a:off x="7653457" y="3783658"/>
              <a:ext cx="203168" cy="901728"/>
            </a:xfrm>
            <a:prstGeom prst="rect">
              <a:avLst/>
            </a:prstGeom>
            <a:solidFill>
              <a:srgbClr val="FFC20E">
                <a:alpha val="100000"/>
              </a:srgbClr>
            </a:solidFill>
          </p:spPr>
          <p:txBody>
            <a:bodyPr/>
            <a:lstStyle/>
            <a:p/>
          </p:txBody>
        </p:sp>
        <p:sp>
          <p:nvSpPr>
            <p:cNvPr id="113" name="rc113"/>
            <p:cNvSpPr/>
            <p:nvPr/>
          </p:nvSpPr>
          <p:spPr>
            <a:xfrm>
              <a:off x="7879199" y="3777423"/>
              <a:ext cx="203168" cy="8554"/>
            </a:xfrm>
            <a:prstGeom prst="rect">
              <a:avLst/>
            </a:prstGeom>
            <a:solidFill>
              <a:srgbClr val="F26A21">
                <a:alpha val="100000"/>
              </a:srgbClr>
            </a:solidFill>
          </p:spPr>
          <p:txBody>
            <a:bodyPr/>
            <a:lstStyle/>
            <a:p/>
          </p:txBody>
        </p:sp>
        <p:sp>
          <p:nvSpPr>
            <p:cNvPr id="114" name="rc114"/>
            <p:cNvSpPr/>
            <p:nvPr/>
          </p:nvSpPr>
          <p:spPr>
            <a:xfrm>
              <a:off x="7879199" y="3785977"/>
              <a:ext cx="203168" cy="899409"/>
            </a:xfrm>
            <a:prstGeom prst="rect">
              <a:avLst/>
            </a:prstGeom>
            <a:solidFill>
              <a:srgbClr val="FFC20E">
                <a:alpha val="100000"/>
              </a:srgbClr>
            </a:solidFill>
          </p:spPr>
          <p:txBody>
            <a:bodyPr/>
            <a:lstStyle/>
            <a:p/>
          </p:txBody>
        </p:sp>
        <p:sp>
          <p:nvSpPr>
            <p:cNvPr id="115" name="rc115"/>
            <p:cNvSpPr/>
            <p:nvPr/>
          </p:nvSpPr>
          <p:spPr>
            <a:xfrm>
              <a:off x="8104941" y="3778773"/>
              <a:ext cx="203168" cy="6288"/>
            </a:xfrm>
            <a:prstGeom prst="rect">
              <a:avLst/>
            </a:prstGeom>
            <a:solidFill>
              <a:srgbClr val="F26A21">
                <a:alpha val="100000"/>
              </a:srgbClr>
            </a:solidFill>
          </p:spPr>
          <p:txBody>
            <a:bodyPr/>
            <a:lstStyle/>
            <a:p/>
          </p:txBody>
        </p:sp>
        <p:sp>
          <p:nvSpPr>
            <p:cNvPr id="116" name="rc116"/>
            <p:cNvSpPr/>
            <p:nvPr/>
          </p:nvSpPr>
          <p:spPr>
            <a:xfrm>
              <a:off x="8104941" y="3785062"/>
              <a:ext cx="203168" cy="900325"/>
            </a:xfrm>
            <a:prstGeom prst="rect">
              <a:avLst/>
            </a:prstGeom>
            <a:solidFill>
              <a:srgbClr val="FFC20E">
                <a:alpha val="100000"/>
              </a:srgbClr>
            </a:solidFill>
          </p:spPr>
          <p:txBody>
            <a:bodyPr/>
            <a:lstStyle/>
            <a:p/>
          </p:txBody>
        </p:sp>
        <p:sp>
          <p:nvSpPr>
            <p:cNvPr id="117" name="pl117"/>
            <p:cNvSpPr/>
            <p:nvPr/>
          </p:nvSpPr>
          <p:spPr>
            <a:xfrm>
              <a:off x="1434255" y="2071041"/>
              <a:ext cx="5643558" cy="79222"/>
            </a:xfrm>
            <a:custGeom>
              <a:avLst/>
              <a:pathLst>
                <a:path w="5643558" h="79222">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79222"/>
                  </a:lnTo>
                  <a:lnTo>
                    <a:pt x="5417816" y="52815"/>
                  </a:lnTo>
                  <a:lnTo>
                    <a:pt x="5643558" y="52815"/>
                  </a:lnTo>
                </a:path>
              </a:pathLst>
            </a:custGeom>
            <a:ln w="27101" cap="flat">
              <a:solidFill>
                <a:srgbClr val="0058AB">
                  <a:alpha val="100000"/>
                </a:srgbClr>
              </a:solidFill>
              <a:prstDash val="solid"/>
              <a:round/>
            </a:ln>
          </p:spPr>
          <p:txBody>
            <a:bodyPr/>
            <a:lstStyle/>
            <a:p/>
          </p:txBody>
        </p:sp>
        <p:sp>
          <p:nvSpPr>
            <p:cNvPr id="118" name="pl118"/>
            <p:cNvSpPr/>
            <p:nvPr/>
          </p:nvSpPr>
          <p:spPr>
            <a:xfrm>
              <a:off x="1434255" y="2071041"/>
              <a:ext cx="5643558" cy="132037"/>
            </a:xfrm>
            <a:custGeom>
              <a:avLst/>
              <a:pathLst>
                <a:path w="5643558" h="132037">
                  <a:moveTo>
                    <a:pt x="0" y="26407"/>
                  </a:moveTo>
                  <a:lnTo>
                    <a:pt x="225742" y="26407"/>
                  </a:lnTo>
                  <a:lnTo>
                    <a:pt x="451484" y="26407"/>
                  </a:lnTo>
                  <a:lnTo>
                    <a:pt x="677227" y="52815"/>
                  </a:lnTo>
                  <a:lnTo>
                    <a:pt x="902969" y="26407"/>
                  </a:lnTo>
                  <a:lnTo>
                    <a:pt x="1128711" y="52815"/>
                  </a:lnTo>
                  <a:lnTo>
                    <a:pt x="1354454" y="26407"/>
                  </a:lnTo>
                  <a:lnTo>
                    <a:pt x="1580196" y="0"/>
                  </a:lnTo>
                  <a:lnTo>
                    <a:pt x="1805938" y="0"/>
                  </a:lnTo>
                  <a:lnTo>
                    <a:pt x="2031681" y="0"/>
                  </a:lnTo>
                  <a:lnTo>
                    <a:pt x="2257423" y="0"/>
                  </a:lnTo>
                  <a:lnTo>
                    <a:pt x="2483165" y="0"/>
                  </a:lnTo>
                  <a:lnTo>
                    <a:pt x="2708908" y="0"/>
                  </a:lnTo>
                  <a:lnTo>
                    <a:pt x="2934650" y="26407"/>
                  </a:lnTo>
                  <a:lnTo>
                    <a:pt x="3160393" y="52815"/>
                  </a:lnTo>
                  <a:lnTo>
                    <a:pt x="3386135" y="52815"/>
                  </a:lnTo>
                  <a:lnTo>
                    <a:pt x="3611877" y="79222"/>
                  </a:lnTo>
                  <a:lnTo>
                    <a:pt x="3837620" y="79222"/>
                  </a:lnTo>
                  <a:lnTo>
                    <a:pt x="4063362" y="52815"/>
                  </a:lnTo>
                  <a:lnTo>
                    <a:pt x="4289104" y="52815"/>
                  </a:lnTo>
                  <a:lnTo>
                    <a:pt x="4514847" y="52815"/>
                  </a:lnTo>
                  <a:lnTo>
                    <a:pt x="4740589" y="132037"/>
                  </a:lnTo>
                  <a:lnTo>
                    <a:pt x="4966331" y="132037"/>
                  </a:lnTo>
                  <a:lnTo>
                    <a:pt x="5192074" y="105630"/>
                  </a:lnTo>
                  <a:lnTo>
                    <a:pt x="5417816" y="79222"/>
                  </a:lnTo>
                  <a:lnTo>
                    <a:pt x="5643558" y="52815"/>
                  </a:lnTo>
                </a:path>
              </a:pathLst>
            </a:custGeom>
            <a:ln w="27101" cap="flat">
              <a:solidFill>
                <a:srgbClr val="80BD41">
                  <a:alpha val="100000"/>
                </a:srgbClr>
              </a:solidFill>
              <a:prstDash val="solid"/>
              <a:round/>
            </a:ln>
          </p:spPr>
          <p:txBody>
            <a:bodyPr/>
            <a:lstStyle/>
            <a:p/>
          </p:txBody>
        </p:sp>
        <p:sp>
          <p:nvSpPr>
            <p:cNvPr id="119" name="tx119"/>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655800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8" name="tx128"/>
            <p:cNvSpPr/>
            <p:nvPr/>
          </p:nvSpPr>
          <p:spPr>
            <a:xfrm>
              <a:off x="678374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9" name="tx129"/>
            <p:cNvSpPr/>
            <p:nvPr/>
          </p:nvSpPr>
          <p:spPr>
            <a:xfrm>
              <a:off x="700948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30" name="tx130"/>
            <p:cNvSpPr/>
            <p:nvPr/>
          </p:nvSpPr>
          <p:spPr>
            <a:xfrm>
              <a:off x="136592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2494638"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362335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4752062"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5655031"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588077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6" name="tx136"/>
            <p:cNvSpPr/>
            <p:nvPr/>
          </p:nvSpPr>
          <p:spPr>
            <a:xfrm>
              <a:off x="6106516"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7" name="tx137"/>
            <p:cNvSpPr/>
            <p:nvPr/>
          </p:nvSpPr>
          <p:spPr>
            <a:xfrm>
              <a:off x="6332258"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8" name="tx138"/>
            <p:cNvSpPr/>
            <p:nvPr/>
          </p:nvSpPr>
          <p:spPr>
            <a:xfrm>
              <a:off x="6558000"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9" name="tx139"/>
            <p:cNvSpPr/>
            <p:nvPr/>
          </p:nvSpPr>
          <p:spPr>
            <a:xfrm>
              <a:off x="678374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40" name="tx140"/>
            <p:cNvSpPr/>
            <p:nvPr/>
          </p:nvSpPr>
          <p:spPr>
            <a:xfrm>
              <a:off x="700948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41" name="tx141"/>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71671" y="406544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3" name="tx143"/>
            <p:cNvSpPr/>
            <p:nvPr/>
          </p:nvSpPr>
          <p:spPr>
            <a:xfrm>
              <a:off x="508103" y="350293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4" name="tx144"/>
            <p:cNvSpPr/>
            <p:nvPr/>
          </p:nvSpPr>
          <p:spPr>
            <a:xfrm>
              <a:off x="508103" y="294041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5" name="tx145"/>
            <p:cNvSpPr/>
            <p:nvPr/>
          </p:nvSpPr>
          <p:spPr>
            <a:xfrm>
              <a:off x="508103" y="237790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6" name="tx146"/>
            <p:cNvSpPr/>
            <p:nvPr/>
          </p:nvSpPr>
          <p:spPr>
            <a:xfrm>
              <a:off x="508103" y="181539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715824" y="5522891"/>
              <a:ext cx="201455" cy="201456"/>
            </a:xfrm>
            <a:prstGeom prst="rect">
              <a:avLst/>
            </a:prstGeom>
            <a:solidFill>
              <a:srgbClr val="80BD41">
                <a:alpha val="100000"/>
              </a:srgbClr>
            </a:solidFill>
          </p:spPr>
          <p:txBody>
            <a:bodyPr/>
            <a:lstStyle/>
            <a:p/>
          </p:txBody>
        </p:sp>
        <p:sp>
          <p:nvSpPr>
            <p:cNvPr id="169" name="rc169"/>
            <p:cNvSpPr/>
            <p:nvPr/>
          </p:nvSpPr>
          <p:spPr>
            <a:xfrm>
              <a:off x="2617773" y="5522891"/>
              <a:ext cx="201456" cy="201456"/>
            </a:xfrm>
            <a:prstGeom prst="rect">
              <a:avLst/>
            </a:prstGeom>
            <a:solidFill>
              <a:srgbClr val="1CABE2">
                <a:alpha val="100000"/>
              </a:srgbClr>
            </a:solidFill>
          </p:spPr>
          <p:txBody>
            <a:bodyPr/>
            <a:lstStyle/>
            <a:p/>
          </p:txBody>
        </p:sp>
        <p:sp>
          <p:nvSpPr>
            <p:cNvPr id="170" name="rc170"/>
            <p:cNvSpPr/>
            <p:nvPr/>
          </p:nvSpPr>
          <p:spPr>
            <a:xfrm>
              <a:off x="3690596" y="5522891"/>
              <a:ext cx="201456" cy="201456"/>
            </a:xfrm>
            <a:prstGeom prst="rect">
              <a:avLst/>
            </a:prstGeom>
            <a:solidFill>
              <a:srgbClr val="0058AB">
                <a:alpha val="100000"/>
              </a:srgbClr>
            </a:solidFill>
          </p:spPr>
          <p:txBody>
            <a:bodyPr/>
            <a:lstStyle/>
            <a:p/>
          </p:txBody>
        </p:sp>
        <p:sp>
          <p:nvSpPr>
            <p:cNvPr id="171" name="rc171"/>
            <p:cNvSpPr/>
            <p:nvPr/>
          </p:nvSpPr>
          <p:spPr>
            <a:xfrm>
              <a:off x="4685930" y="5522891"/>
              <a:ext cx="201456" cy="201456"/>
            </a:xfrm>
            <a:prstGeom prst="rect">
              <a:avLst/>
            </a:prstGeom>
            <a:solidFill>
              <a:srgbClr val="FFC20E">
                <a:alpha val="100000"/>
              </a:srgbClr>
            </a:solidFill>
          </p:spPr>
          <p:txBody>
            <a:bodyPr/>
            <a:lstStyle/>
            <a:p/>
          </p:txBody>
        </p:sp>
        <p:sp>
          <p:nvSpPr>
            <p:cNvPr id="172" name="rc172"/>
            <p:cNvSpPr/>
            <p:nvPr/>
          </p:nvSpPr>
          <p:spPr>
            <a:xfrm>
              <a:off x="6590063" y="5522891"/>
              <a:ext cx="201456" cy="201456"/>
            </a:xfrm>
            <a:prstGeom prst="rect">
              <a:avLst/>
            </a:prstGeom>
            <a:solidFill>
              <a:srgbClr val="F26A21">
                <a:alpha val="100000"/>
              </a:srgbClr>
            </a:solidFill>
          </p:spPr>
          <p:txBody>
            <a:bodyPr/>
            <a:lstStyle/>
            <a:p/>
          </p:txBody>
        </p:sp>
        <p:sp>
          <p:nvSpPr>
            <p:cNvPr id="173" name="tx173"/>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983899" y="1511762"/>
              <a:ext cx="42777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Czechia</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Czechia is projected to have a  decline in the number of surviving infants by 2030. To achieve the IA2030 ZD target, current efforts would be sufficient, however, countries must strengthen beyond the targets.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Czechia is on track to halve zero-dose children by 2030, but sustaining progress will require continued strengthening of immunization systems.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0159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70357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80555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90752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15258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25456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35654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4241492"/>
              <a:ext cx="217589" cy="809119"/>
            </a:xfrm>
            <a:prstGeom prst="rect">
              <a:avLst/>
            </a:prstGeom>
            <a:solidFill>
              <a:srgbClr val="0058AB">
                <a:alpha val="100000"/>
              </a:srgbClr>
            </a:solidFill>
          </p:spPr>
          <p:txBody>
            <a:bodyPr/>
            <a:lstStyle/>
            <a:p/>
          </p:txBody>
        </p:sp>
        <p:sp>
          <p:nvSpPr>
            <p:cNvPr id="41" name="rc41"/>
            <p:cNvSpPr/>
            <p:nvPr/>
          </p:nvSpPr>
          <p:spPr>
            <a:xfrm>
              <a:off x="1472058" y="4238798"/>
              <a:ext cx="217589" cy="811813"/>
            </a:xfrm>
            <a:prstGeom prst="rect">
              <a:avLst/>
            </a:prstGeom>
            <a:solidFill>
              <a:srgbClr val="0058AB">
                <a:alpha val="100000"/>
              </a:srgbClr>
            </a:solidFill>
          </p:spPr>
          <p:txBody>
            <a:bodyPr/>
            <a:lstStyle/>
            <a:p/>
          </p:txBody>
        </p:sp>
        <p:sp>
          <p:nvSpPr>
            <p:cNvPr id="42" name="rc42"/>
            <p:cNvSpPr/>
            <p:nvPr/>
          </p:nvSpPr>
          <p:spPr>
            <a:xfrm>
              <a:off x="1713825" y="4220837"/>
              <a:ext cx="217589" cy="829773"/>
            </a:xfrm>
            <a:prstGeom prst="rect">
              <a:avLst/>
            </a:prstGeom>
            <a:solidFill>
              <a:srgbClr val="0058AB">
                <a:alpha val="100000"/>
              </a:srgbClr>
            </a:solidFill>
          </p:spPr>
          <p:txBody>
            <a:bodyPr/>
            <a:lstStyle/>
            <a:p/>
          </p:txBody>
        </p:sp>
        <p:sp>
          <p:nvSpPr>
            <p:cNvPr id="43" name="rc43"/>
            <p:cNvSpPr/>
            <p:nvPr/>
          </p:nvSpPr>
          <p:spPr>
            <a:xfrm>
              <a:off x="1955592" y="4211857"/>
              <a:ext cx="217589" cy="838754"/>
            </a:xfrm>
            <a:prstGeom prst="rect">
              <a:avLst/>
            </a:prstGeom>
            <a:solidFill>
              <a:srgbClr val="0058AB">
                <a:alpha val="100000"/>
              </a:srgbClr>
            </a:solidFill>
          </p:spPr>
          <p:txBody>
            <a:bodyPr/>
            <a:lstStyle/>
            <a:p/>
          </p:txBody>
        </p:sp>
        <p:sp>
          <p:nvSpPr>
            <p:cNvPr id="44" name="rc44"/>
            <p:cNvSpPr/>
            <p:nvPr/>
          </p:nvSpPr>
          <p:spPr>
            <a:xfrm>
              <a:off x="2197358" y="4174140"/>
              <a:ext cx="217589" cy="876471"/>
            </a:xfrm>
            <a:prstGeom prst="rect">
              <a:avLst/>
            </a:prstGeom>
            <a:solidFill>
              <a:srgbClr val="0058AB">
                <a:alpha val="100000"/>
              </a:srgbClr>
            </a:solidFill>
          </p:spPr>
          <p:txBody>
            <a:bodyPr/>
            <a:lstStyle/>
            <a:p/>
          </p:txBody>
        </p:sp>
        <p:sp>
          <p:nvSpPr>
            <p:cNvPr id="45" name="rc45"/>
            <p:cNvSpPr/>
            <p:nvPr/>
          </p:nvSpPr>
          <p:spPr>
            <a:xfrm>
              <a:off x="2439125" y="4132831"/>
              <a:ext cx="217589" cy="917780"/>
            </a:xfrm>
            <a:prstGeom prst="rect">
              <a:avLst/>
            </a:prstGeom>
            <a:solidFill>
              <a:srgbClr val="0058AB">
                <a:alpha val="100000"/>
              </a:srgbClr>
            </a:solidFill>
          </p:spPr>
          <p:txBody>
            <a:bodyPr/>
            <a:lstStyle/>
            <a:p/>
          </p:txBody>
        </p:sp>
        <p:sp>
          <p:nvSpPr>
            <p:cNvPr id="46" name="rc46"/>
            <p:cNvSpPr/>
            <p:nvPr/>
          </p:nvSpPr>
          <p:spPr>
            <a:xfrm>
              <a:off x="2680891" y="4097808"/>
              <a:ext cx="217589" cy="952803"/>
            </a:xfrm>
            <a:prstGeom prst="rect">
              <a:avLst/>
            </a:prstGeom>
            <a:solidFill>
              <a:srgbClr val="0058AB">
                <a:alpha val="100000"/>
              </a:srgbClr>
            </a:solidFill>
          </p:spPr>
          <p:txBody>
            <a:bodyPr/>
            <a:lstStyle/>
            <a:p/>
          </p:txBody>
        </p:sp>
        <p:sp>
          <p:nvSpPr>
            <p:cNvPr id="47" name="rc47"/>
            <p:cNvSpPr/>
            <p:nvPr/>
          </p:nvSpPr>
          <p:spPr>
            <a:xfrm>
              <a:off x="2922658" y="4025068"/>
              <a:ext cx="217589" cy="1025543"/>
            </a:xfrm>
            <a:prstGeom prst="rect">
              <a:avLst/>
            </a:prstGeom>
            <a:solidFill>
              <a:srgbClr val="0058AB">
                <a:alpha val="100000"/>
              </a:srgbClr>
            </a:solidFill>
          </p:spPr>
          <p:txBody>
            <a:bodyPr/>
            <a:lstStyle/>
            <a:p/>
          </p:txBody>
        </p:sp>
        <p:sp>
          <p:nvSpPr>
            <p:cNvPr id="48" name="rc48"/>
            <p:cNvSpPr/>
            <p:nvPr/>
          </p:nvSpPr>
          <p:spPr>
            <a:xfrm>
              <a:off x="3164425" y="3986453"/>
              <a:ext cx="217589" cy="1064158"/>
            </a:xfrm>
            <a:prstGeom prst="rect">
              <a:avLst/>
            </a:prstGeom>
            <a:solidFill>
              <a:srgbClr val="0058AB">
                <a:alpha val="100000"/>
              </a:srgbClr>
            </a:solidFill>
          </p:spPr>
          <p:txBody>
            <a:bodyPr/>
            <a:lstStyle/>
            <a:p/>
          </p:txBody>
        </p:sp>
        <p:sp>
          <p:nvSpPr>
            <p:cNvPr id="49" name="rc49"/>
            <p:cNvSpPr/>
            <p:nvPr/>
          </p:nvSpPr>
          <p:spPr>
            <a:xfrm>
              <a:off x="3406191" y="3995433"/>
              <a:ext cx="217589" cy="1055177"/>
            </a:xfrm>
            <a:prstGeom prst="rect">
              <a:avLst/>
            </a:prstGeom>
            <a:solidFill>
              <a:srgbClr val="0058AB">
                <a:alpha val="100000"/>
              </a:srgbClr>
            </a:solidFill>
          </p:spPr>
          <p:txBody>
            <a:bodyPr/>
            <a:lstStyle/>
            <a:p/>
          </p:txBody>
        </p:sp>
        <p:sp>
          <p:nvSpPr>
            <p:cNvPr id="50" name="rc50"/>
            <p:cNvSpPr/>
            <p:nvPr/>
          </p:nvSpPr>
          <p:spPr>
            <a:xfrm>
              <a:off x="3647958" y="4008006"/>
              <a:ext cx="217589" cy="1042605"/>
            </a:xfrm>
            <a:prstGeom prst="rect">
              <a:avLst/>
            </a:prstGeom>
            <a:solidFill>
              <a:srgbClr val="0058AB">
                <a:alpha val="100000"/>
              </a:srgbClr>
            </a:solidFill>
          </p:spPr>
          <p:txBody>
            <a:bodyPr/>
            <a:lstStyle/>
            <a:p/>
          </p:txBody>
        </p:sp>
        <p:sp>
          <p:nvSpPr>
            <p:cNvPr id="51" name="rc51"/>
            <p:cNvSpPr/>
            <p:nvPr/>
          </p:nvSpPr>
          <p:spPr>
            <a:xfrm>
              <a:off x="3889725" y="4078950"/>
              <a:ext cx="217589" cy="971661"/>
            </a:xfrm>
            <a:prstGeom prst="rect">
              <a:avLst/>
            </a:prstGeom>
            <a:solidFill>
              <a:srgbClr val="0058AB">
                <a:alpha val="100000"/>
              </a:srgbClr>
            </a:solidFill>
          </p:spPr>
          <p:txBody>
            <a:bodyPr/>
            <a:lstStyle/>
            <a:p/>
          </p:txBody>
        </p:sp>
        <p:sp>
          <p:nvSpPr>
            <p:cNvPr id="52" name="rc52"/>
            <p:cNvSpPr/>
            <p:nvPr/>
          </p:nvSpPr>
          <p:spPr>
            <a:xfrm>
              <a:off x="4131491" y="4082542"/>
              <a:ext cx="217589" cy="968069"/>
            </a:xfrm>
            <a:prstGeom prst="rect">
              <a:avLst/>
            </a:prstGeom>
            <a:solidFill>
              <a:srgbClr val="0058AB">
                <a:alpha val="100000"/>
              </a:srgbClr>
            </a:solidFill>
          </p:spPr>
          <p:txBody>
            <a:bodyPr/>
            <a:lstStyle/>
            <a:p/>
          </p:txBody>
        </p:sp>
        <p:sp>
          <p:nvSpPr>
            <p:cNvPr id="53" name="rc53"/>
            <p:cNvSpPr/>
            <p:nvPr/>
          </p:nvSpPr>
          <p:spPr>
            <a:xfrm>
              <a:off x="4373258" y="4098706"/>
              <a:ext cx="217589" cy="951905"/>
            </a:xfrm>
            <a:prstGeom prst="rect">
              <a:avLst/>
            </a:prstGeom>
            <a:solidFill>
              <a:srgbClr val="0058AB">
                <a:alpha val="100000"/>
              </a:srgbClr>
            </a:solidFill>
          </p:spPr>
          <p:txBody>
            <a:bodyPr/>
            <a:lstStyle/>
            <a:p/>
          </p:txBody>
        </p:sp>
        <p:sp>
          <p:nvSpPr>
            <p:cNvPr id="54" name="rc54"/>
            <p:cNvSpPr/>
            <p:nvPr/>
          </p:nvSpPr>
          <p:spPr>
            <a:xfrm>
              <a:off x="4615025" y="4073561"/>
              <a:ext cx="217589" cy="977049"/>
            </a:xfrm>
            <a:prstGeom prst="rect">
              <a:avLst/>
            </a:prstGeom>
            <a:solidFill>
              <a:srgbClr val="0058AB">
                <a:alpha val="100000"/>
              </a:srgbClr>
            </a:solidFill>
          </p:spPr>
          <p:txBody>
            <a:bodyPr/>
            <a:lstStyle/>
            <a:p/>
          </p:txBody>
        </p:sp>
        <p:sp>
          <p:nvSpPr>
            <p:cNvPr id="55" name="rc55"/>
            <p:cNvSpPr/>
            <p:nvPr/>
          </p:nvSpPr>
          <p:spPr>
            <a:xfrm>
              <a:off x="4856791" y="4056499"/>
              <a:ext cx="217589" cy="994112"/>
            </a:xfrm>
            <a:prstGeom prst="rect">
              <a:avLst/>
            </a:prstGeom>
            <a:solidFill>
              <a:srgbClr val="0058AB">
                <a:alpha val="100000"/>
              </a:srgbClr>
            </a:solidFill>
          </p:spPr>
          <p:txBody>
            <a:bodyPr/>
            <a:lstStyle/>
            <a:p/>
          </p:txBody>
        </p:sp>
        <p:sp>
          <p:nvSpPr>
            <p:cNvPr id="56" name="rc56"/>
            <p:cNvSpPr/>
            <p:nvPr/>
          </p:nvSpPr>
          <p:spPr>
            <a:xfrm>
              <a:off x="5098558" y="4041233"/>
              <a:ext cx="217589" cy="1009378"/>
            </a:xfrm>
            <a:prstGeom prst="rect">
              <a:avLst/>
            </a:prstGeom>
            <a:solidFill>
              <a:srgbClr val="0058AB">
                <a:alpha val="100000"/>
              </a:srgbClr>
            </a:solidFill>
          </p:spPr>
          <p:txBody>
            <a:bodyPr/>
            <a:lstStyle/>
            <a:p/>
          </p:txBody>
        </p:sp>
        <p:sp>
          <p:nvSpPr>
            <p:cNvPr id="57" name="rc57"/>
            <p:cNvSpPr/>
            <p:nvPr/>
          </p:nvSpPr>
          <p:spPr>
            <a:xfrm>
              <a:off x="5340325" y="4025966"/>
              <a:ext cx="217589" cy="1024645"/>
            </a:xfrm>
            <a:prstGeom prst="rect">
              <a:avLst/>
            </a:prstGeom>
            <a:solidFill>
              <a:srgbClr val="0058AB">
                <a:alpha val="100000"/>
              </a:srgbClr>
            </a:solidFill>
          </p:spPr>
          <p:txBody>
            <a:bodyPr/>
            <a:lstStyle/>
            <a:p/>
          </p:txBody>
        </p:sp>
        <p:sp>
          <p:nvSpPr>
            <p:cNvPr id="58" name="rc58"/>
            <p:cNvSpPr/>
            <p:nvPr/>
          </p:nvSpPr>
          <p:spPr>
            <a:xfrm>
              <a:off x="5582091" y="4030456"/>
              <a:ext cx="217589" cy="1020154"/>
            </a:xfrm>
            <a:prstGeom prst="rect">
              <a:avLst/>
            </a:prstGeom>
            <a:solidFill>
              <a:srgbClr val="0058AB">
                <a:alpha val="100000"/>
              </a:srgbClr>
            </a:solidFill>
          </p:spPr>
          <p:txBody>
            <a:bodyPr/>
            <a:lstStyle/>
            <a:p/>
          </p:txBody>
        </p:sp>
        <p:sp>
          <p:nvSpPr>
            <p:cNvPr id="59" name="rc59"/>
            <p:cNvSpPr/>
            <p:nvPr/>
          </p:nvSpPr>
          <p:spPr>
            <a:xfrm>
              <a:off x="5823858" y="4046621"/>
              <a:ext cx="217589" cy="1003990"/>
            </a:xfrm>
            <a:prstGeom prst="rect">
              <a:avLst/>
            </a:prstGeom>
            <a:solidFill>
              <a:srgbClr val="0058AB">
                <a:alpha val="100000"/>
              </a:srgbClr>
            </a:solidFill>
          </p:spPr>
          <p:txBody>
            <a:bodyPr/>
            <a:lstStyle/>
            <a:p/>
          </p:txBody>
        </p:sp>
        <p:sp>
          <p:nvSpPr>
            <p:cNvPr id="60" name="rc60"/>
            <p:cNvSpPr/>
            <p:nvPr/>
          </p:nvSpPr>
          <p:spPr>
            <a:xfrm>
              <a:off x="6065625" y="4062785"/>
              <a:ext cx="217589" cy="987826"/>
            </a:xfrm>
            <a:prstGeom prst="rect">
              <a:avLst/>
            </a:prstGeom>
            <a:solidFill>
              <a:srgbClr val="0058AB">
                <a:alpha val="100000"/>
              </a:srgbClr>
            </a:solidFill>
          </p:spPr>
          <p:txBody>
            <a:bodyPr/>
            <a:lstStyle/>
            <a:p/>
          </p:txBody>
        </p:sp>
        <p:sp>
          <p:nvSpPr>
            <p:cNvPr id="61" name="rc61"/>
            <p:cNvSpPr/>
            <p:nvPr/>
          </p:nvSpPr>
          <p:spPr>
            <a:xfrm>
              <a:off x="6307391" y="4048417"/>
              <a:ext cx="217589" cy="1002194"/>
            </a:xfrm>
            <a:prstGeom prst="rect">
              <a:avLst/>
            </a:prstGeom>
            <a:solidFill>
              <a:srgbClr val="0058AB">
                <a:alpha val="100000"/>
              </a:srgbClr>
            </a:solidFill>
          </p:spPr>
          <p:txBody>
            <a:bodyPr/>
            <a:lstStyle/>
            <a:p/>
          </p:txBody>
        </p:sp>
        <p:sp>
          <p:nvSpPr>
            <p:cNvPr id="62" name="rc62"/>
            <p:cNvSpPr/>
            <p:nvPr/>
          </p:nvSpPr>
          <p:spPr>
            <a:xfrm>
              <a:off x="6549158" y="4182222"/>
              <a:ext cx="217589" cy="868388"/>
            </a:xfrm>
            <a:prstGeom prst="rect">
              <a:avLst/>
            </a:prstGeom>
            <a:solidFill>
              <a:srgbClr val="0058AB">
                <a:alpha val="100000"/>
              </a:srgbClr>
            </a:solidFill>
          </p:spPr>
          <p:txBody>
            <a:bodyPr/>
            <a:lstStyle/>
            <a:p/>
          </p:txBody>
        </p:sp>
        <p:sp>
          <p:nvSpPr>
            <p:cNvPr id="63" name="rc63"/>
            <p:cNvSpPr/>
            <p:nvPr/>
          </p:nvSpPr>
          <p:spPr>
            <a:xfrm>
              <a:off x="6790924" y="1757558"/>
              <a:ext cx="217589" cy="3293053"/>
            </a:xfrm>
            <a:prstGeom prst="rect">
              <a:avLst/>
            </a:prstGeom>
            <a:solidFill>
              <a:srgbClr val="0058AB">
                <a:alpha val="100000"/>
              </a:srgbClr>
            </a:solidFill>
          </p:spPr>
          <p:txBody>
            <a:bodyPr/>
            <a:lstStyle/>
            <a:p/>
          </p:txBody>
        </p:sp>
        <p:sp>
          <p:nvSpPr>
            <p:cNvPr id="64" name="rc64"/>
            <p:cNvSpPr/>
            <p:nvPr/>
          </p:nvSpPr>
          <p:spPr>
            <a:xfrm>
              <a:off x="7032691" y="2625049"/>
              <a:ext cx="217589" cy="2425562"/>
            </a:xfrm>
            <a:prstGeom prst="rect">
              <a:avLst/>
            </a:prstGeom>
            <a:solidFill>
              <a:srgbClr val="0058AB">
                <a:alpha val="100000"/>
              </a:srgbClr>
            </a:solidFill>
          </p:spPr>
          <p:txBody>
            <a:bodyPr/>
            <a:lstStyle/>
            <a:p/>
          </p:txBody>
        </p:sp>
        <p:sp>
          <p:nvSpPr>
            <p:cNvPr id="65" name="rc65"/>
            <p:cNvSpPr/>
            <p:nvPr/>
          </p:nvSpPr>
          <p:spPr>
            <a:xfrm>
              <a:off x="7274458" y="2713055"/>
              <a:ext cx="217589" cy="2337555"/>
            </a:xfrm>
            <a:prstGeom prst="rect">
              <a:avLst/>
            </a:prstGeom>
            <a:solidFill>
              <a:srgbClr val="0058AB">
                <a:alpha val="100000"/>
              </a:srgbClr>
            </a:solidFill>
          </p:spPr>
          <p:txBody>
            <a:bodyPr/>
            <a:lstStyle/>
            <a:p/>
          </p:txBody>
        </p:sp>
        <p:sp>
          <p:nvSpPr>
            <p:cNvPr id="66" name="rc66"/>
            <p:cNvSpPr/>
            <p:nvPr/>
          </p:nvSpPr>
          <p:spPr>
            <a:xfrm>
              <a:off x="8483291" y="4548616"/>
              <a:ext cx="217589" cy="501995"/>
            </a:xfrm>
            <a:prstGeom prst="rect">
              <a:avLst/>
            </a:prstGeom>
            <a:solidFill>
              <a:srgbClr val="69DBFF">
                <a:alpha val="100000"/>
              </a:srgbClr>
            </a:solidFill>
          </p:spPr>
          <p:txBody>
            <a:bodyPr/>
            <a:lstStyle/>
            <a:p/>
          </p:txBody>
        </p:sp>
        <p:sp>
          <p:nvSpPr>
            <p:cNvPr id="67" name="pl67"/>
            <p:cNvSpPr/>
            <p:nvPr/>
          </p:nvSpPr>
          <p:spPr>
            <a:xfrm>
              <a:off x="6174420" y="4046621"/>
              <a:ext cx="2417666" cy="501995"/>
            </a:xfrm>
            <a:custGeom>
              <a:avLst/>
              <a:pathLst>
                <a:path w="2417666" h="501995">
                  <a:moveTo>
                    <a:pt x="0" y="0"/>
                  </a:moveTo>
                  <a:lnTo>
                    <a:pt x="241766" y="50199"/>
                  </a:lnTo>
                  <a:lnTo>
                    <a:pt x="483533" y="100399"/>
                  </a:lnTo>
                  <a:lnTo>
                    <a:pt x="725299" y="150598"/>
                  </a:lnTo>
                  <a:lnTo>
                    <a:pt x="967066" y="200798"/>
                  </a:lnTo>
                  <a:lnTo>
                    <a:pt x="1208833" y="250997"/>
                  </a:lnTo>
                  <a:lnTo>
                    <a:pt x="1450599" y="301197"/>
                  </a:lnTo>
                  <a:lnTo>
                    <a:pt x="1692366" y="351396"/>
                  </a:lnTo>
                  <a:lnTo>
                    <a:pt x="1934133" y="401596"/>
                  </a:lnTo>
                  <a:lnTo>
                    <a:pt x="2175899" y="451795"/>
                  </a:lnTo>
                  <a:lnTo>
                    <a:pt x="2417666" y="501995"/>
                  </a:lnTo>
                </a:path>
              </a:pathLst>
            </a:custGeom>
            <a:ln w="13550" cap="flat">
              <a:solidFill>
                <a:srgbClr val="000000">
                  <a:alpha val="100000"/>
                </a:srgbClr>
              </a:solidFill>
              <a:prstDash val="solid"/>
              <a:round/>
            </a:ln>
          </p:spPr>
          <p:txBody>
            <a:bodyPr/>
            <a:lstStyle/>
            <a:p/>
          </p:txBody>
        </p:sp>
        <p:sp>
          <p:nvSpPr>
            <p:cNvPr id="68" name="pt68"/>
            <p:cNvSpPr/>
            <p:nvPr/>
          </p:nvSpPr>
          <p:spPr>
            <a:xfrm>
              <a:off x="6149594" y="40217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91360" y="40719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33127" y="41221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74894" y="41723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16660" y="42225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58427" y="42727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00193" y="43229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41960" y="43731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83727" y="44233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25493" y="44735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7260" y="45237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9515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1" name="tx81"/>
            <p:cNvSpPr/>
            <p:nvPr/>
          </p:nvSpPr>
          <p:spPr>
            <a:xfrm>
              <a:off x="508103" y="319713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2" name="tx82"/>
            <p:cNvSpPr/>
            <p:nvPr/>
          </p:nvSpPr>
          <p:spPr>
            <a:xfrm>
              <a:off x="508103" y="229911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3" name="tx83"/>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29600" y="5900002"/>
              <a:ext cx="201456" cy="201456"/>
            </a:xfrm>
            <a:prstGeom prst="rect">
              <a:avLst/>
            </a:prstGeom>
            <a:solidFill>
              <a:srgbClr val="0058AB">
                <a:alpha val="100000"/>
              </a:srgbClr>
            </a:solidFill>
          </p:spPr>
          <p:txBody>
            <a:bodyPr/>
            <a:lstStyle/>
            <a:p/>
          </p:txBody>
        </p:sp>
        <p:sp>
          <p:nvSpPr>
            <p:cNvPr id="113" name="rc113"/>
            <p:cNvSpPr/>
            <p:nvPr/>
          </p:nvSpPr>
          <p:spPr>
            <a:xfrm>
              <a:off x="4531686" y="5900002"/>
              <a:ext cx="201456" cy="201456"/>
            </a:xfrm>
            <a:prstGeom prst="rect">
              <a:avLst/>
            </a:prstGeom>
            <a:solidFill>
              <a:srgbClr val="69DBFF">
                <a:alpha val="100000"/>
              </a:srgbClr>
            </a:solidFill>
          </p:spPr>
          <p:txBody>
            <a:bodyPr/>
            <a:lstStyle/>
            <a:p/>
          </p:txBody>
        </p:sp>
        <p:sp>
          <p:nvSpPr>
            <p:cNvPr id="114" name="tx114"/>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60222" y="1330710"/>
              <a:ext cx="60107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Czechia</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210%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210%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Czechia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51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595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938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281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423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76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109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453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98286"/>
              <a:ext cx="239888" cy="1009735"/>
            </a:xfrm>
            <a:prstGeom prst="rect">
              <a:avLst/>
            </a:prstGeom>
            <a:solidFill>
              <a:srgbClr val="80BD41">
                <a:alpha val="100000"/>
              </a:srgbClr>
            </a:solidFill>
          </p:spPr>
          <p:txBody>
            <a:bodyPr/>
            <a:lstStyle/>
            <a:p/>
          </p:txBody>
        </p:sp>
        <p:sp>
          <p:nvSpPr>
            <p:cNvPr id="26" name="rc26"/>
            <p:cNvSpPr/>
            <p:nvPr/>
          </p:nvSpPr>
          <p:spPr>
            <a:xfrm>
              <a:off x="1296273" y="3288104"/>
              <a:ext cx="239888" cy="10182"/>
            </a:xfrm>
            <a:prstGeom prst="rect">
              <a:avLst/>
            </a:prstGeom>
            <a:solidFill>
              <a:srgbClr val="1CABE2">
                <a:alpha val="100000"/>
              </a:srgbClr>
            </a:solidFill>
          </p:spPr>
          <p:txBody>
            <a:bodyPr/>
            <a:lstStyle/>
            <a:p/>
          </p:txBody>
        </p:sp>
        <p:sp>
          <p:nvSpPr>
            <p:cNvPr id="27" name="rc27"/>
            <p:cNvSpPr/>
            <p:nvPr/>
          </p:nvSpPr>
          <p:spPr>
            <a:xfrm>
              <a:off x="1562816" y="3295684"/>
              <a:ext cx="239888" cy="1012337"/>
            </a:xfrm>
            <a:prstGeom prst="rect">
              <a:avLst/>
            </a:prstGeom>
            <a:solidFill>
              <a:srgbClr val="80BD41">
                <a:alpha val="100000"/>
              </a:srgbClr>
            </a:solidFill>
          </p:spPr>
          <p:txBody>
            <a:bodyPr/>
            <a:lstStyle/>
            <a:p/>
          </p:txBody>
        </p:sp>
        <p:sp>
          <p:nvSpPr>
            <p:cNvPr id="28" name="rc28"/>
            <p:cNvSpPr/>
            <p:nvPr/>
          </p:nvSpPr>
          <p:spPr>
            <a:xfrm>
              <a:off x="1562816" y="3285502"/>
              <a:ext cx="239888" cy="10182"/>
            </a:xfrm>
            <a:prstGeom prst="rect">
              <a:avLst/>
            </a:prstGeom>
            <a:solidFill>
              <a:srgbClr val="1CABE2">
                <a:alpha val="100000"/>
              </a:srgbClr>
            </a:solidFill>
          </p:spPr>
          <p:txBody>
            <a:bodyPr/>
            <a:lstStyle/>
            <a:p/>
          </p:txBody>
        </p:sp>
        <p:sp>
          <p:nvSpPr>
            <p:cNvPr id="29" name="rc29"/>
            <p:cNvSpPr/>
            <p:nvPr/>
          </p:nvSpPr>
          <p:spPr>
            <a:xfrm>
              <a:off x="1829360" y="3273283"/>
              <a:ext cx="239888" cy="1034738"/>
            </a:xfrm>
            <a:prstGeom prst="rect">
              <a:avLst/>
            </a:prstGeom>
            <a:solidFill>
              <a:srgbClr val="80BD41">
                <a:alpha val="100000"/>
              </a:srgbClr>
            </a:solidFill>
          </p:spPr>
          <p:txBody>
            <a:bodyPr/>
            <a:lstStyle/>
            <a:p/>
          </p:txBody>
        </p:sp>
        <p:sp>
          <p:nvSpPr>
            <p:cNvPr id="30" name="rc30"/>
            <p:cNvSpPr/>
            <p:nvPr/>
          </p:nvSpPr>
          <p:spPr>
            <a:xfrm>
              <a:off x="1829360" y="3262875"/>
              <a:ext cx="239888" cy="10408"/>
            </a:xfrm>
            <a:prstGeom prst="rect">
              <a:avLst/>
            </a:prstGeom>
            <a:solidFill>
              <a:srgbClr val="1CABE2">
                <a:alpha val="100000"/>
              </a:srgbClr>
            </a:solidFill>
          </p:spPr>
          <p:txBody>
            <a:bodyPr/>
            <a:lstStyle/>
            <a:p/>
          </p:txBody>
        </p:sp>
        <p:sp>
          <p:nvSpPr>
            <p:cNvPr id="31" name="rc31"/>
            <p:cNvSpPr/>
            <p:nvPr/>
          </p:nvSpPr>
          <p:spPr>
            <a:xfrm>
              <a:off x="2095903" y="3261404"/>
              <a:ext cx="239888" cy="1046617"/>
            </a:xfrm>
            <a:prstGeom prst="rect">
              <a:avLst/>
            </a:prstGeom>
            <a:solidFill>
              <a:srgbClr val="80BD41">
                <a:alpha val="100000"/>
              </a:srgbClr>
            </a:solidFill>
          </p:spPr>
          <p:txBody>
            <a:bodyPr/>
            <a:lstStyle/>
            <a:p/>
          </p:txBody>
        </p:sp>
        <p:sp>
          <p:nvSpPr>
            <p:cNvPr id="32" name="rc32"/>
            <p:cNvSpPr/>
            <p:nvPr/>
          </p:nvSpPr>
          <p:spPr>
            <a:xfrm>
              <a:off x="2095903" y="3250882"/>
              <a:ext cx="239888" cy="10521"/>
            </a:xfrm>
            <a:prstGeom prst="rect">
              <a:avLst/>
            </a:prstGeom>
            <a:solidFill>
              <a:srgbClr val="1CABE2">
                <a:alpha val="100000"/>
              </a:srgbClr>
            </a:solidFill>
          </p:spPr>
          <p:txBody>
            <a:bodyPr/>
            <a:lstStyle/>
            <a:p/>
          </p:txBody>
        </p:sp>
        <p:sp>
          <p:nvSpPr>
            <p:cNvPr id="33" name="rc33"/>
            <p:cNvSpPr/>
            <p:nvPr/>
          </p:nvSpPr>
          <p:spPr>
            <a:xfrm>
              <a:off x="2362446" y="3214905"/>
              <a:ext cx="239888" cy="1093116"/>
            </a:xfrm>
            <a:prstGeom prst="rect">
              <a:avLst/>
            </a:prstGeom>
            <a:solidFill>
              <a:srgbClr val="80BD41">
                <a:alpha val="100000"/>
              </a:srgbClr>
            </a:solidFill>
          </p:spPr>
          <p:txBody>
            <a:bodyPr/>
            <a:lstStyle/>
            <a:p/>
          </p:txBody>
        </p:sp>
        <p:sp>
          <p:nvSpPr>
            <p:cNvPr id="34" name="rc34"/>
            <p:cNvSpPr/>
            <p:nvPr/>
          </p:nvSpPr>
          <p:spPr>
            <a:xfrm>
              <a:off x="2362446" y="3203818"/>
              <a:ext cx="239888" cy="11087"/>
            </a:xfrm>
            <a:prstGeom prst="rect">
              <a:avLst/>
            </a:prstGeom>
            <a:solidFill>
              <a:srgbClr val="1CABE2">
                <a:alpha val="100000"/>
              </a:srgbClr>
            </a:solidFill>
          </p:spPr>
          <p:txBody>
            <a:bodyPr/>
            <a:lstStyle/>
            <a:p/>
          </p:txBody>
        </p:sp>
        <p:sp>
          <p:nvSpPr>
            <p:cNvPr id="35" name="rc35"/>
            <p:cNvSpPr/>
            <p:nvPr/>
          </p:nvSpPr>
          <p:spPr>
            <a:xfrm>
              <a:off x="2628989" y="3163768"/>
              <a:ext cx="239888" cy="1144253"/>
            </a:xfrm>
            <a:prstGeom prst="rect">
              <a:avLst/>
            </a:prstGeom>
            <a:solidFill>
              <a:srgbClr val="80BD41">
                <a:alpha val="100000"/>
              </a:srgbClr>
            </a:solidFill>
          </p:spPr>
          <p:txBody>
            <a:bodyPr/>
            <a:lstStyle/>
            <a:p/>
          </p:txBody>
        </p:sp>
        <p:sp>
          <p:nvSpPr>
            <p:cNvPr id="36" name="rc36"/>
            <p:cNvSpPr/>
            <p:nvPr/>
          </p:nvSpPr>
          <p:spPr>
            <a:xfrm>
              <a:off x="2628989" y="3152228"/>
              <a:ext cx="239888" cy="11539"/>
            </a:xfrm>
            <a:prstGeom prst="rect">
              <a:avLst/>
            </a:prstGeom>
            <a:solidFill>
              <a:srgbClr val="1CABE2">
                <a:alpha val="100000"/>
              </a:srgbClr>
            </a:solidFill>
          </p:spPr>
          <p:txBody>
            <a:bodyPr/>
            <a:lstStyle/>
            <a:p/>
          </p:txBody>
        </p:sp>
        <p:sp>
          <p:nvSpPr>
            <p:cNvPr id="37" name="rc37"/>
            <p:cNvSpPr/>
            <p:nvPr/>
          </p:nvSpPr>
          <p:spPr>
            <a:xfrm>
              <a:off x="2895532" y="3119532"/>
              <a:ext cx="239888" cy="1188489"/>
            </a:xfrm>
            <a:prstGeom prst="rect">
              <a:avLst/>
            </a:prstGeom>
            <a:solidFill>
              <a:srgbClr val="80BD41">
                <a:alpha val="100000"/>
              </a:srgbClr>
            </a:solidFill>
          </p:spPr>
          <p:txBody>
            <a:bodyPr/>
            <a:lstStyle/>
            <a:p/>
          </p:txBody>
        </p:sp>
        <p:sp>
          <p:nvSpPr>
            <p:cNvPr id="38" name="rc38"/>
            <p:cNvSpPr/>
            <p:nvPr/>
          </p:nvSpPr>
          <p:spPr>
            <a:xfrm>
              <a:off x="2895532" y="3107539"/>
              <a:ext cx="239888" cy="11992"/>
            </a:xfrm>
            <a:prstGeom prst="rect">
              <a:avLst/>
            </a:prstGeom>
            <a:solidFill>
              <a:srgbClr val="1CABE2">
                <a:alpha val="100000"/>
              </a:srgbClr>
            </a:solidFill>
          </p:spPr>
          <p:txBody>
            <a:bodyPr/>
            <a:lstStyle/>
            <a:p/>
          </p:txBody>
        </p:sp>
        <p:sp>
          <p:nvSpPr>
            <p:cNvPr id="39" name="rc39"/>
            <p:cNvSpPr/>
            <p:nvPr/>
          </p:nvSpPr>
          <p:spPr>
            <a:xfrm>
              <a:off x="3162075" y="3029250"/>
              <a:ext cx="239888" cy="1278771"/>
            </a:xfrm>
            <a:prstGeom prst="rect">
              <a:avLst/>
            </a:prstGeom>
            <a:solidFill>
              <a:srgbClr val="80BD41">
                <a:alpha val="100000"/>
              </a:srgbClr>
            </a:solidFill>
          </p:spPr>
          <p:txBody>
            <a:bodyPr/>
            <a:lstStyle/>
            <a:p/>
          </p:txBody>
        </p:sp>
        <p:sp>
          <p:nvSpPr>
            <p:cNvPr id="40" name="rc40"/>
            <p:cNvSpPr/>
            <p:nvPr/>
          </p:nvSpPr>
          <p:spPr>
            <a:xfrm>
              <a:off x="3162075" y="3016352"/>
              <a:ext cx="239888" cy="12897"/>
            </a:xfrm>
            <a:prstGeom prst="rect">
              <a:avLst/>
            </a:prstGeom>
            <a:solidFill>
              <a:srgbClr val="1CABE2">
                <a:alpha val="100000"/>
              </a:srgbClr>
            </a:solidFill>
          </p:spPr>
          <p:txBody>
            <a:bodyPr/>
            <a:lstStyle/>
            <a:p/>
          </p:txBody>
        </p:sp>
        <p:sp>
          <p:nvSpPr>
            <p:cNvPr id="41" name="rc41"/>
            <p:cNvSpPr/>
            <p:nvPr/>
          </p:nvSpPr>
          <p:spPr>
            <a:xfrm>
              <a:off x="3428618" y="2980262"/>
              <a:ext cx="239888" cy="1327759"/>
            </a:xfrm>
            <a:prstGeom prst="rect">
              <a:avLst/>
            </a:prstGeom>
            <a:solidFill>
              <a:srgbClr val="80BD41">
                <a:alpha val="100000"/>
              </a:srgbClr>
            </a:solidFill>
          </p:spPr>
          <p:txBody>
            <a:bodyPr/>
            <a:lstStyle/>
            <a:p/>
          </p:txBody>
        </p:sp>
        <p:sp>
          <p:nvSpPr>
            <p:cNvPr id="42" name="rc42"/>
            <p:cNvSpPr/>
            <p:nvPr/>
          </p:nvSpPr>
          <p:spPr>
            <a:xfrm>
              <a:off x="3428618" y="2966799"/>
              <a:ext cx="239888" cy="13463"/>
            </a:xfrm>
            <a:prstGeom prst="rect">
              <a:avLst/>
            </a:prstGeom>
            <a:solidFill>
              <a:srgbClr val="1CABE2">
                <a:alpha val="100000"/>
              </a:srgbClr>
            </a:solidFill>
          </p:spPr>
          <p:txBody>
            <a:bodyPr/>
            <a:lstStyle/>
            <a:p/>
          </p:txBody>
        </p:sp>
        <p:sp>
          <p:nvSpPr>
            <p:cNvPr id="43" name="rc43"/>
            <p:cNvSpPr/>
            <p:nvPr/>
          </p:nvSpPr>
          <p:spPr>
            <a:xfrm>
              <a:off x="3695161" y="2992480"/>
              <a:ext cx="239888" cy="1315540"/>
            </a:xfrm>
            <a:prstGeom prst="rect">
              <a:avLst/>
            </a:prstGeom>
            <a:solidFill>
              <a:srgbClr val="80BD41">
                <a:alpha val="100000"/>
              </a:srgbClr>
            </a:solidFill>
          </p:spPr>
          <p:txBody>
            <a:bodyPr/>
            <a:lstStyle/>
            <a:p/>
          </p:txBody>
        </p:sp>
        <p:sp>
          <p:nvSpPr>
            <p:cNvPr id="44" name="rc44"/>
            <p:cNvSpPr/>
            <p:nvPr/>
          </p:nvSpPr>
          <p:spPr>
            <a:xfrm>
              <a:off x="3695161" y="2979130"/>
              <a:ext cx="239888" cy="13350"/>
            </a:xfrm>
            <a:prstGeom prst="rect">
              <a:avLst/>
            </a:prstGeom>
            <a:solidFill>
              <a:srgbClr val="1CABE2">
                <a:alpha val="100000"/>
              </a:srgbClr>
            </a:solidFill>
          </p:spPr>
          <p:txBody>
            <a:bodyPr/>
            <a:lstStyle/>
            <a:p/>
          </p:txBody>
        </p:sp>
        <p:sp>
          <p:nvSpPr>
            <p:cNvPr id="45" name="rc45"/>
            <p:cNvSpPr/>
            <p:nvPr/>
          </p:nvSpPr>
          <p:spPr>
            <a:xfrm>
              <a:off x="3961705" y="3008093"/>
              <a:ext cx="239888" cy="1299927"/>
            </a:xfrm>
            <a:prstGeom prst="rect">
              <a:avLst/>
            </a:prstGeom>
            <a:solidFill>
              <a:srgbClr val="80BD41">
                <a:alpha val="100000"/>
              </a:srgbClr>
            </a:solidFill>
          </p:spPr>
          <p:txBody>
            <a:bodyPr/>
            <a:lstStyle/>
            <a:p/>
          </p:txBody>
        </p:sp>
        <p:sp>
          <p:nvSpPr>
            <p:cNvPr id="46" name="rc46"/>
            <p:cNvSpPr/>
            <p:nvPr/>
          </p:nvSpPr>
          <p:spPr>
            <a:xfrm>
              <a:off x="3961705" y="2994969"/>
              <a:ext cx="239888" cy="13123"/>
            </a:xfrm>
            <a:prstGeom prst="rect">
              <a:avLst/>
            </a:prstGeom>
            <a:solidFill>
              <a:srgbClr val="1CABE2">
                <a:alpha val="100000"/>
              </a:srgbClr>
            </a:solidFill>
          </p:spPr>
          <p:txBody>
            <a:bodyPr/>
            <a:lstStyle/>
            <a:p/>
          </p:txBody>
        </p:sp>
        <p:sp>
          <p:nvSpPr>
            <p:cNvPr id="47" name="rc47"/>
            <p:cNvSpPr/>
            <p:nvPr/>
          </p:nvSpPr>
          <p:spPr>
            <a:xfrm>
              <a:off x="4228248" y="3095660"/>
              <a:ext cx="239888" cy="1212361"/>
            </a:xfrm>
            <a:prstGeom prst="rect">
              <a:avLst/>
            </a:prstGeom>
            <a:solidFill>
              <a:srgbClr val="80BD41">
                <a:alpha val="100000"/>
              </a:srgbClr>
            </a:solidFill>
          </p:spPr>
          <p:txBody>
            <a:bodyPr/>
            <a:lstStyle/>
            <a:p/>
          </p:txBody>
        </p:sp>
        <p:sp>
          <p:nvSpPr>
            <p:cNvPr id="48" name="rc48"/>
            <p:cNvSpPr/>
            <p:nvPr/>
          </p:nvSpPr>
          <p:spPr>
            <a:xfrm>
              <a:off x="4228248" y="3083441"/>
              <a:ext cx="239888" cy="12218"/>
            </a:xfrm>
            <a:prstGeom prst="rect">
              <a:avLst/>
            </a:prstGeom>
            <a:solidFill>
              <a:srgbClr val="1CABE2">
                <a:alpha val="100000"/>
              </a:srgbClr>
            </a:solidFill>
          </p:spPr>
          <p:txBody>
            <a:bodyPr/>
            <a:lstStyle/>
            <a:p/>
          </p:txBody>
        </p:sp>
        <p:sp>
          <p:nvSpPr>
            <p:cNvPr id="49" name="rc49"/>
            <p:cNvSpPr/>
            <p:nvPr/>
          </p:nvSpPr>
          <p:spPr>
            <a:xfrm>
              <a:off x="4494791" y="3101091"/>
              <a:ext cx="239888" cy="1206930"/>
            </a:xfrm>
            <a:prstGeom prst="rect">
              <a:avLst/>
            </a:prstGeom>
            <a:solidFill>
              <a:srgbClr val="80BD41">
                <a:alpha val="100000"/>
              </a:srgbClr>
            </a:solidFill>
          </p:spPr>
          <p:txBody>
            <a:bodyPr/>
            <a:lstStyle/>
            <a:p/>
          </p:txBody>
        </p:sp>
        <p:sp>
          <p:nvSpPr>
            <p:cNvPr id="50" name="rc50"/>
            <p:cNvSpPr/>
            <p:nvPr/>
          </p:nvSpPr>
          <p:spPr>
            <a:xfrm>
              <a:off x="4494791" y="3088872"/>
              <a:ext cx="239888" cy="12218"/>
            </a:xfrm>
            <a:prstGeom prst="rect">
              <a:avLst/>
            </a:prstGeom>
            <a:solidFill>
              <a:srgbClr val="1CABE2">
                <a:alpha val="100000"/>
              </a:srgbClr>
            </a:solidFill>
          </p:spPr>
          <p:txBody>
            <a:bodyPr/>
            <a:lstStyle/>
            <a:p/>
          </p:txBody>
        </p:sp>
        <p:sp>
          <p:nvSpPr>
            <p:cNvPr id="51" name="rc51"/>
            <p:cNvSpPr/>
            <p:nvPr/>
          </p:nvSpPr>
          <p:spPr>
            <a:xfrm>
              <a:off x="4761334" y="3120324"/>
              <a:ext cx="239888" cy="1187697"/>
            </a:xfrm>
            <a:prstGeom prst="rect">
              <a:avLst/>
            </a:prstGeom>
            <a:solidFill>
              <a:srgbClr val="80BD41">
                <a:alpha val="100000"/>
              </a:srgbClr>
            </a:solidFill>
          </p:spPr>
          <p:txBody>
            <a:bodyPr/>
            <a:lstStyle/>
            <a:p/>
          </p:txBody>
        </p:sp>
        <p:sp>
          <p:nvSpPr>
            <p:cNvPr id="52" name="rc52"/>
            <p:cNvSpPr/>
            <p:nvPr/>
          </p:nvSpPr>
          <p:spPr>
            <a:xfrm>
              <a:off x="4761334" y="3108331"/>
              <a:ext cx="239888" cy="11992"/>
            </a:xfrm>
            <a:prstGeom prst="rect">
              <a:avLst/>
            </a:prstGeom>
            <a:solidFill>
              <a:srgbClr val="1CABE2">
                <a:alpha val="100000"/>
              </a:srgbClr>
            </a:solidFill>
          </p:spPr>
          <p:txBody>
            <a:bodyPr/>
            <a:lstStyle/>
            <a:p/>
          </p:txBody>
        </p:sp>
        <p:sp>
          <p:nvSpPr>
            <p:cNvPr id="53" name="rc53"/>
            <p:cNvSpPr/>
            <p:nvPr/>
          </p:nvSpPr>
          <p:spPr>
            <a:xfrm>
              <a:off x="5027877" y="3089325"/>
              <a:ext cx="239888" cy="1218696"/>
            </a:xfrm>
            <a:prstGeom prst="rect">
              <a:avLst/>
            </a:prstGeom>
            <a:solidFill>
              <a:srgbClr val="80BD41">
                <a:alpha val="100000"/>
              </a:srgbClr>
            </a:solidFill>
          </p:spPr>
          <p:txBody>
            <a:bodyPr/>
            <a:lstStyle/>
            <a:p/>
          </p:txBody>
        </p:sp>
        <p:sp>
          <p:nvSpPr>
            <p:cNvPr id="54" name="rc54"/>
            <p:cNvSpPr/>
            <p:nvPr/>
          </p:nvSpPr>
          <p:spPr>
            <a:xfrm>
              <a:off x="5027877" y="3076993"/>
              <a:ext cx="239888" cy="12331"/>
            </a:xfrm>
            <a:prstGeom prst="rect">
              <a:avLst/>
            </a:prstGeom>
            <a:solidFill>
              <a:srgbClr val="1CABE2">
                <a:alpha val="100000"/>
              </a:srgbClr>
            </a:solidFill>
          </p:spPr>
          <p:txBody>
            <a:bodyPr/>
            <a:lstStyle/>
            <a:p/>
          </p:txBody>
        </p:sp>
        <p:sp>
          <p:nvSpPr>
            <p:cNvPr id="55" name="rc55"/>
            <p:cNvSpPr/>
            <p:nvPr/>
          </p:nvSpPr>
          <p:spPr>
            <a:xfrm>
              <a:off x="5294420" y="3068281"/>
              <a:ext cx="239888" cy="1239739"/>
            </a:xfrm>
            <a:prstGeom prst="rect">
              <a:avLst/>
            </a:prstGeom>
            <a:solidFill>
              <a:srgbClr val="80BD41">
                <a:alpha val="100000"/>
              </a:srgbClr>
            </a:solidFill>
          </p:spPr>
          <p:txBody>
            <a:bodyPr/>
            <a:lstStyle/>
            <a:p/>
          </p:txBody>
        </p:sp>
        <p:sp>
          <p:nvSpPr>
            <p:cNvPr id="56" name="rc56"/>
            <p:cNvSpPr/>
            <p:nvPr/>
          </p:nvSpPr>
          <p:spPr>
            <a:xfrm>
              <a:off x="5294420" y="3055723"/>
              <a:ext cx="239888" cy="12558"/>
            </a:xfrm>
            <a:prstGeom prst="rect">
              <a:avLst/>
            </a:prstGeom>
            <a:solidFill>
              <a:srgbClr val="1CABE2">
                <a:alpha val="100000"/>
              </a:srgbClr>
            </a:solidFill>
          </p:spPr>
          <p:txBody>
            <a:bodyPr/>
            <a:lstStyle/>
            <a:p/>
          </p:txBody>
        </p:sp>
        <p:sp>
          <p:nvSpPr>
            <p:cNvPr id="57" name="rc57"/>
            <p:cNvSpPr/>
            <p:nvPr/>
          </p:nvSpPr>
          <p:spPr>
            <a:xfrm>
              <a:off x="5560963" y="3049501"/>
              <a:ext cx="239888" cy="1258520"/>
            </a:xfrm>
            <a:prstGeom prst="rect">
              <a:avLst/>
            </a:prstGeom>
            <a:solidFill>
              <a:srgbClr val="80BD41">
                <a:alpha val="100000"/>
              </a:srgbClr>
            </a:solidFill>
          </p:spPr>
          <p:txBody>
            <a:bodyPr/>
            <a:lstStyle/>
            <a:p/>
          </p:txBody>
        </p:sp>
        <p:sp>
          <p:nvSpPr>
            <p:cNvPr id="58" name="rc58"/>
            <p:cNvSpPr/>
            <p:nvPr/>
          </p:nvSpPr>
          <p:spPr>
            <a:xfrm>
              <a:off x="5560963" y="3036830"/>
              <a:ext cx="239888" cy="12671"/>
            </a:xfrm>
            <a:prstGeom prst="rect">
              <a:avLst/>
            </a:prstGeom>
            <a:solidFill>
              <a:srgbClr val="1CABE2">
                <a:alpha val="100000"/>
              </a:srgbClr>
            </a:solidFill>
          </p:spPr>
          <p:txBody>
            <a:bodyPr/>
            <a:lstStyle/>
            <a:p/>
          </p:txBody>
        </p:sp>
        <p:sp>
          <p:nvSpPr>
            <p:cNvPr id="59" name="rc59"/>
            <p:cNvSpPr/>
            <p:nvPr/>
          </p:nvSpPr>
          <p:spPr>
            <a:xfrm>
              <a:off x="5827506" y="3030607"/>
              <a:ext cx="239888" cy="1277414"/>
            </a:xfrm>
            <a:prstGeom prst="rect">
              <a:avLst/>
            </a:prstGeom>
            <a:solidFill>
              <a:srgbClr val="80BD41">
                <a:alpha val="100000"/>
              </a:srgbClr>
            </a:solidFill>
          </p:spPr>
          <p:txBody>
            <a:bodyPr/>
            <a:lstStyle/>
            <a:p/>
          </p:txBody>
        </p:sp>
        <p:sp>
          <p:nvSpPr>
            <p:cNvPr id="60" name="rc60"/>
            <p:cNvSpPr/>
            <p:nvPr/>
          </p:nvSpPr>
          <p:spPr>
            <a:xfrm>
              <a:off x="5827506" y="3017710"/>
              <a:ext cx="239888" cy="12897"/>
            </a:xfrm>
            <a:prstGeom prst="rect">
              <a:avLst/>
            </a:prstGeom>
            <a:solidFill>
              <a:srgbClr val="1CABE2">
                <a:alpha val="100000"/>
              </a:srgbClr>
            </a:solidFill>
          </p:spPr>
          <p:txBody>
            <a:bodyPr/>
            <a:lstStyle/>
            <a:p/>
          </p:txBody>
        </p:sp>
        <p:sp>
          <p:nvSpPr>
            <p:cNvPr id="61" name="rc61"/>
            <p:cNvSpPr/>
            <p:nvPr/>
          </p:nvSpPr>
          <p:spPr>
            <a:xfrm>
              <a:off x="6094049" y="3035925"/>
              <a:ext cx="239888" cy="1272096"/>
            </a:xfrm>
            <a:prstGeom prst="rect">
              <a:avLst/>
            </a:prstGeom>
            <a:solidFill>
              <a:srgbClr val="80BD41">
                <a:alpha val="100000"/>
              </a:srgbClr>
            </a:solidFill>
          </p:spPr>
          <p:txBody>
            <a:bodyPr/>
            <a:lstStyle/>
            <a:p/>
          </p:txBody>
        </p:sp>
        <p:sp>
          <p:nvSpPr>
            <p:cNvPr id="62" name="rc62"/>
            <p:cNvSpPr/>
            <p:nvPr/>
          </p:nvSpPr>
          <p:spPr>
            <a:xfrm>
              <a:off x="6094049" y="3023027"/>
              <a:ext cx="239888" cy="12897"/>
            </a:xfrm>
            <a:prstGeom prst="rect">
              <a:avLst/>
            </a:prstGeom>
            <a:solidFill>
              <a:srgbClr val="1CABE2">
                <a:alpha val="100000"/>
              </a:srgbClr>
            </a:solidFill>
          </p:spPr>
          <p:txBody>
            <a:bodyPr/>
            <a:lstStyle/>
            <a:p/>
          </p:txBody>
        </p:sp>
        <p:sp>
          <p:nvSpPr>
            <p:cNvPr id="63" name="rc63"/>
            <p:cNvSpPr/>
            <p:nvPr/>
          </p:nvSpPr>
          <p:spPr>
            <a:xfrm>
              <a:off x="6360593" y="3055950"/>
              <a:ext cx="239888" cy="1252071"/>
            </a:xfrm>
            <a:prstGeom prst="rect">
              <a:avLst/>
            </a:prstGeom>
            <a:solidFill>
              <a:srgbClr val="80BD41">
                <a:alpha val="100000"/>
              </a:srgbClr>
            </a:solidFill>
          </p:spPr>
          <p:txBody>
            <a:bodyPr/>
            <a:lstStyle/>
            <a:p/>
          </p:txBody>
        </p:sp>
        <p:sp>
          <p:nvSpPr>
            <p:cNvPr id="64" name="rc64"/>
            <p:cNvSpPr/>
            <p:nvPr/>
          </p:nvSpPr>
          <p:spPr>
            <a:xfrm>
              <a:off x="6360593" y="3043278"/>
              <a:ext cx="239888" cy="12671"/>
            </a:xfrm>
            <a:prstGeom prst="rect">
              <a:avLst/>
            </a:prstGeom>
            <a:solidFill>
              <a:srgbClr val="1CABE2">
                <a:alpha val="100000"/>
              </a:srgbClr>
            </a:solidFill>
          </p:spPr>
          <p:txBody>
            <a:bodyPr/>
            <a:lstStyle/>
            <a:p/>
          </p:txBody>
        </p:sp>
        <p:sp>
          <p:nvSpPr>
            <p:cNvPr id="65" name="rc65"/>
            <p:cNvSpPr/>
            <p:nvPr/>
          </p:nvSpPr>
          <p:spPr>
            <a:xfrm>
              <a:off x="6627136" y="3075522"/>
              <a:ext cx="239888" cy="1232499"/>
            </a:xfrm>
            <a:prstGeom prst="rect">
              <a:avLst/>
            </a:prstGeom>
            <a:solidFill>
              <a:srgbClr val="80BD41">
                <a:alpha val="100000"/>
              </a:srgbClr>
            </a:solidFill>
          </p:spPr>
          <p:txBody>
            <a:bodyPr/>
            <a:lstStyle/>
            <a:p/>
          </p:txBody>
        </p:sp>
        <p:sp>
          <p:nvSpPr>
            <p:cNvPr id="66" name="rc66"/>
            <p:cNvSpPr/>
            <p:nvPr/>
          </p:nvSpPr>
          <p:spPr>
            <a:xfrm>
              <a:off x="6627136" y="3063077"/>
              <a:ext cx="239888" cy="12444"/>
            </a:xfrm>
            <a:prstGeom prst="rect">
              <a:avLst/>
            </a:prstGeom>
            <a:solidFill>
              <a:srgbClr val="1CABE2">
                <a:alpha val="100000"/>
              </a:srgbClr>
            </a:solidFill>
          </p:spPr>
          <p:txBody>
            <a:bodyPr/>
            <a:lstStyle/>
            <a:p/>
          </p:txBody>
        </p:sp>
        <p:sp>
          <p:nvSpPr>
            <p:cNvPr id="67" name="rc67"/>
            <p:cNvSpPr/>
            <p:nvPr/>
          </p:nvSpPr>
          <p:spPr>
            <a:xfrm>
              <a:off x="6893679" y="3058212"/>
              <a:ext cx="239888" cy="1249808"/>
            </a:xfrm>
            <a:prstGeom prst="rect">
              <a:avLst/>
            </a:prstGeom>
            <a:solidFill>
              <a:srgbClr val="80BD41">
                <a:alpha val="100000"/>
              </a:srgbClr>
            </a:solidFill>
          </p:spPr>
          <p:txBody>
            <a:bodyPr/>
            <a:lstStyle/>
            <a:p/>
          </p:txBody>
        </p:sp>
        <p:sp>
          <p:nvSpPr>
            <p:cNvPr id="68" name="rc68"/>
            <p:cNvSpPr/>
            <p:nvPr/>
          </p:nvSpPr>
          <p:spPr>
            <a:xfrm>
              <a:off x="6893679" y="3045541"/>
              <a:ext cx="239888" cy="12671"/>
            </a:xfrm>
            <a:prstGeom prst="rect">
              <a:avLst/>
            </a:prstGeom>
            <a:solidFill>
              <a:srgbClr val="1CABE2">
                <a:alpha val="100000"/>
              </a:srgbClr>
            </a:solidFill>
          </p:spPr>
          <p:txBody>
            <a:bodyPr/>
            <a:lstStyle/>
            <a:p/>
          </p:txBody>
        </p:sp>
        <p:sp>
          <p:nvSpPr>
            <p:cNvPr id="69" name="rc69"/>
            <p:cNvSpPr/>
            <p:nvPr/>
          </p:nvSpPr>
          <p:spPr>
            <a:xfrm>
              <a:off x="7160222" y="3224408"/>
              <a:ext cx="239888" cy="1083612"/>
            </a:xfrm>
            <a:prstGeom prst="rect">
              <a:avLst/>
            </a:prstGeom>
            <a:solidFill>
              <a:srgbClr val="80BD41">
                <a:alpha val="100000"/>
              </a:srgbClr>
            </a:solidFill>
          </p:spPr>
          <p:txBody>
            <a:bodyPr/>
            <a:lstStyle/>
            <a:p/>
          </p:txBody>
        </p:sp>
        <p:sp>
          <p:nvSpPr>
            <p:cNvPr id="70" name="rc70"/>
            <p:cNvSpPr/>
            <p:nvPr/>
          </p:nvSpPr>
          <p:spPr>
            <a:xfrm>
              <a:off x="7160222" y="3213434"/>
              <a:ext cx="239888" cy="10974"/>
            </a:xfrm>
            <a:prstGeom prst="rect">
              <a:avLst/>
            </a:prstGeom>
            <a:solidFill>
              <a:srgbClr val="1CABE2">
                <a:alpha val="100000"/>
              </a:srgbClr>
            </a:solidFill>
          </p:spPr>
          <p:txBody>
            <a:bodyPr/>
            <a:lstStyle/>
            <a:p/>
          </p:txBody>
        </p:sp>
        <p:sp>
          <p:nvSpPr>
            <p:cNvPr id="71" name="rc71"/>
            <p:cNvSpPr/>
            <p:nvPr/>
          </p:nvSpPr>
          <p:spPr>
            <a:xfrm>
              <a:off x="7426765" y="3312428"/>
              <a:ext cx="239888" cy="995593"/>
            </a:xfrm>
            <a:prstGeom prst="rect">
              <a:avLst/>
            </a:prstGeom>
            <a:solidFill>
              <a:srgbClr val="80BD41">
                <a:alpha val="100000"/>
              </a:srgbClr>
            </a:solidFill>
          </p:spPr>
          <p:txBody>
            <a:bodyPr/>
            <a:lstStyle/>
            <a:p/>
          </p:txBody>
        </p:sp>
        <p:sp>
          <p:nvSpPr>
            <p:cNvPr id="72" name="rc72"/>
            <p:cNvSpPr/>
            <p:nvPr/>
          </p:nvSpPr>
          <p:spPr>
            <a:xfrm>
              <a:off x="7426765" y="3270907"/>
              <a:ext cx="239888" cy="41520"/>
            </a:xfrm>
            <a:prstGeom prst="rect">
              <a:avLst/>
            </a:prstGeom>
            <a:solidFill>
              <a:srgbClr val="1CABE2">
                <a:alpha val="100000"/>
              </a:srgbClr>
            </a:solidFill>
          </p:spPr>
          <p:txBody>
            <a:bodyPr/>
            <a:lstStyle/>
            <a:p/>
          </p:txBody>
        </p:sp>
        <p:sp>
          <p:nvSpPr>
            <p:cNvPr id="73" name="rc73"/>
            <p:cNvSpPr/>
            <p:nvPr/>
          </p:nvSpPr>
          <p:spPr>
            <a:xfrm>
              <a:off x="7693308" y="3319782"/>
              <a:ext cx="239888" cy="988239"/>
            </a:xfrm>
            <a:prstGeom prst="rect">
              <a:avLst/>
            </a:prstGeom>
            <a:solidFill>
              <a:srgbClr val="80BD41">
                <a:alpha val="100000"/>
              </a:srgbClr>
            </a:solidFill>
          </p:spPr>
          <p:txBody>
            <a:bodyPr/>
            <a:lstStyle/>
            <a:p/>
          </p:txBody>
        </p:sp>
        <p:sp>
          <p:nvSpPr>
            <p:cNvPr id="74" name="rc74"/>
            <p:cNvSpPr/>
            <p:nvPr/>
          </p:nvSpPr>
          <p:spPr>
            <a:xfrm>
              <a:off x="7693308" y="3289235"/>
              <a:ext cx="239888" cy="30546"/>
            </a:xfrm>
            <a:prstGeom prst="rect">
              <a:avLst/>
            </a:prstGeom>
            <a:solidFill>
              <a:srgbClr val="1CABE2">
                <a:alpha val="100000"/>
              </a:srgbClr>
            </a:solidFill>
          </p:spPr>
          <p:txBody>
            <a:bodyPr/>
            <a:lstStyle/>
            <a:p/>
          </p:txBody>
        </p:sp>
        <p:sp>
          <p:nvSpPr>
            <p:cNvPr id="75" name="rc75"/>
            <p:cNvSpPr/>
            <p:nvPr/>
          </p:nvSpPr>
          <p:spPr>
            <a:xfrm>
              <a:off x="7959851" y="3355759"/>
              <a:ext cx="239888" cy="952262"/>
            </a:xfrm>
            <a:prstGeom prst="rect">
              <a:avLst/>
            </a:prstGeom>
            <a:solidFill>
              <a:srgbClr val="80BD41">
                <a:alpha val="100000"/>
              </a:srgbClr>
            </a:solidFill>
          </p:spPr>
          <p:txBody>
            <a:bodyPr/>
            <a:lstStyle/>
            <a:p/>
          </p:txBody>
        </p:sp>
        <p:sp>
          <p:nvSpPr>
            <p:cNvPr id="76" name="rc76"/>
            <p:cNvSpPr/>
            <p:nvPr/>
          </p:nvSpPr>
          <p:spPr>
            <a:xfrm>
              <a:off x="7959851" y="3326344"/>
              <a:ext cx="239888" cy="29415"/>
            </a:xfrm>
            <a:prstGeom prst="rect">
              <a:avLst/>
            </a:prstGeom>
            <a:solidFill>
              <a:srgbClr val="1CABE2">
                <a:alpha val="100000"/>
              </a:srgbClr>
            </a:solidFill>
          </p:spPr>
          <p:txBody>
            <a:bodyPr/>
            <a:lstStyle/>
            <a:p/>
          </p:txBody>
        </p:sp>
        <p:sp>
          <p:nvSpPr>
            <p:cNvPr id="77" name="pl77"/>
            <p:cNvSpPr/>
            <p:nvPr/>
          </p:nvSpPr>
          <p:spPr>
            <a:xfrm>
              <a:off x="1416218" y="2095023"/>
              <a:ext cx="6663577" cy="67060"/>
            </a:xfrm>
            <a:custGeom>
              <a:avLst/>
              <a:pathLst>
                <a:path w="6663577" h="6706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67060"/>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324790" y="31521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90.2</a:t>
              </a:r>
            </a:p>
          </p:txBody>
        </p:sp>
        <p:sp>
          <p:nvSpPr>
            <p:cNvPr id="90" name="tx90"/>
            <p:cNvSpPr/>
            <p:nvPr/>
          </p:nvSpPr>
          <p:spPr>
            <a:xfrm>
              <a:off x="2631380" y="30161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102.2</a:t>
              </a:r>
            </a:p>
          </p:txBody>
        </p:sp>
        <p:sp>
          <p:nvSpPr>
            <p:cNvPr id="91" name="tx91"/>
            <p:cNvSpPr/>
            <p:nvPr/>
          </p:nvSpPr>
          <p:spPr>
            <a:xfrm>
              <a:off x="3964096" y="28590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116.1</a:t>
              </a:r>
            </a:p>
          </p:txBody>
        </p:sp>
        <p:sp>
          <p:nvSpPr>
            <p:cNvPr id="92" name="tx92"/>
            <p:cNvSpPr/>
            <p:nvPr/>
          </p:nvSpPr>
          <p:spPr>
            <a:xfrm>
              <a:off x="5296811" y="29197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110.7</a:t>
              </a:r>
            </a:p>
          </p:txBody>
        </p:sp>
        <p:sp>
          <p:nvSpPr>
            <p:cNvPr id="93" name="tx93"/>
            <p:cNvSpPr/>
            <p:nvPr/>
          </p:nvSpPr>
          <p:spPr>
            <a:xfrm>
              <a:off x="6362984" y="29074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111.8</a:t>
              </a:r>
            </a:p>
          </p:txBody>
        </p:sp>
        <p:sp>
          <p:nvSpPr>
            <p:cNvPr id="94" name="tx94"/>
            <p:cNvSpPr/>
            <p:nvPr/>
          </p:nvSpPr>
          <p:spPr>
            <a:xfrm>
              <a:off x="6668704" y="292715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110</a:t>
              </a:r>
            </a:p>
          </p:txBody>
        </p:sp>
        <p:sp>
          <p:nvSpPr>
            <p:cNvPr id="95" name="tx95"/>
            <p:cNvSpPr/>
            <p:nvPr/>
          </p:nvSpPr>
          <p:spPr>
            <a:xfrm>
              <a:off x="6896070" y="29097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111.6</a:t>
              </a:r>
            </a:p>
          </p:txBody>
        </p:sp>
        <p:sp>
          <p:nvSpPr>
            <p:cNvPr id="96" name="tx96"/>
            <p:cNvSpPr/>
            <p:nvPr/>
          </p:nvSpPr>
          <p:spPr>
            <a:xfrm>
              <a:off x="7188738" y="30775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96.8</a:t>
              </a:r>
            </a:p>
          </p:txBody>
        </p:sp>
        <p:sp>
          <p:nvSpPr>
            <p:cNvPr id="97" name="tx97"/>
            <p:cNvSpPr/>
            <p:nvPr/>
          </p:nvSpPr>
          <p:spPr>
            <a:xfrm>
              <a:off x="7455282" y="31349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a:t>
              </a:r>
            </a:p>
          </p:txBody>
        </p:sp>
        <p:sp>
          <p:nvSpPr>
            <p:cNvPr id="98" name="tx98"/>
            <p:cNvSpPr/>
            <p:nvPr/>
          </p:nvSpPr>
          <p:spPr>
            <a:xfrm>
              <a:off x="7761002" y="315330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a:t>
              </a:r>
            </a:p>
          </p:txBody>
        </p:sp>
        <p:sp>
          <p:nvSpPr>
            <p:cNvPr id="99" name="tx99"/>
            <p:cNvSpPr/>
            <p:nvPr/>
          </p:nvSpPr>
          <p:spPr>
            <a:xfrm>
              <a:off x="7988368" y="31904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86.8</a:t>
              </a:r>
            </a:p>
          </p:txBody>
        </p:sp>
        <p:sp>
          <p:nvSpPr>
            <p:cNvPr id="100" name="pl100"/>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68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89.2</a:t>
              </a:r>
            </a:p>
          </p:txBody>
        </p:sp>
        <p:sp>
          <p:nvSpPr>
            <p:cNvPr id="112" name="tx112"/>
            <p:cNvSpPr/>
            <p:nvPr/>
          </p:nvSpPr>
          <p:spPr>
            <a:xfrm>
              <a:off x="1362659" y="32592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31380" y="37008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101.1</a:t>
              </a:r>
            </a:p>
          </p:txBody>
        </p:sp>
        <p:sp>
          <p:nvSpPr>
            <p:cNvPr id="114" name="tx114"/>
            <p:cNvSpPr/>
            <p:nvPr/>
          </p:nvSpPr>
          <p:spPr>
            <a:xfrm>
              <a:off x="2722808" y="312409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5" name="tx115"/>
            <p:cNvSpPr/>
            <p:nvPr/>
          </p:nvSpPr>
          <p:spPr>
            <a:xfrm>
              <a:off x="3964096" y="36230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114.9</a:t>
              </a:r>
            </a:p>
          </p:txBody>
        </p:sp>
        <p:sp>
          <p:nvSpPr>
            <p:cNvPr id="116" name="tx116"/>
            <p:cNvSpPr/>
            <p:nvPr/>
          </p:nvSpPr>
          <p:spPr>
            <a:xfrm>
              <a:off x="4016347" y="29676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7" name="tx117"/>
            <p:cNvSpPr/>
            <p:nvPr/>
          </p:nvSpPr>
          <p:spPr>
            <a:xfrm>
              <a:off x="5296811" y="36531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109.6</a:t>
              </a:r>
            </a:p>
          </p:txBody>
        </p:sp>
        <p:sp>
          <p:nvSpPr>
            <p:cNvPr id="118" name="tx118"/>
            <p:cNvSpPr/>
            <p:nvPr/>
          </p:nvSpPr>
          <p:spPr>
            <a:xfrm>
              <a:off x="5349062" y="30281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9" name="tx119"/>
            <p:cNvSpPr/>
            <p:nvPr/>
          </p:nvSpPr>
          <p:spPr>
            <a:xfrm>
              <a:off x="6362984" y="36469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110.7</a:t>
              </a:r>
            </a:p>
          </p:txBody>
        </p:sp>
        <p:sp>
          <p:nvSpPr>
            <p:cNvPr id="120" name="tx120"/>
            <p:cNvSpPr/>
            <p:nvPr/>
          </p:nvSpPr>
          <p:spPr>
            <a:xfrm>
              <a:off x="6415235" y="30157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1" name="tx121"/>
            <p:cNvSpPr/>
            <p:nvPr/>
          </p:nvSpPr>
          <p:spPr>
            <a:xfrm>
              <a:off x="6629527" y="36567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108.9</a:t>
              </a:r>
            </a:p>
          </p:txBody>
        </p:sp>
        <p:sp>
          <p:nvSpPr>
            <p:cNvPr id="122" name="tx122"/>
            <p:cNvSpPr/>
            <p:nvPr/>
          </p:nvSpPr>
          <p:spPr>
            <a:xfrm>
              <a:off x="6681778" y="30353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3" name="tx123"/>
            <p:cNvSpPr/>
            <p:nvPr/>
          </p:nvSpPr>
          <p:spPr>
            <a:xfrm>
              <a:off x="6896070" y="36480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110.5</a:t>
              </a:r>
            </a:p>
          </p:txBody>
        </p:sp>
        <p:sp>
          <p:nvSpPr>
            <p:cNvPr id="124" name="tx124"/>
            <p:cNvSpPr/>
            <p:nvPr/>
          </p:nvSpPr>
          <p:spPr>
            <a:xfrm>
              <a:off x="6948321" y="30179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5" name="tx125"/>
            <p:cNvSpPr/>
            <p:nvPr/>
          </p:nvSpPr>
          <p:spPr>
            <a:xfrm>
              <a:off x="7188738" y="37311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95.8</a:t>
              </a:r>
            </a:p>
          </p:txBody>
        </p:sp>
        <p:sp>
          <p:nvSpPr>
            <p:cNvPr id="126" name="tx126"/>
            <p:cNvSpPr/>
            <p:nvPr/>
          </p:nvSpPr>
          <p:spPr>
            <a:xfrm>
              <a:off x="7226608" y="31850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494458" y="377517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28" name="tx128"/>
            <p:cNvSpPr/>
            <p:nvPr/>
          </p:nvSpPr>
          <p:spPr>
            <a:xfrm>
              <a:off x="7481407" y="32565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9" name="tx129"/>
            <p:cNvSpPr/>
            <p:nvPr/>
          </p:nvSpPr>
          <p:spPr>
            <a:xfrm>
              <a:off x="7721825" y="37788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87.3</a:t>
              </a:r>
            </a:p>
          </p:txBody>
        </p:sp>
        <p:sp>
          <p:nvSpPr>
            <p:cNvPr id="130" name="tx130"/>
            <p:cNvSpPr/>
            <p:nvPr/>
          </p:nvSpPr>
          <p:spPr>
            <a:xfrm>
              <a:off x="7747950" y="32706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31" name="tx131"/>
            <p:cNvSpPr/>
            <p:nvPr/>
          </p:nvSpPr>
          <p:spPr>
            <a:xfrm>
              <a:off x="7988368" y="37968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84.2</a:t>
              </a:r>
            </a:p>
          </p:txBody>
        </p:sp>
        <p:sp>
          <p:nvSpPr>
            <p:cNvPr id="132" name="tx132"/>
            <p:cNvSpPr/>
            <p:nvPr/>
          </p:nvSpPr>
          <p:spPr>
            <a:xfrm>
              <a:off x="8014493" y="33060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902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1245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588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931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2892"/>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Czechia, 2000-2025</a:t>
              </a:r>
            </a:p>
          </p:txBody>
        </p:sp>
        <p:sp>
          <p:nvSpPr>
            <p:cNvPr id="164" name="pl164"/>
            <p:cNvSpPr/>
            <p:nvPr/>
          </p:nvSpPr>
          <p:spPr>
            <a:xfrm>
              <a:off x="217855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9431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7076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47221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0608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82538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5899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3544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509441" cy="129091"/>
            </a:xfrm>
            <a:prstGeom prst="rect">
              <a:avLst/>
            </a:prstGeom>
            <a:solidFill>
              <a:srgbClr val="80BD41">
                <a:alpha val="100000"/>
              </a:srgbClr>
            </a:solidFill>
          </p:spPr>
          <p:txBody>
            <a:bodyPr/>
            <a:lstStyle/>
            <a:p/>
          </p:txBody>
        </p:sp>
        <p:sp>
          <p:nvSpPr>
            <p:cNvPr id="177" name="rc177"/>
            <p:cNvSpPr/>
            <p:nvPr/>
          </p:nvSpPr>
          <p:spPr>
            <a:xfrm>
              <a:off x="7805715" y="5954972"/>
              <a:ext cx="65876" cy="129091"/>
            </a:xfrm>
            <a:prstGeom prst="rect">
              <a:avLst/>
            </a:prstGeom>
            <a:solidFill>
              <a:srgbClr val="1CABE2">
                <a:alpha val="100000"/>
              </a:srgbClr>
            </a:solidFill>
          </p:spPr>
          <p:txBody>
            <a:bodyPr/>
            <a:lstStyle/>
            <a:p/>
          </p:txBody>
        </p:sp>
        <p:sp>
          <p:nvSpPr>
            <p:cNvPr id="178" name="rc178"/>
            <p:cNvSpPr/>
            <p:nvPr/>
          </p:nvSpPr>
          <p:spPr>
            <a:xfrm>
              <a:off x="1296273" y="5793607"/>
              <a:ext cx="5137794" cy="129091"/>
            </a:xfrm>
            <a:prstGeom prst="rect">
              <a:avLst/>
            </a:prstGeom>
            <a:solidFill>
              <a:srgbClr val="80BD41">
                <a:alpha val="100000"/>
              </a:srgbClr>
            </a:solidFill>
          </p:spPr>
          <p:txBody>
            <a:bodyPr/>
            <a:lstStyle/>
            <a:p/>
          </p:txBody>
        </p:sp>
        <p:sp>
          <p:nvSpPr>
            <p:cNvPr id="179" name="rc179"/>
            <p:cNvSpPr/>
            <p:nvPr/>
          </p:nvSpPr>
          <p:spPr>
            <a:xfrm>
              <a:off x="6434068" y="5793607"/>
              <a:ext cx="158809" cy="129091"/>
            </a:xfrm>
            <a:prstGeom prst="rect">
              <a:avLst/>
            </a:prstGeom>
            <a:solidFill>
              <a:srgbClr val="1CABE2">
                <a:alpha val="100000"/>
              </a:srgbClr>
            </a:solidFill>
          </p:spPr>
          <p:txBody>
            <a:bodyPr/>
            <a:lstStyle/>
            <a:p/>
          </p:txBody>
        </p:sp>
        <p:sp>
          <p:nvSpPr>
            <p:cNvPr id="180" name="rc180"/>
            <p:cNvSpPr/>
            <p:nvPr/>
          </p:nvSpPr>
          <p:spPr>
            <a:xfrm>
              <a:off x="1296273" y="5632243"/>
              <a:ext cx="4950751" cy="129091"/>
            </a:xfrm>
            <a:prstGeom prst="rect">
              <a:avLst/>
            </a:prstGeom>
            <a:solidFill>
              <a:srgbClr val="80BD41">
                <a:alpha val="100000"/>
              </a:srgbClr>
            </a:solidFill>
          </p:spPr>
          <p:txBody>
            <a:bodyPr/>
            <a:lstStyle/>
            <a:p/>
          </p:txBody>
        </p:sp>
        <p:sp>
          <p:nvSpPr>
            <p:cNvPr id="181" name="rc181"/>
            <p:cNvSpPr/>
            <p:nvPr/>
          </p:nvSpPr>
          <p:spPr>
            <a:xfrm>
              <a:off x="6247025" y="5632243"/>
              <a:ext cx="152928" cy="129091"/>
            </a:xfrm>
            <a:prstGeom prst="rect">
              <a:avLst/>
            </a:prstGeom>
            <a:solidFill>
              <a:srgbClr val="1CABE2">
                <a:alpha val="100000"/>
              </a:srgbClr>
            </a:solidFill>
          </p:spPr>
          <p:txBody>
            <a:bodyPr/>
            <a:lstStyle/>
            <a:p/>
          </p:txBody>
        </p:sp>
        <p:sp>
          <p:nvSpPr>
            <p:cNvPr id="182" name="tx182"/>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111.8</a:t>
              </a:r>
            </a:p>
          </p:txBody>
        </p:sp>
        <p:sp>
          <p:nvSpPr>
            <p:cNvPr id="183" name="tx183"/>
            <p:cNvSpPr/>
            <p:nvPr/>
          </p:nvSpPr>
          <p:spPr>
            <a:xfrm>
              <a:off x="6793399" y="5815017"/>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a:t>
              </a:r>
            </a:p>
          </p:txBody>
        </p:sp>
        <p:sp>
          <p:nvSpPr>
            <p:cNvPr id="184" name="tx184"/>
            <p:cNvSpPr/>
            <p:nvPr/>
          </p:nvSpPr>
          <p:spPr>
            <a:xfrm>
              <a:off x="6542611"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86.8</a:t>
              </a:r>
            </a:p>
          </p:txBody>
        </p:sp>
        <p:sp>
          <p:nvSpPr>
            <p:cNvPr id="185" name="tx185"/>
            <p:cNvSpPr/>
            <p:nvPr/>
          </p:nvSpPr>
          <p:spPr>
            <a:xfrm>
              <a:off x="4415356"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110.7</a:t>
              </a:r>
            </a:p>
          </p:txBody>
        </p:sp>
        <p:sp>
          <p:nvSpPr>
            <p:cNvPr id="186" name="tx186"/>
            <p:cNvSpPr/>
            <p:nvPr/>
          </p:nvSpPr>
          <p:spPr>
            <a:xfrm>
              <a:off x="7763305"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7" name="tx187"/>
            <p:cNvSpPr/>
            <p:nvPr/>
          </p:nvSpPr>
          <p:spPr>
            <a:xfrm>
              <a:off x="3759677"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87.3</a:t>
              </a:r>
            </a:p>
          </p:txBody>
        </p:sp>
        <p:sp>
          <p:nvSpPr>
            <p:cNvPr id="188" name="tx188"/>
            <p:cNvSpPr/>
            <p:nvPr/>
          </p:nvSpPr>
          <p:spPr>
            <a:xfrm>
              <a:off x="6438124"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89" name="tx189"/>
            <p:cNvSpPr/>
            <p:nvPr/>
          </p:nvSpPr>
          <p:spPr>
            <a:xfrm>
              <a:off x="366615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84.2</a:t>
              </a:r>
            </a:p>
          </p:txBody>
        </p:sp>
        <p:sp>
          <p:nvSpPr>
            <p:cNvPr id="190" name="tx190"/>
            <p:cNvSpPr/>
            <p:nvPr/>
          </p:nvSpPr>
          <p:spPr>
            <a:xfrm>
              <a:off x="6248140"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983133"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6" name="tx196"/>
            <p:cNvSpPr/>
            <p:nvPr/>
          </p:nvSpPr>
          <p:spPr>
            <a:xfrm>
              <a:off x="474768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7" name="tx197"/>
            <p:cNvSpPr/>
            <p:nvPr/>
          </p:nvSpPr>
          <p:spPr>
            <a:xfrm>
              <a:off x="651224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8" name="tx198"/>
            <p:cNvSpPr/>
            <p:nvPr/>
          </p:nvSpPr>
          <p:spPr>
            <a:xfrm>
              <a:off x="823795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lower than in 2019 (99%).
The number of children vaccinated with DTP1 decreased 24% compared to in 2019.
The number of surviving infants decreased approximately 22%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
            </a:xfrm>
            <a:custGeom>
              <a:avLst/>
              <a:pathLst>
                <a:path w="3397293" h="109356">
                  <a:moveTo>
                    <a:pt x="0" y="21871"/>
                  </a:moveTo>
                  <a:lnTo>
                    <a:pt x="135891" y="21871"/>
                  </a:lnTo>
                  <a:lnTo>
                    <a:pt x="271783" y="21871"/>
                  </a:lnTo>
                  <a:lnTo>
                    <a:pt x="407675" y="43742"/>
                  </a:lnTo>
                  <a:lnTo>
                    <a:pt x="543566" y="21871"/>
                  </a:lnTo>
                  <a:lnTo>
                    <a:pt x="679458" y="43742"/>
                  </a:lnTo>
                  <a:lnTo>
                    <a:pt x="815350" y="21871"/>
                  </a:lnTo>
                  <a:lnTo>
                    <a:pt x="951242" y="0"/>
                  </a:lnTo>
                  <a:lnTo>
                    <a:pt x="1087133" y="0"/>
                  </a:lnTo>
                  <a:lnTo>
                    <a:pt x="1223025" y="0"/>
                  </a:lnTo>
                  <a:lnTo>
                    <a:pt x="1358917" y="0"/>
                  </a:lnTo>
                  <a:lnTo>
                    <a:pt x="1494809" y="0"/>
                  </a:lnTo>
                  <a:lnTo>
                    <a:pt x="1630700" y="0"/>
                  </a:lnTo>
                  <a:lnTo>
                    <a:pt x="1766592" y="21871"/>
                  </a:lnTo>
                  <a:lnTo>
                    <a:pt x="1902484" y="43742"/>
                  </a:lnTo>
                  <a:lnTo>
                    <a:pt x="2038375" y="43742"/>
                  </a:lnTo>
                  <a:lnTo>
                    <a:pt x="2174267" y="65614"/>
                  </a:lnTo>
                  <a:lnTo>
                    <a:pt x="2310159" y="65614"/>
                  </a:lnTo>
                  <a:lnTo>
                    <a:pt x="2446051" y="43742"/>
                  </a:lnTo>
                  <a:lnTo>
                    <a:pt x="2581942" y="43742"/>
                  </a:lnTo>
                  <a:lnTo>
                    <a:pt x="2717834" y="43742"/>
                  </a:lnTo>
                  <a:lnTo>
                    <a:pt x="2853726" y="109356"/>
                  </a:lnTo>
                  <a:lnTo>
                    <a:pt x="2989618" y="109356"/>
                  </a:lnTo>
                  <a:lnTo>
                    <a:pt x="3125509" y="87485"/>
                  </a:lnTo>
                  <a:lnTo>
                    <a:pt x="3261401" y="65614"/>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
            </a:xfrm>
            <a:custGeom>
              <a:avLst/>
              <a:pathLst>
                <a:path w="3397293" h="109356">
                  <a:moveTo>
                    <a:pt x="0" y="21871"/>
                  </a:moveTo>
                  <a:lnTo>
                    <a:pt x="135891" y="21871"/>
                  </a:lnTo>
                  <a:lnTo>
                    <a:pt x="271783" y="21871"/>
                  </a:lnTo>
                  <a:lnTo>
                    <a:pt x="407675" y="43742"/>
                  </a:lnTo>
                  <a:lnTo>
                    <a:pt x="543566" y="21871"/>
                  </a:lnTo>
                  <a:lnTo>
                    <a:pt x="679458" y="43742"/>
                  </a:lnTo>
                  <a:lnTo>
                    <a:pt x="815350" y="21871"/>
                  </a:lnTo>
                  <a:lnTo>
                    <a:pt x="951242" y="0"/>
                  </a:lnTo>
                  <a:lnTo>
                    <a:pt x="1087133" y="0"/>
                  </a:lnTo>
                  <a:lnTo>
                    <a:pt x="1223025" y="0"/>
                  </a:lnTo>
                  <a:lnTo>
                    <a:pt x="1358917" y="0"/>
                  </a:lnTo>
                  <a:lnTo>
                    <a:pt x="1494809" y="0"/>
                  </a:lnTo>
                  <a:lnTo>
                    <a:pt x="1630700" y="0"/>
                  </a:lnTo>
                  <a:lnTo>
                    <a:pt x="1766592" y="21871"/>
                  </a:lnTo>
                  <a:lnTo>
                    <a:pt x="1902484" y="43742"/>
                  </a:lnTo>
                  <a:lnTo>
                    <a:pt x="2038375" y="43742"/>
                  </a:lnTo>
                  <a:lnTo>
                    <a:pt x="2174267" y="65614"/>
                  </a:lnTo>
                  <a:lnTo>
                    <a:pt x="2310159" y="65614"/>
                  </a:lnTo>
                  <a:lnTo>
                    <a:pt x="2446051" y="43742"/>
                  </a:lnTo>
                  <a:lnTo>
                    <a:pt x="2581942" y="43742"/>
                  </a:lnTo>
                  <a:lnTo>
                    <a:pt x="2717834" y="43742"/>
                  </a:lnTo>
                  <a:lnTo>
                    <a:pt x="2853726" y="109356"/>
                  </a:lnTo>
                  <a:lnTo>
                    <a:pt x="2989618" y="109356"/>
                  </a:lnTo>
                  <a:lnTo>
                    <a:pt x="3125509" y="87485"/>
                  </a:lnTo>
                  <a:lnTo>
                    <a:pt x="3261401" y="65614"/>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
            </a:xfrm>
            <a:custGeom>
              <a:avLst/>
              <a:pathLst>
                <a:path w="3397293" h="109356">
                  <a:moveTo>
                    <a:pt x="0" y="21871"/>
                  </a:moveTo>
                  <a:lnTo>
                    <a:pt x="135891" y="21871"/>
                  </a:lnTo>
                  <a:lnTo>
                    <a:pt x="271783" y="21871"/>
                  </a:lnTo>
                  <a:lnTo>
                    <a:pt x="407675" y="43742"/>
                  </a:lnTo>
                  <a:lnTo>
                    <a:pt x="543566" y="21871"/>
                  </a:lnTo>
                  <a:lnTo>
                    <a:pt x="679458" y="43742"/>
                  </a:lnTo>
                  <a:lnTo>
                    <a:pt x="815350" y="21871"/>
                  </a:lnTo>
                  <a:lnTo>
                    <a:pt x="951242" y="0"/>
                  </a:lnTo>
                  <a:lnTo>
                    <a:pt x="1087133" y="0"/>
                  </a:lnTo>
                  <a:lnTo>
                    <a:pt x="1223025" y="0"/>
                  </a:lnTo>
                  <a:lnTo>
                    <a:pt x="1358917" y="0"/>
                  </a:lnTo>
                  <a:lnTo>
                    <a:pt x="1494809" y="0"/>
                  </a:lnTo>
                  <a:lnTo>
                    <a:pt x="1630700" y="0"/>
                  </a:lnTo>
                  <a:lnTo>
                    <a:pt x="1766592" y="21871"/>
                  </a:lnTo>
                  <a:lnTo>
                    <a:pt x="1902484" y="43742"/>
                  </a:lnTo>
                  <a:lnTo>
                    <a:pt x="2038375" y="43742"/>
                  </a:lnTo>
                  <a:lnTo>
                    <a:pt x="2174267" y="65614"/>
                  </a:lnTo>
                  <a:lnTo>
                    <a:pt x="2310159" y="65614"/>
                  </a:lnTo>
                  <a:lnTo>
                    <a:pt x="2446051" y="43742"/>
                  </a:lnTo>
                  <a:lnTo>
                    <a:pt x="2581942" y="43742"/>
                  </a:lnTo>
                  <a:lnTo>
                    <a:pt x="2717834" y="43742"/>
                  </a:lnTo>
                  <a:lnTo>
                    <a:pt x="2853726" y="109356"/>
                  </a:lnTo>
                  <a:lnTo>
                    <a:pt x="2989618" y="109356"/>
                  </a:lnTo>
                  <a:lnTo>
                    <a:pt x="3125509" y="87485"/>
                  </a:lnTo>
                  <a:lnTo>
                    <a:pt x="3261401" y="65614"/>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6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6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895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140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709" y="4988970"/>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Czechia</a:t>
              </a:r>
            </a:p>
          </p:txBody>
        </p:sp>
        <p:sp>
          <p:nvSpPr>
            <p:cNvPr id="60" name="tx60"/>
            <p:cNvSpPr/>
            <p:nvPr/>
          </p:nvSpPr>
          <p:spPr>
            <a:xfrm>
              <a:off x="250605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850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65809" y="1403693"/>
              <a:ext cx="25076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Czechia,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46469"/>
              <a:ext cx="3397293" cy="441633"/>
            </a:xfrm>
            <a:custGeom>
              <a:avLst/>
              <a:pathLst>
                <a:path w="3397293" h="441633">
                  <a:moveTo>
                    <a:pt x="0" y="88326"/>
                  </a:moveTo>
                  <a:lnTo>
                    <a:pt x="135891" y="88326"/>
                  </a:lnTo>
                  <a:lnTo>
                    <a:pt x="271783" y="88326"/>
                  </a:lnTo>
                  <a:lnTo>
                    <a:pt x="407675" y="176653"/>
                  </a:lnTo>
                  <a:lnTo>
                    <a:pt x="543566" y="88326"/>
                  </a:lnTo>
                  <a:lnTo>
                    <a:pt x="679458" y="176653"/>
                  </a:lnTo>
                  <a:lnTo>
                    <a:pt x="815350" y="88326"/>
                  </a:lnTo>
                  <a:lnTo>
                    <a:pt x="951242" y="0"/>
                  </a:lnTo>
                  <a:lnTo>
                    <a:pt x="1087133" y="0"/>
                  </a:lnTo>
                  <a:lnTo>
                    <a:pt x="1223025" y="0"/>
                  </a:lnTo>
                  <a:lnTo>
                    <a:pt x="1358917" y="0"/>
                  </a:lnTo>
                  <a:lnTo>
                    <a:pt x="1494809" y="0"/>
                  </a:lnTo>
                  <a:lnTo>
                    <a:pt x="1630700" y="0"/>
                  </a:lnTo>
                  <a:lnTo>
                    <a:pt x="1766592" y="88326"/>
                  </a:lnTo>
                  <a:lnTo>
                    <a:pt x="1902484" y="176653"/>
                  </a:lnTo>
                  <a:lnTo>
                    <a:pt x="2038375" y="176653"/>
                  </a:lnTo>
                  <a:lnTo>
                    <a:pt x="2174267" y="264979"/>
                  </a:lnTo>
                  <a:lnTo>
                    <a:pt x="2310159" y="264979"/>
                  </a:lnTo>
                  <a:lnTo>
                    <a:pt x="2446051" y="176653"/>
                  </a:lnTo>
                  <a:lnTo>
                    <a:pt x="2581942" y="176653"/>
                  </a:lnTo>
                  <a:lnTo>
                    <a:pt x="2717834" y="176653"/>
                  </a:lnTo>
                  <a:lnTo>
                    <a:pt x="2853726" y="441633"/>
                  </a:lnTo>
                  <a:lnTo>
                    <a:pt x="2989618" y="441633"/>
                  </a:lnTo>
                  <a:lnTo>
                    <a:pt x="3125509" y="353306"/>
                  </a:lnTo>
                  <a:lnTo>
                    <a:pt x="3261401" y="264979"/>
                  </a:lnTo>
                  <a:lnTo>
                    <a:pt x="3397293" y="176653"/>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34795"/>
              <a:ext cx="3397293" cy="264979"/>
            </a:xfrm>
            <a:custGeom>
              <a:avLst/>
              <a:pathLst>
                <a:path w="3397293" h="264979">
                  <a:moveTo>
                    <a:pt x="0" y="264979"/>
                  </a:moveTo>
                  <a:lnTo>
                    <a:pt x="135891" y="176653"/>
                  </a:lnTo>
                  <a:lnTo>
                    <a:pt x="271783" y="88326"/>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8326"/>
                  </a:lnTo>
                  <a:lnTo>
                    <a:pt x="1902484" y="88326"/>
                  </a:lnTo>
                  <a:lnTo>
                    <a:pt x="2038375" y="88326"/>
                  </a:lnTo>
                  <a:lnTo>
                    <a:pt x="2174267" y="88326"/>
                  </a:lnTo>
                  <a:lnTo>
                    <a:pt x="2310159" y="88326"/>
                  </a:lnTo>
                  <a:lnTo>
                    <a:pt x="2446051" y="88326"/>
                  </a:lnTo>
                  <a:lnTo>
                    <a:pt x="2581942" y="88326"/>
                  </a:lnTo>
                  <a:lnTo>
                    <a:pt x="2717834" y="176653"/>
                  </a:lnTo>
                  <a:lnTo>
                    <a:pt x="2853726" y="88326"/>
                  </a:lnTo>
                  <a:lnTo>
                    <a:pt x="2989618" y="88326"/>
                  </a:lnTo>
                  <a:lnTo>
                    <a:pt x="3125509" y="176653"/>
                  </a:lnTo>
                  <a:lnTo>
                    <a:pt x="3261401" y="176653"/>
                  </a:lnTo>
                  <a:lnTo>
                    <a:pt x="3397293" y="176653"/>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46469"/>
              <a:ext cx="3397293" cy="441633"/>
            </a:xfrm>
            <a:custGeom>
              <a:avLst/>
              <a:pathLst>
                <a:path w="3397293" h="441633">
                  <a:moveTo>
                    <a:pt x="0" y="88326"/>
                  </a:moveTo>
                  <a:lnTo>
                    <a:pt x="135891" y="88326"/>
                  </a:lnTo>
                  <a:lnTo>
                    <a:pt x="271783" y="88326"/>
                  </a:lnTo>
                  <a:lnTo>
                    <a:pt x="407675" y="176653"/>
                  </a:lnTo>
                  <a:lnTo>
                    <a:pt x="543566" y="88326"/>
                  </a:lnTo>
                  <a:lnTo>
                    <a:pt x="679458" y="176653"/>
                  </a:lnTo>
                  <a:lnTo>
                    <a:pt x="815350" y="88326"/>
                  </a:lnTo>
                  <a:lnTo>
                    <a:pt x="951242" y="0"/>
                  </a:lnTo>
                  <a:lnTo>
                    <a:pt x="1087133" y="0"/>
                  </a:lnTo>
                  <a:lnTo>
                    <a:pt x="1223025" y="0"/>
                  </a:lnTo>
                  <a:lnTo>
                    <a:pt x="1358917" y="0"/>
                  </a:lnTo>
                  <a:lnTo>
                    <a:pt x="1494809" y="0"/>
                  </a:lnTo>
                  <a:lnTo>
                    <a:pt x="1630700" y="0"/>
                  </a:lnTo>
                  <a:lnTo>
                    <a:pt x="1766592" y="88326"/>
                  </a:lnTo>
                  <a:lnTo>
                    <a:pt x="1902484" y="176653"/>
                  </a:lnTo>
                  <a:lnTo>
                    <a:pt x="2038375" y="176653"/>
                  </a:lnTo>
                  <a:lnTo>
                    <a:pt x="2174267" y="264979"/>
                  </a:lnTo>
                  <a:lnTo>
                    <a:pt x="2310159" y="264979"/>
                  </a:lnTo>
                  <a:lnTo>
                    <a:pt x="2446051" y="176653"/>
                  </a:lnTo>
                  <a:lnTo>
                    <a:pt x="2581942" y="176653"/>
                  </a:lnTo>
                  <a:lnTo>
                    <a:pt x="2717834" y="176653"/>
                  </a:lnTo>
                  <a:lnTo>
                    <a:pt x="2853726" y="441633"/>
                  </a:lnTo>
                  <a:lnTo>
                    <a:pt x="2989618" y="441633"/>
                  </a:lnTo>
                  <a:lnTo>
                    <a:pt x="3125509" y="353306"/>
                  </a:lnTo>
                  <a:lnTo>
                    <a:pt x="3261401" y="264979"/>
                  </a:lnTo>
                  <a:lnTo>
                    <a:pt x="3397293" y="176653"/>
                  </a:lnTo>
                </a:path>
              </a:pathLst>
            </a:custGeom>
            <a:ln w="43362" cap="flat">
              <a:solidFill>
                <a:srgbClr val="000000">
                  <a:alpha val="100000"/>
                </a:srgbClr>
              </a:solidFill>
              <a:prstDash val="solid"/>
              <a:round/>
            </a:ln>
          </p:spPr>
          <p:txBody>
            <a:bodyPr/>
            <a:lstStyle/>
            <a:p/>
          </p:txBody>
        </p:sp>
        <p:sp>
          <p:nvSpPr>
            <p:cNvPr id="87" name="pl87"/>
            <p:cNvSpPr/>
            <p:nvPr/>
          </p:nvSpPr>
          <p:spPr>
            <a:xfrm>
              <a:off x="5437664" y="2063513"/>
              <a:ext cx="0" cy="671282"/>
            </a:xfrm>
            <a:custGeom>
              <a:avLst/>
              <a:pathLst>
                <a:path w="0" h="671282">
                  <a:moveTo>
                    <a:pt x="0" y="67128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063513"/>
              <a:ext cx="0" cy="759608"/>
            </a:xfrm>
            <a:custGeom>
              <a:avLst/>
              <a:pathLst>
                <a:path w="0" h="759608">
                  <a:moveTo>
                    <a:pt x="0" y="7596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06351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063513"/>
              <a:ext cx="0" cy="759608"/>
            </a:xfrm>
            <a:custGeom>
              <a:avLst/>
              <a:pathLst>
                <a:path w="0" h="759608">
                  <a:moveTo>
                    <a:pt x="0" y="75960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063513"/>
              <a:ext cx="0" cy="759608"/>
            </a:xfrm>
            <a:custGeom>
              <a:avLst/>
              <a:pathLst>
                <a:path w="0" h="759608">
                  <a:moveTo>
                    <a:pt x="0" y="75960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063513"/>
              <a:ext cx="0" cy="847935"/>
            </a:xfrm>
            <a:custGeom>
              <a:avLst/>
              <a:pathLst>
                <a:path w="0" h="847935">
                  <a:moveTo>
                    <a:pt x="0" y="84793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063513"/>
              <a:ext cx="0" cy="759608"/>
            </a:xfrm>
            <a:custGeom>
              <a:avLst/>
              <a:pathLst>
                <a:path w="0" h="759608">
                  <a:moveTo>
                    <a:pt x="0" y="75960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46469"/>
              <a:ext cx="3397293" cy="441633"/>
            </a:xfrm>
            <a:custGeom>
              <a:avLst/>
              <a:pathLst>
                <a:path w="3397293" h="441633">
                  <a:moveTo>
                    <a:pt x="0" y="88326"/>
                  </a:moveTo>
                  <a:lnTo>
                    <a:pt x="135891" y="88326"/>
                  </a:lnTo>
                  <a:lnTo>
                    <a:pt x="271783" y="88326"/>
                  </a:lnTo>
                  <a:lnTo>
                    <a:pt x="407675" y="176653"/>
                  </a:lnTo>
                  <a:lnTo>
                    <a:pt x="543566" y="88326"/>
                  </a:lnTo>
                  <a:lnTo>
                    <a:pt x="679458" y="176653"/>
                  </a:lnTo>
                  <a:lnTo>
                    <a:pt x="815350" y="88326"/>
                  </a:lnTo>
                  <a:lnTo>
                    <a:pt x="951242" y="0"/>
                  </a:lnTo>
                  <a:lnTo>
                    <a:pt x="1087133" y="0"/>
                  </a:lnTo>
                  <a:lnTo>
                    <a:pt x="1223025" y="0"/>
                  </a:lnTo>
                  <a:lnTo>
                    <a:pt x="1358917" y="0"/>
                  </a:lnTo>
                  <a:lnTo>
                    <a:pt x="1494809" y="0"/>
                  </a:lnTo>
                  <a:lnTo>
                    <a:pt x="1630700" y="0"/>
                  </a:lnTo>
                  <a:lnTo>
                    <a:pt x="1766592" y="88326"/>
                  </a:lnTo>
                  <a:lnTo>
                    <a:pt x="1902484" y="176653"/>
                  </a:lnTo>
                  <a:lnTo>
                    <a:pt x="2038375" y="176653"/>
                  </a:lnTo>
                  <a:lnTo>
                    <a:pt x="2174267" y="264979"/>
                  </a:lnTo>
                  <a:lnTo>
                    <a:pt x="2310159" y="264979"/>
                  </a:lnTo>
                  <a:lnTo>
                    <a:pt x="2446051" y="176653"/>
                  </a:lnTo>
                  <a:lnTo>
                    <a:pt x="2581942" y="176653"/>
                  </a:lnTo>
                  <a:lnTo>
                    <a:pt x="2717834" y="176653"/>
                  </a:lnTo>
                  <a:lnTo>
                    <a:pt x="2853726" y="441633"/>
                  </a:lnTo>
                  <a:lnTo>
                    <a:pt x="2989618" y="441633"/>
                  </a:lnTo>
                  <a:lnTo>
                    <a:pt x="3125509" y="353306"/>
                  </a:lnTo>
                  <a:lnTo>
                    <a:pt x="3261401" y="264979"/>
                  </a:lnTo>
                  <a:lnTo>
                    <a:pt x="3397293" y="176653"/>
                  </a:lnTo>
                </a:path>
              </a:pathLst>
            </a:custGeom>
            <a:ln w="27101" cap="flat">
              <a:solidFill>
                <a:srgbClr val="0058AB">
                  <a:alpha val="100000"/>
                </a:srgbClr>
              </a:solidFill>
              <a:prstDash val="solid"/>
              <a:round/>
            </a:ln>
          </p:spPr>
          <p:txBody>
            <a:bodyPr/>
            <a:lstStyle/>
            <a:p/>
          </p:txBody>
        </p:sp>
        <p:sp>
          <p:nvSpPr>
            <p:cNvPr id="95" name="tx95"/>
            <p:cNvSpPr/>
            <p:nvPr/>
          </p:nvSpPr>
          <p:spPr>
            <a:xfrm>
              <a:off x="5407519" y="19890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086977" y="19877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766436" y="19890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445895" y="19877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19877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19890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804812" y="19877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923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923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5565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31810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59408" y="4988970"/>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Czechia</a:t>
              </a:r>
            </a:p>
          </p:txBody>
        </p:sp>
        <p:sp>
          <p:nvSpPr>
            <p:cNvPr id="123" name="tx123"/>
            <p:cNvSpPr/>
            <p:nvPr/>
          </p:nvSpPr>
          <p:spPr>
            <a:xfrm>
              <a:off x="682274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58520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334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3661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3987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4314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3498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3824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4150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6817470" cy="114824"/>
            </a:xfrm>
            <a:prstGeom prst="rect">
              <a:avLst/>
            </a:prstGeom>
            <a:solidFill>
              <a:srgbClr val="1CABE2">
                <a:alpha val="80000"/>
              </a:srgbClr>
            </a:solidFill>
          </p:spPr>
          <p:txBody>
            <a:bodyPr/>
            <a:lstStyle/>
            <a:p/>
          </p:txBody>
        </p:sp>
        <p:sp>
          <p:nvSpPr>
            <p:cNvPr id="138" name="rc138"/>
            <p:cNvSpPr/>
            <p:nvPr/>
          </p:nvSpPr>
          <p:spPr>
            <a:xfrm>
              <a:off x="1317178" y="5743865"/>
              <a:ext cx="7321564" cy="114824"/>
            </a:xfrm>
            <a:prstGeom prst="rect">
              <a:avLst/>
            </a:prstGeom>
            <a:solidFill>
              <a:srgbClr val="1CABE2">
                <a:alpha val="80000"/>
              </a:srgbClr>
            </a:solidFill>
          </p:spPr>
          <p:txBody>
            <a:bodyPr/>
            <a:lstStyle/>
            <a:p/>
          </p:txBody>
        </p:sp>
        <p:sp>
          <p:nvSpPr>
            <p:cNvPr id="139" name="rc139"/>
            <p:cNvSpPr/>
            <p:nvPr/>
          </p:nvSpPr>
          <p:spPr>
            <a:xfrm>
              <a:off x="1317178" y="5600334"/>
              <a:ext cx="5290958"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00022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503286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a:off x="706550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7" name="tx14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Czechia (97%) was 12 percentage points higher than the global average (85%) and 3 percentage points higher than the average across all non-programme countries (94%).
National DTP3 coverage was the same as in 2019 (97%).
This equates to 3,000 un- and undervaccinated children in 2025 - the same number of un- and undervaccinated children as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Czechia DTP3 coverage was 97% - this is the same as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Czechia ranked number 27 out of 41 countries for lowest DTP3 coverage (based on tied ranks).
Czechia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Czechia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401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65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529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092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83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247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810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374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51397"/>
              <a:ext cx="239888" cy="960612"/>
            </a:xfrm>
            <a:prstGeom prst="rect">
              <a:avLst/>
            </a:prstGeom>
            <a:solidFill>
              <a:srgbClr val="80BD41">
                <a:alpha val="100000"/>
              </a:srgbClr>
            </a:solidFill>
          </p:spPr>
          <p:txBody>
            <a:bodyPr/>
            <a:lstStyle/>
            <a:p/>
          </p:txBody>
        </p:sp>
        <p:sp>
          <p:nvSpPr>
            <p:cNvPr id="26" name="rc26"/>
            <p:cNvSpPr/>
            <p:nvPr/>
          </p:nvSpPr>
          <p:spPr>
            <a:xfrm>
              <a:off x="1296273" y="3231826"/>
              <a:ext cx="239888" cy="19571"/>
            </a:xfrm>
            <a:prstGeom prst="rect">
              <a:avLst/>
            </a:prstGeom>
            <a:solidFill>
              <a:srgbClr val="1CABE2">
                <a:alpha val="100000"/>
              </a:srgbClr>
            </a:solidFill>
          </p:spPr>
          <p:txBody>
            <a:bodyPr/>
            <a:lstStyle/>
            <a:p/>
          </p:txBody>
        </p:sp>
        <p:sp>
          <p:nvSpPr>
            <p:cNvPr id="27" name="rc27"/>
            <p:cNvSpPr/>
            <p:nvPr/>
          </p:nvSpPr>
          <p:spPr>
            <a:xfrm>
              <a:off x="1562816" y="3249005"/>
              <a:ext cx="239888" cy="963004"/>
            </a:xfrm>
            <a:prstGeom prst="rect">
              <a:avLst/>
            </a:prstGeom>
            <a:solidFill>
              <a:srgbClr val="80BD41">
                <a:alpha val="100000"/>
              </a:srgbClr>
            </a:solidFill>
          </p:spPr>
          <p:txBody>
            <a:bodyPr/>
            <a:lstStyle/>
            <a:p/>
          </p:txBody>
        </p:sp>
        <p:sp>
          <p:nvSpPr>
            <p:cNvPr id="28" name="rc28"/>
            <p:cNvSpPr/>
            <p:nvPr/>
          </p:nvSpPr>
          <p:spPr>
            <a:xfrm>
              <a:off x="1562816" y="3229325"/>
              <a:ext cx="239888" cy="19679"/>
            </a:xfrm>
            <a:prstGeom prst="rect">
              <a:avLst/>
            </a:prstGeom>
            <a:solidFill>
              <a:srgbClr val="1CABE2">
                <a:alpha val="100000"/>
              </a:srgbClr>
            </a:solidFill>
          </p:spPr>
          <p:txBody>
            <a:bodyPr/>
            <a:lstStyle/>
            <a:p/>
          </p:txBody>
        </p:sp>
        <p:sp>
          <p:nvSpPr>
            <p:cNvPr id="29" name="rc29"/>
            <p:cNvSpPr/>
            <p:nvPr/>
          </p:nvSpPr>
          <p:spPr>
            <a:xfrm>
              <a:off x="1829360" y="3227694"/>
              <a:ext cx="239888" cy="984314"/>
            </a:xfrm>
            <a:prstGeom prst="rect">
              <a:avLst/>
            </a:prstGeom>
            <a:solidFill>
              <a:srgbClr val="80BD41">
                <a:alpha val="100000"/>
              </a:srgbClr>
            </a:solidFill>
          </p:spPr>
          <p:txBody>
            <a:bodyPr/>
            <a:lstStyle/>
            <a:p/>
          </p:txBody>
        </p:sp>
        <p:sp>
          <p:nvSpPr>
            <p:cNvPr id="30" name="rc30"/>
            <p:cNvSpPr/>
            <p:nvPr/>
          </p:nvSpPr>
          <p:spPr>
            <a:xfrm>
              <a:off x="1829360" y="3207580"/>
              <a:ext cx="239888" cy="20114"/>
            </a:xfrm>
            <a:prstGeom prst="rect">
              <a:avLst/>
            </a:prstGeom>
            <a:solidFill>
              <a:srgbClr val="1CABE2">
                <a:alpha val="100000"/>
              </a:srgbClr>
            </a:solidFill>
          </p:spPr>
          <p:txBody>
            <a:bodyPr/>
            <a:lstStyle/>
            <a:p/>
          </p:txBody>
        </p:sp>
        <p:sp>
          <p:nvSpPr>
            <p:cNvPr id="31" name="rc31"/>
            <p:cNvSpPr/>
            <p:nvPr/>
          </p:nvSpPr>
          <p:spPr>
            <a:xfrm>
              <a:off x="2095903" y="3226498"/>
              <a:ext cx="239888" cy="985510"/>
            </a:xfrm>
            <a:prstGeom prst="rect">
              <a:avLst/>
            </a:prstGeom>
            <a:solidFill>
              <a:srgbClr val="80BD41">
                <a:alpha val="100000"/>
              </a:srgbClr>
            </a:solidFill>
          </p:spPr>
          <p:txBody>
            <a:bodyPr/>
            <a:lstStyle/>
            <a:p/>
          </p:txBody>
        </p:sp>
        <p:sp>
          <p:nvSpPr>
            <p:cNvPr id="32" name="rc32"/>
            <p:cNvSpPr/>
            <p:nvPr/>
          </p:nvSpPr>
          <p:spPr>
            <a:xfrm>
              <a:off x="2095903" y="3196055"/>
              <a:ext cx="239888" cy="30443"/>
            </a:xfrm>
            <a:prstGeom prst="rect">
              <a:avLst/>
            </a:prstGeom>
            <a:solidFill>
              <a:srgbClr val="1CABE2">
                <a:alpha val="100000"/>
              </a:srgbClr>
            </a:solidFill>
          </p:spPr>
          <p:txBody>
            <a:bodyPr/>
            <a:lstStyle/>
            <a:p/>
          </p:txBody>
        </p:sp>
        <p:sp>
          <p:nvSpPr>
            <p:cNvPr id="33" name="rc33"/>
            <p:cNvSpPr/>
            <p:nvPr/>
          </p:nvSpPr>
          <p:spPr>
            <a:xfrm>
              <a:off x="2362446" y="3172134"/>
              <a:ext cx="239888" cy="1039874"/>
            </a:xfrm>
            <a:prstGeom prst="rect">
              <a:avLst/>
            </a:prstGeom>
            <a:solidFill>
              <a:srgbClr val="80BD41">
                <a:alpha val="100000"/>
              </a:srgbClr>
            </a:solidFill>
          </p:spPr>
          <p:txBody>
            <a:bodyPr/>
            <a:lstStyle/>
            <a:p/>
          </p:txBody>
        </p:sp>
        <p:sp>
          <p:nvSpPr>
            <p:cNvPr id="34" name="rc34"/>
            <p:cNvSpPr/>
            <p:nvPr/>
          </p:nvSpPr>
          <p:spPr>
            <a:xfrm>
              <a:off x="2362446" y="3150932"/>
              <a:ext cx="239888" cy="21201"/>
            </a:xfrm>
            <a:prstGeom prst="rect">
              <a:avLst/>
            </a:prstGeom>
            <a:solidFill>
              <a:srgbClr val="1CABE2">
                <a:alpha val="100000"/>
              </a:srgbClr>
            </a:solidFill>
          </p:spPr>
          <p:txBody>
            <a:bodyPr/>
            <a:lstStyle/>
            <a:p/>
          </p:txBody>
        </p:sp>
        <p:sp>
          <p:nvSpPr>
            <p:cNvPr id="35" name="rc35"/>
            <p:cNvSpPr/>
            <p:nvPr/>
          </p:nvSpPr>
          <p:spPr>
            <a:xfrm>
              <a:off x="2628989" y="3134515"/>
              <a:ext cx="239888" cy="1077494"/>
            </a:xfrm>
            <a:prstGeom prst="rect">
              <a:avLst/>
            </a:prstGeom>
            <a:solidFill>
              <a:srgbClr val="80BD41">
                <a:alpha val="100000"/>
              </a:srgbClr>
            </a:solidFill>
          </p:spPr>
          <p:txBody>
            <a:bodyPr/>
            <a:lstStyle/>
            <a:p/>
          </p:txBody>
        </p:sp>
        <p:sp>
          <p:nvSpPr>
            <p:cNvPr id="36" name="rc36"/>
            <p:cNvSpPr/>
            <p:nvPr/>
          </p:nvSpPr>
          <p:spPr>
            <a:xfrm>
              <a:off x="2628989" y="3101244"/>
              <a:ext cx="239888" cy="33270"/>
            </a:xfrm>
            <a:prstGeom prst="rect">
              <a:avLst/>
            </a:prstGeom>
            <a:solidFill>
              <a:srgbClr val="1CABE2">
                <a:alpha val="100000"/>
              </a:srgbClr>
            </a:solidFill>
          </p:spPr>
          <p:txBody>
            <a:bodyPr/>
            <a:lstStyle/>
            <a:p/>
          </p:txBody>
        </p:sp>
        <p:sp>
          <p:nvSpPr>
            <p:cNvPr id="37" name="rc37"/>
            <p:cNvSpPr/>
            <p:nvPr/>
          </p:nvSpPr>
          <p:spPr>
            <a:xfrm>
              <a:off x="2895532" y="3081347"/>
              <a:ext cx="239888" cy="1130662"/>
            </a:xfrm>
            <a:prstGeom prst="rect">
              <a:avLst/>
            </a:prstGeom>
            <a:solidFill>
              <a:srgbClr val="80BD41">
                <a:alpha val="100000"/>
              </a:srgbClr>
            </a:solidFill>
          </p:spPr>
          <p:txBody>
            <a:bodyPr/>
            <a:lstStyle/>
            <a:p/>
          </p:txBody>
        </p:sp>
        <p:sp>
          <p:nvSpPr>
            <p:cNvPr id="38" name="rc38"/>
            <p:cNvSpPr/>
            <p:nvPr/>
          </p:nvSpPr>
          <p:spPr>
            <a:xfrm>
              <a:off x="2895532" y="3058296"/>
              <a:ext cx="239888" cy="23050"/>
            </a:xfrm>
            <a:prstGeom prst="rect">
              <a:avLst/>
            </a:prstGeom>
            <a:solidFill>
              <a:srgbClr val="1CABE2">
                <a:alpha val="100000"/>
              </a:srgbClr>
            </a:solidFill>
          </p:spPr>
          <p:txBody>
            <a:bodyPr/>
            <a:lstStyle/>
            <a:p/>
          </p:txBody>
        </p:sp>
        <p:sp>
          <p:nvSpPr>
            <p:cNvPr id="39" name="rc39"/>
            <p:cNvSpPr/>
            <p:nvPr/>
          </p:nvSpPr>
          <p:spPr>
            <a:xfrm>
              <a:off x="3162075" y="2983056"/>
              <a:ext cx="239888" cy="1228952"/>
            </a:xfrm>
            <a:prstGeom prst="rect">
              <a:avLst/>
            </a:prstGeom>
            <a:solidFill>
              <a:srgbClr val="80BD41">
                <a:alpha val="100000"/>
              </a:srgbClr>
            </a:solidFill>
          </p:spPr>
          <p:txBody>
            <a:bodyPr/>
            <a:lstStyle/>
            <a:p/>
          </p:txBody>
        </p:sp>
        <p:sp>
          <p:nvSpPr>
            <p:cNvPr id="40" name="rc40"/>
            <p:cNvSpPr/>
            <p:nvPr/>
          </p:nvSpPr>
          <p:spPr>
            <a:xfrm>
              <a:off x="3162075" y="2970661"/>
              <a:ext cx="239888" cy="12394"/>
            </a:xfrm>
            <a:prstGeom prst="rect">
              <a:avLst/>
            </a:prstGeom>
            <a:solidFill>
              <a:srgbClr val="1CABE2">
                <a:alpha val="100000"/>
              </a:srgbClr>
            </a:solidFill>
          </p:spPr>
          <p:txBody>
            <a:bodyPr/>
            <a:lstStyle/>
            <a:p/>
          </p:txBody>
        </p:sp>
        <p:sp>
          <p:nvSpPr>
            <p:cNvPr id="41" name="rc41"/>
            <p:cNvSpPr/>
            <p:nvPr/>
          </p:nvSpPr>
          <p:spPr>
            <a:xfrm>
              <a:off x="3428618" y="2935977"/>
              <a:ext cx="239888" cy="1276031"/>
            </a:xfrm>
            <a:prstGeom prst="rect">
              <a:avLst/>
            </a:prstGeom>
            <a:solidFill>
              <a:srgbClr val="80BD41">
                <a:alpha val="100000"/>
              </a:srgbClr>
            </a:solidFill>
          </p:spPr>
          <p:txBody>
            <a:bodyPr/>
            <a:lstStyle/>
            <a:p/>
          </p:txBody>
        </p:sp>
        <p:sp>
          <p:nvSpPr>
            <p:cNvPr id="42" name="rc42"/>
            <p:cNvSpPr/>
            <p:nvPr/>
          </p:nvSpPr>
          <p:spPr>
            <a:xfrm>
              <a:off x="3428618" y="2923039"/>
              <a:ext cx="239888" cy="12938"/>
            </a:xfrm>
            <a:prstGeom prst="rect">
              <a:avLst/>
            </a:prstGeom>
            <a:solidFill>
              <a:srgbClr val="1CABE2">
                <a:alpha val="100000"/>
              </a:srgbClr>
            </a:solidFill>
          </p:spPr>
          <p:txBody>
            <a:bodyPr/>
            <a:lstStyle/>
            <a:p/>
          </p:txBody>
        </p:sp>
        <p:sp>
          <p:nvSpPr>
            <p:cNvPr id="43" name="rc43"/>
            <p:cNvSpPr/>
            <p:nvPr/>
          </p:nvSpPr>
          <p:spPr>
            <a:xfrm>
              <a:off x="3695161" y="2947720"/>
              <a:ext cx="239888" cy="1264289"/>
            </a:xfrm>
            <a:prstGeom prst="rect">
              <a:avLst/>
            </a:prstGeom>
            <a:solidFill>
              <a:srgbClr val="80BD41">
                <a:alpha val="100000"/>
              </a:srgbClr>
            </a:solidFill>
          </p:spPr>
          <p:txBody>
            <a:bodyPr/>
            <a:lstStyle/>
            <a:p/>
          </p:txBody>
        </p:sp>
        <p:sp>
          <p:nvSpPr>
            <p:cNvPr id="44" name="rc44"/>
            <p:cNvSpPr/>
            <p:nvPr/>
          </p:nvSpPr>
          <p:spPr>
            <a:xfrm>
              <a:off x="3695161" y="2934890"/>
              <a:ext cx="239888" cy="12829"/>
            </a:xfrm>
            <a:prstGeom prst="rect">
              <a:avLst/>
            </a:prstGeom>
            <a:solidFill>
              <a:srgbClr val="1CABE2">
                <a:alpha val="100000"/>
              </a:srgbClr>
            </a:solidFill>
          </p:spPr>
          <p:txBody>
            <a:bodyPr/>
            <a:lstStyle/>
            <a:p/>
          </p:txBody>
        </p:sp>
        <p:sp>
          <p:nvSpPr>
            <p:cNvPr id="45" name="rc45"/>
            <p:cNvSpPr/>
            <p:nvPr/>
          </p:nvSpPr>
          <p:spPr>
            <a:xfrm>
              <a:off x="3961705" y="2962724"/>
              <a:ext cx="239888" cy="1249284"/>
            </a:xfrm>
            <a:prstGeom prst="rect">
              <a:avLst/>
            </a:prstGeom>
            <a:solidFill>
              <a:srgbClr val="80BD41">
                <a:alpha val="100000"/>
              </a:srgbClr>
            </a:solidFill>
          </p:spPr>
          <p:txBody>
            <a:bodyPr/>
            <a:lstStyle/>
            <a:p/>
          </p:txBody>
        </p:sp>
        <p:sp>
          <p:nvSpPr>
            <p:cNvPr id="46" name="rc46"/>
            <p:cNvSpPr/>
            <p:nvPr/>
          </p:nvSpPr>
          <p:spPr>
            <a:xfrm>
              <a:off x="3961705" y="2950112"/>
              <a:ext cx="239888" cy="12612"/>
            </a:xfrm>
            <a:prstGeom prst="rect">
              <a:avLst/>
            </a:prstGeom>
            <a:solidFill>
              <a:srgbClr val="1CABE2">
                <a:alpha val="100000"/>
              </a:srgbClr>
            </a:solidFill>
          </p:spPr>
          <p:txBody>
            <a:bodyPr/>
            <a:lstStyle/>
            <a:p/>
          </p:txBody>
        </p:sp>
        <p:sp>
          <p:nvSpPr>
            <p:cNvPr id="47" name="rc47"/>
            <p:cNvSpPr/>
            <p:nvPr/>
          </p:nvSpPr>
          <p:spPr>
            <a:xfrm>
              <a:off x="4228248" y="3046880"/>
              <a:ext cx="239888" cy="1165129"/>
            </a:xfrm>
            <a:prstGeom prst="rect">
              <a:avLst/>
            </a:prstGeom>
            <a:solidFill>
              <a:srgbClr val="80BD41">
                <a:alpha val="100000"/>
              </a:srgbClr>
            </a:solidFill>
          </p:spPr>
          <p:txBody>
            <a:bodyPr/>
            <a:lstStyle/>
            <a:p/>
          </p:txBody>
        </p:sp>
        <p:sp>
          <p:nvSpPr>
            <p:cNvPr id="48" name="rc48"/>
            <p:cNvSpPr/>
            <p:nvPr/>
          </p:nvSpPr>
          <p:spPr>
            <a:xfrm>
              <a:off x="4228248" y="3035137"/>
              <a:ext cx="239888" cy="11742"/>
            </a:xfrm>
            <a:prstGeom prst="rect">
              <a:avLst/>
            </a:prstGeom>
            <a:solidFill>
              <a:srgbClr val="1CABE2">
                <a:alpha val="100000"/>
              </a:srgbClr>
            </a:solidFill>
          </p:spPr>
          <p:txBody>
            <a:bodyPr/>
            <a:lstStyle/>
            <a:p/>
          </p:txBody>
        </p:sp>
        <p:sp>
          <p:nvSpPr>
            <p:cNvPr id="49" name="rc49"/>
            <p:cNvSpPr/>
            <p:nvPr/>
          </p:nvSpPr>
          <p:spPr>
            <a:xfrm>
              <a:off x="4494791" y="3052099"/>
              <a:ext cx="239888" cy="1159910"/>
            </a:xfrm>
            <a:prstGeom prst="rect">
              <a:avLst/>
            </a:prstGeom>
            <a:solidFill>
              <a:srgbClr val="80BD41">
                <a:alpha val="100000"/>
              </a:srgbClr>
            </a:solidFill>
          </p:spPr>
          <p:txBody>
            <a:bodyPr/>
            <a:lstStyle/>
            <a:p/>
          </p:txBody>
        </p:sp>
        <p:sp>
          <p:nvSpPr>
            <p:cNvPr id="50" name="rc50"/>
            <p:cNvSpPr/>
            <p:nvPr/>
          </p:nvSpPr>
          <p:spPr>
            <a:xfrm>
              <a:off x="4494791" y="3040356"/>
              <a:ext cx="239888" cy="11742"/>
            </a:xfrm>
            <a:prstGeom prst="rect">
              <a:avLst/>
            </a:prstGeom>
            <a:solidFill>
              <a:srgbClr val="1CABE2">
                <a:alpha val="100000"/>
              </a:srgbClr>
            </a:solidFill>
          </p:spPr>
          <p:txBody>
            <a:bodyPr/>
            <a:lstStyle/>
            <a:p/>
          </p:txBody>
        </p:sp>
        <p:sp>
          <p:nvSpPr>
            <p:cNvPr id="51" name="rc51"/>
            <p:cNvSpPr/>
            <p:nvPr/>
          </p:nvSpPr>
          <p:spPr>
            <a:xfrm>
              <a:off x="4761334" y="3082108"/>
              <a:ext cx="239888" cy="1129901"/>
            </a:xfrm>
            <a:prstGeom prst="rect">
              <a:avLst/>
            </a:prstGeom>
            <a:solidFill>
              <a:srgbClr val="80BD41">
                <a:alpha val="100000"/>
              </a:srgbClr>
            </a:solidFill>
          </p:spPr>
          <p:txBody>
            <a:bodyPr/>
            <a:lstStyle/>
            <a:p/>
          </p:txBody>
        </p:sp>
        <p:sp>
          <p:nvSpPr>
            <p:cNvPr id="52" name="rc52"/>
            <p:cNvSpPr/>
            <p:nvPr/>
          </p:nvSpPr>
          <p:spPr>
            <a:xfrm>
              <a:off x="4761334" y="3059057"/>
              <a:ext cx="239888" cy="23050"/>
            </a:xfrm>
            <a:prstGeom prst="rect">
              <a:avLst/>
            </a:prstGeom>
            <a:solidFill>
              <a:srgbClr val="1CABE2">
                <a:alpha val="100000"/>
              </a:srgbClr>
            </a:solidFill>
          </p:spPr>
          <p:txBody>
            <a:bodyPr/>
            <a:lstStyle/>
            <a:p/>
          </p:txBody>
        </p:sp>
        <p:sp>
          <p:nvSpPr>
            <p:cNvPr id="53" name="rc53"/>
            <p:cNvSpPr/>
            <p:nvPr/>
          </p:nvSpPr>
          <p:spPr>
            <a:xfrm>
              <a:off x="5027877" y="3064385"/>
              <a:ext cx="239888" cy="1147624"/>
            </a:xfrm>
            <a:prstGeom prst="rect">
              <a:avLst/>
            </a:prstGeom>
            <a:solidFill>
              <a:srgbClr val="80BD41">
                <a:alpha val="100000"/>
              </a:srgbClr>
            </a:solidFill>
          </p:spPr>
          <p:txBody>
            <a:bodyPr/>
            <a:lstStyle/>
            <a:p/>
          </p:txBody>
        </p:sp>
        <p:sp>
          <p:nvSpPr>
            <p:cNvPr id="54" name="rc54"/>
            <p:cNvSpPr/>
            <p:nvPr/>
          </p:nvSpPr>
          <p:spPr>
            <a:xfrm>
              <a:off x="5027877" y="3028940"/>
              <a:ext cx="239888" cy="35445"/>
            </a:xfrm>
            <a:prstGeom prst="rect">
              <a:avLst/>
            </a:prstGeom>
            <a:solidFill>
              <a:srgbClr val="1CABE2">
                <a:alpha val="100000"/>
              </a:srgbClr>
            </a:solidFill>
          </p:spPr>
          <p:txBody>
            <a:bodyPr/>
            <a:lstStyle/>
            <a:p/>
          </p:txBody>
        </p:sp>
        <p:sp>
          <p:nvSpPr>
            <p:cNvPr id="55" name="rc55"/>
            <p:cNvSpPr/>
            <p:nvPr/>
          </p:nvSpPr>
          <p:spPr>
            <a:xfrm>
              <a:off x="5294420" y="3044596"/>
              <a:ext cx="239888" cy="1167412"/>
            </a:xfrm>
            <a:prstGeom prst="rect">
              <a:avLst/>
            </a:prstGeom>
            <a:solidFill>
              <a:srgbClr val="80BD41">
                <a:alpha val="100000"/>
              </a:srgbClr>
            </a:solidFill>
          </p:spPr>
          <p:txBody>
            <a:bodyPr/>
            <a:lstStyle/>
            <a:p/>
          </p:txBody>
        </p:sp>
        <p:sp>
          <p:nvSpPr>
            <p:cNvPr id="56" name="rc56"/>
            <p:cNvSpPr/>
            <p:nvPr/>
          </p:nvSpPr>
          <p:spPr>
            <a:xfrm>
              <a:off x="5294420" y="3008499"/>
              <a:ext cx="239888" cy="36097"/>
            </a:xfrm>
            <a:prstGeom prst="rect">
              <a:avLst/>
            </a:prstGeom>
            <a:solidFill>
              <a:srgbClr val="1CABE2">
                <a:alpha val="100000"/>
              </a:srgbClr>
            </a:solidFill>
          </p:spPr>
          <p:txBody>
            <a:bodyPr/>
            <a:lstStyle/>
            <a:p/>
          </p:txBody>
        </p:sp>
        <p:sp>
          <p:nvSpPr>
            <p:cNvPr id="57" name="rc57"/>
            <p:cNvSpPr/>
            <p:nvPr/>
          </p:nvSpPr>
          <p:spPr>
            <a:xfrm>
              <a:off x="5560963" y="3039160"/>
              <a:ext cx="239888" cy="1172849"/>
            </a:xfrm>
            <a:prstGeom prst="rect">
              <a:avLst/>
            </a:prstGeom>
            <a:solidFill>
              <a:srgbClr val="80BD41">
                <a:alpha val="100000"/>
              </a:srgbClr>
            </a:solidFill>
          </p:spPr>
          <p:txBody>
            <a:bodyPr/>
            <a:lstStyle/>
            <a:p/>
          </p:txBody>
        </p:sp>
        <p:sp>
          <p:nvSpPr>
            <p:cNvPr id="58" name="rc58"/>
            <p:cNvSpPr/>
            <p:nvPr/>
          </p:nvSpPr>
          <p:spPr>
            <a:xfrm>
              <a:off x="5560963" y="2990341"/>
              <a:ext cx="239888" cy="48818"/>
            </a:xfrm>
            <a:prstGeom prst="rect">
              <a:avLst/>
            </a:prstGeom>
            <a:solidFill>
              <a:srgbClr val="1CABE2">
                <a:alpha val="100000"/>
              </a:srgbClr>
            </a:solidFill>
          </p:spPr>
          <p:txBody>
            <a:bodyPr/>
            <a:lstStyle/>
            <a:p/>
          </p:txBody>
        </p:sp>
        <p:sp>
          <p:nvSpPr>
            <p:cNvPr id="59" name="rc59"/>
            <p:cNvSpPr/>
            <p:nvPr/>
          </p:nvSpPr>
          <p:spPr>
            <a:xfrm>
              <a:off x="5827506" y="3021546"/>
              <a:ext cx="239888" cy="1190463"/>
            </a:xfrm>
            <a:prstGeom prst="rect">
              <a:avLst/>
            </a:prstGeom>
            <a:solidFill>
              <a:srgbClr val="80BD41">
                <a:alpha val="100000"/>
              </a:srgbClr>
            </a:solidFill>
          </p:spPr>
          <p:txBody>
            <a:bodyPr/>
            <a:lstStyle/>
            <a:p/>
          </p:txBody>
        </p:sp>
        <p:sp>
          <p:nvSpPr>
            <p:cNvPr id="60" name="rc60"/>
            <p:cNvSpPr/>
            <p:nvPr/>
          </p:nvSpPr>
          <p:spPr>
            <a:xfrm>
              <a:off x="5827506" y="2971966"/>
              <a:ext cx="239888" cy="49579"/>
            </a:xfrm>
            <a:prstGeom prst="rect">
              <a:avLst/>
            </a:prstGeom>
            <a:solidFill>
              <a:srgbClr val="1CABE2">
                <a:alpha val="100000"/>
              </a:srgbClr>
            </a:solidFill>
          </p:spPr>
          <p:txBody>
            <a:bodyPr/>
            <a:lstStyle/>
            <a:p/>
          </p:txBody>
        </p:sp>
        <p:sp>
          <p:nvSpPr>
            <p:cNvPr id="61" name="rc61"/>
            <p:cNvSpPr/>
            <p:nvPr/>
          </p:nvSpPr>
          <p:spPr>
            <a:xfrm>
              <a:off x="6094049" y="3014153"/>
              <a:ext cx="239888" cy="1197856"/>
            </a:xfrm>
            <a:prstGeom prst="rect">
              <a:avLst/>
            </a:prstGeom>
            <a:solidFill>
              <a:srgbClr val="80BD41">
                <a:alpha val="100000"/>
              </a:srgbClr>
            </a:solidFill>
          </p:spPr>
          <p:txBody>
            <a:bodyPr/>
            <a:lstStyle/>
            <a:p/>
          </p:txBody>
        </p:sp>
        <p:sp>
          <p:nvSpPr>
            <p:cNvPr id="62" name="rc62"/>
            <p:cNvSpPr/>
            <p:nvPr/>
          </p:nvSpPr>
          <p:spPr>
            <a:xfrm>
              <a:off x="6094049" y="2977076"/>
              <a:ext cx="239888" cy="37076"/>
            </a:xfrm>
            <a:prstGeom prst="rect">
              <a:avLst/>
            </a:prstGeom>
            <a:solidFill>
              <a:srgbClr val="1CABE2">
                <a:alpha val="100000"/>
              </a:srgbClr>
            </a:solidFill>
          </p:spPr>
          <p:txBody>
            <a:bodyPr/>
            <a:lstStyle/>
            <a:p/>
          </p:txBody>
        </p:sp>
        <p:sp>
          <p:nvSpPr>
            <p:cNvPr id="63" name="rc63"/>
            <p:cNvSpPr/>
            <p:nvPr/>
          </p:nvSpPr>
          <p:spPr>
            <a:xfrm>
              <a:off x="6360593" y="3033071"/>
              <a:ext cx="239888" cy="1178937"/>
            </a:xfrm>
            <a:prstGeom prst="rect">
              <a:avLst/>
            </a:prstGeom>
            <a:solidFill>
              <a:srgbClr val="80BD41">
                <a:alpha val="100000"/>
              </a:srgbClr>
            </a:solidFill>
          </p:spPr>
          <p:txBody>
            <a:bodyPr/>
            <a:lstStyle/>
            <a:p/>
          </p:txBody>
        </p:sp>
        <p:sp>
          <p:nvSpPr>
            <p:cNvPr id="64" name="rc64"/>
            <p:cNvSpPr/>
            <p:nvPr/>
          </p:nvSpPr>
          <p:spPr>
            <a:xfrm>
              <a:off x="6360593" y="2996647"/>
              <a:ext cx="239888" cy="36423"/>
            </a:xfrm>
            <a:prstGeom prst="rect">
              <a:avLst/>
            </a:prstGeom>
            <a:solidFill>
              <a:srgbClr val="1CABE2">
                <a:alpha val="100000"/>
              </a:srgbClr>
            </a:solidFill>
          </p:spPr>
          <p:txBody>
            <a:bodyPr/>
            <a:lstStyle/>
            <a:p/>
          </p:txBody>
        </p:sp>
        <p:sp>
          <p:nvSpPr>
            <p:cNvPr id="65" name="rc65"/>
            <p:cNvSpPr/>
            <p:nvPr/>
          </p:nvSpPr>
          <p:spPr>
            <a:xfrm>
              <a:off x="6627136" y="3051446"/>
              <a:ext cx="239888" cy="1160562"/>
            </a:xfrm>
            <a:prstGeom prst="rect">
              <a:avLst/>
            </a:prstGeom>
            <a:solidFill>
              <a:srgbClr val="80BD41">
                <a:alpha val="100000"/>
              </a:srgbClr>
            </a:solidFill>
          </p:spPr>
          <p:txBody>
            <a:bodyPr/>
            <a:lstStyle/>
            <a:p/>
          </p:txBody>
        </p:sp>
        <p:sp>
          <p:nvSpPr>
            <p:cNvPr id="66" name="rc66"/>
            <p:cNvSpPr/>
            <p:nvPr/>
          </p:nvSpPr>
          <p:spPr>
            <a:xfrm>
              <a:off x="6627136" y="3015566"/>
              <a:ext cx="239888" cy="35880"/>
            </a:xfrm>
            <a:prstGeom prst="rect">
              <a:avLst/>
            </a:prstGeom>
            <a:solidFill>
              <a:srgbClr val="1CABE2">
                <a:alpha val="100000"/>
              </a:srgbClr>
            </a:solidFill>
          </p:spPr>
          <p:txBody>
            <a:bodyPr/>
            <a:lstStyle/>
            <a:p/>
          </p:txBody>
        </p:sp>
        <p:sp>
          <p:nvSpPr>
            <p:cNvPr id="67" name="rc67"/>
            <p:cNvSpPr/>
            <p:nvPr/>
          </p:nvSpPr>
          <p:spPr>
            <a:xfrm>
              <a:off x="6893679" y="3071561"/>
              <a:ext cx="239888" cy="1140448"/>
            </a:xfrm>
            <a:prstGeom prst="rect">
              <a:avLst/>
            </a:prstGeom>
            <a:solidFill>
              <a:srgbClr val="80BD41">
                <a:alpha val="100000"/>
              </a:srgbClr>
            </a:solidFill>
          </p:spPr>
          <p:txBody>
            <a:bodyPr/>
            <a:lstStyle/>
            <a:p/>
          </p:txBody>
        </p:sp>
        <p:sp>
          <p:nvSpPr>
            <p:cNvPr id="68" name="rc68"/>
            <p:cNvSpPr/>
            <p:nvPr/>
          </p:nvSpPr>
          <p:spPr>
            <a:xfrm>
              <a:off x="6893679" y="2998713"/>
              <a:ext cx="239888" cy="72847"/>
            </a:xfrm>
            <a:prstGeom prst="rect">
              <a:avLst/>
            </a:prstGeom>
            <a:solidFill>
              <a:srgbClr val="1CABE2">
                <a:alpha val="100000"/>
              </a:srgbClr>
            </a:solidFill>
          </p:spPr>
          <p:txBody>
            <a:bodyPr/>
            <a:lstStyle/>
            <a:p/>
          </p:txBody>
        </p:sp>
        <p:sp>
          <p:nvSpPr>
            <p:cNvPr id="69" name="rc69"/>
            <p:cNvSpPr/>
            <p:nvPr/>
          </p:nvSpPr>
          <p:spPr>
            <a:xfrm>
              <a:off x="7160222" y="3223237"/>
              <a:ext cx="239888" cy="988772"/>
            </a:xfrm>
            <a:prstGeom prst="rect">
              <a:avLst/>
            </a:prstGeom>
            <a:solidFill>
              <a:srgbClr val="80BD41">
                <a:alpha val="100000"/>
              </a:srgbClr>
            </a:solidFill>
          </p:spPr>
          <p:txBody>
            <a:bodyPr/>
            <a:lstStyle/>
            <a:p/>
          </p:txBody>
        </p:sp>
        <p:sp>
          <p:nvSpPr>
            <p:cNvPr id="70" name="rc70"/>
            <p:cNvSpPr/>
            <p:nvPr/>
          </p:nvSpPr>
          <p:spPr>
            <a:xfrm>
              <a:off x="7160222" y="3160174"/>
              <a:ext cx="239888" cy="63062"/>
            </a:xfrm>
            <a:prstGeom prst="rect">
              <a:avLst/>
            </a:prstGeom>
            <a:solidFill>
              <a:srgbClr val="1CABE2">
                <a:alpha val="100000"/>
              </a:srgbClr>
            </a:solidFill>
          </p:spPr>
          <p:txBody>
            <a:bodyPr/>
            <a:lstStyle/>
            <a:p/>
          </p:txBody>
        </p:sp>
        <p:sp>
          <p:nvSpPr>
            <p:cNvPr id="71" name="rc71"/>
            <p:cNvSpPr/>
            <p:nvPr/>
          </p:nvSpPr>
          <p:spPr>
            <a:xfrm>
              <a:off x="7426765" y="3265097"/>
              <a:ext cx="239888" cy="946912"/>
            </a:xfrm>
            <a:prstGeom prst="rect">
              <a:avLst/>
            </a:prstGeom>
            <a:solidFill>
              <a:srgbClr val="80BD41">
                <a:alpha val="100000"/>
              </a:srgbClr>
            </a:solidFill>
          </p:spPr>
          <p:txBody>
            <a:bodyPr/>
            <a:lstStyle/>
            <a:p/>
          </p:txBody>
        </p:sp>
        <p:sp>
          <p:nvSpPr>
            <p:cNvPr id="72" name="rc72"/>
            <p:cNvSpPr/>
            <p:nvPr/>
          </p:nvSpPr>
          <p:spPr>
            <a:xfrm>
              <a:off x="7426765" y="3215299"/>
              <a:ext cx="239888" cy="49797"/>
            </a:xfrm>
            <a:prstGeom prst="rect">
              <a:avLst/>
            </a:prstGeom>
            <a:solidFill>
              <a:srgbClr val="1CABE2">
                <a:alpha val="100000"/>
              </a:srgbClr>
            </a:solidFill>
          </p:spPr>
          <p:txBody>
            <a:bodyPr/>
            <a:lstStyle/>
            <a:p/>
          </p:txBody>
        </p:sp>
        <p:sp>
          <p:nvSpPr>
            <p:cNvPr id="73" name="rc73"/>
            <p:cNvSpPr/>
            <p:nvPr/>
          </p:nvSpPr>
          <p:spPr>
            <a:xfrm>
              <a:off x="7693308" y="3272055"/>
              <a:ext cx="239888" cy="939953"/>
            </a:xfrm>
            <a:prstGeom prst="rect">
              <a:avLst/>
            </a:prstGeom>
            <a:solidFill>
              <a:srgbClr val="80BD41">
                <a:alpha val="100000"/>
              </a:srgbClr>
            </a:solidFill>
          </p:spPr>
          <p:txBody>
            <a:bodyPr/>
            <a:lstStyle/>
            <a:p/>
          </p:txBody>
        </p:sp>
        <p:sp>
          <p:nvSpPr>
            <p:cNvPr id="74" name="rc74"/>
            <p:cNvSpPr/>
            <p:nvPr/>
          </p:nvSpPr>
          <p:spPr>
            <a:xfrm>
              <a:off x="7693308" y="3232913"/>
              <a:ext cx="239888" cy="39142"/>
            </a:xfrm>
            <a:prstGeom prst="rect">
              <a:avLst/>
            </a:prstGeom>
            <a:solidFill>
              <a:srgbClr val="1CABE2">
                <a:alpha val="100000"/>
              </a:srgbClr>
            </a:solidFill>
          </p:spPr>
          <p:txBody>
            <a:bodyPr/>
            <a:lstStyle/>
            <a:p/>
          </p:txBody>
        </p:sp>
        <p:sp>
          <p:nvSpPr>
            <p:cNvPr id="75" name="rc75"/>
            <p:cNvSpPr/>
            <p:nvPr/>
          </p:nvSpPr>
          <p:spPr>
            <a:xfrm>
              <a:off x="7959851" y="3296845"/>
              <a:ext cx="239888" cy="915163"/>
            </a:xfrm>
            <a:prstGeom prst="rect">
              <a:avLst/>
            </a:prstGeom>
            <a:solidFill>
              <a:srgbClr val="80BD41">
                <a:alpha val="100000"/>
              </a:srgbClr>
            </a:solidFill>
          </p:spPr>
          <p:txBody>
            <a:bodyPr/>
            <a:lstStyle/>
            <a:p/>
          </p:txBody>
        </p:sp>
        <p:sp>
          <p:nvSpPr>
            <p:cNvPr id="76" name="rc76"/>
            <p:cNvSpPr/>
            <p:nvPr/>
          </p:nvSpPr>
          <p:spPr>
            <a:xfrm>
              <a:off x="7959851" y="3268576"/>
              <a:ext cx="239888" cy="28269"/>
            </a:xfrm>
            <a:prstGeom prst="rect">
              <a:avLst/>
            </a:prstGeom>
            <a:solidFill>
              <a:srgbClr val="1CABE2">
                <a:alpha val="100000"/>
              </a:srgbClr>
            </a:solidFill>
          </p:spPr>
          <p:txBody>
            <a:bodyPr/>
            <a:lstStyle/>
            <a:p/>
          </p:txBody>
        </p:sp>
        <p:sp>
          <p:nvSpPr>
            <p:cNvPr id="77" name="pl77"/>
            <p:cNvSpPr/>
            <p:nvPr/>
          </p:nvSpPr>
          <p:spPr>
            <a:xfrm>
              <a:off x="1416218" y="2085226"/>
              <a:ext cx="6663577" cy="107413"/>
            </a:xfrm>
            <a:custGeom>
              <a:avLst/>
              <a:pathLst>
                <a:path w="6663577" h="107413">
                  <a:moveTo>
                    <a:pt x="0" y="21482"/>
                  </a:moveTo>
                  <a:lnTo>
                    <a:pt x="266543" y="21482"/>
                  </a:lnTo>
                  <a:lnTo>
                    <a:pt x="533086" y="21482"/>
                  </a:lnTo>
                  <a:lnTo>
                    <a:pt x="799629" y="42965"/>
                  </a:lnTo>
                  <a:lnTo>
                    <a:pt x="1066172" y="21482"/>
                  </a:lnTo>
                  <a:lnTo>
                    <a:pt x="1332715" y="42965"/>
                  </a:lnTo>
                  <a:lnTo>
                    <a:pt x="1599258" y="21482"/>
                  </a:lnTo>
                  <a:lnTo>
                    <a:pt x="1865801" y="0"/>
                  </a:lnTo>
                  <a:lnTo>
                    <a:pt x="2132344" y="0"/>
                  </a:lnTo>
                  <a:lnTo>
                    <a:pt x="2398888" y="0"/>
                  </a:lnTo>
                  <a:lnTo>
                    <a:pt x="2665431" y="0"/>
                  </a:lnTo>
                  <a:lnTo>
                    <a:pt x="2931974" y="0"/>
                  </a:lnTo>
                  <a:lnTo>
                    <a:pt x="3198517" y="0"/>
                  </a:lnTo>
                  <a:lnTo>
                    <a:pt x="3465060" y="21482"/>
                  </a:lnTo>
                  <a:lnTo>
                    <a:pt x="3731603" y="42965"/>
                  </a:lnTo>
                  <a:lnTo>
                    <a:pt x="3998146" y="42965"/>
                  </a:lnTo>
                  <a:lnTo>
                    <a:pt x="4264689" y="64447"/>
                  </a:lnTo>
                  <a:lnTo>
                    <a:pt x="4531233" y="64447"/>
                  </a:lnTo>
                  <a:lnTo>
                    <a:pt x="4797776" y="42965"/>
                  </a:lnTo>
                  <a:lnTo>
                    <a:pt x="5064319" y="42965"/>
                  </a:lnTo>
                  <a:lnTo>
                    <a:pt x="5330862" y="42965"/>
                  </a:lnTo>
                  <a:lnTo>
                    <a:pt x="5597405" y="107413"/>
                  </a:lnTo>
                  <a:lnTo>
                    <a:pt x="5863948" y="107413"/>
                  </a:lnTo>
                  <a:lnTo>
                    <a:pt x="6130491" y="85930"/>
                  </a:lnTo>
                  <a:lnTo>
                    <a:pt x="6397034" y="64447"/>
                  </a:lnTo>
                  <a:lnTo>
                    <a:pt x="6663577" y="42965"/>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324790" y="30959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90.2</a:t>
              </a:r>
            </a:p>
          </p:txBody>
        </p:sp>
        <p:sp>
          <p:nvSpPr>
            <p:cNvPr id="90" name="tx90"/>
            <p:cNvSpPr/>
            <p:nvPr/>
          </p:nvSpPr>
          <p:spPr>
            <a:xfrm>
              <a:off x="2631380" y="29652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102.2</a:t>
              </a:r>
            </a:p>
          </p:txBody>
        </p:sp>
        <p:sp>
          <p:nvSpPr>
            <p:cNvPr id="91" name="tx91"/>
            <p:cNvSpPr/>
            <p:nvPr/>
          </p:nvSpPr>
          <p:spPr>
            <a:xfrm>
              <a:off x="3964096" y="28141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116.1</a:t>
              </a:r>
            </a:p>
          </p:txBody>
        </p:sp>
        <p:sp>
          <p:nvSpPr>
            <p:cNvPr id="92" name="tx92"/>
            <p:cNvSpPr/>
            <p:nvPr/>
          </p:nvSpPr>
          <p:spPr>
            <a:xfrm>
              <a:off x="5296811" y="28725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110.7</a:t>
              </a:r>
            </a:p>
          </p:txBody>
        </p:sp>
        <p:sp>
          <p:nvSpPr>
            <p:cNvPr id="93" name="tx93"/>
            <p:cNvSpPr/>
            <p:nvPr/>
          </p:nvSpPr>
          <p:spPr>
            <a:xfrm>
              <a:off x="6362984" y="28607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111.8</a:t>
              </a:r>
            </a:p>
          </p:txBody>
        </p:sp>
        <p:sp>
          <p:nvSpPr>
            <p:cNvPr id="94" name="tx94"/>
            <p:cNvSpPr/>
            <p:nvPr/>
          </p:nvSpPr>
          <p:spPr>
            <a:xfrm>
              <a:off x="6668704" y="287964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110</a:t>
              </a:r>
            </a:p>
          </p:txBody>
        </p:sp>
        <p:sp>
          <p:nvSpPr>
            <p:cNvPr id="95" name="tx95"/>
            <p:cNvSpPr/>
            <p:nvPr/>
          </p:nvSpPr>
          <p:spPr>
            <a:xfrm>
              <a:off x="6896070" y="28628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111.6</a:t>
              </a:r>
            </a:p>
          </p:txBody>
        </p:sp>
        <p:sp>
          <p:nvSpPr>
            <p:cNvPr id="96" name="tx96"/>
            <p:cNvSpPr/>
            <p:nvPr/>
          </p:nvSpPr>
          <p:spPr>
            <a:xfrm>
              <a:off x="7188738" y="30241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96.8</a:t>
              </a:r>
            </a:p>
          </p:txBody>
        </p:sp>
        <p:sp>
          <p:nvSpPr>
            <p:cNvPr id="97" name="tx97"/>
            <p:cNvSpPr/>
            <p:nvPr/>
          </p:nvSpPr>
          <p:spPr>
            <a:xfrm>
              <a:off x="7455282" y="30793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a:t>
              </a:r>
            </a:p>
          </p:txBody>
        </p:sp>
        <p:sp>
          <p:nvSpPr>
            <p:cNvPr id="98" name="tx98"/>
            <p:cNvSpPr/>
            <p:nvPr/>
          </p:nvSpPr>
          <p:spPr>
            <a:xfrm>
              <a:off x="7761002" y="309698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a:t>
              </a:r>
            </a:p>
          </p:txBody>
        </p:sp>
        <p:sp>
          <p:nvSpPr>
            <p:cNvPr id="99" name="tx99"/>
            <p:cNvSpPr/>
            <p:nvPr/>
          </p:nvSpPr>
          <p:spPr>
            <a:xfrm>
              <a:off x="7988368" y="31326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86.8</a:t>
              </a:r>
            </a:p>
          </p:txBody>
        </p:sp>
        <p:sp>
          <p:nvSpPr>
            <p:cNvPr id="100" name="pl100"/>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966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88.3</a:t>
              </a:r>
            </a:p>
          </p:txBody>
        </p:sp>
        <p:sp>
          <p:nvSpPr>
            <p:cNvPr id="112" name="tx112"/>
            <p:cNvSpPr/>
            <p:nvPr/>
          </p:nvSpPr>
          <p:spPr>
            <a:xfrm>
              <a:off x="1350915" y="32065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3" name="tx113"/>
            <p:cNvSpPr/>
            <p:nvPr/>
          </p:nvSpPr>
          <p:spPr>
            <a:xfrm>
              <a:off x="2657505" y="36382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99.1</a:t>
              </a:r>
            </a:p>
          </p:txBody>
        </p:sp>
        <p:sp>
          <p:nvSpPr>
            <p:cNvPr id="114" name="tx114"/>
            <p:cNvSpPr/>
            <p:nvPr/>
          </p:nvSpPr>
          <p:spPr>
            <a:xfrm>
              <a:off x="2683631" y="308278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5" name="tx115"/>
            <p:cNvSpPr/>
            <p:nvPr/>
          </p:nvSpPr>
          <p:spPr>
            <a:xfrm>
              <a:off x="3964096" y="35523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114.9</a:t>
              </a:r>
            </a:p>
          </p:txBody>
        </p:sp>
        <p:sp>
          <p:nvSpPr>
            <p:cNvPr id="116" name="tx116"/>
            <p:cNvSpPr/>
            <p:nvPr/>
          </p:nvSpPr>
          <p:spPr>
            <a:xfrm>
              <a:off x="4016347" y="292251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7" name="tx117"/>
            <p:cNvSpPr/>
            <p:nvPr/>
          </p:nvSpPr>
          <p:spPr>
            <a:xfrm>
              <a:off x="5296811" y="35932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107.4</a:t>
              </a:r>
            </a:p>
          </p:txBody>
        </p:sp>
        <p:sp>
          <p:nvSpPr>
            <p:cNvPr id="118" name="tx118"/>
            <p:cNvSpPr/>
            <p:nvPr/>
          </p:nvSpPr>
          <p:spPr>
            <a:xfrm>
              <a:off x="5349062" y="29914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9" name="tx119"/>
            <p:cNvSpPr/>
            <p:nvPr/>
          </p:nvSpPr>
          <p:spPr>
            <a:xfrm>
              <a:off x="6362984" y="35874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108.4</a:t>
              </a:r>
            </a:p>
          </p:txBody>
        </p:sp>
        <p:sp>
          <p:nvSpPr>
            <p:cNvPr id="120" name="tx120"/>
            <p:cNvSpPr/>
            <p:nvPr/>
          </p:nvSpPr>
          <p:spPr>
            <a:xfrm>
              <a:off x="6415235" y="297976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1" name="tx121"/>
            <p:cNvSpPr/>
            <p:nvPr/>
          </p:nvSpPr>
          <p:spPr>
            <a:xfrm>
              <a:off x="6629527" y="35966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106.7</a:t>
              </a:r>
            </a:p>
          </p:txBody>
        </p:sp>
        <p:sp>
          <p:nvSpPr>
            <p:cNvPr id="122" name="tx122"/>
            <p:cNvSpPr/>
            <p:nvPr/>
          </p:nvSpPr>
          <p:spPr>
            <a:xfrm>
              <a:off x="6681778" y="299841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3" name="tx123"/>
            <p:cNvSpPr/>
            <p:nvPr/>
          </p:nvSpPr>
          <p:spPr>
            <a:xfrm>
              <a:off x="6896070" y="36067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104.9</a:t>
              </a:r>
            </a:p>
          </p:txBody>
        </p:sp>
        <p:sp>
          <p:nvSpPr>
            <p:cNvPr id="124" name="tx124"/>
            <p:cNvSpPr/>
            <p:nvPr/>
          </p:nvSpPr>
          <p:spPr>
            <a:xfrm>
              <a:off x="6948321" y="30000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25" name="tx125"/>
            <p:cNvSpPr/>
            <p:nvPr/>
          </p:nvSpPr>
          <p:spPr>
            <a:xfrm>
              <a:off x="7188738" y="36825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90.9</a:t>
              </a:r>
            </a:p>
          </p:txBody>
        </p:sp>
        <p:sp>
          <p:nvSpPr>
            <p:cNvPr id="126" name="tx126"/>
            <p:cNvSpPr/>
            <p:nvPr/>
          </p:nvSpPr>
          <p:spPr>
            <a:xfrm>
              <a:off x="7214864" y="31566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7" name="tx127"/>
            <p:cNvSpPr/>
            <p:nvPr/>
          </p:nvSpPr>
          <p:spPr>
            <a:xfrm>
              <a:off x="7455282" y="37035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87.1</a:t>
              </a:r>
            </a:p>
          </p:txBody>
        </p:sp>
        <p:sp>
          <p:nvSpPr>
            <p:cNvPr id="128" name="tx128"/>
            <p:cNvSpPr/>
            <p:nvPr/>
          </p:nvSpPr>
          <p:spPr>
            <a:xfrm>
              <a:off x="7481407" y="32051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9" name="tx129"/>
            <p:cNvSpPr/>
            <p:nvPr/>
          </p:nvSpPr>
          <p:spPr>
            <a:xfrm>
              <a:off x="7721825" y="37069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86.4</a:t>
              </a:r>
            </a:p>
          </p:txBody>
        </p:sp>
        <p:sp>
          <p:nvSpPr>
            <p:cNvPr id="130" name="tx130"/>
            <p:cNvSpPr/>
            <p:nvPr/>
          </p:nvSpPr>
          <p:spPr>
            <a:xfrm>
              <a:off x="7747950" y="321739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31" name="tx131"/>
            <p:cNvSpPr/>
            <p:nvPr/>
          </p:nvSpPr>
          <p:spPr>
            <a:xfrm>
              <a:off x="7988368" y="37193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84.2</a:t>
              </a:r>
            </a:p>
          </p:txBody>
        </p:sp>
        <p:sp>
          <p:nvSpPr>
            <p:cNvPr id="132" name="tx132"/>
            <p:cNvSpPr/>
            <p:nvPr/>
          </p:nvSpPr>
          <p:spPr>
            <a:xfrm>
              <a:off x="8014493" y="32476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1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0726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289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853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2892"/>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Czechia, 2000-2025</a:t>
              </a:r>
            </a:p>
          </p:txBody>
        </p:sp>
        <p:sp>
          <p:nvSpPr>
            <p:cNvPr id="164" name="pl164"/>
            <p:cNvSpPr/>
            <p:nvPr/>
          </p:nvSpPr>
          <p:spPr>
            <a:xfrm>
              <a:off x="21785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94310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7076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4722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0608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8253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5899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3544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6377688" cy="124062"/>
            </a:xfrm>
            <a:prstGeom prst="rect">
              <a:avLst/>
            </a:prstGeom>
            <a:solidFill>
              <a:srgbClr val="80BD41">
                <a:alpha val="100000"/>
              </a:srgbClr>
            </a:solidFill>
          </p:spPr>
          <p:txBody>
            <a:bodyPr/>
            <a:lstStyle/>
            <a:p/>
          </p:txBody>
        </p:sp>
        <p:sp>
          <p:nvSpPr>
            <p:cNvPr id="177" name="rc177"/>
            <p:cNvSpPr/>
            <p:nvPr/>
          </p:nvSpPr>
          <p:spPr>
            <a:xfrm>
              <a:off x="7673962" y="5840557"/>
              <a:ext cx="197041" cy="124062"/>
            </a:xfrm>
            <a:prstGeom prst="rect">
              <a:avLst/>
            </a:prstGeom>
            <a:solidFill>
              <a:srgbClr val="1CABE2">
                <a:alpha val="100000"/>
              </a:srgbClr>
            </a:solidFill>
          </p:spPr>
          <p:txBody>
            <a:bodyPr/>
            <a:lstStyle/>
            <a:p/>
          </p:txBody>
        </p:sp>
        <p:sp>
          <p:nvSpPr>
            <p:cNvPr id="178" name="rc178"/>
            <p:cNvSpPr/>
            <p:nvPr/>
          </p:nvSpPr>
          <p:spPr>
            <a:xfrm>
              <a:off x="1296273" y="5685479"/>
              <a:ext cx="5084858" cy="124062"/>
            </a:xfrm>
            <a:prstGeom prst="rect">
              <a:avLst/>
            </a:prstGeom>
            <a:solidFill>
              <a:srgbClr val="80BD41">
                <a:alpha val="100000"/>
              </a:srgbClr>
            </a:solidFill>
          </p:spPr>
          <p:txBody>
            <a:bodyPr/>
            <a:lstStyle/>
            <a:p/>
          </p:txBody>
        </p:sp>
        <p:sp>
          <p:nvSpPr>
            <p:cNvPr id="179" name="rc179"/>
            <p:cNvSpPr/>
            <p:nvPr/>
          </p:nvSpPr>
          <p:spPr>
            <a:xfrm>
              <a:off x="6381131" y="5685479"/>
              <a:ext cx="211746" cy="124062"/>
            </a:xfrm>
            <a:prstGeom prst="rect">
              <a:avLst/>
            </a:prstGeom>
            <a:solidFill>
              <a:srgbClr val="1CABE2">
                <a:alpha val="100000"/>
              </a:srgbClr>
            </a:solidFill>
          </p:spPr>
          <p:txBody>
            <a:bodyPr/>
            <a:lstStyle/>
            <a:p/>
          </p:txBody>
        </p:sp>
        <p:sp>
          <p:nvSpPr>
            <p:cNvPr id="180" name="rc180"/>
            <p:cNvSpPr/>
            <p:nvPr/>
          </p:nvSpPr>
          <p:spPr>
            <a:xfrm>
              <a:off x="1296273" y="5530401"/>
              <a:ext cx="4950751" cy="124062"/>
            </a:xfrm>
            <a:prstGeom prst="rect">
              <a:avLst/>
            </a:prstGeom>
            <a:solidFill>
              <a:srgbClr val="80BD41">
                <a:alpha val="100000"/>
              </a:srgbClr>
            </a:solidFill>
          </p:spPr>
          <p:txBody>
            <a:bodyPr/>
            <a:lstStyle/>
            <a:p/>
          </p:txBody>
        </p:sp>
        <p:sp>
          <p:nvSpPr>
            <p:cNvPr id="181" name="rc181"/>
            <p:cNvSpPr/>
            <p:nvPr/>
          </p:nvSpPr>
          <p:spPr>
            <a:xfrm>
              <a:off x="6247025" y="5530401"/>
              <a:ext cx="152928" cy="124062"/>
            </a:xfrm>
            <a:prstGeom prst="rect">
              <a:avLst/>
            </a:prstGeom>
            <a:solidFill>
              <a:srgbClr val="1CABE2">
                <a:alpha val="100000"/>
              </a:srgbClr>
            </a:solidFill>
          </p:spPr>
          <p:txBody>
            <a:bodyPr/>
            <a:lstStyle/>
            <a:p/>
          </p:txBody>
        </p:sp>
        <p:sp>
          <p:nvSpPr>
            <p:cNvPr id="182" name="tx182"/>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111.8</a:t>
              </a:r>
            </a:p>
          </p:txBody>
        </p:sp>
        <p:sp>
          <p:nvSpPr>
            <p:cNvPr id="183" name="tx183"/>
            <p:cNvSpPr/>
            <p:nvPr/>
          </p:nvSpPr>
          <p:spPr>
            <a:xfrm>
              <a:off x="6793399" y="570437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a:t>
              </a:r>
            </a:p>
          </p:txBody>
        </p:sp>
        <p:sp>
          <p:nvSpPr>
            <p:cNvPr id="184" name="tx184"/>
            <p:cNvSpPr/>
            <p:nvPr/>
          </p:nvSpPr>
          <p:spPr>
            <a:xfrm>
              <a:off x="654261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86.8</a:t>
              </a:r>
            </a:p>
          </p:txBody>
        </p:sp>
        <p:sp>
          <p:nvSpPr>
            <p:cNvPr id="185" name="tx185"/>
            <p:cNvSpPr/>
            <p:nvPr/>
          </p:nvSpPr>
          <p:spPr>
            <a:xfrm>
              <a:off x="4349479"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108.4</a:t>
              </a:r>
            </a:p>
          </p:txBody>
        </p:sp>
        <p:sp>
          <p:nvSpPr>
            <p:cNvPr id="186" name="tx186"/>
            <p:cNvSpPr/>
            <p:nvPr/>
          </p:nvSpPr>
          <p:spPr>
            <a:xfrm>
              <a:off x="7697134"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87" name="tx187"/>
            <p:cNvSpPr/>
            <p:nvPr/>
          </p:nvSpPr>
          <p:spPr>
            <a:xfrm>
              <a:off x="3733209"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86.4</a:t>
              </a:r>
            </a:p>
          </p:txBody>
        </p:sp>
        <p:sp>
          <p:nvSpPr>
            <p:cNvPr id="188" name="tx188"/>
            <p:cNvSpPr/>
            <p:nvPr/>
          </p:nvSpPr>
          <p:spPr>
            <a:xfrm>
              <a:off x="6411656" y="570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89" name="tx189"/>
            <p:cNvSpPr/>
            <p:nvPr/>
          </p:nvSpPr>
          <p:spPr>
            <a:xfrm>
              <a:off x="3666156"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84.2</a:t>
              </a:r>
            </a:p>
          </p:txBody>
        </p:sp>
        <p:sp>
          <p:nvSpPr>
            <p:cNvPr id="190" name="tx190"/>
            <p:cNvSpPr/>
            <p:nvPr/>
          </p:nvSpPr>
          <p:spPr>
            <a:xfrm>
              <a:off x="6248140"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983133"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6" name="tx196"/>
            <p:cNvSpPr/>
            <p:nvPr/>
          </p:nvSpPr>
          <p:spPr>
            <a:xfrm>
              <a:off x="474768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7" name="tx197"/>
            <p:cNvSpPr/>
            <p:nvPr/>
          </p:nvSpPr>
          <p:spPr>
            <a:xfrm>
              <a:off x="651224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8" name="tx198"/>
            <p:cNvSpPr/>
            <p:nvPr/>
          </p:nvSpPr>
          <p:spPr>
            <a:xfrm>
              <a:off x="823795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99" name="tx199"/>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(97%) was the same as in 2019 (97%).
The number of children vaccinated with DTP3 decreased 22% compared to in 2019.
The number of surviving infants decreased approximately 22%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74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84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893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829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539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248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14874"/>
              <a:ext cx="239888" cy="197135"/>
            </a:xfrm>
            <a:prstGeom prst="rect">
              <a:avLst/>
            </a:prstGeom>
            <a:solidFill>
              <a:srgbClr val="E2231A">
                <a:alpha val="90196"/>
              </a:srgbClr>
            </a:solidFill>
          </p:spPr>
          <p:txBody>
            <a:bodyPr/>
            <a:lstStyle/>
            <a:p/>
          </p:txBody>
        </p:sp>
        <p:sp>
          <p:nvSpPr>
            <p:cNvPr id="24" name="rc24"/>
            <p:cNvSpPr/>
            <p:nvPr/>
          </p:nvSpPr>
          <p:spPr>
            <a:xfrm>
              <a:off x="1562816" y="4014364"/>
              <a:ext cx="239888" cy="197645"/>
            </a:xfrm>
            <a:prstGeom prst="rect">
              <a:avLst/>
            </a:prstGeom>
            <a:solidFill>
              <a:srgbClr val="E2231A">
                <a:alpha val="90196"/>
              </a:srgbClr>
            </a:solidFill>
          </p:spPr>
          <p:txBody>
            <a:bodyPr/>
            <a:lstStyle/>
            <a:p/>
          </p:txBody>
        </p:sp>
        <p:sp>
          <p:nvSpPr>
            <p:cNvPr id="25" name="rc25"/>
            <p:cNvSpPr/>
            <p:nvPr/>
          </p:nvSpPr>
          <p:spPr>
            <a:xfrm>
              <a:off x="1829360" y="4077281"/>
              <a:ext cx="239888" cy="134728"/>
            </a:xfrm>
            <a:prstGeom prst="rect">
              <a:avLst/>
            </a:prstGeom>
            <a:solidFill>
              <a:srgbClr val="E2231A">
                <a:alpha val="90196"/>
              </a:srgbClr>
            </a:solidFill>
          </p:spPr>
          <p:txBody>
            <a:bodyPr/>
            <a:lstStyle/>
            <a:p/>
          </p:txBody>
        </p:sp>
        <p:sp>
          <p:nvSpPr>
            <p:cNvPr id="26" name="rc26"/>
            <p:cNvSpPr/>
            <p:nvPr/>
          </p:nvSpPr>
          <p:spPr>
            <a:xfrm>
              <a:off x="2095903" y="4007657"/>
              <a:ext cx="239888" cy="204352"/>
            </a:xfrm>
            <a:prstGeom prst="rect">
              <a:avLst/>
            </a:prstGeom>
            <a:solidFill>
              <a:srgbClr val="E2231A">
                <a:alpha val="90196"/>
              </a:srgbClr>
            </a:solidFill>
          </p:spPr>
          <p:txBody>
            <a:bodyPr/>
            <a:lstStyle/>
            <a:p/>
          </p:txBody>
        </p:sp>
        <p:sp>
          <p:nvSpPr>
            <p:cNvPr id="27" name="rc27"/>
            <p:cNvSpPr/>
            <p:nvPr/>
          </p:nvSpPr>
          <p:spPr>
            <a:xfrm>
              <a:off x="2362446" y="3998543"/>
              <a:ext cx="239888" cy="213465"/>
            </a:xfrm>
            <a:prstGeom prst="rect">
              <a:avLst/>
            </a:prstGeom>
            <a:solidFill>
              <a:srgbClr val="E2231A">
                <a:alpha val="90196"/>
              </a:srgbClr>
            </a:solidFill>
          </p:spPr>
          <p:txBody>
            <a:bodyPr/>
            <a:lstStyle/>
            <a:p/>
          </p:txBody>
        </p:sp>
        <p:sp>
          <p:nvSpPr>
            <p:cNvPr id="28" name="rc28"/>
            <p:cNvSpPr/>
            <p:nvPr/>
          </p:nvSpPr>
          <p:spPr>
            <a:xfrm>
              <a:off x="2628989" y="3988555"/>
              <a:ext cx="239888" cy="223453"/>
            </a:xfrm>
            <a:prstGeom prst="rect">
              <a:avLst/>
            </a:prstGeom>
            <a:solidFill>
              <a:srgbClr val="E2231A">
                <a:alpha val="90196"/>
              </a:srgbClr>
            </a:solidFill>
          </p:spPr>
          <p:txBody>
            <a:bodyPr/>
            <a:lstStyle/>
            <a:p/>
          </p:txBody>
        </p:sp>
        <p:sp>
          <p:nvSpPr>
            <p:cNvPr id="29" name="rc29"/>
            <p:cNvSpPr/>
            <p:nvPr/>
          </p:nvSpPr>
          <p:spPr>
            <a:xfrm>
              <a:off x="2895532" y="3979953"/>
              <a:ext cx="239888" cy="232056"/>
            </a:xfrm>
            <a:prstGeom prst="rect">
              <a:avLst/>
            </a:prstGeom>
            <a:solidFill>
              <a:srgbClr val="E2231A">
                <a:alpha val="90196"/>
              </a:srgbClr>
            </a:solidFill>
          </p:spPr>
          <p:txBody>
            <a:bodyPr/>
            <a:lstStyle/>
            <a:p/>
          </p:txBody>
        </p:sp>
        <p:sp>
          <p:nvSpPr>
            <p:cNvPr id="30" name="rc30"/>
            <p:cNvSpPr/>
            <p:nvPr/>
          </p:nvSpPr>
          <p:spPr>
            <a:xfrm>
              <a:off x="3162075" y="4045567"/>
              <a:ext cx="239888" cy="166442"/>
            </a:xfrm>
            <a:prstGeom prst="rect">
              <a:avLst/>
            </a:prstGeom>
            <a:solidFill>
              <a:srgbClr val="E2231A">
                <a:alpha val="90196"/>
              </a:srgbClr>
            </a:solidFill>
          </p:spPr>
          <p:txBody>
            <a:bodyPr/>
            <a:lstStyle/>
            <a:p/>
          </p:txBody>
        </p:sp>
        <p:sp>
          <p:nvSpPr>
            <p:cNvPr id="31" name="rc31"/>
            <p:cNvSpPr/>
            <p:nvPr/>
          </p:nvSpPr>
          <p:spPr>
            <a:xfrm>
              <a:off x="3428618" y="3952759"/>
              <a:ext cx="239888" cy="259250"/>
            </a:xfrm>
            <a:prstGeom prst="rect">
              <a:avLst/>
            </a:prstGeom>
            <a:solidFill>
              <a:srgbClr val="E2231A">
                <a:alpha val="90196"/>
              </a:srgbClr>
            </a:solidFill>
          </p:spPr>
          <p:txBody>
            <a:bodyPr/>
            <a:lstStyle/>
            <a:p/>
          </p:txBody>
        </p:sp>
        <p:sp>
          <p:nvSpPr>
            <p:cNvPr id="32" name="rc32"/>
            <p:cNvSpPr/>
            <p:nvPr/>
          </p:nvSpPr>
          <p:spPr>
            <a:xfrm>
              <a:off x="3695161" y="4040755"/>
              <a:ext cx="239888" cy="171253"/>
            </a:xfrm>
            <a:prstGeom prst="rect">
              <a:avLst/>
            </a:prstGeom>
            <a:solidFill>
              <a:srgbClr val="E2231A">
                <a:alpha val="90196"/>
              </a:srgbClr>
            </a:solidFill>
          </p:spPr>
          <p:txBody>
            <a:bodyPr/>
            <a:lstStyle/>
            <a:p/>
          </p:txBody>
        </p:sp>
        <p:sp>
          <p:nvSpPr>
            <p:cNvPr id="33" name="rc33"/>
            <p:cNvSpPr/>
            <p:nvPr/>
          </p:nvSpPr>
          <p:spPr>
            <a:xfrm>
              <a:off x="3961705" y="4042797"/>
              <a:ext cx="239888" cy="169212"/>
            </a:xfrm>
            <a:prstGeom prst="rect">
              <a:avLst/>
            </a:prstGeom>
            <a:solidFill>
              <a:srgbClr val="E2231A">
                <a:alpha val="90196"/>
              </a:srgbClr>
            </a:solidFill>
          </p:spPr>
          <p:txBody>
            <a:bodyPr/>
            <a:lstStyle/>
            <a:p/>
          </p:txBody>
        </p:sp>
        <p:sp>
          <p:nvSpPr>
            <p:cNvPr id="34" name="rc34"/>
            <p:cNvSpPr/>
            <p:nvPr/>
          </p:nvSpPr>
          <p:spPr>
            <a:xfrm>
              <a:off x="4228248" y="4054170"/>
              <a:ext cx="239888" cy="157839"/>
            </a:xfrm>
            <a:prstGeom prst="rect">
              <a:avLst/>
            </a:prstGeom>
            <a:solidFill>
              <a:srgbClr val="E2231A">
                <a:alpha val="90196"/>
              </a:srgbClr>
            </a:solidFill>
          </p:spPr>
          <p:txBody>
            <a:bodyPr/>
            <a:lstStyle/>
            <a:p/>
          </p:txBody>
        </p:sp>
        <p:sp>
          <p:nvSpPr>
            <p:cNvPr id="35" name="rc35"/>
            <p:cNvSpPr/>
            <p:nvPr/>
          </p:nvSpPr>
          <p:spPr>
            <a:xfrm>
              <a:off x="4494791" y="4054899"/>
              <a:ext cx="239888" cy="157110"/>
            </a:xfrm>
            <a:prstGeom prst="rect">
              <a:avLst/>
            </a:prstGeom>
            <a:solidFill>
              <a:srgbClr val="E2231A">
                <a:alpha val="90196"/>
              </a:srgbClr>
            </a:solidFill>
          </p:spPr>
          <p:txBody>
            <a:bodyPr/>
            <a:lstStyle/>
            <a:p/>
          </p:txBody>
        </p:sp>
        <p:sp>
          <p:nvSpPr>
            <p:cNvPr id="36" name="rc36"/>
            <p:cNvSpPr/>
            <p:nvPr/>
          </p:nvSpPr>
          <p:spPr>
            <a:xfrm>
              <a:off x="4761334" y="4134730"/>
              <a:ext cx="239888" cy="77279"/>
            </a:xfrm>
            <a:prstGeom prst="rect">
              <a:avLst/>
            </a:prstGeom>
            <a:solidFill>
              <a:srgbClr val="E2231A">
                <a:alpha val="90196"/>
              </a:srgbClr>
            </a:solidFill>
          </p:spPr>
          <p:txBody>
            <a:bodyPr/>
            <a:lstStyle/>
            <a:p/>
          </p:txBody>
        </p:sp>
        <p:sp>
          <p:nvSpPr>
            <p:cNvPr id="37" name="rc37"/>
            <p:cNvSpPr/>
            <p:nvPr/>
          </p:nvSpPr>
          <p:spPr>
            <a:xfrm>
              <a:off x="5027877" y="4132689"/>
              <a:ext cx="239888" cy="79320"/>
            </a:xfrm>
            <a:prstGeom prst="rect">
              <a:avLst/>
            </a:prstGeom>
            <a:solidFill>
              <a:srgbClr val="E2231A">
                <a:alpha val="90196"/>
              </a:srgbClr>
            </a:solidFill>
          </p:spPr>
          <p:txBody>
            <a:bodyPr/>
            <a:lstStyle/>
            <a:p/>
          </p:txBody>
        </p:sp>
        <p:sp>
          <p:nvSpPr>
            <p:cNvPr id="38" name="rc38"/>
            <p:cNvSpPr/>
            <p:nvPr/>
          </p:nvSpPr>
          <p:spPr>
            <a:xfrm>
              <a:off x="5294420" y="4131303"/>
              <a:ext cx="239888" cy="80705"/>
            </a:xfrm>
            <a:prstGeom prst="rect">
              <a:avLst/>
            </a:prstGeom>
            <a:solidFill>
              <a:srgbClr val="E2231A">
                <a:alpha val="90196"/>
              </a:srgbClr>
            </a:solidFill>
          </p:spPr>
          <p:txBody>
            <a:bodyPr/>
            <a:lstStyle/>
            <a:p/>
          </p:txBody>
        </p:sp>
        <p:sp>
          <p:nvSpPr>
            <p:cNvPr id="39" name="rc39"/>
            <p:cNvSpPr/>
            <p:nvPr/>
          </p:nvSpPr>
          <p:spPr>
            <a:xfrm>
              <a:off x="5560963" y="4048192"/>
              <a:ext cx="239888" cy="163817"/>
            </a:xfrm>
            <a:prstGeom prst="rect">
              <a:avLst/>
            </a:prstGeom>
            <a:solidFill>
              <a:srgbClr val="E2231A">
                <a:alpha val="90196"/>
              </a:srgbClr>
            </a:solidFill>
          </p:spPr>
          <p:txBody>
            <a:bodyPr/>
            <a:lstStyle/>
            <a:p/>
          </p:txBody>
        </p:sp>
        <p:sp>
          <p:nvSpPr>
            <p:cNvPr id="40" name="rc40"/>
            <p:cNvSpPr/>
            <p:nvPr/>
          </p:nvSpPr>
          <p:spPr>
            <a:xfrm>
              <a:off x="5827506" y="3962528"/>
              <a:ext cx="239888" cy="249480"/>
            </a:xfrm>
            <a:prstGeom prst="rect">
              <a:avLst/>
            </a:prstGeom>
            <a:solidFill>
              <a:srgbClr val="E2231A">
                <a:alpha val="90196"/>
              </a:srgbClr>
            </a:solidFill>
          </p:spPr>
          <p:txBody>
            <a:bodyPr/>
            <a:lstStyle/>
            <a:p/>
          </p:txBody>
        </p:sp>
        <p:sp>
          <p:nvSpPr>
            <p:cNvPr id="41" name="rc41"/>
            <p:cNvSpPr/>
            <p:nvPr/>
          </p:nvSpPr>
          <p:spPr>
            <a:xfrm>
              <a:off x="6094049" y="3880802"/>
              <a:ext cx="239888" cy="331207"/>
            </a:xfrm>
            <a:prstGeom prst="rect">
              <a:avLst/>
            </a:prstGeom>
            <a:solidFill>
              <a:srgbClr val="E2231A">
                <a:alpha val="90196"/>
              </a:srgbClr>
            </a:solidFill>
          </p:spPr>
          <p:txBody>
            <a:bodyPr/>
            <a:lstStyle/>
            <a:p/>
          </p:txBody>
        </p:sp>
        <p:sp>
          <p:nvSpPr>
            <p:cNvPr id="42" name="rc42"/>
            <p:cNvSpPr/>
            <p:nvPr/>
          </p:nvSpPr>
          <p:spPr>
            <a:xfrm>
              <a:off x="6360593" y="3560020"/>
              <a:ext cx="239888" cy="651989"/>
            </a:xfrm>
            <a:prstGeom prst="rect">
              <a:avLst/>
            </a:prstGeom>
            <a:solidFill>
              <a:srgbClr val="E2231A">
                <a:alpha val="90196"/>
              </a:srgbClr>
            </a:solidFill>
          </p:spPr>
          <p:txBody>
            <a:bodyPr/>
            <a:lstStyle/>
            <a:p/>
          </p:txBody>
        </p:sp>
        <p:sp>
          <p:nvSpPr>
            <p:cNvPr id="43" name="rc43"/>
            <p:cNvSpPr/>
            <p:nvPr/>
          </p:nvSpPr>
          <p:spPr>
            <a:xfrm>
              <a:off x="6627136" y="3730691"/>
              <a:ext cx="239888" cy="481318"/>
            </a:xfrm>
            <a:prstGeom prst="rect">
              <a:avLst/>
            </a:prstGeom>
            <a:solidFill>
              <a:srgbClr val="E2231A">
                <a:alpha val="90196"/>
              </a:srgbClr>
            </a:solidFill>
          </p:spPr>
          <p:txBody>
            <a:bodyPr/>
            <a:lstStyle/>
            <a:p/>
          </p:txBody>
        </p:sp>
        <p:sp>
          <p:nvSpPr>
            <p:cNvPr id="44" name="rc44"/>
            <p:cNvSpPr/>
            <p:nvPr/>
          </p:nvSpPr>
          <p:spPr>
            <a:xfrm>
              <a:off x="6893679" y="3967996"/>
              <a:ext cx="239888" cy="244012"/>
            </a:xfrm>
            <a:prstGeom prst="rect">
              <a:avLst/>
            </a:prstGeom>
            <a:solidFill>
              <a:srgbClr val="E2231A">
                <a:alpha val="90196"/>
              </a:srgbClr>
            </a:solidFill>
          </p:spPr>
          <p:txBody>
            <a:bodyPr/>
            <a:lstStyle/>
            <a:p/>
          </p:txBody>
        </p:sp>
        <p:sp>
          <p:nvSpPr>
            <p:cNvPr id="45" name="rc45"/>
            <p:cNvSpPr/>
            <p:nvPr/>
          </p:nvSpPr>
          <p:spPr>
            <a:xfrm>
              <a:off x="7160222" y="4000439"/>
              <a:ext cx="239888" cy="211570"/>
            </a:xfrm>
            <a:prstGeom prst="rect">
              <a:avLst/>
            </a:prstGeom>
            <a:solidFill>
              <a:srgbClr val="E2231A">
                <a:alpha val="90196"/>
              </a:srgbClr>
            </a:solidFill>
          </p:spPr>
          <p:txBody>
            <a:bodyPr/>
            <a:lstStyle/>
            <a:p/>
          </p:txBody>
        </p:sp>
        <p:sp>
          <p:nvSpPr>
            <p:cNvPr id="46" name="rc46"/>
            <p:cNvSpPr/>
            <p:nvPr/>
          </p:nvSpPr>
          <p:spPr>
            <a:xfrm>
              <a:off x="7426765" y="3343201"/>
              <a:ext cx="239888" cy="868808"/>
            </a:xfrm>
            <a:prstGeom prst="rect">
              <a:avLst/>
            </a:prstGeom>
            <a:solidFill>
              <a:srgbClr val="E2231A">
                <a:alpha val="90196"/>
              </a:srgbClr>
            </a:solidFill>
          </p:spPr>
          <p:txBody>
            <a:bodyPr/>
            <a:lstStyle/>
            <a:p/>
          </p:txBody>
        </p:sp>
        <p:sp>
          <p:nvSpPr>
            <p:cNvPr id="47" name="rc47"/>
            <p:cNvSpPr/>
            <p:nvPr/>
          </p:nvSpPr>
          <p:spPr>
            <a:xfrm>
              <a:off x="7693308" y="3489886"/>
              <a:ext cx="239888" cy="722123"/>
            </a:xfrm>
            <a:prstGeom prst="rect">
              <a:avLst/>
            </a:prstGeom>
            <a:solidFill>
              <a:srgbClr val="E2231A">
                <a:alpha val="90196"/>
              </a:srgbClr>
            </a:solidFill>
          </p:spPr>
          <p:txBody>
            <a:bodyPr/>
            <a:lstStyle/>
            <a:p/>
          </p:txBody>
        </p:sp>
        <p:sp>
          <p:nvSpPr>
            <p:cNvPr id="48" name="rc48"/>
            <p:cNvSpPr/>
            <p:nvPr/>
          </p:nvSpPr>
          <p:spPr>
            <a:xfrm>
              <a:off x="7959851" y="3199797"/>
              <a:ext cx="239888" cy="1012212"/>
            </a:xfrm>
            <a:prstGeom prst="rect">
              <a:avLst/>
            </a:prstGeom>
            <a:solidFill>
              <a:srgbClr val="E2231A">
                <a:alpha val="90196"/>
              </a:srgbClr>
            </a:solidFill>
          </p:spPr>
          <p:txBody>
            <a:bodyPr/>
            <a:lstStyle/>
            <a:p/>
          </p:txBody>
        </p:sp>
        <p:sp>
          <p:nvSpPr>
            <p:cNvPr id="49" name="rc49"/>
            <p:cNvSpPr/>
            <p:nvPr/>
          </p:nvSpPr>
          <p:spPr>
            <a:xfrm>
              <a:off x="3961705" y="4037110"/>
              <a:ext cx="239888" cy="5686"/>
            </a:xfrm>
            <a:prstGeom prst="rect">
              <a:avLst/>
            </a:prstGeom>
            <a:solidFill>
              <a:srgbClr val="B3B3B3">
                <a:alpha val="90196"/>
              </a:srgbClr>
            </a:solidFill>
          </p:spPr>
          <p:txBody>
            <a:bodyPr/>
            <a:lstStyle/>
            <a:p/>
          </p:txBody>
        </p:sp>
        <p:sp>
          <p:nvSpPr>
            <p:cNvPr id="50" name="rc50"/>
            <p:cNvSpPr/>
            <p:nvPr/>
          </p:nvSpPr>
          <p:spPr>
            <a:xfrm>
              <a:off x="4228248" y="4034048"/>
              <a:ext cx="239888" cy="20121"/>
            </a:xfrm>
            <a:prstGeom prst="rect">
              <a:avLst/>
            </a:prstGeom>
            <a:solidFill>
              <a:srgbClr val="B3B3B3">
                <a:alpha val="90196"/>
              </a:srgbClr>
            </a:solidFill>
          </p:spPr>
          <p:txBody>
            <a:bodyPr/>
            <a:lstStyle/>
            <a:p/>
          </p:txBody>
        </p:sp>
        <p:sp>
          <p:nvSpPr>
            <p:cNvPr id="51" name="rc51"/>
            <p:cNvSpPr/>
            <p:nvPr/>
          </p:nvSpPr>
          <p:spPr>
            <a:xfrm>
              <a:off x="4761334" y="4128825"/>
              <a:ext cx="239888" cy="5905"/>
            </a:xfrm>
            <a:prstGeom prst="rect">
              <a:avLst/>
            </a:prstGeom>
            <a:solidFill>
              <a:srgbClr val="B3B3B3">
                <a:alpha val="90196"/>
              </a:srgbClr>
            </a:solidFill>
          </p:spPr>
          <p:txBody>
            <a:bodyPr/>
            <a:lstStyle/>
            <a:p/>
          </p:txBody>
        </p:sp>
        <p:sp>
          <p:nvSpPr>
            <p:cNvPr id="52" name="rc52"/>
            <p:cNvSpPr/>
            <p:nvPr/>
          </p:nvSpPr>
          <p:spPr>
            <a:xfrm>
              <a:off x="5027877" y="3894727"/>
              <a:ext cx="239888" cy="237961"/>
            </a:xfrm>
            <a:prstGeom prst="rect">
              <a:avLst/>
            </a:prstGeom>
            <a:solidFill>
              <a:srgbClr val="B3B3B3">
                <a:alpha val="90196"/>
              </a:srgbClr>
            </a:solidFill>
          </p:spPr>
          <p:txBody>
            <a:bodyPr/>
            <a:lstStyle/>
            <a:p/>
          </p:txBody>
        </p:sp>
        <p:sp>
          <p:nvSpPr>
            <p:cNvPr id="53" name="rc53"/>
            <p:cNvSpPr/>
            <p:nvPr/>
          </p:nvSpPr>
          <p:spPr>
            <a:xfrm>
              <a:off x="5560963" y="3658077"/>
              <a:ext cx="239888" cy="390114"/>
            </a:xfrm>
            <a:prstGeom prst="rect">
              <a:avLst/>
            </a:prstGeom>
            <a:solidFill>
              <a:srgbClr val="B3B3B3">
                <a:alpha val="90196"/>
              </a:srgbClr>
            </a:solidFill>
          </p:spPr>
          <p:txBody>
            <a:bodyPr/>
            <a:lstStyle/>
            <a:p/>
          </p:txBody>
        </p:sp>
        <p:sp>
          <p:nvSpPr>
            <p:cNvPr id="54" name="rc54"/>
            <p:cNvSpPr/>
            <p:nvPr/>
          </p:nvSpPr>
          <p:spPr>
            <a:xfrm>
              <a:off x="5827506" y="3415814"/>
              <a:ext cx="239888" cy="546714"/>
            </a:xfrm>
            <a:prstGeom prst="rect">
              <a:avLst/>
            </a:prstGeom>
            <a:solidFill>
              <a:srgbClr val="B3B3B3">
                <a:alpha val="90196"/>
              </a:srgbClr>
            </a:solidFill>
          </p:spPr>
          <p:txBody>
            <a:bodyPr/>
            <a:lstStyle/>
            <a:p/>
          </p:txBody>
        </p:sp>
        <p:sp>
          <p:nvSpPr>
            <p:cNvPr id="55" name="rc55"/>
            <p:cNvSpPr/>
            <p:nvPr/>
          </p:nvSpPr>
          <p:spPr>
            <a:xfrm>
              <a:off x="6094049" y="2949076"/>
              <a:ext cx="239888" cy="931725"/>
            </a:xfrm>
            <a:prstGeom prst="rect">
              <a:avLst/>
            </a:prstGeom>
            <a:solidFill>
              <a:srgbClr val="B3B3B3">
                <a:alpha val="90196"/>
              </a:srgbClr>
            </a:solidFill>
          </p:spPr>
          <p:txBody>
            <a:bodyPr/>
            <a:lstStyle/>
            <a:p/>
          </p:txBody>
        </p:sp>
        <p:sp>
          <p:nvSpPr>
            <p:cNvPr id="56" name="rc56"/>
            <p:cNvSpPr/>
            <p:nvPr/>
          </p:nvSpPr>
          <p:spPr>
            <a:xfrm>
              <a:off x="6360593" y="3179675"/>
              <a:ext cx="239888" cy="380345"/>
            </a:xfrm>
            <a:prstGeom prst="rect">
              <a:avLst/>
            </a:prstGeom>
            <a:solidFill>
              <a:srgbClr val="B3B3B3">
                <a:alpha val="90196"/>
              </a:srgbClr>
            </a:solidFill>
          </p:spPr>
          <p:txBody>
            <a:bodyPr/>
            <a:lstStyle/>
            <a:p/>
          </p:txBody>
        </p:sp>
        <p:sp>
          <p:nvSpPr>
            <p:cNvPr id="57" name="rc57"/>
            <p:cNvSpPr/>
            <p:nvPr/>
          </p:nvSpPr>
          <p:spPr>
            <a:xfrm>
              <a:off x="6627136" y="3403931"/>
              <a:ext cx="239888" cy="326760"/>
            </a:xfrm>
            <a:prstGeom prst="rect">
              <a:avLst/>
            </a:prstGeom>
            <a:solidFill>
              <a:srgbClr val="B3B3B3">
                <a:alpha val="90196"/>
              </a:srgbClr>
            </a:solidFill>
          </p:spPr>
          <p:txBody>
            <a:bodyPr/>
            <a:lstStyle/>
            <a:p/>
          </p:txBody>
        </p:sp>
        <p:sp>
          <p:nvSpPr>
            <p:cNvPr id="58" name="rc58"/>
            <p:cNvSpPr/>
            <p:nvPr/>
          </p:nvSpPr>
          <p:spPr>
            <a:xfrm>
              <a:off x="6893679" y="3966319"/>
              <a:ext cx="239888" cy="1676"/>
            </a:xfrm>
            <a:prstGeom prst="rect">
              <a:avLst/>
            </a:prstGeom>
            <a:solidFill>
              <a:srgbClr val="B3B3B3">
                <a:alpha val="90196"/>
              </a:srgbClr>
            </a:solidFill>
          </p:spPr>
          <p:txBody>
            <a:bodyPr/>
            <a:lstStyle/>
            <a:p/>
          </p:txBody>
        </p:sp>
        <p:sp>
          <p:nvSpPr>
            <p:cNvPr id="59" name="rc59"/>
            <p:cNvSpPr/>
            <p:nvPr/>
          </p:nvSpPr>
          <p:spPr>
            <a:xfrm>
              <a:off x="7160222" y="3960487"/>
              <a:ext cx="239888" cy="39951"/>
            </a:xfrm>
            <a:prstGeom prst="rect">
              <a:avLst/>
            </a:prstGeom>
            <a:solidFill>
              <a:srgbClr val="B3B3B3">
                <a:alpha val="90196"/>
              </a:srgbClr>
            </a:solidFill>
          </p:spPr>
          <p:txBody>
            <a:bodyPr/>
            <a:lstStyle/>
            <a:p/>
          </p:txBody>
        </p:sp>
        <p:sp>
          <p:nvSpPr>
            <p:cNvPr id="60" name="rc60"/>
            <p:cNvSpPr/>
            <p:nvPr/>
          </p:nvSpPr>
          <p:spPr>
            <a:xfrm>
              <a:off x="7426765" y="3110415"/>
              <a:ext cx="239888" cy="232785"/>
            </a:xfrm>
            <a:prstGeom prst="rect">
              <a:avLst/>
            </a:prstGeom>
            <a:solidFill>
              <a:srgbClr val="B3B3B3">
                <a:alpha val="90196"/>
              </a:srgbClr>
            </a:solidFill>
          </p:spPr>
          <p:txBody>
            <a:bodyPr/>
            <a:lstStyle/>
            <a:p/>
          </p:txBody>
        </p:sp>
        <p:sp>
          <p:nvSpPr>
            <p:cNvPr id="61" name="rc61"/>
            <p:cNvSpPr/>
            <p:nvPr/>
          </p:nvSpPr>
          <p:spPr>
            <a:xfrm>
              <a:off x="7693308" y="3295521"/>
              <a:ext cx="239888" cy="194364"/>
            </a:xfrm>
            <a:prstGeom prst="rect">
              <a:avLst/>
            </a:prstGeom>
            <a:solidFill>
              <a:srgbClr val="B3B3B3">
                <a:alpha val="90196"/>
              </a:srgbClr>
            </a:solidFill>
          </p:spPr>
          <p:txBody>
            <a:bodyPr/>
            <a:lstStyle/>
            <a:p/>
          </p:txBody>
        </p:sp>
        <p:sp>
          <p:nvSpPr>
            <p:cNvPr id="62" name="rc62"/>
            <p:cNvSpPr/>
            <p:nvPr/>
          </p:nvSpPr>
          <p:spPr>
            <a:xfrm>
              <a:off x="7959851" y="2923049"/>
              <a:ext cx="239888" cy="276747"/>
            </a:xfrm>
            <a:prstGeom prst="rect">
              <a:avLst/>
            </a:prstGeom>
            <a:solidFill>
              <a:srgbClr val="B3B3B3">
                <a:alpha val="90196"/>
              </a:srgbClr>
            </a:solidFill>
          </p:spPr>
          <p:txBody>
            <a:bodyPr/>
            <a:lstStyle/>
            <a:p/>
          </p:txBody>
        </p:sp>
        <p:sp>
          <p:nvSpPr>
            <p:cNvPr id="63" name="pl63"/>
            <p:cNvSpPr/>
            <p:nvPr/>
          </p:nvSpPr>
          <p:spPr>
            <a:xfrm>
              <a:off x="1416218" y="2085226"/>
              <a:ext cx="6663577" cy="322239"/>
            </a:xfrm>
            <a:custGeom>
              <a:avLst/>
              <a:pathLst>
                <a:path w="6663577" h="322239">
                  <a:moveTo>
                    <a:pt x="0" y="42965"/>
                  </a:moveTo>
                  <a:lnTo>
                    <a:pt x="266543" y="42965"/>
                  </a:lnTo>
                  <a:lnTo>
                    <a:pt x="533086" y="21482"/>
                  </a:lnTo>
                  <a:lnTo>
                    <a:pt x="799629" y="42965"/>
                  </a:lnTo>
                  <a:lnTo>
                    <a:pt x="1066172" y="42965"/>
                  </a:lnTo>
                  <a:lnTo>
                    <a:pt x="1332715" y="42965"/>
                  </a:lnTo>
                  <a:lnTo>
                    <a:pt x="1599258" y="42965"/>
                  </a:lnTo>
                  <a:lnTo>
                    <a:pt x="1865801" y="21482"/>
                  </a:lnTo>
                  <a:lnTo>
                    <a:pt x="2132344" y="42965"/>
                  </a:lnTo>
                  <a:lnTo>
                    <a:pt x="2398888" y="21482"/>
                  </a:lnTo>
                  <a:lnTo>
                    <a:pt x="2665431" y="21482"/>
                  </a:lnTo>
                  <a:lnTo>
                    <a:pt x="2931974" y="21482"/>
                  </a:lnTo>
                  <a:lnTo>
                    <a:pt x="3198517" y="21482"/>
                  </a:lnTo>
                  <a:lnTo>
                    <a:pt x="3465060" y="0"/>
                  </a:lnTo>
                  <a:lnTo>
                    <a:pt x="3731603" y="0"/>
                  </a:lnTo>
                  <a:lnTo>
                    <a:pt x="3998146" y="0"/>
                  </a:lnTo>
                  <a:lnTo>
                    <a:pt x="4264689" y="21482"/>
                  </a:lnTo>
                  <a:lnTo>
                    <a:pt x="4531233" y="42965"/>
                  </a:lnTo>
                  <a:lnTo>
                    <a:pt x="4797776" y="64447"/>
                  </a:lnTo>
                  <a:lnTo>
                    <a:pt x="5064319" y="150378"/>
                  </a:lnTo>
                  <a:lnTo>
                    <a:pt x="5330862" y="107413"/>
                  </a:lnTo>
                  <a:lnTo>
                    <a:pt x="5597405" y="42965"/>
                  </a:lnTo>
                  <a:lnTo>
                    <a:pt x="5863948" y="42965"/>
                  </a:lnTo>
                  <a:lnTo>
                    <a:pt x="6130491" y="257791"/>
                  </a:lnTo>
                  <a:lnTo>
                    <a:pt x="6397034" y="214826"/>
                  </a:lnTo>
                  <a:lnTo>
                    <a:pt x="6663577" y="322239"/>
                  </a:lnTo>
                </a:path>
              </a:pathLst>
            </a:custGeom>
            <a:ln w="27101" cap="flat">
              <a:solidFill>
                <a:srgbClr val="3283FE">
                  <a:alpha val="100000"/>
                </a:srgbClr>
              </a:solidFill>
              <a:prstDash val="solid"/>
              <a:round/>
            </a:ln>
          </p:spPr>
          <p:txBody>
            <a:bodyPr/>
            <a:lstStyle/>
            <a:p/>
          </p:txBody>
        </p:sp>
        <p:sp>
          <p:nvSpPr>
            <p:cNvPr id="64" name="pl64"/>
            <p:cNvSpPr/>
            <p:nvPr/>
          </p:nvSpPr>
          <p:spPr>
            <a:xfrm>
              <a:off x="1416218" y="2085226"/>
              <a:ext cx="6663577" cy="322239"/>
            </a:xfrm>
            <a:custGeom>
              <a:avLst/>
              <a:pathLst>
                <a:path w="6663577" h="322239">
                  <a:moveTo>
                    <a:pt x="0" y="21482"/>
                  </a:moveTo>
                  <a:lnTo>
                    <a:pt x="266543" y="21482"/>
                  </a:lnTo>
                  <a:lnTo>
                    <a:pt x="533086" y="21482"/>
                  </a:lnTo>
                  <a:lnTo>
                    <a:pt x="799629" y="21482"/>
                  </a:lnTo>
                  <a:lnTo>
                    <a:pt x="1066172" y="21482"/>
                  </a:lnTo>
                  <a:lnTo>
                    <a:pt x="1332715" y="21482"/>
                  </a:lnTo>
                  <a:lnTo>
                    <a:pt x="1599258" y="21482"/>
                  </a:lnTo>
                  <a:lnTo>
                    <a:pt x="1865801" y="21482"/>
                  </a:lnTo>
                  <a:lnTo>
                    <a:pt x="2132344" y="21482"/>
                  </a:lnTo>
                  <a:lnTo>
                    <a:pt x="2398888" y="21482"/>
                  </a:lnTo>
                  <a:lnTo>
                    <a:pt x="2665431" y="21482"/>
                  </a:lnTo>
                  <a:lnTo>
                    <a:pt x="2931974" y="21482"/>
                  </a:lnTo>
                  <a:lnTo>
                    <a:pt x="3198517" y="0"/>
                  </a:lnTo>
                  <a:lnTo>
                    <a:pt x="3465060" y="0"/>
                  </a:lnTo>
                  <a:lnTo>
                    <a:pt x="3731603" y="64447"/>
                  </a:lnTo>
                  <a:lnTo>
                    <a:pt x="3998146" y="0"/>
                  </a:lnTo>
                  <a:lnTo>
                    <a:pt x="4264689" y="128895"/>
                  </a:lnTo>
                  <a:lnTo>
                    <a:pt x="4531233" y="193343"/>
                  </a:lnTo>
                  <a:lnTo>
                    <a:pt x="4797776" y="322239"/>
                  </a:lnTo>
                  <a:lnTo>
                    <a:pt x="5064319" y="257791"/>
                  </a:lnTo>
                  <a:lnTo>
                    <a:pt x="5330862" y="193343"/>
                  </a:lnTo>
                  <a:lnTo>
                    <a:pt x="5597405" y="42965"/>
                  </a:lnTo>
                  <a:lnTo>
                    <a:pt x="5863948" y="42965"/>
                  </a:lnTo>
                  <a:lnTo>
                    <a:pt x="6130491" y="257791"/>
                  </a:lnTo>
                  <a:lnTo>
                    <a:pt x="6397034" y="214826"/>
                  </a:lnTo>
                  <a:lnTo>
                    <a:pt x="6663577" y="322239"/>
                  </a:lnTo>
                </a:path>
              </a:pathLst>
            </a:custGeom>
            <a:ln w="27101" cap="flat">
              <a:solidFill>
                <a:srgbClr val="FFA500">
                  <a:alpha val="100000"/>
                </a:srgbClr>
              </a:solidFill>
              <a:prstDash val="solid"/>
              <a:round/>
            </a:ln>
          </p:spPr>
          <p:txBody>
            <a:bodyPr/>
            <a:lstStyle/>
            <a:p/>
          </p:txBody>
        </p:sp>
        <p:sp>
          <p:nvSpPr>
            <p:cNvPr id="65" name="tx65"/>
            <p:cNvSpPr/>
            <p:nvPr/>
          </p:nvSpPr>
          <p:spPr>
            <a:xfrm>
              <a:off x="1345880"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6" name="tx66"/>
            <p:cNvSpPr/>
            <p:nvPr/>
          </p:nvSpPr>
          <p:spPr>
            <a:xfrm>
              <a:off x="134588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7" name="tx67"/>
            <p:cNvSpPr/>
            <p:nvPr/>
          </p:nvSpPr>
          <p:spPr>
            <a:xfrm>
              <a:off x="267859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8" name="tx68"/>
            <p:cNvSpPr/>
            <p:nvPr/>
          </p:nvSpPr>
          <p:spPr>
            <a:xfrm>
              <a:off x="267859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9" name="tx69"/>
            <p:cNvSpPr/>
            <p:nvPr/>
          </p:nvSpPr>
          <p:spPr>
            <a:xfrm>
              <a:off x="4011311"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0" name="tx70"/>
            <p:cNvSpPr/>
            <p:nvPr/>
          </p:nvSpPr>
          <p:spPr>
            <a:xfrm>
              <a:off x="4011311"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1" name="tx71"/>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2" name="tx72"/>
            <p:cNvSpPr/>
            <p:nvPr/>
          </p:nvSpPr>
          <p:spPr>
            <a:xfrm>
              <a:off x="534402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3" name="tx73"/>
            <p:cNvSpPr/>
            <p:nvPr/>
          </p:nvSpPr>
          <p:spPr>
            <a:xfrm>
              <a:off x="6410199"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4" name="tx74"/>
            <p:cNvSpPr/>
            <p:nvPr/>
          </p:nvSpPr>
          <p:spPr>
            <a:xfrm>
              <a:off x="6410199"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75" name="tx75"/>
            <p:cNvSpPr/>
            <p:nvPr/>
          </p:nvSpPr>
          <p:spPr>
            <a:xfrm>
              <a:off x="6676742"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6" name="tx76"/>
            <p:cNvSpPr/>
            <p:nvPr/>
          </p:nvSpPr>
          <p:spPr>
            <a:xfrm>
              <a:off x="6676742"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7" name="tx77"/>
            <p:cNvSpPr/>
            <p:nvPr/>
          </p:nvSpPr>
          <p:spPr>
            <a:xfrm>
              <a:off x="694328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8" name="tx78"/>
            <p:cNvSpPr/>
            <p:nvPr/>
          </p:nvSpPr>
          <p:spPr>
            <a:xfrm>
              <a:off x="694328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9" name="tx79"/>
            <p:cNvSpPr/>
            <p:nvPr/>
          </p:nvSpPr>
          <p:spPr>
            <a:xfrm>
              <a:off x="7209828"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0" name="tx80"/>
            <p:cNvSpPr/>
            <p:nvPr/>
          </p:nvSpPr>
          <p:spPr>
            <a:xfrm>
              <a:off x="7209828"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1" name="tx81"/>
            <p:cNvSpPr/>
            <p:nvPr/>
          </p:nvSpPr>
          <p:spPr>
            <a:xfrm>
              <a:off x="747637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2" name="tx82"/>
            <p:cNvSpPr/>
            <p:nvPr/>
          </p:nvSpPr>
          <p:spPr>
            <a:xfrm>
              <a:off x="7476372"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3" name="tx83"/>
            <p:cNvSpPr/>
            <p:nvPr/>
          </p:nvSpPr>
          <p:spPr>
            <a:xfrm>
              <a:off x="7742915"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4" name="tx84"/>
            <p:cNvSpPr/>
            <p:nvPr/>
          </p:nvSpPr>
          <p:spPr>
            <a:xfrm>
              <a:off x="7742915"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85" name="tx85"/>
            <p:cNvSpPr/>
            <p:nvPr/>
          </p:nvSpPr>
          <p:spPr>
            <a:xfrm>
              <a:off x="8009458"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6" name="tx86"/>
            <p:cNvSpPr/>
            <p:nvPr/>
          </p:nvSpPr>
          <p:spPr>
            <a:xfrm>
              <a:off x="8009458"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7" name="tx87"/>
            <p:cNvSpPr/>
            <p:nvPr/>
          </p:nvSpPr>
          <p:spPr>
            <a:xfrm>
              <a:off x="1340869" y="407432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8" name="tx88"/>
            <p:cNvSpPr/>
            <p:nvPr/>
          </p:nvSpPr>
          <p:spPr>
            <a:xfrm>
              <a:off x="2673584" y="40597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9" name="tx89"/>
            <p:cNvSpPr/>
            <p:nvPr/>
          </p:nvSpPr>
          <p:spPr>
            <a:xfrm>
              <a:off x="4006300" y="408691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0" name="tx90"/>
            <p:cNvSpPr/>
            <p:nvPr/>
          </p:nvSpPr>
          <p:spPr>
            <a:xfrm>
              <a:off x="5339016" y="413253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1" name="tx91"/>
            <p:cNvSpPr/>
            <p:nvPr/>
          </p:nvSpPr>
          <p:spPr>
            <a:xfrm>
              <a:off x="6405188" y="38455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92" name="tx92"/>
            <p:cNvSpPr/>
            <p:nvPr/>
          </p:nvSpPr>
          <p:spPr>
            <a:xfrm>
              <a:off x="6671731" y="39309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93" name="tx93"/>
            <p:cNvSpPr/>
            <p:nvPr/>
          </p:nvSpPr>
          <p:spPr>
            <a:xfrm>
              <a:off x="6938274" y="404951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4" name="tx94"/>
            <p:cNvSpPr/>
            <p:nvPr/>
          </p:nvSpPr>
          <p:spPr>
            <a:xfrm>
              <a:off x="7204817" y="40657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5" name="tx95"/>
            <p:cNvSpPr/>
            <p:nvPr/>
          </p:nvSpPr>
          <p:spPr>
            <a:xfrm>
              <a:off x="7441216" y="37371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96" name="tx96"/>
            <p:cNvSpPr/>
            <p:nvPr/>
          </p:nvSpPr>
          <p:spPr>
            <a:xfrm>
              <a:off x="7737904" y="38105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97" name="tx97"/>
            <p:cNvSpPr/>
            <p:nvPr/>
          </p:nvSpPr>
          <p:spPr>
            <a:xfrm>
              <a:off x="7974302" y="366541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98" name="tx98"/>
            <p:cNvSpPr/>
            <p:nvPr/>
          </p:nvSpPr>
          <p:spPr>
            <a:xfrm>
              <a:off x="6405188" y="33294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9" name="tx99"/>
            <p:cNvSpPr/>
            <p:nvPr/>
          </p:nvSpPr>
          <p:spPr>
            <a:xfrm>
              <a:off x="6671731" y="352718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0" name="tx100"/>
            <p:cNvSpPr/>
            <p:nvPr/>
          </p:nvSpPr>
          <p:spPr>
            <a:xfrm>
              <a:off x="7471361" y="31863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1" name="tx101"/>
            <p:cNvSpPr/>
            <p:nvPr/>
          </p:nvSpPr>
          <p:spPr>
            <a:xfrm>
              <a:off x="7737904" y="335358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2" name="tx102"/>
            <p:cNvSpPr/>
            <p:nvPr/>
          </p:nvSpPr>
          <p:spPr>
            <a:xfrm>
              <a:off x="8004447" y="30209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3" name="tx103"/>
            <p:cNvSpPr/>
            <p:nvPr/>
          </p:nvSpPr>
          <p:spPr>
            <a:xfrm>
              <a:off x="4013835" y="393206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04" name="tx104"/>
            <p:cNvSpPr/>
            <p:nvPr/>
          </p:nvSpPr>
          <p:spPr>
            <a:xfrm>
              <a:off x="6385593" y="3074631"/>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14.2</a:t>
              </a:r>
            </a:p>
          </p:txBody>
        </p:sp>
        <p:sp>
          <p:nvSpPr>
            <p:cNvPr id="105" name="tx105"/>
            <p:cNvSpPr/>
            <p:nvPr/>
          </p:nvSpPr>
          <p:spPr>
            <a:xfrm>
              <a:off x="6652136" y="3298887"/>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11.1</a:t>
              </a:r>
            </a:p>
          </p:txBody>
        </p:sp>
        <p:sp>
          <p:nvSpPr>
            <p:cNvPr id="106" name="tx106"/>
            <p:cNvSpPr/>
            <p:nvPr/>
          </p:nvSpPr>
          <p:spPr>
            <a:xfrm>
              <a:off x="6945809" y="3860037"/>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07" name="tx107"/>
            <p:cNvSpPr/>
            <p:nvPr/>
          </p:nvSpPr>
          <p:spPr>
            <a:xfrm>
              <a:off x="7212352" y="385420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08" name="tx108"/>
            <p:cNvSpPr/>
            <p:nvPr/>
          </p:nvSpPr>
          <p:spPr>
            <a:xfrm>
              <a:off x="7451765" y="300418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15.1</a:t>
              </a:r>
            </a:p>
          </p:txBody>
        </p:sp>
        <p:sp>
          <p:nvSpPr>
            <p:cNvPr id="109" name="tx109"/>
            <p:cNvSpPr/>
            <p:nvPr/>
          </p:nvSpPr>
          <p:spPr>
            <a:xfrm>
              <a:off x="7718308" y="318928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12.6</a:t>
              </a:r>
            </a:p>
          </p:txBody>
        </p:sp>
        <p:sp>
          <p:nvSpPr>
            <p:cNvPr id="110" name="tx110"/>
            <p:cNvSpPr/>
            <p:nvPr/>
          </p:nvSpPr>
          <p:spPr>
            <a:xfrm>
              <a:off x="7984851" y="2818006"/>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17.7</a:t>
              </a:r>
            </a:p>
          </p:txBody>
        </p:sp>
        <p:sp>
          <p:nvSpPr>
            <p:cNvPr id="111" name="tx111"/>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639902" y="343084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3" name="tx113"/>
            <p:cNvSpPr/>
            <p:nvPr/>
          </p:nvSpPr>
          <p:spPr>
            <a:xfrm>
              <a:off x="639902" y="270179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4" name="tx114"/>
            <p:cNvSpPr/>
            <p:nvPr/>
          </p:nvSpPr>
          <p:spPr>
            <a:xfrm>
              <a:off x="639902" y="1972677"/>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5" name="tx11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3" name="pl133"/>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4" name="pl134"/>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5" name="tx135"/>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6" name="tx136"/>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7" name="rc137"/>
            <p:cNvSpPr/>
            <p:nvPr/>
          </p:nvSpPr>
          <p:spPr>
            <a:xfrm>
              <a:off x="4678790" y="5080163"/>
              <a:ext cx="201456" cy="201456"/>
            </a:xfrm>
            <a:prstGeom prst="rect">
              <a:avLst/>
            </a:prstGeom>
            <a:solidFill>
              <a:srgbClr val="E2231A">
                <a:alpha val="90196"/>
              </a:srgbClr>
            </a:solidFill>
          </p:spPr>
          <p:txBody>
            <a:bodyPr/>
            <a:lstStyle/>
            <a:p/>
          </p:txBody>
        </p:sp>
        <p:sp>
          <p:nvSpPr>
            <p:cNvPr id="138" name="rc138"/>
            <p:cNvSpPr/>
            <p:nvPr/>
          </p:nvSpPr>
          <p:spPr>
            <a:xfrm>
              <a:off x="5642950" y="5080163"/>
              <a:ext cx="201456" cy="201456"/>
            </a:xfrm>
            <a:prstGeom prst="rect">
              <a:avLst/>
            </a:prstGeom>
            <a:solidFill>
              <a:srgbClr val="B3B3B3">
                <a:alpha val="90196"/>
              </a:srgbClr>
            </a:solidFill>
          </p:spPr>
          <p:txBody>
            <a:bodyPr/>
            <a:lstStyle/>
            <a:p/>
          </p:txBody>
        </p:sp>
        <p:sp>
          <p:nvSpPr>
            <p:cNvPr id="139" name="tx139"/>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0" name="tx140"/>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1" name="tx141"/>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2" name="tx142"/>
            <p:cNvSpPr/>
            <p:nvPr/>
          </p:nvSpPr>
          <p:spPr>
            <a:xfrm>
              <a:off x="951100" y="1592892"/>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Czechia, 2000-2025</a:t>
              </a:r>
            </a:p>
          </p:txBody>
        </p:sp>
        <p:sp>
          <p:nvSpPr>
            <p:cNvPr id="143" name="pl143"/>
            <p:cNvSpPr/>
            <p:nvPr/>
          </p:nvSpPr>
          <p:spPr>
            <a:xfrm>
              <a:off x="22724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2247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617711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81294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24861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20094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715328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296273" y="5840557"/>
              <a:ext cx="3491951" cy="124062"/>
            </a:xfrm>
            <a:prstGeom prst="rect">
              <a:avLst/>
            </a:prstGeom>
            <a:solidFill>
              <a:srgbClr val="E2231A">
                <a:alpha val="90196"/>
              </a:srgbClr>
            </a:solidFill>
          </p:spPr>
          <p:txBody>
            <a:bodyPr/>
            <a:lstStyle/>
            <a:p/>
          </p:txBody>
        </p:sp>
        <p:sp>
          <p:nvSpPr>
            <p:cNvPr id="155" name="rc155"/>
            <p:cNvSpPr/>
            <p:nvPr/>
          </p:nvSpPr>
          <p:spPr>
            <a:xfrm>
              <a:off x="1296273" y="5685479"/>
              <a:ext cx="3867581" cy="124062"/>
            </a:xfrm>
            <a:prstGeom prst="rect">
              <a:avLst/>
            </a:prstGeom>
            <a:solidFill>
              <a:srgbClr val="E2231A">
                <a:alpha val="90196"/>
              </a:srgbClr>
            </a:solidFill>
          </p:spPr>
          <p:txBody>
            <a:bodyPr/>
            <a:lstStyle/>
            <a:p/>
          </p:txBody>
        </p:sp>
        <p:sp>
          <p:nvSpPr>
            <p:cNvPr id="156" name="rc156"/>
            <p:cNvSpPr/>
            <p:nvPr/>
          </p:nvSpPr>
          <p:spPr>
            <a:xfrm>
              <a:off x="1296273" y="5530401"/>
              <a:ext cx="5421251" cy="124062"/>
            </a:xfrm>
            <a:prstGeom prst="rect">
              <a:avLst/>
            </a:prstGeom>
            <a:solidFill>
              <a:srgbClr val="E2231A">
                <a:alpha val="90196"/>
              </a:srgbClr>
            </a:solidFill>
          </p:spPr>
          <p:txBody>
            <a:bodyPr/>
            <a:lstStyle/>
            <a:p/>
          </p:txBody>
        </p:sp>
        <p:sp>
          <p:nvSpPr>
            <p:cNvPr id="157" name="rc157"/>
            <p:cNvSpPr/>
            <p:nvPr/>
          </p:nvSpPr>
          <p:spPr>
            <a:xfrm>
              <a:off x="4788225" y="5840557"/>
              <a:ext cx="2037069" cy="124062"/>
            </a:xfrm>
            <a:prstGeom prst="rect">
              <a:avLst/>
            </a:prstGeom>
            <a:solidFill>
              <a:srgbClr val="B3B3B3">
                <a:alpha val="90196"/>
              </a:srgbClr>
            </a:solidFill>
          </p:spPr>
          <p:txBody>
            <a:bodyPr/>
            <a:lstStyle/>
            <a:p/>
          </p:txBody>
        </p:sp>
        <p:sp>
          <p:nvSpPr>
            <p:cNvPr id="158" name="rc158"/>
            <p:cNvSpPr/>
            <p:nvPr/>
          </p:nvSpPr>
          <p:spPr>
            <a:xfrm>
              <a:off x="5163855" y="5685479"/>
              <a:ext cx="1040986" cy="124062"/>
            </a:xfrm>
            <a:prstGeom prst="rect">
              <a:avLst/>
            </a:prstGeom>
            <a:solidFill>
              <a:srgbClr val="B3B3B3">
                <a:alpha val="90196"/>
              </a:srgbClr>
            </a:solidFill>
          </p:spPr>
          <p:txBody>
            <a:bodyPr/>
            <a:lstStyle/>
            <a:p/>
          </p:txBody>
        </p:sp>
        <p:sp>
          <p:nvSpPr>
            <p:cNvPr id="159" name="rc159"/>
            <p:cNvSpPr/>
            <p:nvPr/>
          </p:nvSpPr>
          <p:spPr>
            <a:xfrm>
              <a:off x="6717525" y="5530401"/>
              <a:ext cx="1482214" cy="124062"/>
            </a:xfrm>
            <a:prstGeom prst="rect">
              <a:avLst/>
            </a:prstGeom>
            <a:solidFill>
              <a:srgbClr val="B3B3B3">
                <a:alpha val="90196"/>
              </a:srgbClr>
            </a:solidFill>
          </p:spPr>
          <p:txBody>
            <a:bodyPr/>
            <a:lstStyle/>
            <a:p/>
          </p:txBody>
        </p:sp>
        <p:sp>
          <p:nvSpPr>
            <p:cNvPr id="160" name="tx160"/>
            <p:cNvSpPr/>
            <p:nvPr/>
          </p:nvSpPr>
          <p:spPr>
            <a:xfrm>
              <a:off x="6937821"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61" name="tx161"/>
            <p:cNvSpPr/>
            <p:nvPr/>
          </p:nvSpPr>
          <p:spPr>
            <a:xfrm>
              <a:off x="6317368"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12.6</a:t>
              </a:r>
            </a:p>
          </p:txBody>
        </p:sp>
        <p:sp>
          <p:nvSpPr>
            <p:cNvPr id="162" name="tx162"/>
            <p:cNvSpPr/>
            <p:nvPr/>
          </p:nvSpPr>
          <p:spPr>
            <a:xfrm>
              <a:off x="8312267"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17.7</a:t>
              </a:r>
            </a:p>
          </p:txBody>
        </p:sp>
        <p:sp>
          <p:nvSpPr>
            <p:cNvPr id="163" name="tx163"/>
            <p:cNvSpPr/>
            <p:nvPr/>
          </p:nvSpPr>
          <p:spPr>
            <a:xfrm>
              <a:off x="2961877"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8.9</a:t>
              </a:r>
            </a:p>
          </p:txBody>
        </p:sp>
        <p:sp>
          <p:nvSpPr>
            <p:cNvPr id="164" name="tx164"/>
            <p:cNvSpPr/>
            <p:nvPr/>
          </p:nvSpPr>
          <p:spPr>
            <a:xfrm>
              <a:off x="314969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9.9</a:t>
              </a:r>
            </a:p>
          </p:txBody>
        </p:sp>
        <p:sp>
          <p:nvSpPr>
            <p:cNvPr id="165" name="tx165"/>
            <p:cNvSpPr/>
            <p:nvPr/>
          </p:nvSpPr>
          <p:spPr>
            <a:xfrm>
              <a:off x="389437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13.9</a:t>
              </a:r>
            </a:p>
          </p:txBody>
        </p:sp>
        <p:sp>
          <p:nvSpPr>
            <p:cNvPr id="166" name="tx166"/>
            <p:cNvSpPr/>
            <p:nvPr/>
          </p:nvSpPr>
          <p:spPr>
            <a:xfrm>
              <a:off x="5726387"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a:t>
              </a:r>
            </a:p>
          </p:txBody>
        </p:sp>
        <p:sp>
          <p:nvSpPr>
            <p:cNvPr id="167" name="tx167"/>
            <p:cNvSpPr/>
            <p:nvPr/>
          </p:nvSpPr>
          <p:spPr>
            <a:xfrm>
              <a:off x="5603976"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68" name="tx168"/>
            <p:cNvSpPr/>
            <p:nvPr/>
          </p:nvSpPr>
          <p:spPr>
            <a:xfrm>
              <a:off x="7378261"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69" name="tx16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0" name="tx17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1" name="tx17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2" name="tx172"/>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3" name="tx173"/>
            <p:cNvSpPr/>
            <p:nvPr/>
          </p:nvSpPr>
          <p:spPr>
            <a:xfrm>
              <a:off x="3163175" y="605656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4" name="tx174"/>
            <p:cNvSpPr/>
            <p:nvPr/>
          </p:nvSpPr>
          <p:spPr>
            <a:xfrm>
              <a:off x="5076665"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5" name="tx175"/>
            <p:cNvSpPr/>
            <p:nvPr/>
          </p:nvSpPr>
          <p:spPr>
            <a:xfrm>
              <a:off x="702900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6" name="tx176"/>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8" name="tx17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84%. This is lower than in 2019, where coverage was 92%.
14,000 children missed their routine first dose of measles vaccine.
MCV2 is typically administered to children between 18 months and five years old. MCV2 coverage declined at 84% in 2025.</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89% in 2024 to 84% in 2025 - below the 95% level needed to prevent outbreaks and, leaving 14,000 children without any protection against measles. MCV2 coverage declined at from 89% in 2024 to 84% in 2025 - below the IA2030 target of 90%.</a:t>
            </a:r>
          </a:p>
        </p:txBody>
      </p:sp>
      <p:grpSp xmlns:pic="http://schemas.openxmlformats.org/drawingml/2006/picture">
        <p:nvGrpSpPr>
          <p:cNvPr id="181" name=""/>
          <p:cNvGrpSpPr/>
          <p:nvPr/>
        </p:nvGrpSpPr>
        <p:grpSpPr>
          <a:xfrm>
            <a:off x="292608" y="1097280"/>
            <a:ext cx="8595360" cy="28575"/>
            <a:chOff x="292608" y="1097280"/>
            <a:chExt cx="8595360" cy="28575"/>
          </a:xfrm>
        </p:grpSpPr>
        <p:sp>
          <p:nvSpPr>
            <p:cNvPr id="18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28070"/>
            </a:xfrm>
            <a:custGeom>
              <a:avLst/>
              <a:pathLst>
                <a:path w="3397293" h="328070">
                  <a:moveTo>
                    <a:pt x="0" y="43742"/>
                  </a:moveTo>
                  <a:lnTo>
                    <a:pt x="135891" y="43742"/>
                  </a:lnTo>
                  <a:lnTo>
                    <a:pt x="271783" y="21871"/>
                  </a:lnTo>
                  <a:lnTo>
                    <a:pt x="407675" y="43742"/>
                  </a:lnTo>
                  <a:lnTo>
                    <a:pt x="543566" y="43742"/>
                  </a:lnTo>
                  <a:lnTo>
                    <a:pt x="679458" y="43742"/>
                  </a:lnTo>
                  <a:lnTo>
                    <a:pt x="815350" y="43742"/>
                  </a:lnTo>
                  <a:lnTo>
                    <a:pt x="951242" y="21871"/>
                  </a:lnTo>
                  <a:lnTo>
                    <a:pt x="1087133" y="43742"/>
                  </a:lnTo>
                  <a:lnTo>
                    <a:pt x="1223025" y="21871"/>
                  </a:lnTo>
                  <a:lnTo>
                    <a:pt x="1358917" y="21871"/>
                  </a:lnTo>
                  <a:lnTo>
                    <a:pt x="1494809" y="21871"/>
                  </a:lnTo>
                  <a:lnTo>
                    <a:pt x="1630700" y="21871"/>
                  </a:lnTo>
                  <a:lnTo>
                    <a:pt x="1766592" y="0"/>
                  </a:lnTo>
                  <a:lnTo>
                    <a:pt x="1902484" y="0"/>
                  </a:lnTo>
                  <a:lnTo>
                    <a:pt x="2038375" y="0"/>
                  </a:lnTo>
                  <a:lnTo>
                    <a:pt x="2174267" y="21871"/>
                  </a:lnTo>
                  <a:lnTo>
                    <a:pt x="2310159" y="43742"/>
                  </a:lnTo>
                  <a:lnTo>
                    <a:pt x="2446051" y="65614"/>
                  </a:lnTo>
                  <a:lnTo>
                    <a:pt x="2581942" y="153099"/>
                  </a:lnTo>
                  <a:lnTo>
                    <a:pt x="2717834" y="109356"/>
                  </a:lnTo>
                  <a:lnTo>
                    <a:pt x="2853726" y="43742"/>
                  </a:lnTo>
                  <a:lnTo>
                    <a:pt x="2989618" y="43742"/>
                  </a:lnTo>
                  <a:lnTo>
                    <a:pt x="3125509" y="262456"/>
                  </a:lnTo>
                  <a:lnTo>
                    <a:pt x="3261401" y="218713"/>
                  </a:lnTo>
                  <a:lnTo>
                    <a:pt x="3397293" y="3280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28070"/>
            </a:xfrm>
            <a:custGeom>
              <a:avLst/>
              <a:pathLst>
                <a:path w="3397293" h="328070">
                  <a:moveTo>
                    <a:pt x="0" y="43742"/>
                  </a:moveTo>
                  <a:lnTo>
                    <a:pt x="135891" y="43742"/>
                  </a:lnTo>
                  <a:lnTo>
                    <a:pt x="271783" y="21871"/>
                  </a:lnTo>
                  <a:lnTo>
                    <a:pt x="407675" y="43742"/>
                  </a:lnTo>
                  <a:lnTo>
                    <a:pt x="543566" y="43742"/>
                  </a:lnTo>
                  <a:lnTo>
                    <a:pt x="679458" y="43742"/>
                  </a:lnTo>
                  <a:lnTo>
                    <a:pt x="815350" y="43742"/>
                  </a:lnTo>
                  <a:lnTo>
                    <a:pt x="951242" y="21871"/>
                  </a:lnTo>
                  <a:lnTo>
                    <a:pt x="1087133" y="43742"/>
                  </a:lnTo>
                  <a:lnTo>
                    <a:pt x="1223025" y="21871"/>
                  </a:lnTo>
                  <a:lnTo>
                    <a:pt x="1358917" y="21871"/>
                  </a:lnTo>
                  <a:lnTo>
                    <a:pt x="1494809" y="21871"/>
                  </a:lnTo>
                  <a:lnTo>
                    <a:pt x="1630700" y="21871"/>
                  </a:lnTo>
                  <a:lnTo>
                    <a:pt x="1766592" y="0"/>
                  </a:lnTo>
                  <a:lnTo>
                    <a:pt x="1902484" y="0"/>
                  </a:lnTo>
                  <a:lnTo>
                    <a:pt x="2038375" y="0"/>
                  </a:lnTo>
                  <a:lnTo>
                    <a:pt x="2174267" y="21871"/>
                  </a:lnTo>
                  <a:lnTo>
                    <a:pt x="2310159" y="43742"/>
                  </a:lnTo>
                  <a:lnTo>
                    <a:pt x="2446051" y="65614"/>
                  </a:lnTo>
                  <a:lnTo>
                    <a:pt x="2581942" y="153099"/>
                  </a:lnTo>
                  <a:lnTo>
                    <a:pt x="2717834" y="109356"/>
                  </a:lnTo>
                  <a:lnTo>
                    <a:pt x="2853726" y="43742"/>
                  </a:lnTo>
                  <a:lnTo>
                    <a:pt x="2989618" y="43742"/>
                  </a:lnTo>
                  <a:lnTo>
                    <a:pt x="3125509" y="262456"/>
                  </a:lnTo>
                  <a:lnTo>
                    <a:pt x="3261401" y="218713"/>
                  </a:lnTo>
                  <a:lnTo>
                    <a:pt x="3397293" y="3280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28070"/>
            </a:xfrm>
            <a:custGeom>
              <a:avLst/>
              <a:pathLst>
                <a:path w="3397293" h="328070">
                  <a:moveTo>
                    <a:pt x="0" y="43742"/>
                  </a:moveTo>
                  <a:lnTo>
                    <a:pt x="135891" y="43742"/>
                  </a:lnTo>
                  <a:lnTo>
                    <a:pt x="271783" y="21871"/>
                  </a:lnTo>
                  <a:lnTo>
                    <a:pt x="407675" y="43742"/>
                  </a:lnTo>
                  <a:lnTo>
                    <a:pt x="543566" y="43742"/>
                  </a:lnTo>
                  <a:lnTo>
                    <a:pt x="679458" y="43742"/>
                  </a:lnTo>
                  <a:lnTo>
                    <a:pt x="815350" y="43742"/>
                  </a:lnTo>
                  <a:lnTo>
                    <a:pt x="951242" y="21871"/>
                  </a:lnTo>
                  <a:lnTo>
                    <a:pt x="1087133" y="43742"/>
                  </a:lnTo>
                  <a:lnTo>
                    <a:pt x="1223025" y="21871"/>
                  </a:lnTo>
                  <a:lnTo>
                    <a:pt x="1358917" y="21871"/>
                  </a:lnTo>
                  <a:lnTo>
                    <a:pt x="1494809" y="21871"/>
                  </a:lnTo>
                  <a:lnTo>
                    <a:pt x="1630700" y="21871"/>
                  </a:lnTo>
                  <a:lnTo>
                    <a:pt x="1766592" y="0"/>
                  </a:lnTo>
                  <a:lnTo>
                    <a:pt x="1902484" y="0"/>
                  </a:lnTo>
                  <a:lnTo>
                    <a:pt x="2038375" y="0"/>
                  </a:lnTo>
                  <a:lnTo>
                    <a:pt x="2174267" y="21871"/>
                  </a:lnTo>
                  <a:lnTo>
                    <a:pt x="2310159" y="43742"/>
                  </a:lnTo>
                  <a:lnTo>
                    <a:pt x="2446051" y="65614"/>
                  </a:lnTo>
                  <a:lnTo>
                    <a:pt x="2581942" y="153099"/>
                  </a:lnTo>
                  <a:lnTo>
                    <a:pt x="2717834" y="109356"/>
                  </a:lnTo>
                  <a:lnTo>
                    <a:pt x="2853726" y="43742"/>
                  </a:lnTo>
                  <a:lnTo>
                    <a:pt x="2989618" y="43742"/>
                  </a:lnTo>
                  <a:lnTo>
                    <a:pt x="3125509" y="262456"/>
                  </a:lnTo>
                  <a:lnTo>
                    <a:pt x="3261401" y="218713"/>
                  </a:lnTo>
                  <a:lnTo>
                    <a:pt x="3397293" y="3280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6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6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895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140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709" y="4988970"/>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Czechia</a:t>
              </a:r>
            </a:p>
          </p:txBody>
        </p:sp>
        <p:sp>
          <p:nvSpPr>
            <p:cNvPr id="60" name="tx60"/>
            <p:cNvSpPr/>
            <p:nvPr/>
          </p:nvSpPr>
          <p:spPr>
            <a:xfrm>
              <a:off x="250605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850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48880" y="1403693"/>
              <a:ext cx="25414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Czechia,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20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067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008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832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80856"/>
              <a:ext cx="3397293" cy="1076480"/>
            </a:xfrm>
            <a:custGeom>
              <a:avLst/>
              <a:pathLst>
                <a:path w="3397293" h="1076480">
                  <a:moveTo>
                    <a:pt x="0" y="143530"/>
                  </a:moveTo>
                  <a:lnTo>
                    <a:pt x="135891" y="143530"/>
                  </a:lnTo>
                  <a:lnTo>
                    <a:pt x="271783" y="71765"/>
                  </a:lnTo>
                  <a:lnTo>
                    <a:pt x="407675" y="143530"/>
                  </a:lnTo>
                  <a:lnTo>
                    <a:pt x="543566" y="143530"/>
                  </a:lnTo>
                  <a:lnTo>
                    <a:pt x="679458" y="143530"/>
                  </a:lnTo>
                  <a:lnTo>
                    <a:pt x="815350" y="143530"/>
                  </a:lnTo>
                  <a:lnTo>
                    <a:pt x="951242" y="71765"/>
                  </a:lnTo>
                  <a:lnTo>
                    <a:pt x="1087133" y="143530"/>
                  </a:lnTo>
                  <a:lnTo>
                    <a:pt x="1223025" y="71765"/>
                  </a:lnTo>
                  <a:lnTo>
                    <a:pt x="1358917" y="71765"/>
                  </a:lnTo>
                  <a:lnTo>
                    <a:pt x="1494809" y="71765"/>
                  </a:lnTo>
                  <a:lnTo>
                    <a:pt x="1630700" y="71765"/>
                  </a:lnTo>
                  <a:lnTo>
                    <a:pt x="1766592" y="0"/>
                  </a:lnTo>
                  <a:lnTo>
                    <a:pt x="1902484" y="0"/>
                  </a:lnTo>
                  <a:lnTo>
                    <a:pt x="2038375" y="0"/>
                  </a:lnTo>
                  <a:lnTo>
                    <a:pt x="2174267" y="71765"/>
                  </a:lnTo>
                  <a:lnTo>
                    <a:pt x="2310159" y="143530"/>
                  </a:lnTo>
                  <a:lnTo>
                    <a:pt x="2446051" y="215296"/>
                  </a:lnTo>
                  <a:lnTo>
                    <a:pt x="2581942" y="502357"/>
                  </a:lnTo>
                  <a:lnTo>
                    <a:pt x="2717834" y="358826"/>
                  </a:lnTo>
                  <a:lnTo>
                    <a:pt x="2853726" y="143530"/>
                  </a:lnTo>
                  <a:lnTo>
                    <a:pt x="2989618" y="143530"/>
                  </a:lnTo>
                  <a:lnTo>
                    <a:pt x="3125509" y="861184"/>
                  </a:lnTo>
                  <a:lnTo>
                    <a:pt x="3261401" y="717653"/>
                  </a:lnTo>
                  <a:lnTo>
                    <a:pt x="3397293" y="107648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83214"/>
              <a:ext cx="3397293" cy="1076480"/>
            </a:xfrm>
            <a:custGeom>
              <a:avLst/>
              <a:pathLst>
                <a:path w="3397293" h="1076480">
                  <a:moveTo>
                    <a:pt x="0" y="1076480"/>
                  </a:moveTo>
                  <a:lnTo>
                    <a:pt x="135891" y="1004715"/>
                  </a:lnTo>
                  <a:lnTo>
                    <a:pt x="271783" y="1004715"/>
                  </a:lnTo>
                  <a:lnTo>
                    <a:pt x="407675" y="932949"/>
                  </a:lnTo>
                  <a:lnTo>
                    <a:pt x="543566" y="789419"/>
                  </a:lnTo>
                  <a:lnTo>
                    <a:pt x="679458" y="645888"/>
                  </a:lnTo>
                  <a:lnTo>
                    <a:pt x="815350" y="502357"/>
                  </a:lnTo>
                  <a:lnTo>
                    <a:pt x="951242" y="502357"/>
                  </a:lnTo>
                  <a:lnTo>
                    <a:pt x="1087133" y="358826"/>
                  </a:lnTo>
                  <a:lnTo>
                    <a:pt x="1223025" y="215296"/>
                  </a:lnTo>
                  <a:lnTo>
                    <a:pt x="1358917" y="143530"/>
                  </a:lnTo>
                  <a:lnTo>
                    <a:pt x="1494809" y="143530"/>
                  </a:lnTo>
                  <a:lnTo>
                    <a:pt x="1630700" y="143530"/>
                  </a:lnTo>
                  <a:lnTo>
                    <a:pt x="1766592" y="143530"/>
                  </a:lnTo>
                  <a:lnTo>
                    <a:pt x="1902484" y="143530"/>
                  </a:lnTo>
                  <a:lnTo>
                    <a:pt x="2038375" y="143530"/>
                  </a:lnTo>
                  <a:lnTo>
                    <a:pt x="2174267" y="71765"/>
                  </a:lnTo>
                  <a:lnTo>
                    <a:pt x="2310159" y="71765"/>
                  </a:lnTo>
                  <a:lnTo>
                    <a:pt x="2446051" y="0"/>
                  </a:lnTo>
                  <a:lnTo>
                    <a:pt x="2581942" y="0"/>
                  </a:lnTo>
                  <a:lnTo>
                    <a:pt x="2717834" y="215296"/>
                  </a:lnTo>
                  <a:lnTo>
                    <a:pt x="2853726" y="358826"/>
                  </a:lnTo>
                  <a:lnTo>
                    <a:pt x="2989618" y="215296"/>
                  </a:lnTo>
                  <a:lnTo>
                    <a:pt x="3125509" y="215296"/>
                  </a:lnTo>
                  <a:lnTo>
                    <a:pt x="3261401" y="143530"/>
                  </a:lnTo>
                  <a:lnTo>
                    <a:pt x="3397293" y="14353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983214"/>
              <a:ext cx="3397293" cy="215296"/>
            </a:xfrm>
            <a:custGeom>
              <a:avLst/>
              <a:pathLst>
                <a:path w="3397293" h="215296">
                  <a:moveTo>
                    <a:pt x="0" y="215296"/>
                  </a:moveTo>
                  <a:lnTo>
                    <a:pt x="135891" y="143530"/>
                  </a:lnTo>
                  <a:lnTo>
                    <a:pt x="271783" y="143530"/>
                  </a:lnTo>
                  <a:lnTo>
                    <a:pt x="407675" y="71765"/>
                  </a:lnTo>
                  <a:lnTo>
                    <a:pt x="543566" y="71765"/>
                  </a:lnTo>
                  <a:lnTo>
                    <a:pt x="679458" y="71765"/>
                  </a:lnTo>
                  <a:lnTo>
                    <a:pt x="815350" y="0"/>
                  </a:lnTo>
                  <a:lnTo>
                    <a:pt x="951242" y="71765"/>
                  </a:lnTo>
                  <a:lnTo>
                    <a:pt x="1087133" y="0"/>
                  </a:lnTo>
                  <a:lnTo>
                    <a:pt x="1223025" y="71765"/>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7176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8321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80856"/>
              <a:ext cx="3397293" cy="1076480"/>
            </a:xfrm>
            <a:custGeom>
              <a:avLst/>
              <a:pathLst>
                <a:path w="3397293" h="1076480">
                  <a:moveTo>
                    <a:pt x="0" y="143530"/>
                  </a:moveTo>
                  <a:lnTo>
                    <a:pt x="135891" y="143530"/>
                  </a:lnTo>
                  <a:lnTo>
                    <a:pt x="271783" y="71765"/>
                  </a:lnTo>
                  <a:lnTo>
                    <a:pt x="407675" y="143530"/>
                  </a:lnTo>
                  <a:lnTo>
                    <a:pt x="543566" y="143530"/>
                  </a:lnTo>
                  <a:lnTo>
                    <a:pt x="679458" y="143530"/>
                  </a:lnTo>
                  <a:lnTo>
                    <a:pt x="815350" y="143530"/>
                  </a:lnTo>
                  <a:lnTo>
                    <a:pt x="951242" y="71765"/>
                  </a:lnTo>
                  <a:lnTo>
                    <a:pt x="1087133" y="143530"/>
                  </a:lnTo>
                  <a:lnTo>
                    <a:pt x="1223025" y="71765"/>
                  </a:lnTo>
                  <a:lnTo>
                    <a:pt x="1358917" y="71765"/>
                  </a:lnTo>
                  <a:lnTo>
                    <a:pt x="1494809" y="71765"/>
                  </a:lnTo>
                  <a:lnTo>
                    <a:pt x="1630700" y="71765"/>
                  </a:lnTo>
                  <a:lnTo>
                    <a:pt x="1766592" y="0"/>
                  </a:lnTo>
                  <a:lnTo>
                    <a:pt x="1902484" y="0"/>
                  </a:lnTo>
                  <a:lnTo>
                    <a:pt x="2038375" y="0"/>
                  </a:lnTo>
                  <a:lnTo>
                    <a:pt x="2174267" y="71765"/>
                  </a:lnTo>
                  <a:lnTo>
                    <a:pt x="2310159" y="143530"/>
                  </a:lnTo>
                  <a:lnTo>
                    <a:pt x="2446051" y="215296"/>
                  </a:lnTo>
                  <a:lnTo>
                    <a:pt x="2581942" y="502357"/>
                  </a:lnTo>
                  <a:lnTo>
                    <a:pt x="2717834" y="358826"/>
                  </a:lnTo>
                  <a:lnTo>
                    <a:pt x="2853726" y="143530"/>
                  </a:lnTo>
                  <a:lnTo>
                    <a:pt x="2989618" y="143530"/>
                  </a:lnTo>
                  <a:lnTo>
                    <a:pt x="3125509" y="861184"/>
                  </a:lnTo>
                  <a:lnTo>
                    <a:pt x="3261401" y="717653"/>
                  </a:lnTo>
                  <a:lnTo>
                    <a:pt x="3397293" y="107648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366032"/>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366032"/>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366032"/>
              <a:ext cx="0" cy="186589"/>
            </a:xfrm>
            <a:custGeom>
              <a:avLst/>
              <a:pathLst>
                <a:path w="0" h="186589">
                  <a:moveTo>
                    <a:pt x="0" y="18658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366032"/>
              <a:ext cx="0" cy="114824"/>
            </a:xfrm>
            <a:custGeom>
              <a:avLst/>
              <a:pathLst>
                <a:path w="0" h="114824">
                  <a:moveTo>
                    <a:pt x="0" y="11482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366032"/>
              <a:ext cx="0" cy="617182"/>
            </a:xfrm>
            <a:custGeom>
              <a:avLst/>
              <a:pathLst>
                <a:path w="0" h="617182">
                  <a:moveTo>
                    <a:pt x="0" y="61718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366032"/>
              <a:ext cx="0" cy="832478"/>
            </a:xfrm>
            <a:custGeom>
              <a:avLst/>
              <a:pathLst>
                <a:path w="0" h="832478">
                  <a:moveTo>
                    <a:pt x="0" y="83247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66032"/>
              <a:ext cx="0" cy="1191305"/>
            </a:xfrm>
            <a:custGeom>
              <a:avLst/>
              <a:pathLst>
                <a:path w="0" h="1191305">
                  <a:moveTo>
                    <a:pt x="0" y="119130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80856"/>
              <a:ext cx="3397293" cy="1076480"/>
            </a:xfrm>
            <a:custGeom>
              <a:avLst/>
              <a:pathLst>
                <a:path w="3397293" h="1076480">
                  <a:moveTo>
                    <a:pt x="0" y="143530"/>
                  </a:moveTo>
                  <a:lnTo>
                    <a:pt x="135891" y="143530"/>
                  </a:lnTo>
                  <a:lnTo>
                    <a:pt x="271783" y="71765"/>
                  </a:lnTo>
                  <a:lnTo>
                    <a:pt x="407675" y="143530"/>
                  </a:lnTo>
                  <a:lnTo>
                    <a:pt x="543566" y="143530"/>
                  </a:lnTo>
                  <a:lnTo>
                    <a:pt x="679458" y="143530"/>
                  </a:lnTo>
                  <a:lnTo>
                    <a:pt x="815350" y="143530"/>
                  </a:lnTo>
                  <a:lnTo>
                    <a:pt x="951242" y="71765"/>
                  </a:lnTo>
                  <a:lnTo>
                    <a:pt x="1087133" y="143530"/>
                  </a:lnTo>
                  <a:lnTo>
                    <a:pt x="1223025" y="71765"/>
                  </a:lnTo>
                  <a:lnTo>
                    <a:pt x="1358917" y="71765"/>
                  </a:lnTo>
                  <a:lnTo>
                    <a:pt x="1494809" y="71765"/>
                  </a:lnTo>
                  <a:lnTo>
                    <a:pt x="1630700" y="71765"/>
                  </a:lnTo>
                  <a:lnTo>
                    <a:pt x="1766592" y="0"/>
                  </a:lnTo>
                  <a:lnTo>
                    <a:pt x="1902484" y="0"/>
                  </a:lnTo>
                  <a:lnTo>
                    <a:pt x="2038375" y="0"/>
                  </a:lnTo>
                  <a:lnTo>
                    <a:pt x="2174267" y="71765"/>
                  </a:lnTo>
                  <a:lnTo>
                    <a:pt x="2310159" y="143530"/>
                  </a:lnTo>
                  <a:lnTo>
                    <a:pt x="2446051" y="215296"/>
                  </a:lnTo>
                  <a:lnTo>
                    <a:pt x="2581942" y="502357"/>
                  </a:lnTo>
                  <a:lnTo>
                    <a:pt x="2717834" y="358826"/>
                  </a:lnTo>
                  <a:lnTo>
                    <a:pt x="2853726" y="143530"/>
                  </a:lnTo>
                  <a:lnTo>
                    <a:pt x="2989618" y="143530"/>
                  </a:lnTo>
                  <a:lnTo>
                    <a:pt x="3125509" y="861184"/>
                  </a:lnTo>
                  <a:lnTo>
                    <a:pt x="3261401" y="717653"/>
                  </a:lnTo>
                  <a:lnTo>
                    <a:pt x="3397293" y="1076480"/>
                  </a:lnTo>
                </a:path>
              </a:pathLst>
            </a:custGeom>
            <a:ln w="27101" cap="flat">
              <a:solidFill>
                <a:srgbClr val="0058AB">
                  <a:alpha val="100000"/>
                </a:srgbClr>
              </a:solidFill>
              <a:prstDash val="solid"/>
              <a:round/>
            </a:ln>
          </p:spPr>
          <p:txBody>
            <a:bodyPr/>
            <a:lstStyle/>
            <a:p/>
          </p:txBody>
        </p:sp>
        <p:sp>
          <p:nvSpPr>
            <p:cNvPr id="90" name="tx90"/>
            <p:cNvSpPr/>
            <p:nvPr/>
          </p:nvSpPr>
          <p:spPr>
            <a:xfrm>
              <a:off x="5407519" y="22982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086977" y="22982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766436"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445895" y="229953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989462"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29683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229688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902429" y="30876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0158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6487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93109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2134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6923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6923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5565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31810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59408" y="4988970"/>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Czechia</a:t>
              </a:r>
            </a:p>
          </p:txBody>
        </p:sp>
        <p:sp>
          <p:nvSpPr>
            <p:cNvPr id="115" name="tx115"/>
            <p:cNvSpPr/>
            <p:nvPr/>
          </p:nvSpPr>
          <p:spPr>
            <a:xfrm>
              <a:off x="682274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8520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6355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2722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9089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9538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5905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4715986" cy="114824"/>
            </a:xfrm>
            <a:prstGeom prst="rect">
              <a:avLst/>
            </a:prstGeom>
            <a:solidFill>
              <a:srgbClr val="E2231A">
                <a:alpha val="80000"/>
              </a:srgbClr>
            </a:solidFill>
          </p:spPr>
          <p:txBody>
            <a:bodyPr/>
            <a:lstStyle/>
            <a:p/>
          </p:txBody>
        </p:sp>
        <p:sp>
          <p:nvSpPr>
            <p:cNvPr id="128" name="rc128"/>
            <p:cNvSpPr/>
            <p:nvPr/>
          </p:nvSpPr>
          <p:spPr>
            <a:xfrm>
              <a:off x="1317178" y="5743865"/>
              <a:ext cx="5223285" cy="114824"/>
            </a:xfrm>
            <a:prstGeom prst="rect">
              <a:avLst/>
            </a:prstGeom>
            <a:solidFill>
              <a:srgbClr val="E2231A">
                <a:alpha val="80000"/>
              </a:srgbClr>
            </a:solidFill>
          </p:spPr>
          <p:txBody>
            <a:bodyPr/>
            <a:lstStyle/>
            <a:p/>
          </p:txBody>
        </p:sp>
        <p:sp>
          <p:nvSpPr>
            <p:cNvPr id="129" name="rc129"/>
            <p:cNvSpPr/>
            <p:nvPr/>
          </p:nvSpPr>
          <p:spPr>
            <a:xfrm>
              <a:off x="1317178" y="5600334"/>
              <a:ext cx="7321564" cy="114824"/>
            </a:xfrm>
            <a:prstGeom prst="rect">
              <a:avLst/>
            </a:prstGeom>
            <a:solidFill>
              <a:srgbClr val="E2231A">
                <a:alpha val="80000"/>
              </a:srgbClr>
            </a:solidFill>
          </p:spPr>
          <p:txBody>
            <a:bodyPr/>
            <a:lstStyle/>
            <a:p/>
          </p:txBody>
        </p:sp>
        <p:sp>
          <p:nvSpPr>
            <p:cNvPr id="130" name="tx13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60427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5" name="tx135"/>
            <p:cNvSpPr/>
            <p:nvPr/>
          </p:nvSpPr>
          <p:spPr>
            <a:xfrm>
              <a:off x="616327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6" name="tx13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Czechia (84%) was the same as the global average and 9 percentage points lower than the average across all non-programme countries (93%).
National MCV1 coverage was 8 percentage points lower than in 2019 (92%).
This equates to 14,000 unvaccinated children in 2025 compared to 9,000 unvaccinated children in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Czechia MCV1 coverage was 84% - this is 8 percentage points lower than in 2019 and the same as the global average.</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Czechia ranked number 2 out of 41 countries for lowest MCV1 coverage (based on tied ranks).
Czechia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Czechia was among the countries with the lowest coverage, but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51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595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938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281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423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76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109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453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18764"/>
              <a:ext cx="239888" cy="989257"/>
            </a:xfrm>
            <a:prstGeom prst="rect">
              <a:avLst/>
            </a:prstGeom>
            <a:solidFill>
              <a:srgbClr val="80BD41">
                <a:alpha val="100000"/>
              </a:srgbClr>
            </a:solidFill>
          </p:spPr>
          <p:txBody>
            <a:bodyPr/>
            <a:lstStyle/>
            <a:p/>
          </p:txBody>
        </p:sp>
        <p:sp>
          <p:nvSpPr>
            <p:cNvPr id="26" name="rc26"/>
            <p:cNvSpPr/>
            <p:nvPr/>
          </p:nvSpPr>
          <p:spPr>
            <a:xfrm>
              <a:off x="1296273" y="3288217"/>
              <a:ext cx="239888" cy="30546"/>
            </a:xfrm>
            <a:prstGeom prst="rect">
              <a:avLst/>
            </a:prstGeom>
            <a:solidFill>
              <a:srgbClr val="E2231A">
                <a:alpha val="100000"/>
              </a:srgbClr>
            </a:solidFill>
          </p:spPr>
          <p:txBody>
            <a:bodyPr/>
            <a:lstStyle/>
            <a:p/>
          </p:txBody>
        </p:sp>
        <p:sp>
          <p:nvSpPr>
            <p:cNvPr id="27" name="rc27"/>
            <p:cNvSpPr/>
            <p:nvPr/>
          </p:nvSpPr>
          <p:spPr>
            <a:xfrm>
              <a:off x="1562816" y="3316161"/>
              <a:ext cx="239888" cy="991859"/>
            </a:xfrm>
            <a:prstGeom prst="rect">
              <a:avLst/>
            </a:prstGeom>
            <a:solidFill>
              <a:srgbClr val="80BD41">
                <a:alpha val="100000"/>
              </a:srgbClr>
            </a:solidFill>
          </p:spPr>
          <p:txBody>
            <a:bodyPr/>
            <a:lstStyle/>
            <a:p/>
          </p:txBody>
        </p:sp>
        <p:sp>
          <p:nvSpPr>
            <p:cNvPr id="28" name="rc28"/>
            <p:cNvSpPr/>
            <p:nvPr/>
          </p:nvSpPr>
          <p:spPr>
            <a:xfrm>
              <a:off x="1562816" y="3285502"/>
              <a:ext cx="239888" cy="30659"/>
            </a:xfrm>
            <a:prstGeom prst="rect">
              <a:avLst/>
            </a:prstGeom>
            <a:solidFill>
              <a:srgbClr val="E2231A">
                <a:alpha val="100000"/>
              </a:srgbClr>
            </a:solidFill>
          </p:spPr>
          <p:txBody>
            <a:bodyPr/>
            <a:lstStyle/>
            <a:p/>
          </p:txBody>
        </p:sp>
        <p:sp>
          <p:nvSpPr>
            <p:cNvPr id="29" name="rc29"/>
            <p:cNvSpPr/>
            <p:nvPr/>
          </p:nvSpPr>
          <p:spPr>
            <a:xfrm>
              <a:off x="1829360" y="3283805"/>
              <a:ext cx="239888" cy="1024216"/>
            </a:xfrm>
            <a:prstGeom prst="rect">
              <a:avLst/>
            </a:prstGeom>
            <a:solidFill>
              <a:srgbClr val="80BD41">
                <a:alpha val="100000"/>
              </a:srgbClr>
            </a:solidFill>
          </p:spPr>
          <p:txBody>
            <a:bodyPr/>
            <a:lstStyle/>
            <a:p/>
          </p:txBody>
        </p:sp>
        <p:sp>
          <p:nvSpPr>
            <p:cNvPr id="30" name="rc30"/>
            <p:cNvSpPr/>
            <p:nvPr/>
          </p:nvSpPr>
          <p:spPr>
            <a:xfrm>
              <a:off x="1829360" y="3262875"/>
              <a:ext cx="239888" cy="20930"/>
            </a:xfrm>
            <a:prstGeom prst="rect">
              <a:avLst/>
            </a:prstGeom>
            <a:solidFill>
              <a:srgbClr val="E2231A">
                <a:alpha val="100000"/>
              </a:srgbClr>
            </a:solidFill>
          </p:spPr>
          <p:txBody>
            <a:bodyPr/>
            <a:lstStyle/>
            <a:p/>
          </p:txBody>
        </p:sp>
        <p:sp>
          <p:nvSpPr>
            <p:cNvPr id="31" name="rc31"/>
            <p:cNvSpPr/>
            <p:nvPr/>
          </p:nvSpPr>
          <p:spPr>
            <a:xfrm>
              <a:off x="2095903" y="3282560"/>
              <a:ext cx="239888" cy="1025461"/>
            </a:xfrm>
            <a:prstGeom prst="rect">
              <a:avLst/>
            </a:prstGeom>
            <a:solidFill>
              <a:srgbClr val="80BD41">
                <a:alpha val="100000"/>
              </a:srgbClr>
            </a:solidFill>
          </p:spPr>
          <p:txBody>
            <a:bodyPr/>
            <a:lstStyle/>
            <a:p/>
          </p:txBody>
        </p:sp>
        <p:sp>
          <p:nvSpPr>
            <p:cNvPr id="32" name="rc32"/>
            <p:cNvSpPr/>
            <p:nvPr/>
          </p:nvSpPr>
          <p:spPr>
            <a:xfrm>
              <a:off x="2095903" y="3250882"/>
              <a:ext cx="239888" cy="31677"/>
            </a:xfrm>
            <a:prstGeom prst="rect">
              <a:avLst/>
            </a:prstGeom>
            <a:solidFill>
              <a:srgbClr val="E2231A">
                <a:alpha val="100000"/>
              </a:srgbClr>
            </a:solidFill>
          </p:spPr>
          <p:txBody>
            <a:bodyPr/>
            <a:lstStyle/>
            <a:p/>
          </p:txBody>
        </p:sp>
        <p:sp>
          <p:nvSpPr>
            <p:cNvPr id="33" name="rc33"/>
            <p:cNvSpPr/>
            <p:nvPr/>
          </p:nvSpPr>
          <p:spPr>
            <a:xfrm>
              <a:off x="2362446" y="3236966"/>
              <a:ext cx="239888" cy="1071054"/>
            </a:xfrm>
            <a:prstGeom prst="rect">
              <a:avLst/>
            </a:prstGeom>
            <a:solidFill>
              <a:srgbClr val="80BD41">
                <a:alpha val="100000"/>
              </a:srgbClr>
            </a:solidFill>
          </p:spPr>
          <p:txBody>
            <a:bodyPr/>
            <a:lstStyle/>
            <a:p/>
          </p:txBody>
        </p:sp>
        <p:sp>
          <p:nvSpPr>
            <p:cNvPr id="34" name="rc34"/>
            <p:cNvSpPr/>
            <p:nvPr/>
          </p:nvSpPr>
          <p:spPr>
            <a:xfrm>
              <a:off x="2362446" y="3203818"/>
              <a:ext cx="239888" cy="33148"/>
            </a:xfrm>
            <a:prstGeom prst="rect">
              <a:avLst/>
            </a:prstGeom>
            <a:solidFill>
              <a:srgbClr val="E2231A">
                <a:alpha val="100000"/>
              </a:srgbClr>
            </a:solidFill>
          </p:spPr>
          <p:txBody>
            <a:bodyPr/>
            <a:lstStyle/>
            <a:p/>
          </p:txBody>
        </p:sp>
        <p:sp>
          <p:nvSpPr>
            <p:cNvPr id="35" name="rc35"/>
            <p:cNvSpPr/>
            <p:nvPr/>
          </p:nvSpPr>
          <p:spPr>
            <a:xfrm>
              <a:off x="2628989" y="3186847"/>
              <a:ext cx="239888" cy="1121173"/>
            </a:xfrm>
            <a:prstGeom prst="rect">
              <a:avLst/>
            </a:prstGeom>
            <a:solidFill>
              <a:srgbClr val="80BD41">
                <a:alpha val="100000"/>
              </a:srgbClr>
            </a:solidFill>
          </p:spPr>
          <p:txBody>
            <a:bodyPr/>
            <a:lstStyle/>
            <a:p/>
          </p:txBody>
        </p:sp>
        <p:sp>
          <p:nvSpPr>
            <p:cNvPr id="36" name="rc36"/>
            <p:cNvSpPr/>
            <p:nvPr/>
          </p:nvSpPr>
          <p:spPr>
            <a:xfrm>
              <a:off x="2628989" y="3152228"/>
              <a:ext cx="239888" cy="34619"/>
            </a:xfrm>
            <a:prstGeom prst="rect">
              <a:avLst/>
            </a:prstGeom>
            <a:solidFill>
              <a:srgbClr val="E2231A">
                <a:alpha val="100000"/>
              </a:srgbClr>
            </a:solidFill>
          </p:spPr>
          <p:txBody>
            <a:bodyPr/>
            <a:lstStyle/>
            <a:p/>
          </p:txBody>
        </p:sp>
        <p:sp>
          <p:nvSpPr>
            <p:cNvPr id="37" name="rc37"/>
            <p:cNvSpPr/>
            <p:nvPr/>
          </p:nvSpPr>
          <p:spPr>
            <a:xfrm>
              <a:off x="2895532" y="3143516"/>
              <a:ext cx="239888" cy="1164504"/>
            </a:xfrm>
            <a:prstGeom prst="rect">
              <a:avLst/>
            </a:prstGeom>
            <a:solidFill>
              <a:srgbClr val="80BD41">
                <a:alpha val="100000"/>
              </a:srgbClr>
            </a:solidFill>
          </p:spPr>
          <p:txBody>
            <a:bodyPr/>
            <a:lstStyle/>
            <a:p/>
          </p:txBody>
        </p:sp>
        <p:sp>
          <p:nvSpPr>
            <p:cNvPr id="38" name="rc38"/>
            <p:cNvSpPr/>
            <p:nvPr/>
          </p:nvSpPr>
          <p:spPr>
            <a:xfrm>
              <a:off x="2895532" y="3107539"/>
              <a:ext cx="239888" cy="35977"/>
            </a:xfrm>
            <a:prstGeom prst="rect">
              <a:avLst/>
            </a:prstGeom>
            <a:solidFill>
              <a:srgbClr val="E2231A">
                <a:alpha val="100000"/>
              </a:srgbClr>
            </a:solidFill>
          </p:spPr>
          <p:txBody>
            <a:bodyPr/>
            <a:lstStyle/>
            <a:p/>
          </p:txBody>
        </p:sp>
        <p:sp>
          <p:nvSpPr>
            <p:cNvPr id="39" name="rc39"/>
            <p:cNvSpPr/>
            <p:nvPr/>
          </p:nvSpPr>
          <p:spPr>
            <a:xfrm>
              <a:off x="3162075" y="3042147"/>
              <a:ext cx="239888" cy="1265874"/>
            </a:xfrm>
            <a:prstGeom prst="rect">
              <a:avLst/>
            </a:prstGeom>
            <a:solidFill>
              <a:srgbClr val="80BD41">
                <a:alpha val="100000"/>
              </a:srgbClr>
            </a:solidFill>
          </p:spPr>
          <p:txBody>
            <a:bodyPr/>
            <a:lstStyle/>
            <a:p/>
          </p:txBody>
        </p:sp>
        <p:sp>
          <p:nvSpPr>
            <p:cNvPr id="40" name="rc40"/>
            <p:cNvSpPr/>
            <p:nvPr/>
          </p:nvSpPr>
          <p:spPr>
            <a:xfrm>
              <a:off x="3162075" y="3016352"/>
              <a:ext cx="239888" cy="25794"/>
            </a:xfrm>
            <a:prstGeom prst="rect">
              <a:avLst/>
            </a:prstGeom>
            <a:solidFill>
              <a:srgbClr val="E2231A">
                <a:alpha val="100000"/>
              </a:srgbClr>
            </a:solidFill>
          </p:spPr>
          <p:txBody>
            <a:bodyPr/>
            <a:lstStyle/>
            <a:p/>
          </p:txBody>
        </p:sp>
        <p:sp>
          <p:nvSpPr>
            <p:cNvPr id="41" name="rc41"/>
            <p:cNvSpPr/>
            <p:nvPr/>
          </p:nvSpPr>
          <p:spPr>
            <a:xfrm>
              <a:off x="3428618" y="3007075"/>
              <a:ext cx="239888" cy="1300946"/>
            </a:xfrm>
            <a:prstGeom prst="rect">
              <a:avLst/>
            </a:prstGeom>
            <a:solidFill>
              <a:srgbClr val="80BD41">
                <a:alpha val="100000"/>
              </a:srgbClr>
            </a:solidFill>
          </p:spPr>
          <p:txBody>
            <a:bodyPr/>
            <a:lstStyle/>
            <a:p/>
          </p:txBody>
        </p:sp>
        <p:sp>
          <p:nvSpPr>
            <p:cNvPr id="42" name="rc42"/>
            <p:cNvSpPr/>
            <p:nvPr/>
          </p:nvSpPr>
          <p:spPr>
            <a:xfrm>
              <a:off x="3428618" y="2966799"/>
              <a:ext cx="239888" cy="40276"/>
            </a:xfrm>
            <a:prstGeom prst="rect">
              <a:avLst/>
            </a:prstGeom>
            <a:solidFill>
              <a:srgbClr val="E2231A">
                <a:alpha val="100000"/>
              </a:srgbClr>
            </a:solidFill>
          </p:spPr>
          <p:txBody>
            <a:bodyPr/>
            <a:lstStyle/>
            <a:p/>
          </p:txBody>
        </p:sp>
        <p:sp>
          <p:nvSpPr>
            <p:cNvPr id="43" name="rc43"/>
            <p:cNvSpPr/>
            <p:nvPr/>
          </p:nvSpPr>
          <p:spPr>
            <a:xfrm>
              <a:off x="3695161" y="3005830"/>
              <a:ext cx="239888" cy="1302190"/>
            </a:xfrm>
            <a:prstGeom prst="rect">
              <a:avLst/>
            </a:prstGeom>
            <a:solidFill>
              <a:srgbClr val="80BD41">
                <a:alpha val="100000"/>
              </a:srgbClr>
            </a:solidFill>
          </p:spPr>
          <p:txBody>
            <a:bodyPr/>
            <a:lstStyle/>
            <a:p/>
          </p:txBody>
        </p:sp>
        <p:sp>
          <p:nvSpPr>
            <p:cNvPr id="44" name="rc44"/>
            <p:cNvSpPr/>
            <p:nvPr/>
          </p:nvSpPr>
          <p:spPr>
            <a:xfrm>
              <a:off x="3695161" y="2979244"/>
              <a:ext cx="239888" cy="26586"/>
            </a:xfrm>
            <a:prstGeom prst="rect">
              <a:avLst/>
            </a:prstGeom>
            <a:solidFill>
              <a:srgbClr val="E2231A">
                <a:alpha val="100000"/>
              </a:srgbClr>
            </a:solidFill>
          </p:spPr>
          <p:txBody>
            <a:bodyPr/>
            <a:lstStyle/>
            <a:p/>
          </p:txBody>
        </p:sp>
        <p:sp>
          <p:nvSpPr>
            <p:cNvPr id="45" name="rc45"/>
            <p:cNvSpPr/>
            <p:nvPr/>
          </p:nvSpPr>
          <p:spPr>
            <a:xfrm>
              <a:off x="3961705" y="3021217"/>
              <a:ext cx="239888" cy="1286804"/>
            </a:xfrm>
            <a:prstGeom prst="rect">
              <a:avLst/>
            </a:prstGeom>
            <a:solidFill>
              <a:srgbClr val="80BD41">
                <a:alpha val="100000"/>
              </a:srgbClr>
            </a:solidFill>
          </p:spPr>
          <p:txBody>
            <a:bodyPr/>
            <a:lstStyle/>
            <a:p/>
          </p:txBody>
        </p:sp>
        <p:sp>
          <p:nvSpPr>
            <p:cNvPr id="46" name="rc46"/>
            <p:cNvSpPr/>
            <p:nvPr/>
          </p:nvSpPr>
          <p:spPr>
            <a:xfrm>
              <a:off x="3961705" y="2994969"/>
              <a:ext cx="239888" cy="26247"/>
            </a:xfrm>
            <a:prstGeom prst="rect">
              <a:avLst/>
            </a:prstGeom>
            <a:solidFill>
              <a:srgbClr val="E2231A">
                <a:alpha val="100000"/>
              </a:srgbClr>
            </a:solidFill>
          </p:spPr>
          <p:txBody>
            <a:bodyPr/>
            <a:lstStyle/>
            <a:p/>
          </p:txBody>
        </p:sp>
        <p:sp>
          <p:nvSpPr>
            <p:cNvPr id="47" name="rc47"/>
            <p:cNvSpPr/>
            <p:nvPr/>
          </p:nvSpPr>
          <p:spPr>
            <a:xfrm>
              <a:off x="4228248" y="3107879"/>
              <a:ext cx="239888" cy="1200142"/>
            </a:xfrm>
            <a:prstGeom prst="rect">
              <a:avLst/>
            </a:prstGeom>
            <a:solidFill>
              <a:srgbClr val="80BD41">
                <a:alpha val="100000"/>
              </a:srgbClr>
            </a:solidFill>
          </p:spPr>
          <p:txBody>
            <a:bodyPr/>
            <a:lstStyle/>
            <a:p/>
          </p:txBody>
        </p:sp>
        <p:sp>
          <p:nvSpPr>
            <p:cNvPr id="48" name="rc48"/>
            <p:cNvSpPr/>
            <p:nvPr/>
          </p:nvSpPr>
          <p:spPr>
            <a:xfrm>
              <a:off x="4228248" y="3083441"/>
              <a:ext cx="239888" cy="24437"/>
            </a:xfrm>
            <a:prstGeom prst="rect">
              <a:avLst/>
            </a:prstGeom>
            <a:solidFill>
              <a:srgbClr val="E2231A">
                <a:alpha val="100000"/>
              </a:srgbClr>
            </a:solidFill>
          </p:spPr>
          <p:txBody>
            <a:bodyPr/>
            <a:lstStyle/>
            <a:p/>
          </p:txBody>
        </p:sp>
        <p:sp>
          <p:nvSpPr>
            <p:cNvPr id="49" name="rc49"/>
            <p:cNvSpPr/>
            <p:nvPr/>
          </p:nvSpPr>
          <p:spPr>
            <a:xfrm>
              <a:off x="4494791" y="3113309"/>
              <a:ext cx="239888" cy="1194711"/>
            </a:xfrm>
            <a:prstGeom prst="rect">
              <a:avLst/>
            </a:prstGeom>
            <a:solidFill>
              <a:srgbClr val="80BD41">
                <a:alpha val="100000"/>
              </a:srgbClr>
            </a:solidFill>
          </p:spPr>
          <p:txBody>
            <a:bodyPr/>
            <a:lstStyle/>
            <a:p/>
          </p:txBody>
        </p:sp>
        <p:sp>
          <p:nvSpPr>
            <p:cNvPr id="50" name="rc50"/>
            <p:cNvSpPr/>
            <p:nvPr/>
          </p:nvSpPr>
          <p:spPr>
            <a:xfrm>
              <a:off x="4494791" y="3088985"/>
              <a:ext cx="239888" cy="24324"/>
            </a:xfrm>
            <a:prstGeom prst="rect">
              <a:avLst/>
            </a:prstGeom>
            <a:solidFill>
              <a:srgbClr val="E2231A">
                <a:alpha val="100000"/>
              </a:srgbClr>
            </a:solidFill>
          </p:spPr>
          <p:txBody>
            <a:bodyPr/>
            <a:lstStyle/>
            <a:p/>
          </p:txBody>
        </p:sp>
        <p:sp>
          <p:nvSpPr>
            <p:cNvPr id="51" name="rc51"/>
            <p:cNvSpPr/>
            <p:nvPr/>
          </p:nvSpPr>
          <p:spPr>
            <a:xfrm>
              <a:off x="4761334" y="3120324"/>
              <a:ext cx="239888" cy="1187697"/>
            </a:xfrm>
            <a:prstGeom prst="rect">
              <a:avLst/>
            </a:prstGeom>
            <a:solidFill>
              <a:srgbClr val="80BD41">
                <a:alpha val="100000"/>
              </a:srgbClr>
            </a:solidFill>
          </p:spPr>
          <p:txBody>
            <a:bodyPr/>
            <a:lstStyle/>
            <a:p/>
          </p:txBody>
        </p:sp>
        <p:sp>
          <p:nvSpPr>
            <p:cNvPr id="52" name="rc52"/>
            <p:cNvSpPr/>
            <p:nvPr/>
          </p:nvSpPr>
          <p:spPr>
            <a:xfrm>
              <a:off x="4761334" y="3108331"/>
              <a:ext cx="239888" cy="11992"/>
            </a:xfrm>
            <a:prstGeom prst="rect">
              <a:avLst/>
            </a:prstGeom>
            <a:solidFill>
              <a:srgbClr val="E2231A">
                <a:alpha val="100000"/>
              </a:srgbClr>
            </a:solidFill>
          </p:spPr>
          <p:txBody>
            <a:bodyPr/>
            <a:lstStyle/>
            <a:p/>
          </p:txBody>
        </p:sp>
        <p:sp>
          <p:nvSpPr>
            <p:cNvPr id="53" name="rc53"/>
            <p:cNvSpPr/>
            <p:nvPr/>
          </p:nvSpPr>
          <p:spPr>
            <a:xfrm>
              <a:off x="5027877" y="3089325"/>
              <a:ext cx="239888" cy="1218696"/>
            </a:xfrm>
            <a:prstGeom prst="rect">
              <a:avLst/>
            </a:prstGeom>
            <a:solidFill>
              <a:srgbClr val="80BD41">
                <a:alpha val="100000"/>
              </a:srgbClr>
            </a:solidFill>
          </p:spPr>
          <p:txBody>
            <a:bodyPr/>
            <a:lstStyle/>
            <a:p/>
          </p:txBody>
        </p:sp>
        <p:sp>
          <p:nvSpPr>
            <p:cNvPr id="54" name="rc54"/>
            <p:cNvSpPr/>
            <p:nvPr/>
          </p:nvSpPr>
          <p:spPr>
            <a:xfrm>
              <a:off x="5027877" y="3076993"/>
              <a:ext cx="239888" cy="12331"/>
            </a:xfrm>
            <a:prstGeom prst="rect">
              <a:avLst/>
            </a:prstGeom>
            <a:solidFill>
              <a:srgbClr val="E2231A">
                <a:alpha val="100000"/>
              </a:srgbClr>
            </a:solidFill>
          </p:spPr>
          <p:txBody>
            <a:bodyPr/>
            <a:lstStyle/>
            <a:p/>
          </p:txBody>
        </p:sp>
        <p:sp>
          <p:nvSpPr>
            <p:cNvPr id="55" name="rc55"/>
            <p:cNvSpPr/>
            <p:nvPr/>
          </p:nvSpPr>
          <p:spPr>
            <a:xfrm>
              <a:off x="5294420" y="3068281"/>
              <a:ext cx="239888" cy="1239739"/>
            </a:xfrm>
            <a:prstGeom prst="rect">
              <a:avLst/>
            </a:prstGeom>
            <a:solidFill>
              <a:srgbClr val="80BD41">
                <a:alpha val="100000"/>
              </a:srgbClr>
            </a:solidFill>
          </p:spPr>
          <p:txBody>
            <a:bodyPr/>
            <a:lstStyle/>
            <a:p/>
          </p:txBody>
        </p:sp>
        <p:sp>
          <p:nvSpPr>
            <p:cNvPr id="56" name="rc56"/>
            <p:cNvSpPr/>
            <p:nvPr/>
          </p:nvSpPr>
          <p:spPr>
            <a:xfrm>
              <a:off x="5294420" y="3055723"/>
              <a:ext cx="239888" cy="12558"/>
            </a:xfrm>
            <a:prstGeom prst="rect">
              <a:avLst/>
            </a:prstGeom>
            <a:solidFill>
              <a:srgbClr val="E2231A">
                <a:alpha val="100000"/>
              </a:srgbClr>
            </a:solidFill>
          </p:spPr>
          <p:txBody>
            <a:bodyPr/>
            <a:lstStyle/>
            <a:p/>
          </p:txBody>
        </p:sp>
        <p:sp>
          <p:nvSpPr>
            <p:cNvPr id="57" name="rc57"/>
            <p:cNvSpPr/>
            <p:nvPr/>
          </p:nvSpPr>
          <p:spPr>
            <a:xfrm>
              <a:off x="5560963" y="3062285"/>
              <a:ext cx="239888" cy="1245736"/>
            </a:xfrm>
            <a:prstGeom prst="rect">
              <a:avLst/>
            </a:prstGeom>
            <a:solidFill>
              <a:srgbClr val="80BD41">
                <a:alpha val="100000"/>
              </a:srgbClr>
            </a:solidFill>
          </p:spPr>
          <p:txBody>
            <a:bodyPr/>
            <a:lstStyle/>
            <a:p/>
          </p:txBody>
        </p:sp>
        <p:sp>
          <p:nvSpPr>
            <p:cNvPr id="58" name="rc58"/>
            <p:cNvSpPr/>
            <p:nvPr/>
          </p:nvSpPr>
          <p:spPr>
            <a:xfrm>
              <a:off x="5560963" y="3036830"/>
              <a:ext cx="239888" cy="25455"/>
            </a:xfrm>
            <a:prstGeom prst="rect">
              <a:avLst/>
            </a:prstGeom>
            <a:solidFill>
              <a:srgbClr val="E2231A">
                <a:alpha val="100000"/>
              </a:srgbClr>
            </a:solidFill>
          </p:spPr>
          <p:txBody>
            <a:bodyPr/>
            <a:lstStyle/>
            <a:p/>
          </p:txBody>
        </p:sp>
        <p:sp>
          <p:nvSpPr>
            <p:cNvPr id="59" name="rc59"/>
            <p:cNvSpPr/>
            <p:nvPr/>
          </p:nvSpPr>
          <p:spPr>
            <a:xfrm>
              <a:off x="5827506" y="3056402"/>
              <a:ext cx="239888" cy="1251619"/>
            </a:xfrm>
            <a:prstGeom prst="rect">
              <a:avLst/>
            </a:prstGeom>
            <a:solidFill>
              <a:srgbClr val="80BD41">
                <a:alpha val="100000"/>
              </a:srgbClr>
            </a:solidFill>
          </p:spPr>
          <p:txBody>
            <a:bodyPr/>
            <a:lstStyle/>
            <a:p/>
          </p:txBody>
        </p:sp>
        <p:sp>
          <p:nvSpPr>
            <p:cNvPr id="60" name="rc60"/>
            <p:cNvSpPr/>
            <p:nvPr/>
          </p:nvSpPr>
          <p:spPr>
            <a:xfrm>
              <a:off x="5827506" y="3017710"/>
              <a:ext cx="239888" cy="38692"/>
            </a:xfrm>
            <a:prstGeom prst="rect">
              <a:avLst/>
            </a:prstGeom>
            <a:solidFill>
              <a:srgbClr val="E2231A">
                <a:alpha val="100000"/>
              </a:srgbClr>
            </a:solidFill>
          </p:spPr>
          <p:txBody>
            <a:bodyPr/>
            <a:lstStyle/>
            <a:p/>
          </p:txBody>
        </p:sp>
        <p:sp>
          <p:nvSpPr>
            <p:cNvPr id="61" name="rc61"/>
            <p:cNvSpPr/>
            <p:nvPr/>
          </p:nvSpPr>
          <p:spPr>
            <a:xfrm>
              <a:off x="6094049" y="3074504"/>
              <a:ext cx="239888" cy="1233517"/>
            </a:xfrm>
            <a:prstGeom prst="rect">
              <a:avLst/>
            </a:prstGeom>
            <a:solidFill>
              <a:srgbClr val="80BD41">
                <a:alpha val="100000"/>
              </a:srgbClr>
            </a:solidFill>
          </p:spPr>
          <p:txBody>
            <a:bodyPr/>
            <a:lstStyle/>
            <a:p/>
          </p:txBody>
        </p:sp>
        <p:sp>
          <p:nvSpPr>
            <p:cNvPr id="62" name="rc62"/>
            <p:cNvSpPr/>
            <p:nvPr/>
          </p:nvSpPr>
          <p:spPr>
            <a:xfrm>
              <a:off x="6094049" y="3023140"/>
              <a:ext cx="239888" cy="51363"/>
            </a:xfrm>
            <a:prstGeom prst="rect">
              <a:avLst/>
            </a:prstGeom>
            <a:solidFill>
              <a:srgbClr val="E2231A">
                <a:alpha val="100000"/>
              </a:srgbClr>
            </a:solidFill>
          </p:spPr>
          <p:txBody>
            <a:bodyPr/>
            <a:lstStyle/>
            <a:p/>
          </p:txBody>
        </p:sp>
        <p:sp>
          <p:nvSpPr>
            <p:cNvPr id="63" name="rc63"/>
            <p:cNvSpPr/>
            <p:nvPr/>
          </p:nvSpPr>
          <p:spPr>
            <a:xfrm>
              <a:off x="6360593" y="3144535"/>
              <a:ext cx="239888" cy="1163486"/>
            </a:xfrm>
            <a:prstGeom prst="rect">
              <a:avLst/>
            </a:prstGeom>
            <a:solidFill>
              <a:srgbClr val="80BD41">
                <a:alpha val="100000"/>
              </a:srgbClr>
            </a:solidFill>
          </p:spPr>
          <p:txBody>
            <a:bodyPr/>
            <a:lstStyle/>
            <a:p/>
          </p:txBody>
        </p:sp>
        <p:sp>
          <p:nvSpPr>
            <p:cNvPr id="64" name="rc64"/>
            <p:cNvSpPr/>
            <p:nvPr/>
          </p:nvSpPr>
          <p:spPr>
            <a:xfrm>
              <a:off x="6360593" y="3043391"/>
              <a:ext cx="239888" cy="101143"/>
            </a:xfrm>
            <a:prstGeom prst="rect">
              <a:avLst/>
            </a:prstGeom>
            <a:solidFill>
              <a:srgbClr val="E2231A">
                <a:alpha val="100000"/>
              </a:srgbClr>
            </a:solidFill>
          </p:spPr>
          <p:txBody>
            <a:bodyPr/>
            <a:lstStyle/>
            <a:p/>
          </p:txBody>
        </p:sp>
        <p:sp>
          <p:nvSpPr>
            <p:cNvPr id="65" name="rc65"/>
            <p:cNvSpPr/>
            <p:nvPr/>
          </p:nvSpPr>
          <p:spPr>
            <a:xfrm>
              <a:off x="6627136" y="3137747"/>
              <a:ext cx="239888" cy="1170274"/>
            </a:xfrm>
            <a:prstGeom prst="rect">
              <a:avLst/>
            </a:prstGeom>
            <a:solidFill>
              <a:srgbClr val="80BD41">
                <a:alpha val="100000"/>
              </a:srgbClr>
            </a:solidFill>
          </p:spPr>
          <p:txBody>
            <a:bodyPr/>
            <a:lstStyle/>
            <a:p/>
          </p:txBody>
        </p:sp>
        <p:sp>
          <p:nvSpPr>
            <p:cNvPr id="66" name="rc66"/>
            <p:cNvSpPr/>
            <p:nvPr/>
          </p:nvSpPr>
          <p:spPr>
            <a:xfrm>
              <a:off x="6627136" y="3063077"/>
              <a:ext cx="239888" cy="74669"/>
            </a:xfrm>
            <a:prstGeom prst="rect">
              <a:avLst/>
            </a:prstGeom>
            <a:solidFill>
              <a:srgbClr val="E2231A">
                <a:alpha val="100000"/>
              </a:srgbClr>
            </a:solidFill>
          </p:spPr>
          <p:txBody>
            <a:bodyPr/>
            <a:lstStyle/>
            <a:p/>
          </p:txBody>
        </p:sp>
        <p:sp>
          <p:nvSpPr>
            <p:cNvPr id="67" name="rc67"/>
            <p:cNvSpPr/>
            <p:nvPr/>
          </p:nvSpPr>
          <p:spPr>
            <a:xfrm>
              <a:off x="6893679" y="3083441"/>
              <a:ext cx="239888" cy="1224579"/>
            </a:xfrm>
            <a:prstGeom prst="rect">
              <a:avLst/>
            </a:prstGeom>
            <a:solidFill>
              <a:srgbClr val="80BD41">
                <a:alpha val="100000"/>
              </a:srgbClr>
            </a:solidFill>
          </p:spPr>
          <p:txBody>
            <a:bodyPr/>
            <a:lstStyle/>
            <a:p/>
          </p:txBody>
        </p:sp>
        <p:sp>
          <p:nvSpPr>
            <p:cNvPr id="68" name="rc68"/>
            <p:cNvSpPr/>
            <p:nvPr/>
          </p:nvSpPr>
          <p:spPr>
            <a:xfrm>
              <a:off x="6893679" y="3045541"/>
              <a:ext cx="239888" cy="37900"/>
            </a:xfrm>
            <a:prstGeom prst="rect">
              <a:avLst/>
            </a:prstGeom>
            <a:solidFill>
              <a:srgbClr val="E2231A">
                <a:alpha val="100000"/>
              </a:srgbClr>
            </a:solidFill>
          </p:spPr>
          <p:txBody>
            <a:bodyPr/>
            <a:lstStyle/>
            <a:p/>
          </p:txBody>
        </p:sp>
        <p:sp>
          <p:nvSpPr>
            <p:cNvPr id="69" name="rc69"/>
            <p:cNvSpPr/>
            <p:nvPr/>
          </p:nvSpPr>
          <p:spPr>
            <a:xfrm>
              <a:off x="7160222" y="3246244"/>
              <a:ext cx="239888" cy="1061777"/>
            </a:xfrm>
            <a:prstGeom prst="rect">
              <a:avLst/>
            </a:prstGeom>
            <a:solidFill>
              <a:srgbClr val="80BD41">
                <a:alpha val="100000"/>
              </a:srgbClr>
            </a:solidFill>
          </p:spPr>
          <p:txBody>
            <a:bodyPr/>
            <a:lstStyle/>
            <a:p/>
          </p:txBody>
        </p:sp>
        <p:sp>
          <p:nvSpPr>
            <p:cNvPr id="70" name="rc70"/>
            <p:cNvSpPr/>
            <p:nvPr/>
          </p:nvSpPr>
          <p:spPr>
            <a:xfrm>
              <a:off x="7160222" y="3213434"/>
              <a:ext cx="239888" cy="32809"/>
            </a:xfrm>
            <a:prstGeom prst="rect">
              <a:avLst/>
            </a:prstGeom>
            <a:solidFill>
              <a:srgbClr val="E2231A">
                <a:alpha val="100000"/>
              </a:srgbClr>
            </a:solidFill>
          </p:spPr>
          <p:txBody>
            <a:bodyPr/>
            <a:lstStyle/>
            <a:p/>
          </p:txBody>
        </p:sp>
        <p:sp>
          <p:nvSpPr>
            <p:cNvPr id="71" name="rc71"/>
            <p:cNvSpPr/>
            <p:nvPr/>
          </p:nvSpPr>
          <p:spPr>
            <a:xfrm>
              <a:off x="7426765" y="3405765"/>
              <a:ext cx="239888" cy="902256"/>
            </a:xfrm>
            <a:prstGeom prst="rect">
              <a:avLst/>
            </a:prstGeom>
            <a:solidFill>
              <a:srgbClr val="80BD41">
                <a:alpha val="100000"/>
              </a:srgbClr>
            </a:solidFill>
          </p:spPr>
          <p:txBody>
            <a:bodyPr/>
            <a:lstStyle/>
            <a:p/>
          </p:txBody>
        </p:sp>
        <p:sp>
          <p:nvSpPr>
            <p:cNvPr id="72" name="rc72"/>
            <p:cNvSpPr/>
            <p:nvPr/>
          </p:nvSpPr>
          <p:spPr>
            <a:xfrm>
              <a:off x="7426765" y="3270907"/>
              <a:ext cx="239888" cy="134857"/>
            </a:xfrm>
            <a:prstGeom prst="rect">
              <a:avLst/>
            </a:prstGeom>
            <a:solidFill>
              <a:srgbClr val="E2231A">
                <a:alpha val="100000"/>
              </a:srgbClr>
            </a:solidFill>
          </p:spPr>
          <p:txBody>
            <a:bodyPr/>
            <a:lstStyle/>
            <a:p/>
          </p:txBody>
        </p:sp>
        <p:sp>
          <p:nvSpPr>
            <p:cNvPr id="73" name="rc73"/>
            <p:cNvSpPr/>
            <p:nvPr/>
          </p:nvSpPr>
          <p:spPr>
            <a:xfrm>
              <a:off x="7693308" y="3401353"/>
              <a:ext cx="239888" cy="906668"/>
            </a:xfrm>
            <a:prstGeom prst="rect">
              <a:avLst/>
            </a:prstGeom>
            <a:solidFill>
              <a:srgbClr val="80BD41">
                <a:alpha val="100000"/>
              </a:srgbClr>
            </a:solidFill>
          </p:spPr>
          <p:txBody>
            <a:bodyPr/>
            <a:lstStyle/>
            <a:p/>
          </p:txBody>
        </p:sp>
        <p:sp>
          <p:nvSpPr>
            <p:cNvPr id="74" name="rc74"/>
            <p:cNvSpPr/>
            <p:nvPr/>
          </p:nvSpPr>
          <p:spPr>
            <a:xfrm>
              <a:off x="7693308" y="3289348"/>
              <a:ext cx="239888" cy="112004"/>
            </a:xfrm>
            <a:prstGeom prst="rect">
              <a:avLst/>
            </a:prstGeom>
            <a:solidFill>
              <a:srgbClr val="E2231A">
                <a:alpha val="100000"/>
              </a:srgbClr>
            </a:solidFill>
          </p:spPr>
          <p:txBody>
            <a:bodyPr/>
            <a:lstStyle/>
            <a:p/>
          </p:txBody>
        </p:sp>
        <p:sp>
          <p:nvSpPr>
            <p:cNvPr id="75" name="rc75"/>
            <p:cNvSpPr/>
            <p:nvPr/>
          </p:nvSpPr>
          <p:spPr>
            <a:xfrm>
              <a:off x="7959851" y="3483376"/>
              <a:ext cx="239888" cy="824645"/>
            </a:xfrm>
            <a:prstGeom prst="rect">
              <a:avLst/>
            </a:prstGeom>
            <a:solidFill>
              <a:srgbClr val="80BD41">
                <a:alpha val="100000"/>
              </a:srgbClr>
            </a:solidFill>
          </p:spPr>
          <p:txBody>
            <a:bodyPr/>
            <a:lstStyle/>
            <a:p/>
          </p:txBody>
        </p:sp>
        <p:sp>
          <p:nvSpPr>
            <p:cNvPr id="76" name="rc76"/>
            <p:cNvSpPr/>
            <p:nvPr/>
          </p:nvSpPr>
          <p:spPr>
            <a:xfrm>
              <a:off x="7959851" y="3326344"/>
              <a:ext cx="239888" cy="157032"/>
            </a:xfrm>
            <a:prstGeom prst="rect">
              <a:avLst/>
            </a:prstGeom>
            <a:solidFill>
              <a:srgbClr val="E2231A">
                <a:alpha val="100000"/>
              </a:srgbClr>
            </a:solidFill>
          </p:spPr>
          <p:txBody>
            <a:bodyPr/>
            <a:lstStyle/>
            <a:p/>
          </p:txBody>
        </p:sp>
        <p:sp>
          <p:nvSpPr>
            <p:cNvPr id="77" name="pl77"/>
            <p:cNvSpPr/>
            <p:nvPr/>
          </p:nvSpPr>
          <p:spPr>
            <a:xfrm>
              <a:off x="1416218" y="2095023"/>
              <a:ext cx="6663577" cy="335302"/>
            </a:xfrm>
            <a:custGeom>
              <a:avLst/>
              <a:pathLst>
                <a:path w="6663577" h="335302">
                  <a:moveTo>
                    <a:pt x="0" y="44707"/>
                  </a:moveTo>
                  <a:lnTo>
                    <a:pt x="266543" y="44707"/>
                  </a:lnTo>
                  <a:lnTo>
                    <a:pt x="533086" y="22353"/>
                  </a:lnTo>
                  <a:lnTo>
                    <a:pt x="799629" y="44707"/>
                  </a:lnTo>
                  <a:lnTo>
                    <a:pt x="1066172" y="44707"/>
                  </a:lnTo>
                  <a:lnTo>
                    <a:pt x="1332715" y="44707"/>
                  </a:lnTo>
                  <a:lnTo>
                    <a:pt x="1599258" y="44707"/>
                  </a:lnTo>
                  <a:lnTo>
                    <a:pt x="1865801" y="22353"/>
                  </a:lnTo>
                  <a:lnTo>
                    <a:pt x="2132344" y="44707"/>
                  </a:lnTo>
                  <a:lnTo>
                    <a:pt x="2398888" y="22353"/>
                  </a:lnTo>
                  <a:lnTo>
                    <a:pt x="2665431" y="22353"/>
                  </a:lnTo>
                  <a:lnTo>
                    <a:pt x="2931974" y="22353"/>
                  </a:lnTo>
                  <a:lnTo>
                    <a:pt x="3198517" y="22353"/>
                  </a:lnTo>
                  <a:lnTo>
                    <a:pt x="3465060" y="0"/>
                  </a:lnTo>
                  <a:lnTo>
                    <a:pt x="3731603" y="0"/>
                  </a:lnTo>
                  <a:lnTo>
                    <a:pt x="3998146" y="0"/>
                  </a:lnTo>
                  <a:lnTo>
                    <a:pt x="4264689" y="22353"/>
                  </a:lnTo>
                  <a:lnTo>
                    <a:pt x="4531233" y="44707"/>
                  </a:lnTo>
                  <a:lnTo>
                    <a:pt x="4797776" y="67060"/>
                  </a:lnTo>
                  <a:lnTo>
                    <a:pt x="5064319" y="156474"/>
                  </a:lnTo>
                  <a:lnTo>
                    <a:pt x="5330862" y="111767"/>
                  </a:lnTo>
                  <a:lnTo>
                    <a:pt x="5597405" y="44707"/>
                  </a:lnTo>
                  <a:lnTo>
                    <a:pt x="5863948" y="44707"/>
                  </a:lnTo>
                  <a:lnTo>
                    <a:pt x="6130491" y="268242"/>
                  </a:lnTo>
                  <a:lnTo>
                    <a:pt x="6397034" y="223535"/>
                  </a:lnTo>
                  <a:lnTo>
                    <a:pt x="6663577" y="335302"/>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9" name="tx89"/>
            <p:cNvSpPr/>
            <p:nvPr/>
          </p:nvSpPr>
          <p:spPr>
            <a:xfrm>
              <a:off x="1324790" y="31521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90.2</a:t>
              </a:r>
            </a:p>
          </p:txBody>
        </p:sp>
        <p:sp>
          <p:nvSpPr>
            <p:cNvPr id="90" name="tx90"/>
            <p:cNvSpPr/>
            <p:nvPr/>
          </p:nvSpPr>
          <p:spPr>
            <a:xfrm>
              <a:off x="2631380" y="30161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102.2</a:t>
              </a:r>
            </a:p>
          </p:txBody>
        </p:sp>
        <p:sp>
          <p:nvSpPr>
            <p:cNvPr id="91" name="tx91"/>
            <p:cNvSpPr/>
            <p:nvPr/>
          </p:nvSpPr>
          <p:spPr>
            <a:xfrm>
              <a:off x="3964096" y="28590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116.1</a:t>
              </a:r>
            </a:p>
          </p:txBody>
        </p:sp>
        <p:sp>
          <p:nvSpPr>
            <p:cNvPr id="92" name="tx92"/>
            <p:cNvSpPr/>
            <p:nvPr/>
          </p:nvSpPr>
          <p:spPr>
            <a:xfrm>
              <a:off x="5296811" y="29197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110.7</a:t>
              </a:r>
            </a:p>
          </p:txBody>
        </p:sp>
        <p:sp>
          <p:nvSpPr>
            <p:cNvPr id="93" name="tx93"/>
            <p:cNvSpPr/>
            <p:nvPr/>
          </p:nvSpPr>
          <p:spPr>
            <a:xfrm>
              <a:off x="6362984" y="29074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111.8</a:t>
              </a:r>
            </a:p>
          </p:txBody>
        </p:sp>
        <p:sp>
          <p:nvSpPr>
            <p:cNvPr id="94" name="tx94"/>
            <p:cNvSpPr/>
            <p:nvPr/>
          </p:nvSpPr>
          <p:spPr>
            <a:xfrm>
              <a:off x="6668704" y="292715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110</a:t>
              </a:r>
            </a:p>
          </p:txBody>
        </p:sp>
        <p:sp>
          <p:nvSpPr>
            <p:cNvPr id="95" name="tx95"/>
            <p:cNvSpPr/>
            <p:nvPr/>
          </p:nvSpPr>
          <p:spPr>
            <a:xfrm>
              <a:off x="6896070" y="29097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111.6</a:t>
              </a:r>
            </a:p>
          </p:txBody>
        </p:sp>
        <p:sp>
          <p:nvSpPr>
            <p:cNvPr id="96" name="tx96"/>
            <p:cNvSpPr/>
            <p:nvPr/>
          </p:nvSpPr>
          <p:spPr>
            <a:xfrm>
              <a:off x="7188738" y="30775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96.8</a:t>
              </a:r>
            </a:p>
          </p:txBody>
        </p:sp>
        <p:sp>
          <p:nvSpPr>
            <p:cNvPr id="97" name="tx97"/>
            <p:cNvSpPr/>
            <p:nvPr/>
          </p:nvSpPr>
          <p:spPr>
            <a:xfrm>
              <a:off x="7455282" y="31349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a:t>
              </a:r>
            </a:p>
          </p:txBody>
        </p:sp>
        <p:sp>
          <p:nvSpPr>
            <p:cNvPr id="98" name="tx98"/>
            <p:cNvSpPr/>
            <p:nvPr/>
          </p:nvSpPr>
          <p:spPr>
            <a:xfrm>
              <a:off x="7761002" y="315330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a:t>
              </a:r>
            </a:p>
          </p:txBody>
        </p:sp>
        <p:sp>
          <p:nvSpPr>
            <p:cNvPr id="99" name="tx99"/>
            <p:cNvSpPr/>
            <p:nvPr/>
          </p:nvSpPr>
          <p:spPr>
            <a:xfrm>
              <a:off x="7988368" y="31904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86.8</a:t>
              </a:r>
            </a:p>
          </p:txBody>
        </p:sp>
        <p:sp>
          <p:nvSpPr>
            <p:cNvPr id="100" name="pl100"/>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783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87.4</a:t>
              </a:r>
            </a:p>
          </p:txBody>
        </p:sp>
        <p:sp>
          <p:nvSpPr>
            <p:cNvPr id="112" name="tx112"/>
            <p:cNvSpPr/>
            <p:nvPr/>
          </p:nvSpPr>
          <p:spPr>
            <a:xfrm>
              <a:off x="1350915" y="32695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3" name="tx113"/>
            <p:cNvSpPr/>
            <p:nvPr/>
          </p:nvSpPr>
          <p:spPr>
            <a:xfrm>
              <a:off x="2657505" y="3712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99.1</a:t>
              </a:r>
            </a:p>
          </p:txBody>
        </p:sp>
        <p:sp>
          <p:nvSpPr>
            <p:cNvPr id="114" name="tx114"/>
            <p:cNvSpPr/>
            <p:nvPr/>
          </p:nvSpPr>
          <p:spPr>
            <a:xfrm>
              <a:off x="2683631" y="31344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5" name="tx115"/>
            <p:cNvSpPr/>
            <p:nvPr/>
          </p:nvSpPr>
          <p:spPr>
            <a:xfrm>
              <a:off x="3964096" y="36295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113.7</a:t>
              </a:r>
            </a:p>
          </p:txBody>
        </p:sp>
        <p:sp>
          <p:nvSpPr>
            <p:cNvPr id="116" name="tx116"/>
            <p:cNvSpPr/>
            <p:nvPr/>
          </p:nvSpPr>
          <p:spPr>
            <a:xfrm>
              <a:off x="4016347" y="297299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7" name="tx117"/>
            <p:cNvSpPr/>
            <p:nvPr/>
          </p:nvSpPr>
          <p:spPr>
            <a:xfrm>
              <a:off x="5296811" y="36531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109.6</a:t>
              </a:r>
            </a:p>
          </p:txBody>
        </p:sp>
        <p:sp>
          <p:nvSpPr>
            <p:cNvPr id="118" name="tx118"/>
            <p:cNvSpPr/>
            <p:nvPr/>
          </p:nvSpPr>
          <p:spPr>
            <a:xfrm>
              <a:off x="5349062" y="30281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9" name="tx119"/>
            <p:cNvSpPr/>
            <p:nvPr/>
          </p:nvSpPr>
          <p:spPr>
            <a:xfrm>
              <a:off x="6362984" y="36912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102.8</a:t>
              </a:r>
            </a:p>
          </p:txBody>
        </p:sp>
        <p:sp>
          <p:nvSpPr>
            <p:cNvPr id="120" name="tx120"/>
            <p:cNvSpPr/>
            <p:nvPr/>
          </p:nvSpPr>
          <p:spPr>
            <a:xfrm>
              <a:off x="6415235" y="30589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21" name="tx121"/>
            <p:cNvSpPr/>
            <p:nvPr/>
          </p:nvSpPr>
          <p:spPr>
            <a:xfrm>
              <a:off x="6629527" y="36877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103.4</a:t>
              </a:r>
            </a:p>
          </p:txBody>
        </p:sp>
        <p:sp>
          <p:nvSpPr>
            <p:cNvPr id="122" name="tx122"/>
            <p:cNvSpPr/>
            <p:nvPr/>
          </p:nvSpPr>
          <p:spPr>
            <a:xfrm>
              <a:off x="6681778" y="30653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3" name="tx123"/>
            <p:cNvSpPr/>
            <p:nvPr/>
          </p:nvSpPr>
          <p:spPr>
            <a:xfrm>
              <a:off x="6896070" y="36606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108.2</a:t>
              </a:r>
            </a:p>
          </p:txBody>
        </p:sp>
        <p:sp>
          <p:nvSpPr>
            <p:cNvPr id="124" name="tx124"/>
            <p:cNvSpPr/>
            <p:nvPr/>
          </p:nvSpPr>
          <p:spPr>
            <a:xfrm>
              <a:off x="6948321" y="302939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5" name="tx125"/>
            <p:cNvSpPr/>
            <p:nvPr/>
          </p:nvSpPr>
          <p:spPr>
            <a:xfrm>
              <a:off x="7188738" y="37420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93.8</a:t>
              </a:r>
            </a:p>
          </p:txBody>
        </p:sp>
        <p:sp>
          <p:nvSpPr>
            <p:cNvPr id="126" name="tx126"/>
            <p:cNvSpPr/>
            <p:nvPr/>
          </p:nvSpPr>
          <p:spPr>
            <a:xfrm>
              <a:off x="7214864" y="31947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7" name="tx127"/>
            <p:cNvSpPr/>
            <p:nvPr/>
          </p:nvSpPr>
          <p:spPr>
            <a:xfrm>
              <a:off x="7455282" y="38218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79.8</a:t>
              </a:r>
            </a:p>
          </p:txBody>
        </p:sp>
        <p:sp>
          <p:nvSpPr>
            <p:cNvPr id="128" name="tx128"/>
            <p:cNvSpPr/>
            <p:nvPr/>
          </p:nvSpPr>
          <p:spPr>
            <a:xfrm>
              <a:off x="7455282" y="33032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29" name="tx129"/>
            <p:cNvSpPr/>
            <p:nvPr/>
          </p:nvSpPr>
          <p:spPr>
            <a:xfrm>
              <a:off x="7721825" y="38196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80.1</a:t>
              </a:r>
            </a:p>
          </p:txBody>
        </p:sp>
        <p:sp>
          <p:nvSpPr>
            <p:cNvPr id="130" name="tx130"/>
            <p:cNvSpPr/>
            <p:nvPr/>
          </p:nvSpPr>
          <p:spPr>
            <a:xfrm>
              <a:off x="7747950" y="33103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31" name="tx131"/>
            <p:cNvSpPr/>
            <p:nvPr/>
          </p:nvSpPr>
          <p:spPr>
            <a:xfrm>
              <a:off x="7988368" y="38606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72.9</a:t>
              </a:r>
            </a:p>
          </p:txBody>
        </p:sp>
        <p:sp>
          <p:nvSpPr>
            <p:cNvPr id="132" name="tx132"/>
            <p:cNvSpPr/>
            <p:nvPr/>
          </p:nvSpPr>
          <p:spPr>
            <a:xfrm>
              <a:off x="7988368" y="33697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902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1245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588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931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2892"/>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Czechia, 2000-2025</a:t>
              </a:r>
            </a:p>
          </p:txBody>
        </p:sp>
        <p:sp>
          <p:nvSpPr>
            <p:cNvPr id="164" name="pl164"/>
            <p:cNvSpPr/>
            <p:nvPr/>
          </p:nvSpPr>
          <p:spPr>
            <a:xfrm>
              <a:off x="217855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9431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7076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47221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0608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82538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5899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3544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048892" cy="129091"/>
            </a:xfrm>
            <a:prstGeom prst="rect">
              <a:avLst/>
            </a:prstGeom>
            <a:solidFill>
              <a:srgbClr val="80BD41">
                <a:alpha val="100000"/>
              </a:srgbClr>
            </a:solidFill>
          </p:spPr>
          <p:txBody>
            <a:bodyPr/>
            <a:lstStyle/>
            <a:p/>
          </p:txBody>
        </p:sp>
        <p:sp>
          <p:nvSpPr>
            <p:cNvPr id="177" name="rc177"/>
            <p:cNvSpPr/>
            <p:nvPr/>
          </p:nvSpPr>
          <p:spPr>
            <a:xfrm>
              <a:off x="7345166" y="5954972"/>
              <a:ext cx="525837" cy="129091"/>
            </a:xfrm>
            <a:prstGeom prst="rect">
              <a:avLst/>
            </a:prstGeom>
            <a:solidFill>
              <a:srgbClr val="E2231A">
                <a:alpha val="100000"/>
              </a:srgbClr>
            </a:solidFill>
          </p:spPr>
          <p:txBody>
            <a:bodyPr/>
            <a:lstStyle/>
            <a:p/>
          </p:txBody>
        </p:sp>
        <p:sp>
          <p:nvSpPr>
            <p:cNvPr id="178" name="rc178"/>
            <p:cNvSpPr/>
            <p:nvPr/>
          </p:nvSpPr>
          <p:spPr>
            <a:xfrm>
              <a:off x="1296273" y="5793607"/>
              <a:ext cx="4713713" cy="129091"/>
            </a:xfrm>
            <a:prstGeom prst="rect">
              <a:avLst/>
            </a:prstGeom>
            <a:solidFill>
              <a:srgbClr val="80BD41">
                <a:alpha val="100000"/>
              </a:srgbClr>
            </a:solidFill>
          </p:spPr>
          <p:txBody>
            <a:bodyPr/>
            <a:lstStyle/>
            <a:p/>
          </p:txBody>
        </p:sp>
        <p:sp>
          <p:nvSpPr>
            <p:cNvPr id="179" name="rc179"/>
            <p:cNvSpPr/>
            <p:nvPr/>
          </p:nvSpPr>
          <p:spPr>
            <a:xfrm>
              <a:off x="6009987" y="5793607"/>
              <a:ext cx="582303" cy="129091"/>
            </a:xfrm>
            <a:prstGeom prst="rect">
              <a:avLst/>
            </a:prstGeom>
            <a:solidFill>
              <a:srgbClr val="E2231A">
                <a:alpha val="100000"/>
              </a:srgbClr>
            </a:solidFill>
          </p:spPr>
          <p:txBody>
            <a:bodyPr/>
            <a:lstStyle/>
            <a:p/>
          </p:txBody>
        </p:sp>
        <p:sp>
          <p:nvSpPr>
            <p:cNvPr id="180" name="rc180"/>
            <p:cNvSpPr/>
            <p:nvPr/>
          </p:nvSpPr>
          <p:spPr>
            <a:xfrm>
              <a:off x="1296273" y="5632243"/>
              <a:ext cx="4287279" cy="129091"/>
            </a:xfrm>
            <a:prstGeom prst="rect">
              <a:avLst/>
            </a:prstGeom>
            <a:solidFill>
              <a:srgbClr val="80BD41">
                <a:alpha val="100000"/>
              </a:srgbClr>
            </a:solidFill>
          </p:spPr>
          <p:txBody>
            <a:bodyPr/>
            <a:lstStyle/>
            <a:p/>
          </p:txBody>
        </p:sp>
        <p:sp>
          <p:nvSpPr>
            <p:cNvPr id="181" name="rc181"/>
            <p:cNvSpPr/>
            <p:nvPr/>
          </p:nvSpPr>
          <p:spPr>
            <a:xfrm>
              <a:off x="5583553" y="5632243"/>
              <a:ext cx="816400" cy="129091"/>
            </a:xfrm>
            <a:prstGeom prst="rect">
              <a:avLst/>
            </a:prstGeom>
            <a:solidFill>
              <a:srgbClr val="E2231A">
                <a:alpha val="100000"/>
              </a:srgbClr>
            </a:solidFill>
          </p:spPr>
          <p:txBody>
            <a:bodyPr/>
            <a:lstStyle/>
            <a:p/>
          </p:txBody>
        </p:sp>
        <p:sp>
          <p:nvSpPr>
            <p:cNvPr id="182" name="tx182"/>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111.8</a:t>
              </a:r>
            </a:p>
          </p:txBody>
        </p:sp>
        <p:sp>
          <p:nvSpPr>
            <p:cNvPr id="183" name="tx183"/>
            <p:cNvSpPr/>
            <p:nvPr/>
          </p:nvSpPr>
          <p:spPr>
            <a:xfrm>
              <a:off x="6793399" y="5815017"/>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a:t>
              </a:r>
            </a:p>
          </p:txBody>
        </p:sp>
        <p:sp>
          <p:nvSpPr>
            <p:cNvPr id="184" name="tx184"/>
            <p:cNvSpPr/>
            <p:nvPr/>
          </p:nvSpPr>
          <p:spPr>
            <a:xfrm>
              <a:off x="6542611"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86.8</a:t>
              </a:r>
            </a:p>
          </p:txBody>
        </p:sp>
        <p:sp>
          <p:nvSpPr>
            <p:cNvPr id="185" name="tx185"/>
            <p:cNvSpPr/>
            <p:nvPr/>
          </p:nvSpPr>
          <p:spPr>
            <a:xfrm>
              <a:off x="4185081"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102.8</a:t>
              </a:r>
            </a:p>
          </p:txBody>
        </p:sp>
        <p:sp>
          <p:nvSpPr>
            <p:cNvPr id="186" name="tx186"/>
            <p:cNvSpPr/>
            <p:nvPr/>
          </p:nvSpPr>
          <p:spPr>
            <a:xfrm>
              <a:off x="7532736"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87" name="tx187"/>
            <p:cNvSpPr/>
            <p:nvPr/>
          </p:nvSpPr>
          <p:spPr>
            <a:xfrm>
              <a:off x="354763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80.1</a:t>
              </a:r>
            </a:p>
          </p:txBody>
        </p:sp>
        <p:sp>
          <p:nvSpPr>
            <p:cNvPr id="188" name="tx188"/>
            <p:cNvSpPr/>
            <p:nvPr/>
          </p:nvSpPr>
          <p:spPr>
            <a:xfrm>
              <a:off x="6225789"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89" name="tx189"/>
            <p:cNvSpPr/>
            <p:nvPr/>
          </p:nvSpPr>
          <p:spPr>
            <a:xfrm>
              <a:off x="333441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72.9</a:t>
              </a:r>
            </a:p>
          </p:txBody>
        </p:sp>
        <p:sp>
          <p:nvSpPr>
            <p:cNvPr id="190" name="tx190"/>
            <p:cNvSpPr/>
            <p:nvPr/>
          </p:nvSpPr>
          <p:spPr>
            <a:xfrm>
              <a:off x="5886259"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983133"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6" name="tx196"/>
            <p:cNvSpPr/>
            <p:nvPr/>
          </p:nvSpPr>
          <p:spPr>
            <a:xfrm>
              <a:off x="474768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7" name="tx197"/>
            <p:cNvSpPr/>
            <p:nvPr/>
          </p:nvSpPr>
          <p:spPr>
            <a:xfrm>
              <a:off x="651224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8" name="tx198"/>
            <p:cNvSpPr/>
            <p:nvPr/>
          </p:nvSpPr>
          <p:spPr>
            <a:xfrm>
              <a:off x="823795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(84%) was lower than in 2019 (92%).
The number of children vaccinated with MCV1 decreased 29% compared to in 2019.
The number of surviving infants decreased approximately 22%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9718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7252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94786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12320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0095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8485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36019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53553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71087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974881"/>
              <a:ext cx="420026" cy="34635"/>
            </a:xfrm>
            <a:prstGeom prst="rect">
              <a:avLst/>
            </a:prstGeom>
            <a:solidFill>
              <a:srgbClr val="1CABE2">
                <a:alpha val="100000"/>
              </a:srgbClr>
            </a:solidFill>
          </p:spPr>
          <p:txBody>
            <a:bodyPr/>
            <a:lstStyle/>
            <a:p/>
          </p:txBody>
        </p:sp>
        <p:sp>
          <p:nvSpPr>
            <p:cNvPr id="28" name="rc28"/>
            <p:cNvSpPr/>
            <p:nvPr/>
          </p:nvSpPr>
          <p:spPr>
            <a:xfrm>
              <a:off x="1425243" y="4984777"/>
              <a:ext cx="420026" cy="24739"/>
            </a:xfrm>
            <a:prstGeom prst="rect">
              <a:avLst/>
            </a:prstGeom>
            <a:solidFill>
              <a:srgbClr val="1CABE2">
                <a:alpha val="100000"/>
              </a:srgbClr>
            </a:solidFill>
          </p:spPr>
          <p:txBody>
            <a:bodyPr/>
            <a:lstStyle/>
            <a:p/>
          </p:txBody>
        </p:sp>
        <p:sp>
          <p:nvSpPr>
            <p:cNvPr id="29" name="rc29"/>
            <p:cNvSpPr/>
            <p:nvPr/>
          </p:nvSpPr>
          <p:spPr>
            <a:xfrm>
              <a:off x="1891939" y="4641718"/>
              <a:ext cx="420026" cy="367798"/>
            </a:xfrm>
            <a:prstGeom prst="rect">
              <a:avLst/>
            </a:prstGeom>
            <a:solidFill>
              <a:srgbClr val="1CABE2">
                <a:alpha val="100000"/>
              </a:srgbClr>
            </a:solidFill>
          </p:spPr>
          <p:txBody>
            <a:bodyPr/>
            <a:lstStyle/>
            <a:p/>
          </p:txBody>
        </p:sp>
        <p:sp>
          <p:nvSpPr>
            <p:cNvPr id="30" name="rc30"/>
            <p:cNvSpPr/>
            <p:nvPr/>
          </p:nvSpPr>
          <p:spPr>
            <a:xfrm>
              <a:off x="2358635" y="4996322"/>
              <a:ext cx="420026" cy="13194"/>
            </a:xfrm>
            <a:prstGeom prst="rect">
              <a:avLst/>
            </a:prstGeom>
            <a:solidFill>
              <a:srgbClr val="1CABE2">
                <a:alpha val="100000"/>
              </a:srgbClr>
            </a:solidFill>
          </p:spPr>
          <p:txBody>
            <a:bodyPr/>
            <a:lstStyle/>
            <a:p/>
          </p:txBody>
        </p:sp>
        <p:sp>
          <p:nvSpPr>
            <p:cNvPr id="31" name="rc31"/>
            <p:cNvSpPr/>
            <p:nvPr/>
          </p:nvSpPr>
          <p:spPr>
            <a:xfrm>
              <a:off x="2825330" y="4997972"/>
              <a:ext cx="420026" cy="11545"/>
            </a:xfrm>
            <a:prstGeom prst="rect">
              <a:avLst/>
            </a:prstGeom>
            <a:solidFill>
              <a:srgbClr val="1CABE2">
                <a:alpha val="100000"/>
              </a:srgbClr>
            </a:solidFill>
          </p:spPr>
          <p:txBody>
            <a:bodyPr/>
            <a:lstStyle/>
            <a:p/>
          </p:txBody>
        </p:sp>
        <p:sp>
          <p:nvSpPr>
            <p:cNvPr id="32" name="rc32"/>
            <p:cNvSpPr/>
            <p:nvPr/>
          </p:nvSpPr>
          <p:spPr>
            <a:xfrm>
              <a:off x="3292026" y="4763768"/>
              <a:ext cx="420026" cy="245748"/>
            </a:xfrm>
            <a:prstGeom prst="rect">
              <a:avLst/>
            </a:prstGeom>
            <a:solidFill>
              <a:srgbClr val="1CABE2">
                <a:alpha val="100000"/>
              </a:srgbClr>
            </a:solidFill>
          </p:spPr>
          <p:txBody>
            <a:bodyPr/>
            <a:lstStyle/>
            <a:p/>
          </p:txBody>
        </p:sp>
        <p:sp>
          <p:nvSpPr>
            <p:cNvPr id="33" name="rc33"/>
            <p:cNvSpPr/>
            <p:nvPr/>
          </p:nvSpPr>
          <p:spPr>
            <a:xfrm>
              <a:off x="3758722" y="4651614"/>
              <a:ext cx="420026" cy="357902"/>
            </a:xfrm>
            <a:prstGeom prst="rect">
              <a:avLst/>
            </a:prstGeom>
            <a:solidFill>
              <a:srgbClr val="1CABE2">
                <a:alpha val="100000"/>
              </a:srgbClr>
            </a:solidFill>
          </p:spPr>
          <p:txBody>
            <a:bodyPr/>
            <a:lstStyle/>
            <a:p/>
          </p:txBody>
        </p:sp>
        <p:sp>
          <p:nvSpPr>
            <p:cNvPr id="34" name="rc34"/>
            <p:cNvSpPr/>
            <p:nvPr/>
          </p:nvSpPr>
          <p:spPr>
            <a:xfrm>
              <a:off x="4225417" y="4057859"/>
              <a:ext cx="420026" cy="951658"/>
            </a:xfrm>
            <a:prstGeom prst="rect">
              <a:avLst/>
            </a:prstGeom>
            <a:solidFill>
              <a:srgbClr val="1CABE2">
                <a:alpha val="100000"/>
              </a:srgbClr>
            </a:solidFill>
          </p:spPr>
          <p:txBody>
            <a:bodyPr/>
            <a:lstStyle/>
            <a:p/>
          </p:txBody>
        </p:sp>
        <p:sp>
          <p:nvSpPr>
            <p:cNvPr id="35" name="rc35"/>
            <p:cNvSpPr/>
            <p:nvPr/>
          </p:nvSpPr>
          <p:spPr>
            <a:xfrm>
              <a:off x="4692113" y="5002920"/>
              <a:ext cx="420026" cy="6597"/>
            </a:xfrm>
            <a:prstGeom prst="rect">
              <a:avLst/>
            </a:prstGeom>
            <a:solidFill>
              <a:srgbClr val="1CABE2">
                <a:alpha val="100000"/>
              </a:srgbClr>
            </a:solidFill>
          </p:spPr>
          <p:txBody>
            <a:bodyPr/>
            <a:lstStyle/>
            <a:p/>
          </p:txBody>
        </p:sp>
        <p:sp>
          <p:nvSpPr>
            <p:cNvPr id="36" name="rc36"/>
            <p:cNvSpPr/>
            <p:nvPr/>
          </p:nvSpPr>
          <p:spPr>
            <a:xfrm>
              <a:off x="6092200" y="5007868"/>
              <a:ext cx="420026" cy="1649"/>
            </a:xfrm>
            <a:prstGeom prst="rect">
              <a:avLst/>
            </a:prstGeom>
            <a:solidFill>
              <a:srgbClr val="1CABE2">
                <a:alpha val="100000"/>
              </a:srgbClr>
            </a:solidFill>
          </p:spPr>
          <p:txBody>
            <a:bodyPr/>
            <a:lstStyle/>
            <a:p/>
          </p:txBody>
        </p:sp>
        <p:sp>
          <p:nvSpPr>
            <p:cNvPr id="37" name="rc37"/>
            <p:cNvSpPr/>
            <p:nvPr/>
          </p:nvSpPr>
          <p:spPr>
            <a:xfrm>
              <a:off x="6558896" y="4948492"/>
              <a:ext cx="420026" cy="61024"/>
            </a:xfrm>
            <a:prstGeom prst="rect">
              <a:avLst/>
            </a:prstGeom>
            <a:solidFill>
              <a:srgbClr val="1CABE2">
                <a:alpha val="100000"/>
              </a:srgbClr>
            </a:solidFill>
          </p:spPr>
          <p:txBody>
            <a:bodyPr/>
            <a:lstStyle/>
            <a:p/>
          </p:txBody>
        </p:sp>
        <p:sp>
          <p:nvSpPr>
            <p:cNvPr id="38" name="rc38"/>
            <p:cNvSpPr/>
            <p:nvPr/>
          </p:nvSpPr>
          <p:spPr>
            <a:xfrm>
              <a:off x="7025592" y="4946843"/>
              <a:ext cx="420026" cy="62674"/>
            </a:xfrm>
            <a:prstGeom prst="rect">
              <a:avLst/>
            </a:prstGeom>
            <a:solidFill>
              <a:srgbClr val="1CABE2">
                <a:alpha val="100000"/>
              </a:srgbClr>
            </a:solidFill>
          </p:spPr>
          <p:txBody>
            <a:bodyPr/>
            <a:lstStyle/>
            <a:p/>
          </p:txBody>
        </p:sp>
        <p:sp>
          <p:nvSpPr>
            <p:cNvPr id="39" name="pl39"/>
            <p:cNvSpPr/>
            <p:nvPr/>
          </p:nvSpPr>
          <p:spPr>
            <a:xfrm>
              <a:off x="1168561" y="1869045"/>
              <a:ext cx="6067044" cy="475829"/>
            </a:xfrm>
            <a:custGeom>
              <a:avLst/>
              <a:pathLst>
                <a:path w="6067044" h="475829">
                  <a:moveTo>
                    <a:pt x="0" y="31721"/>
                  </a:moveTo>
                  <a:lnTo>
                    <a:pt x="466695" y="0"/>
                  </a:lnTo>
                  <a:lnTo>
                    <a:pt x="933391" y="0"/>
                  </a:lnTo>
                  <a:lnTo>
                    <a:pt x="1400087" y="0"/>
                  </a:lnTo>
                  <a:lnTo>
                    <a:pt x="1866782" y="31721"/>
                  </a:lnTo>
                  <a:lnTo>
                    <a:pt x="2333478" y="63443"/>
                  </a:lnTo>
                  <a:lnTo>
                    <a:pt x="2800174" y="95165"/>
                  </a:lnTo>
                  <a:lnTo>
                    <a:pt x="3266869" y="222053"/>
                  </a:lnTo>
                  <a:lnTo>
                    <a:pt x="3733565" y="158609"/>
                  </a:lnTo>
                  <a:lnTo>
                    <a:pt x="4200261" y="63443"/>
                  </a:lnTo>
                  <a:lnTo>
                    <a:pt x="4666957" y="63443"/>
                  </a:lnTo>
                  <a:lnTo>
                    <a:pt x="5133652" y="380663"/>
                  </a:lnTo>
                  <a:lnTo>
                    <a:pt x="5600348" y="317219"/>
                  </a:lnTo>
                  <a:lnTo>
                    <a:pt x="6067044" y="475829"/>
                  </a:lnTo>
                </a:path>
              </a:pathLst>
            </a:custGeom>
            <a:ln w="27101" cap="flat">
              <a:solidFill>
                <a:srgbClr val="00833D">
                  <a:alpha val="100000"/>
                </a:srgbClr>
              </a:solidFill>
              <a:prstDash val="solid"/>
              <a:round/>
            </a:ln>
          </p:spPr>
          <p:txBody>
            <a:bodyPr/>
            <a:lstStyle/>
            <a:p/>
          </p:txBody>
        </p:sp>
        <p:sp>
          <p:nvSpPr>
            <p:cNvPr id="40" name="pl40"/>
            <p:cNvSpPr/>
            <p:nvPr/>
          </p:nvSpPr>
          <p:spPr>
            <a:xfrm>
              <a:off x="1168561" y="1869045"/>
              <a:ext cx="6067044" cy="475829"/>
            </a:xfrm>
            <a:custGeom>
              <a:avLst/>
              <a:pathLst>
                <a:path w="6067044" h="475829">
                  <a:moveTo>
                    <a:pt x="0" y="0"/>
                  </a:moveTo>
                  <a:lnTo>
                    <a:pt x="466695" y="0"/>
                  </a:lnTo>
                  <a:lnTo>
                    <a:pt x="933391" y="95165"/>
                  </a:lnTo>
                  <a:lnTo>
                    <a:pt x="1400087" y="0"/>
                  </a:lnTo>
                  <a:lnTo>
                    <a:pt x="1866782" y="190331"/>
                  </a:lnTo>
                  <a:lnTo>
                    <a:pt x="2333478" y="285497"/>
                  </a:lnTo>
                  <a:lnTo>
                    <a:pt x="2800174" y="475829"/>
                  </a:lnTo>
                  <a:lnTo>
                    <a:pt x="3266869" y="380663"/>
                  </a:lnTo>
                  <a:lnTo>
                    <a:pt x="3733565" y="285497"/>
                  </a:lnTo>
                  <a:lnTo>
                    <a:pt x="4200261" y="63443"/>
                  </a:lnTo>
                  <a:lnTo>
                    <a:pt x="4666957" y="63443"/>
                  </a:lnTo>
                  <a:lnTo>
                    <a:pt x="5133652" y="380663"/>
                  </a:lnTo>
                  <a:lnTo>
                    <a:pt x="5600348" y="317219"/>
                  </a:lnTo>
                  <a:lnTo>
                    <a:pt x="6067044" y="475829"/>
                  </a:lnTo>
                </a:path>
              </a:pathLst>
            </a:custGeom>
            <a:ln w="27101" cap="flat">
              <a:solidFill>
                <a:srgbClr val="002759">
                  <a:alpha val="100000"/>
                </a:srgbClr>
              </a:solidFill>
              <a:prstDash val="solid"/>
              <a:round/>
            </a:ln>
          </p:spPr>
          <p:txBody>
            <a:bodyPr/>
            <a:lstStyle/>
            <a:p/>
          </p:txBody>
        </p:sp>
        <p:sp>
          <p:nvSpPr>
            <p:cNvPr id="41" name="pt41"/>
            <p:cNvSpPr/>
            <p:nvPr/>
          </p:nvSpPr>
          <p:spPr>
            <a:xfrm>
              <a:off x="1136959"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03655"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070351"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537046"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003742"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70438"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937134"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03829"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70525"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337221"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803916"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70612" y="22181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37308" y="21546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204004" y="23132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136959"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603655"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070351"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37046"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03742"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70438"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37134" y="2313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03829"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70525"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37221" y="19008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03916" y="19008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70612"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37308" y="21546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04004" y="2313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102242" y="484649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0" name="tx70"/>
            <p:cNvSpPr/>
            <p:nvPr/>
          </p:nvSpPr>
          <p:spPr>
            <a:xfrm>
              <a:off x="1568938" y="485493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1" name="tx71"/>
            <p:cNvSpPr/>
            <p:nvPr/>
          </p:nvSpPr>
          <p:spPr>
            <a:xfrm>
              <a:off x="2002474" y="451181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223</a:t>
              </a:r>
            </a:p>
          </p:txBody>
        </p:sp>
        <p:sp>
          <p:nvSpPr>
            <p:cNvPr id="72" name="tx72"/>
            <p:cNvSpPr/>
            <p:nvPr/>
          </p:nvSpPr>
          <p:spPr>
            <a:xfrm>
              <a:off x="2535488" y="486648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3" name="tx73"/>
            <p:cNvSpPr/>
            <p:nvPr/>
          </p:nvSpPr>
          <p:spPr>
            <a:xfrm>
              <a:off x="3002184" y="4871041"/>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4" name="tx74"/>
            <p:cNvSpPr/>
            <p:nvPr/>
          </p:nvSpPr>
          <p:spPr>
            <a:xfrm>
              <a:off x="3402561" y="463392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149</a:t>
              </a:r>
            </a:p>
          </p:txBody>
        </p:sp>
        <p:sp>
          <p:nvSpPr>
            <p:cNvPr id="75" name="tx75"/>
            <p:cNvSpPr/>
            <p:nvPr/>
          </p:nvSpPr>
          <p:spPr>
            <a:xfrm>
              <a:off x="3869257" y="4523228"/>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217</a:t>
              </a:r>
            </a:p>
          </p:txBody>
        </p:sp>
        <p:sp>
          <p:nvSpPr>
            <p:cNvPr id="76" name="tx76"/>
            <p:cNvSpPr/>
            <p:nvPr/>
          </p:nvSpPr>
          <p:spPr>
            <a:xfrm>
              <a:off x="4335953" y="3929472"/>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577</a:t>
              </a:r>
            </a:p>
          </p:txBody>
        </p:sp>
        <p:sp>
          <p:nvSpPr>
            <p:cNvPr id="77" name="tx77"/>
            <p:cNvSpPr/>
            <p:nvPr/>
          </p:nvSpPr>
          <p:spPr>
            <a:xfrm>
              <a:off x="4868967" y="4874882"/>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8" name="tx78"/>
            <p:cNvSpPr/>
            <p:nvPr/>
          </p:nvSpPr>
          <p:spPr>
            <a:xfrm>
              <a:off x="6269054" y="487948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9" name="tx79"/>
            <p:cNvSpPr/>
            <p:nvPr/>
          </p:nvSpPr>
          <p:spPr>
            <a:xfrm>
              <a:off x="6702590" y="4818591"/>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a:t>
              </a:r>
            </a:p>
          </p:txBody>
        </p:sp>
        <p:sp>
          <p:nvSpPr>
            <p:cNvPr id="80" name="tx80"/>
            <p:cNvSpPr/>
            <p:nvPr/>
          </p:nvSpPr>
          <p:spPr>
            <a:xfrm>
              <a:off x="7169286" y="481694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a:t>
              </a:r>
            </a:p>
          </p:txBody>
        </p:sp>
        <p:sp>
          <p:nvSpPr>
            <p:cNvPr id="81" name="pl81"/>
            <p:cNvSpPr/>
            <p:nvPr/>
          </p:nvSpPr>
          <p:spPr>
            <a:xfrm>
              <a:off x="7253589" y="2237218"/>
              <a:ext cx="608714" cy="104566"/>
            </a:xfrm>
            <a:custGeom>
              <a:avLst/>
              <a:pathLst>
                <a:path w="608714" h="104566">
                  <a:moveTo>
                    <a:pt x="608714" y="0"/>
                  </a:moveTo>
                  <a:lnTo>
                    <a:pt x="0" y="104566"/>
                  </a:lnTo>
                </a:path>
              </a:pathLst>
            </a:custGeom>
          </p:spPr>
          <p:txBody>
            <a:bodyPr/>
            <a:lstStyle/>
            <a:p/>
          </p:txBody>
        </p:sp>
        <p:sp>
          <p:nvSpPr>
            <p:cNvPr id="82" name="pl82"/>
            <p:cNvSpPr/>
            <p:nvPr/>
          </p:nvSpPr>
          <p:spPr>
            <a:xfrm>
              <a:off x="7252762" y="2348848"/>
              <a:ext cx="609541" cy="141197"/>
            </a:xfrm>
            <a:custGeom>
              <a:avLst/>
              <a:pathLst>
                <a:path w="609541" h="141197">
                  <a:moveTo>
                    <a:pt x="609541" y="141197"/>
                  </a:moveTo>
                  <a:lnTo>
                    <a:pt x="0" y="0"/>
                  </a:lnTo>
                </a:path>
              </a:pathLst>
            </a:custGeom>
          </p:spPr>
          <p:txBody>
            <a:bodyPr/>
            <a:lstStyle/>
            <a:p/>
          </p:txBody>
        </p:sp>
        <p:sp>
          <p:nvSpPr>
            <p:cNvPr id="83" name="pg83"/>
            <p:cNvSpPr/>
            <p:nvPr/>
          </p:nvSpPr>
          <p:spPr>
            <a:xfrm>
              <a:off x="7793724" y="214308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4" name="tx84"/>
            <p:cNvSpPr/>
            <p:nvPr/>
          </p:nvSpPr>
          <p:spPr>
            <a:xfrm>
              <a:off x="7816584" y="218420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84%</a:t>
              </a:r>
            </a:p>
          </p:txBody>
        </p:sp>
        <p:sp>
          <p:nvSpPr>
            <p:cNvPr id="85" name="pg85"/>
            <p:cNvSpPr/>
            <p:nvPr/>
          </p:nvSpPr>
          <p:spPr>
            <a:xfrm>
              <a:off x="7793724" y="240993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6" name="tx86"/>
            <p:cNvSpPr/>
            <p:nvPr/>
          </p:nvSpPr>
          <p:spPr>
            <a:xfrm>
              <a:off x="7816584" y="245105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84%</a:t>
              </a:r>
            </a:p>
          </p:txBody>
        </p:sp>
        <p:sp>
          <p:nvSpPr>
            <p:cNvPr id="87" name="rc87"/>
            <p:cNvSpPr/>
            <p:nvPr/>
          </p:nvSpPr>
          <p:spPr>
            <a:xfrm>
              <a:off x="888543" y="1578789"/>
              <a:ext cx="7747148" cy="3594096"/>
            </a:xfrm>
            <a:prstGeom prst="rect">
              <a:avLst/>
            </a:prstGeom>
            <a:ln w="13550" cap="rnd">
              <a:solidFill>
                <a:srgbClr val="BEBEBE">
                  <a:alpha val="100000"/>
                </a:srgbClr>
              </a:solidFill>
              <a:prstDash val="solid"/>
              <a:round/>
            </a:ln>
          </p:spPr>
          <p:txBody>
            <a:bodyPr/>
            <a:lstStyle/>
            <a:p/>
          </p:txBody>
        </p:sp>
        <p:sp>
          <p:nvSpPr>
            <p:cNvPr id="88" name="tx88"/>
            <p:cNvSpPr/>
            <p:nvPr/>
          </p:nvSpPr>
          <p:spPr>
            <a:xfrm>
              <a:off x="75528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614019" y="413748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0" name="tx90"/>
            <p:cNvSpPr/>
            <p:nvPr/>
          </p:nvSpPr>
          <p:spPr>
            <a:xfrm>
              <a:off x="508103" y="329638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1" name="tx91"/>
            <p:cNvSpPr/>
            <p:nvPr/>
          </p:nvSpPr>
          <p:spPr>
            <a:xfrm>
              <a:off x="508103" y="247172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2" name="tx92"/>
            <p:cNvSpPr/>
            <p:nvPr/>
          </p:nvSpPr>
          <p:spPr>
            <a:xfrm>
              <a:off x="508103" y="164706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3" name="tx93"/>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10263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49300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195972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42642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28931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3598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38265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29320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47599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22659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56932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6159958"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662668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70933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8" name="tx118"/>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9" name="tx119"/>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0" name="pl120"/>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1" name="pt121"/>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2" name="pl122"/>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3" name="pt123"/>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4" name="tx124"/>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5" name="tx125"/>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6" name="rc126"/>
            <p:cNvSpPr/>
            <p:nvPr/>
          </p:nvSpPr>
          <p:spPr>
            <a:xfrm>
              <a:off x="5629279" y="5900002"/>
              <a:ext cx="201456" cy="201456"/>
            </a:xfrm>
            <a:prstGeom prst="rect">
              <a:avLst/>
            </a:prstGeom>
            <a:solidFill>
              <a:srgbClr val="1CABE2">
                <a:alpha val="100000"/>
              </a:srgbClr>
            </a:solidFill>
          </p:spPr>
          <p:txBody>
            <a:bodyPr/>
            <a:lstStyle/>
            <a:p/>
          </p:txBody>
        </p:sp>
        <p:sp>
          <p:nvSpPr>
            <p:cNvPr id="127" name="tx127"/>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8" name="tx128"/>
            <p:cNvSpPr/>
            <p:nvPr/>
          </p:nvSpPr>
          <p:spPr>
            <a:xfrm>
              <a:off x="2030154" y="1334104"/>
              <a:ext cx="54639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Czechia, 2012-2025</a:t>
              </a:r>
            </a:p>
          </p:txBody>
        </p:sp>
        <p:sp>
          <p:nvSpPr>
            <p:cNvPr id="129" name="tx129"/>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1" name="tx131"/>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2" name="tx132"/>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38 confirmed measles cases in Czechia. In the same year, MCV1 coverage was 84% and MCV2 coverage was 84%.
The number of cases in 2025 was 3% more than in 2024 (n=37).
The highest number of measles cases was reported in 2019 (n=577). In this year, MCV1 coverage was 92%.</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Czechia experienced an increase in measles cases compared with 2024, while MCV1 coverage was 84% and MCV2 coverage was 84%.</a:t>
            </a:r>
          </a:p>
        </p:txBody>
      </p:sp>
      <p:grpSp xmlns:pic="http://schemas.openxmlformats.org/drawingml/2006/picture">
        <p:nvGrpSpPr>
          <p:cNvPr id="135" name=""/>
          <p:cNvGrpSpPr/>
          <p:nvPr/>
        </p:nvGrpSpPr>
        <p:grpSpPr>
          <a:xfrm>
            <a:off x="292608" y="1097280"/>
            <a:ext cx="8595360" cy="28575"/>
            <a:chOff x="292608" y="1097280"/>
            <a:chExt cx="8595360" cy="28575"/>
          </a:xfrm>
        </p:grpSpPr>
        <p:sp>
          <p:nvSpPr>
            <p:cNvPr id="13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336204"/>
              <a:ext cx="3520101" cy="823731"/>
            </a:xfrm>
            <a:custGeom>
              <a:avLst/>
              <a:pathLst>
                <a:path w="3520101" h="823731">
                  <a:moveTo>
                    <a:pt x="0" y="658985"/>
                  </a:moveTo>
                  <a:lnTo>
                    <a:pt x="140804" y="658985"/>
                  </a:lnTo>
                  <a:lnTo>
                    <a:pt x="281608" y="658985"/>
                  </a:lnTo>
                  <a:lnTo>
                    <a:pt x="422412" y="494238"/>
                  </a:lnTo>
                  <a:lnTo>
                    <a:pt x="563216" y="658985"/>
                  </a:lnTo>
                  <a:lnTo>
                    <a:pt x="704020" y="494238"/>
                  </a:lnTo>
                  <a:lnTo>
                    <a:pt x="844824" y="658985"/>
                  </a:lnTo>
                  <a:lnTo>
                    <a:pt x="985628" y="823731"/>
                  </a:lnTo>
                  <a:lnTo>
                    <a:pt x="1126432" y="823731"/>
                  </a:lnTo>
                  <a:lnTo>
                    <a:pt x="1267236" y="823731"/>
                  </a:lnTo>
                  <a:lnTo>
                    <a:pt x="1408040" y="823731"/>
                  </a:lnTo>
                  <a:lnTo>
                    <a:pt x="1548844" y="823731"/>
                  </a:lnTo>
                  <a:lnTo>
                    <a:pt x="1689648" y="823731"/>
                  </a:lnTo>
                  <a:lnTo>
                    <a:pt x="1830452" y="658985"/>
                  </a:lnTo>
                  <a:lnTo>
                    <a:pt x="1971256" y="494238"/>
                  </a:lnTo>
                  <a:lnTo>
                    <a:pt x="2112061" y="494238"/>
                  </a:lnTo>
                  <a:lnTo>
                    <a:pt x="2252865" y="329492"/>
                  </a:lnTo>
                  <a:lnTo>
                    <a:pt x="2393669" y="329492"/>
                  </a:lnTo>
                  <a:lnTo>
                    <a:pt x="2534473" y="494238"/>
                  </a:lnTo>
                  <a:lnTo>
                    <a:pt x="2675277" y="494238"/>
                  </a:lnTo>
                  <a:lnTo>
                    <a:pt x="2816081" y="494238"/>
                  </a:lnTo>
                  <a:lnTo>
                    <a:pt x="2956885" y="0"/>
                  </a:lnTo>
                  <a:lnTo>
                    <a:pt x="3097689" y="0"/>
                  </a:lnTo>
                  <a:lnTo>
                    <a:pt x="3238493" y="658985"/>
                  </a:lnTo>
                  <a:lnTo>
                    <a:pt x="3379297" y="658985"/>
                  </a:lnTo>
                  <a:lnTo>
                    <a:pt x="3520101" y="823731"/>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4336204"/>
              <a:ext cx="3520101" cy="823731"/>
            </a:xfrm>
            <a:custGeom>
              <a:avLst/>
              <a:pathLst>
                <a:path w="3520101" h="823731">
                  <a:moveTo>
                    <a:pt x="0" y="658985"/>
                  </a:moveTo>
                  <a:lnTo>
                    <a:pt x="140804" y="658985"/>
                  </a:lnTo>
                  <a:lnTo>
                    <a:pt x="281608" y="658985"/>
                  </a:lnTo>
                  <a:lnTo>
                    <a:pt x="422412" y="494238"/>
                  </a:lnTo>
                  <a:lnTo>
                    <a:pt x="563216" y="658985"/>
                  </a:lnTo>
                  <a:lnTo>
                    <a:pt x="704020" y="494238"/>
                  </a:lnTo>
                  <a:lnTo>
                    <a:pt x="844824" y="658985"/>
                  </a:lnTo>
                  <a:lnTo>
                    <a:pt x="985628" y="823731"/>
                  </a:lnTo>
                  <a:lnTo>
                    <a:pt x="1126432" y="823731"/>
                  </a:lnTo>
                  <a:lnTo>
                    <a:pt x="1267236" y="823731"/>
                  </a:lnTo>
                  <a:lnTo>
                    <a:pt x="1408040" y="823731"/>
                  </a:lnTo>
                  <a:lnTo>
                    <a:pt x="1548844" y="823731"/>
                  </a:lnTo>
                  <a:lnTo>
                    <a:pt x="1689648" y="823731"/>
                  </a:lnTo>
                  <a:lnTo>
                    <a:pt x="1830452" y="658985"/>
                  </a:lnTo>
                  <a:lnTo>
                    <a:pt x="1971256" y="494238"/>
                  </a:lnTo>
                  <a:lnTo>
                    <a:pt x="2112061" y="494238"/>
                  </a:lnTo>
                  <a:lnTo>
                    <a:pt x="2252865" y="329492"/>
                  </a:lnTo>
                  <a:lnTo>
                    <a:pt x="2393669" y="329492"/>
                  </a:lnTo>
                  <a:lnTo>
                    <a:pt x="2534473" y="494238"/>
                  </a:lnTo>
                  <a:lnTo>
                    <a:pt x="2675277" y="494238"/>
                  </a:lnTo>
                  <a:lnTo>
                    <a:pt x="2816081" y="494238"/>
                  </a:lnTo>
                  <a:lnTo>
                    <a:pt x="2956885" y="0"/>
                  </a:lnTo>
                  <a:lnTo>
                    <a:pt x="3097689" y="0"/>
                  </a:lnTo>
                  <a:lnTo>
                    <a:pt x="3238493" y="658985"/>
                  </a:lnTo>
                  <a:lnTo>
                    <a:pt x="3379297" y="658985"/>
                  </a:lnTo>
                  <a:lnTo>
                    <a:pt x="3520101" y="823731"/>
                  </a:lnTo>
                </a:path>
              </a:pathLst>
            </a:custGeom>
            <a:ln w="43362" cap="flat">
              <a:solidFill>
                <a:srgbClr val="000000">
                  <a:alpha val="100000"/>
                </a:srgbClr>
              </a:solidFill>
              <a:prstDash val="solid"/>
              <a:round/>
            </a:ln>
          </p:spPr>
          <p:txBody>
            <a:bodyPr/>
            <a:lstStyle/>
            <a:p/>
          </p:txBody>
        </p:sp>
        <p:sp>
          <p:nvSpPr>
            <p:cNvPr id="24" name="pl24"/>
            <p:cNvSpPr/>
            <p:nvPr/>
          </p:nvSpPr>
          <p:spPr>
            <a:xfrm>
              <a:off x="943464" y="4336204"/>
              <a:ext cx="3520101" cy="823731"/>
            </a:xfrm>
            <a:custGeom>
              <a:avLst/>
              <a:pathLst>
                <a:path w="3520101" h="823731">
                  <a:moveTo>
                    <a:pt x="0" y="658985"/>
                  </a:moveTo>
                  <a:lnTo>
                    <a:pt x="140804" y="658985"/>
                  </a:lnTo>
                  <a:lnTo>
                    <a:pt x="281608" y="658985"/>
                  </a:lnTo>
                  <a:lnTo>
                    <a:pt x="422412" y="494238"/>
                  </a:lnTo>
                  <a:lnTo>
                    <a:pt x="563216" y="658985"/>
                  </a:lnTo>
                  <a:lnTo>
                    <a:pt x="704020" y="494238"/>
                  </a:lnTo>
                  <a:lnTo>
                    <a:pt x="844824" y="658985"/>
                  </a:lnTo>
                  <a:lnTo>
                    <a:pt x="985628" y="823731"/>
                  </a:lnTo>
                  <a:lnTo>
                    <a:pt x="1126432" y="823731"/>
                  </a:lnTo>
                  <a:lnTo>
                    <a:pt x="1267236" y="823731"/>
                  </a:lnTo>
                  <a:lnTo>
                    <a:pt x="1408040" y="823731"/>
                  </a:lnTo>
                  <a:lnTo>
                    <a:pt x="1548844" y="823731"/>
                  </a:lnTo>
                  <a:lnTo>
                    <a:pt x="1689648" y="823731"/>
                  </a:lnTo>
                  <a:lnTo>
                    <a:pt x="1830452" y="658985"/>
                  </a:lnTo>
                  <a:lnTo>
                    <a:pt x="1971256" y="494238"/>
                  </a:lnTo>
                  <a:lnTo>
                    <a:pt x="2112061" y="494238"/>
                  </a:lnTo>
                  <a:lnTo>
                    <a:pt x="2252865" y="329492"/>
                  </a:lnTo>
                  <a:lnTo>
                    <a:pt x="2393669" y="329492"/>
                  </a:lnTo>
                  <a:lnTo>
                    <a:pt x="2534473" y="494238"/>
                  </a:lnTo>
                  <a:lnTo>
                    <a:pt x="2675277" y="494238"/>
                  </a:lnTo>
                  <a:lnTo>
                    <a:pt x="2816081" y="494238"/>
                  </a:lnTo>
                  <a:lnTo>
                    <a:pt x="2956885" y="0"/>
                  </a:lnTo>
                  <a:lnTo>
                    <a:pt x="3097689" y="0"/>
                  </a:lnTo>
                  <a:lnTo>
                    <a:pt x="3238493" y="658985"/>
                  </a:lnTo>
                  <a:lnTo>
                    <a:pt x="3379297" y="658985"/>
                  </a:lnTo>
                  <a:lnTo>
                    <a:pt x="3520101" y="823731"/>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588995"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560252"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64273"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40507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5951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5951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2285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8530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26612" y="6119132"/>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Czechia</a:t>
              </a:r>
            </a:p>
          </p:txBody>
        </p:sp>
        <p:sp>
          <p:nvSpPr>
            <p:cNvPr id="66" name="tx66"/>
            <p:cNvSpPr/>
            <p:nvPr/>
          </p:nvSpPr>
          <p:spPr>
            <a:xfrm>
              <a:off x="238995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52408"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018234"/>
              <a:ext cx="3520101" cy="2141702"/>
            </a:xfrm>
            <a:custGeom>
              <a:avLst/>
              <a:pathLst>
                <a:path w="3520101" h="2141702">
                  <a:moveTo>
                    <a:pt x="0" y="1812209"/>
                  </a:moveTo>
                  <a:lnTo>
                    <a:pt x="140804" y="1812209"/>
                  </a:lnTo>
                  <a:lnTo>
                    <a:pt x="281608" y="1976955"/>
                  </a:lnTo>
                  <a:lnTo>
                    <a:pt x="422412" y="1812209"/>
                  </a:lnTo>
                  <a:lnTo>
                    <a:pt x="563216" y="1812209"/>
                  </a:lnTo>
                  <a:lnTo>
                    <a:pt x="704020" y="1812209"/>
                  </a:lnTo>
                  <a:lnTo>
                    <a:pt x="844824" y="1812209"/>
                  </a:lnTo>
                  <a:lnTo>
                    <a:pt x="985628" y="1976955"/>
                  </a:lnTo>
                  <a:lnTo>
                    <a:pt x="1126432" y="1812209"/>
                  </a:lnTo>
                  <a:lnTo>
                    <a:pt x="1267236" y="1976955"/>
                  </a:lnTo>
                  <a:lnTo>
                    <a:pt x="1408040" y="1976955"/>
                  </a:lnTo>
                  <a:lnTo>
                    <a:pt x="1548844" y="1976955"/>
                  </a:lnTo>
                  <a:lnTo>
                    <a:pt x="1689648" y="1976955"/>
                  </a:lnTo>
                  <a:lnTo>
                    <a:pt x="1830452" y="2141702"/>
                  </a:lnTo>
                  <a:lnTo>
                    <a:pt x="1971256" y="2141702"/>
                  </a:lnTo>
                  <a:lnTo>
                    <a:pt x="2112061" y="2141702"/>
                  </a:lnTo>
                  <a:lnTo>
                    <a:pt x="2252865" y="1976955"/>
                  </a:lnTo>
                  <a:lnTo>
                    <a:pt x="2393669" y="1812209"/>
                  </a:lnTo>
                  <a:lnTo>
                    <a:pt x="2534473" y="1647463"/>
                  </a:lnTo>
                  <a:lnTo>
                    <a:pt x="2675277" y="988477"/>
                  </a:lnTo>
                  <a:lnTo>
                    <a:pt x="2816081" y="1317970"/>
                  </a:lnTo>
                  <a:lnTo>
                    <a:pt x="2956885" y="1812209"/>
                  </a:lnTo>
                  <a:lnTo>
                    <a:pt x="3097689" y="1812209"/>
                  </a:lnTo>
                  <a:lnTo>
                    <a:pt x="3238493" y="658985"/>
                  </a:lnTo>
                  <a:lnTo>
                    <a:pt x="3379297" y="823731"/>
                  </a:lnTo>
                  <a:lnTo>
                    <a:pt x="3520101" y="0"/>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3018234"/>
              <a:ext cx="3520101" cy="2141702"/>
            </a:xfrm>
            <a:custGeom>
              <a:avLst/>
              <a:pathLst>
                <a:path w="3520101" h="2141702">
                  <a:moveTo>
                    <a:pt x="0" y="1812209"/>
                  </a:moveTo>
                  <a:lnTo>
                    <a:pt x="140804" y="1812209"/>
                  </a:lnTo>
                  <a:lnTo>
                    <a:pt x="281608" y="1976955"/>
                  </a:lnTo>
                  <a:lnTo>
                    <a:pt x="422412" y="1812209"/>
                  </a:lnTo>
                  <a:lnTo>
                    <a:pt x="563216" y="1812209"/>
                  </a:lnTo>
                  <a:lnTo>
                    <a:pt x="704020" y="1812209"/>
                  </a:lnTo>
                  <a:lnTo>
                    <a:pt x="844824" y="1812209"/>
                  </a:lnTo>
                  <a:lnTo>
                    <a:pt x="985628" y="1976955"/>
                  </a:lnTo>
                  <a:lnTo>
                    <a:pt x="1126432" y="1812209"/>
                  </a:lnTo>
                  <a:lnTo>
                    <a:pt x="1267236" y="1976955"/>
                  </a:lnTo>
                  <a:lnTo>
                    <a:pt x="1408040" y="1976955"/>
                  </a:lnTo>
                  <a:lnTo>
                    <a:pt x="1548844" y="1976955"/>
                  </a:lnTo>
                  <a:lnTo>
                    <a:pt x="1689648" y="1976955"/>
                  </a:lnTo>
                  <a:lnTo>
                    <a:pt x="1830452" y="2141702"/>
                  </a:lnTo>
                  <a:lnTo>
                    <a:pt x="1971256" y="2141702"/>
                  </a:lnTo>
                  <a:lnTo>
                    <a:pt x="2112061" y="2141702"/>
                  </a:lnTo>
                  <a:lnTo>
                    <a:pt x="2252865" y="1976955"/>
                  </a:lnTo>
                  <a:lnTo>
                    <a:pt x="2393669" y="1812209"/>
                  </a:lnTo>
                  <a:lnTo>
                    <a:pt x="2534473" y="1647463"/>
                  </a:lnTo>
                  <a:lnTo>
                    <a:pt x="2675277" y="988477"/>
                  </a:lnTo>
                  <a:lnTo>
                    <a:pt x="2816081" y="1317970"/>
                  </a:lnTo>
                  <a:lnTo>
                    <a:pt x="2956885" y="1812209"/>
                  </a:lnTo>
                  <a:lnTo>
                    <a:pt x="3097689" y="1812209"/>
                  </a:lnTo>
                  <a:lnTo>
                    <a:pt x="3238493" y="658985"/>
                  </a:lnTo>
                  <a:lnTo>
                    <a:pt x="3379297" y="823731"/>
                  </a:lnTo>
                  <a:lnTo>
                    <a:pt x="3520101" y="0"/>
                  </a:lnTo>
                </a:path>
              </a:pathLst>
            </a:custGeom>
            <a:ln w="43362" cap="flat">
              <a:solidFill>
                <a:srgbClr val="000000">
                  <a:alpha val="100000"/>
                </a:srgbClr>
              </a:solidFill>
              <a:prstDash val="solid"/>
              <a:round/>
            </a:ln>
          </p:spPr>
          <p:txBody>
            <a:bodyPr/>
            <a:lstStyle/>
            <a:p/>
          </p:txBody>
        </p:sp>
        <p:sp>
          <p:nvSpPr>
            <p:cNvPr id="88" name="pl88"/>
            <p:cNvSpPr/>
            <p:nvPr/>
          </p:nvSpPr>
          <p:spPr>
            <a:xfrm>
              <a:off x="5308715" y="3018234"/>
              <a:ext cx="3520101" cy="2141702"/>
            </a:xfrm>
            <a:custGeom>
              <a:avLst/>
              <a:pathLst>
                <a:path w="3520101" h="2141702">
                  <a:moveTo>
                    <a:pt x="0" y="1812209"/>
                  </a:moveTo>
                  <a:lnTo>
                    <a:pt x="140804" y="1812209"/>
                  </a:lnTo>
                  <a:lnTo>
                    <a:pt x="281608" y="1976955"/>
                  </a:lnTo>
                  <a:lnTo>
                    <a:pt x="422412" y="1812209"/>
                  </a:lnTo>
                  <a:lnTo>
                    <a:pt x="563216" y="1812209"/>
                  </a:lnTo>
                  <a:lnTo>
                    <a:pt x="704020" y="1812209"/>
                  </a:lnTo>
                  <a:lnTo>
                    <a:pt x="844824" y="1812209"/>
                  </a:lnTo>
                  <a:lnTo>
                    <a:pt x="985628" y="1976955"/>
                  </a:lnTo>
                  <a:lnTo>
                    <a:pt x="1126432" y="1812209"/>
                  </a:lnTo>
                  <a:lnTo>
                    <a:pt x="1267236" y="1976955"/>
                  </a:lnTo>
                  <a:lnTo>
                    <a:pt x="1408040" y="1976955"/>
                  </a:lnTo>
                  <a:lnTo>
                    <a:pt x="1548844" y="1976955"/>
                  </a:lnTo>
                  <a:lnTo>
                    <a:pt x="1689648" y="1976955"/>
                  </a:lnTo>
                  <a:lnTo>
                    <a:pt x="1830452" y="2141702"/>
                  </a:lnTo>
                  <a:lnTo>
                    <a:pt x="1971256" y="2141702"/>
                  </a:lnTo>
                  <a:lnTo>
                    <a:pt x="2112061" y="2141702"/>
                  </a:lnTo>
                  <a:lnTo>
                    <a:pt x="2252865" y="1976955"/>
                  </a:lnTo>
                  <a:lnTo>
                    <a:pt x="2393669" y="1812209"/>
                  </a:lnTo>
                  <a:lnTo>
                    <a:pt x="2534473" y="1647463"/>
                  </a:lnTo>
                  <a:lnTo>
                    <a:pt x="2675277" y="988477"/>
                  </a:lnTo>
                  <a:lnTo>
                    <a:pt x="2816081" y="1317970"/>
                  </a:lnTo>
                  <a:lnTo>
                    <a:pt x="2956885" y="1812209"/>
                  </a:lnTo>
                  <a:lnTo>
                    <a:pt x="3097689" y="1812209"/>
                  </a:lnTo>
                  <a:lnTo>
                    <a:pt x="3238493" y="658985"/>
                  </a:lnTo>
                  <a:lnTo>
                    <a:pt x="3379297" y="823731"/>
                  </a:lnTo>
                  <a:lnTo>
                    <a:pt x="3520101" y="0"/>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3512473"/>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334772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2523995"/>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9" name="pg99"/>
            <p:cNvSpPr/>
            <p:nvPr/>
          </p:nvSpPr>
          <p:spPr>
            <a:xfrm>
              <a:off x="5954246"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1" name="pg101"/>
            <p:cNvSpPr/>
            <p:nvPr/>
          </p:nvSpPr>
          <p:spPr>
            <a:xfrm>
              <a:off x="6658267"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36228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7925503" y="3445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347719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7" name="pg107"/>
            <p:cNvSpPr/>
            <p:nvPr/>
          </p:nvSpPr>
          <p:spPr>
            <a:xfrm>
              <a:off x="8629524" y="32811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33099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9" name="pg109"/>
            <p:cNvSpPr/>
            <p:nvPr/>
          </p:nvSpPr>
          <p:spPr>
            <a:xfrm>
              <a:off x="8742193" y="24574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248620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2476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2476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8810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5055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91863" y="6119132"/>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Czechia</a:t>
              </a:r>
            </a:p>
          </p:txBody>
        </p:sp>
        <p:sp>
          <p:nvSpPr>
            <p:cNvPr id="130" name="tx130"/>
            <p:cNvSpPr/>
            <p:nvPr/>
          </p:nvSpPr>
          <p:spPr>
            <a:xfrm>
              <a:off x="675520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17659"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13% of children who received DTP1 did not receive MCV1 (right).
The absence of DTP drop-out implies very good ability to provide a complete series of vaccines early in life. The high DTP-MCV drop-out rate implies poor retention in immunization programmes and ability to provide a full course of vaccines in infancy (up to one year).
In 2025, Czechia DTP drop-out was lower than the global rate, while DTP-MCV drop-out was higher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high (13%) in Czechia, indicating very good ability to deliver the primary series early on, but poor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768695" cy="27805"/>
            </a:xfrm>
            <a:custGeom>
              <a:avLst/>
              <a:pathLst>
                <a:path w="768695" h="27805">
                  <a:moveTo>
                    <a:pt x="0" y="13902"/>
                  </a:moveTo>
                  <a:lnTo>
                    <a:pt x="85410" y="13902"/>
                  </a:lnTo>
                  <a:lnTo>
                    <a:pt x="170821" y="27805"/>
                  </a:lnTo>
                  <a:lnTo>
                    <a:pt x="256231" y="13902"/>
                  </a:lnTo>
                  <a:lnTo>
                    <a:pt x="341642" y="0"/>
                  </a:lnTo>
                  <a:lnTo>
                    <a:pt x="427053" y="0"/>
                  </a:lnTo>
                  <a:lnTo>
                    <a:pt x="512463" y="0"/>
                  </a:lnTo>
                  <a:lnTo>
                    <a:pt x="597874" y="0"/>
                  </a:lnTo>
                  <a:lnTo>
                    <a:pt x="683284" y="0"/>
                  </a:lnTo>
                  <a:lnTo>
                    <a:pt x="768695" y="139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tx34"/>
            <p:cNvSpPr/>
            <p:nvPr/>
          </p:nvSpPr>
          <p:spPr>
            <a:xfrm>
              <a:off x="904174"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5" name="pl35"/>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7" name="pl37"/>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8" name="pl38"/>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9" name="pl39"/>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0" name="pl40"/>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1" name="pl41"/>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2" name="pl42"/>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3" name="pl43"/>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4" name="pl44"/>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5" name="pl45"/>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6" name="pl46"/>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7" name="pl47"/>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337263" y="4003836"/>
              <a:ext cx="854106" cy="41708"/>
            </a:xfrm>
            <a:custGeom>
              <a:avLst/>
              <a:pathLst>
                <a:path w="854106" h="41708">
                  <a:moveTo>
                    <a:pt x="0" y="0"/>
                  </a:moveTo>
                  <a:lnTo>
                    <a:pt x="85410" y="0"/>
                  </a:lnTo>
                  <a:lnTo>
                    <a:pt x="170821" y="0"/>
                  </a:lnTo>
                  <a:lnTo>
                    <a:pt x="256231" y="0"/>
                  </a:lnTo>
                  <a:lnTo>
                    <a:pt x="341642" y="0"/>
                  </a:lnTo>
                  <a:lnTo>
                    <a:pt x="427053" y="0"/>
                  </a:lnTo>
                  <a:lnTo>
                    <a:pt x="512463" y="0"/>
                  </a:lnTo>
                  <a:lnTo>
                    <a:pt x="597874" y="0"/>
                  </a:lnTo>
                  <a:lnTo>
                    <a:pt x="683284" y="41708"/>
                  </a:lnTo>
                  <a:lnTo>
                    <a:pt x="768695" y="27805"/>
                  </a:lnTo>
                  <a:lnTo>
                    <a:pt x="854106" y="27805"/>
                  </a:lnTo>
                </a:path>
              </a:pathLst>
            </a:custGeom>
            <a:ln w="27101" cap="flat">
              <a:solidFill>
                <a:srgbClr val="1CABE2">
                  <a:alpha val="100000"/>
                </a:srgbClr>
              </a:solidFill>
              <a:prstDash val="solid"/>
              <a:round/>
            </a:ln>
          </p:spPr>
          <p:txBody>
            <a:bodyPr/>
            <a:lstStyle/>
            <a:p/>
          </p:txBody>
        </p:sp>
        <p:sp>
          <p:nvSpPr>
            <p:cNvPr id="55" name="pt55"/>
            <p:cNvSpPr/>
            <p:nvPr/>
          </p:nvSpPr>
          <p:spPr>
            <a:xfrm>
              <a:off x="23192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6" name="pt56"/>
            <p:cNvSpPr/>
            <p:nvPr/>
          </p:nvSpPr>
          <p:spPr>
            <a:xfrm>
              <a:off x="240462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7" name="pt57"/>
            <p:cNvSpPr/>
            <p:nvPr/>
          </p:nvSpPr>
          <p:spPr>
            <a:xfrm>
              <a:off x="24900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8" name="pt58"/>
            <p:cNvSpPr/>
            <p:nvPr/>
          </p:nvSpPr>
          <p:spPr>
            <a:xfrm>
              <a:off x="257544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9" name="pt59"/>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0" name="pt60"/>
            <p:cNvSpPr/>
            <p:nvPr/>
          </p:nvSpPr>
          <p:spPr>
            <a:xfrm>
              <a:off x="27462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1" name="pt61"/>
            <p:cNvSpPr/>
            <p:nvPr/>
          </p:nvSpPr>
          <p:spPr>
            <a:xfrm>
              <a:off x="283167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2" name="pt62"/>
            <p:cNvSpPr/>
            <p:nvPr/>
          </p:nvSpPr>
          <p:spPr>
            <a:xfrm>
              <a:off x="2917087"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3" name="pt63"/>
            <p:cNvSpPr/>
            <p:nvPr/>
          </p:nvSpPr>
          <p:spPr>
            <a:xfrm>
              <a:off x="300249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4" name="pt64"/>
            <p:cNvSpPr/>
            <p:nvPr/>
          </p:nvSpPr>
          <p:spPr>
            <a:xfrm>
              <a:off x="308790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5" name="pt65"/>
            <p:cNvSpPr/>
            <p:nvPr/>
          </p:nvSpPr>
          <p:spPr>
            <a:xfrm>
              <a:off x="317331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6" name="tx66"/>
            <p:cNvSpPr/>
            <p:nvPr/>
          </p:nvSpPr>
          <p:spPr>
            <a:xfrm>
              <a:off x="218533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67" name="tx67"/>
            <p:cNvSpPr/>
            <p:nvPr/>
          </p:nvSpPr>
          <p:spPr>
            <a:xfrm>
              <a:off x="3223926"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68" name="tx68"/>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69" name="tx69"/>
            <p:cNvSpPr/>
            <p:nvPr/>
          </p:nvSpPr>
          <p:spPr>
            <a:xfrm>
              <a:off x="3051698"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0" name="pl70"/>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1" name="pl71"/>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2" name="pl72"/>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3" name="pl73"/>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4" name="pl74"/>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5" name="pl75"/>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8" name="pl78"/>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9" name="pl79"/>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850292" y="2037162"/>
              <a:ext cx="2135265" cy="41708"/>
            </a:xfrm>
            <a:custGeom>
              <a:avLst/>
              <a:pathLst>
                <a:path w="2135265" h="41708">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41708"/>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90" name="pt90"/>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408847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pt100"/>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1" name="pt101"/>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2" name="pt102"/>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3" name="pt103"/>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4" name="pt104"/>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5" name="pt105"/>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pt106"/>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579668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588209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596750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tx116"/>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7" name="tx117"/>
            <p:cNvSpPr/>
            <p:nvPr/>
          </p:nvSpPr>
          <p:spPr>
            <a:xfrm>
              <a:off x="6018113"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18" name="tx118"/>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9" name="tx119"/>
            <p:cNvSpPr/>
            <p:nvPr/>
          </p:nvSpPr>
          <p:spPr>
            <a:xfrm>
              <a:off x="584588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0" name="pl120"/>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850292" y="4003836"/>
              <a:ext cx="2135265" cy="208540"/>
            </a:xfrm>
            <a:custGeom>
              <a:avLst/>
              <a:pathLst>
                <a:path w="2135265" h="208540">
                  <a:moveTo>
                    <a:pt x="0" y="27805"/>
                  </a:moveTo>
                  <a:lnTo>
                    <a:pt x="85410" y="27805"/>
                  </a:lnTo>
                  <a:lnTo>
                    <a:pt x="170821" y="13902"/>
                  </a:lnTo>
                  <a:lnTo>
                    <a:pt x="256231" y="27805"/>
                  </a:lnTo>
                  <a:lnTo>
                    <a:pt x="341642" y="27805"/>
                  </a:lnTo>
                  <a:lnTo>
                    <a:pt x="427053" y="27805"/>
                  </a:lnTo>
                  <a:lnTo>
                    <a:pt x="512463" y="27805"/>
                  </a:lnTo>
                  <a:lnTo>
                    <a:pt x="597874" y="13902"/>
                  </a:lnTo>
                  <a:lnTo>
                    <a:pt x="683284" y="27805"/>
                  </a:lnTo>
                  <a:lnTo>
                    <a:pt x="768695" y="13902"/>
                  </a:lnTo>
                  <a:lnTo>
                    <a:pt x="854106" y="13902"/>
                  </a:lnTo>
                  <a:lnTo>
                    <a:pt x="939516" y="13902"/>
                  </a:lnTo>
                  <a:lnTo>
                    <a:pt x="1024927" y="13902"/>
                  </a:lnTo>
                  <a:lnTo>
                    <a:pt x="1110337" y="0"/>
                  </a:lnTo>
                  <a:lnTo>
                    <a:pt x="1195748" y="0"/>
                  </a:lnTo>
                  <a:lnTo>
                    <a:pt x="1281159" y="0"/>
                  </a:lnTo>
                  <a:lnTo>
                    <a:pt x="1366569" y="13902"/>
                  </a:lnTo>
                  <a:lnTo>
                    <a:pt x="1451980" y="27805"/>
                  </a:lnTo>
                  <a:lnTo>
                    <a:pt x="1537390" y="41708"/>
                  </a:lnTo>
                  <a:lnTo>
                    <a:pt x="1622801" y="97318"/>
                  </a:lnTo>
                  <a:lnTo>
                    <a:pt x="1708212" y="69513"/>
                  </a:lnTo>
                  <a:lnTo>
                    <a:pt x="1793622" y="27805"/>
                  </a:lnTo>
                  <a:lnTo>
                    <a:pt x="1879033" y="27805"/>
                  </a:lnTo>
                  <a:lnTo>
                    <a:pt x="1964443" y="166832"/>
                  </a:lnTo>
                  <a:lnTo>
                    <a:pt x="2049854" y="139026"/>
                  </a:lnTo>
                  <a:lnTo>
                    <a:pt x="2135265" y="208540"/>
                  </a:lnTo>
                </a:path>
              </a:pathLst>
            </a:custGeom>
            <a:ln w="27101" cap="flat">
              <a:solidFill>
                <a:srgbClr val="1CABE2">
                  <a:alpha val="100000"/>
                </a:srgbClr>
              </a:solidFill>
              <a:prstDash val="solid"/>
              <a:round/>
            </a:ln>
          </p:spPr>
          <p:txBody>
            <a:bodyPr/>
            <a:lstStyle/>
            <a:p/>
          </p:txBody>
        </p:sp>
        <p:sp>
          <p:nvSpPr>
            <p:cNvPr id="140" name="pt140"/>
            <p:cNvSpPr/>
            <p:nvPr/>
          </p:nvSpPr>
          <p:spPr>
            <a:xfrm>
              <a:off x="383224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391765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00306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08847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17388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25929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34470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43011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51552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60093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68634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77175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85716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94257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02798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11340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19881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28422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36963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455042"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54045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62586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71127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796685"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882095"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967506"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tx166"/>
            <p:cNvSpPr/>
            <p:nvPr/>
          </p:nvSpPr>
          <p:spPr>
            <a:xfrm>
              <a:off x="3698362"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7" name="tx167"/>
            <p:cNvSpPr/>
            <p:nvPr/>
          </p:nvSpPr>
          <p:spPr>
            <a:xfrm>
              <a:off x="6018113" y="41201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68" name="tx168"/>
            <p:cNvSpPr/>
            <p:nvPr/>
          </p:nvSpPr>
          <p:spPr>
            <a:xfrm>
              <a:off x="5418832"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69" name="tx169"/>
            <p:cNvSpPr/>
            <p:nvPr/>
          </p:nvSpPr>
          <p:spPr>
            <a:xfrm>
              <a:off x="5845885" y="40017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0" name="pl170"/>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44479" y="2037162"/>
              <a:ext cx="2135265" cy="69513"/>
            </a:xfrm>
            <a:custGeom>
              <a:avLst/>
              <a:pathLst>
                <a:path w="2135265" h="69513">
                  <a:moveTo>
                    <a:pt x="0" y="13902"/>
                  </a:moveTo>
                  <a:lnTo>
                    <a:pt x="85410" y="13902"/>
                  </a:lnTo>
                  <a:lnTo>
                    <a:pt x="170821" y="13902"/>
                  </a:lnTo>
                  <a:lnTo>
                    <a:pt x="256231" y="27805"/>
                  </a:lnTo>
                  <a:lnTo>
                    <a:pt x="341642" y="13902"/>
                  </a:lnTo>
                  <a:lnTo>
                    <a:pt x="427053" y="27805"/>
                  </a:lnTo>
                  <a:lnTo>
                    <a:pt x="512463" y="13902"/>
                  </a:lnTo>
                  <a:lnTo>
                    <a:pt x="597874" y="0"/>
                  </a:lnTo>
                  <a:lnTo>
                    <a:pt x="683284" y="0"/>
                  </a:lnTo>
                  <a:lnTo>
                    <a:pt x="768695" y="0"/>
                  </a:lnTo>
                  <a:lnTo>
                    <a:pt x="854106" y="0"/>
                  </a:lnTo>
                  <a:lnTo>
                    <a:pt x="939516" y="0"/>
                  </a:lnTo>
                  <a:lnTo>
                    <a:pt x="1024927" y="0"/>
                  </a:lnTo>
                  <a:lnTo>
                    <a:pt x="1110337" y="13902"/>
                  </a:lnTo>
                  <a:lnTo>
                    <a:pt x="1195748" y="27805"/>
                  </a:lnTo>
                  <a:lnTo>
                    <a:pt x="1281159" y="27805"/>
                  </a:lnTo>
                  <a:lnTo>
                    <a:pt x="1366569" y="41708"/>
                  </a:lnTo>
                  <a:lnTo>
                    <a:pt x="1451980" y="41708"/>
                  </a:lnTo>
                  <a:lnTo>
                    <a:pt x="1537390" y="27805"/>
                  </a:lnTo>
                  <a:lnTo>
                    <a:pt x="1622801" y="27805"/>
                  </a:lnTo>
                  <a:lnTo>
                    <a:pt x="1708212" y="27805"/>
                  </a:lnTo>
                  <a:lnTo>
                    <a:pt x="1793622" y="69513"/>
                  </a:lnTo>
                  <a:lnTo>
                    <a:pt x="1879033" y="69513"/>
                  </a:lnTo>
                  <a:lnTo>
                    <a:pt x="1964443" y="55610"/>
                  </a:lnTo>
                  <a:lnTo>
                    <a:pt x="2049854" y="41708"/>
                  </a:lnTo>
                  <a:lnTo>
                    <a:pt x="2135265" y="27805"/>
                  </a:lnTo>
                </a:path>
              </a:pathLst>
            </a:custGeom>
            <a:ln w="27101" cap="flat">
              <a:solidFill>
                <a:srgbClr val="1CABE2">
                  <a:alpha val="100000"/>
                </a:srgbClr>
              </a:solidFill>
              <a:prstDash val="solid"/>
              <a:round/>
            </a:ln>
          </p:spPr>
          <p:txBody>
            <a:bodyPr/>
            <a:lstStyle/>
            <a:p/>
          </p:txBody>
        </p:sp>
        <p:sp>
          <p:nvSpPr>
            <p:cNvPr id="190" name="pt190"/>
            <p:cNvSpPr/>
            <p:nvPr/>
          </p:nvSpPr>
          <p:spPr>
            <a:xfrm>
              <a:off x="66264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671183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67972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688266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696807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705348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713889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72243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73097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739512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74805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756594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76513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77367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782217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790758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799299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807840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816381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824923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833464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842005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850546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859087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867628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876169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tx216"/>
            <p:cNvSpPr/>
            <p:nvPr/>
          </p:nvSpPr>
          <p:spPr>
            <a:xfrm>
              <a:off x="6492549"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7" name="tx217"/>
            <p:cNvSpPr/>
            <p:nvPr/>
          </p:nvSpPr>
          <p:spPr>
            <a:xfrm>
              <a:off x="8812300"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8" name="tx218"/>
            <p:cNvSpPr/>
            <p:nvPr/>
          </p:nvSpPr>
          <p:spPr>
            <a:xfrm>
              <a:off x="8213020"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9" name="tx219"/>
            <p:cNvSpPr/>
            <p:nvPr/>
          </p:nvSpPr>
          <p:spPr>
            <a:xfrm>
              <a:off x="8640073"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0" name="pl220"/>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6644479" y="4003836"/>
              <a:ext cx="2135265" cy="208540"/>
            </a:xfrm>
            <a:custGeom>
              <a:avLst/>
              <a:pathLst>
                <a:path w="2135265" h="208540">
                  <a:moveTo>
                    <a:pt x="0" y="13902"/>
                  </a:moveTo>
                  <a:lnTo>
                    <a:pt x="85410" y="13902"/>
                  </a:lnTo>
                  <a:lnTo>
                    <a:pt x="170821" y="13902"/>
                  </a:lnTo>
                  <a:lnTo>
                    <a:pt x="256231" y="13902"/>
                  </a:lnTo>
                  <a:lnTo>
                    <a:pt x="341642" y="13902"/>
                  </a:lnTo>
                  <a:lnTo>
                    <a:pt x="427053" y="13902"/>
                  </a:lnTo>
                  <a:lnTo>
                    <a:pt x="512463" y="13902"/>
                  </a:lnTo>
                  <a:lnTo>
                    <a:pt x="597874" y="13902"/>
                  </a:lnTo>
                  <a:lnTo>
                    <a:pt x="683284" y="13902"/>
                  </a:lnTo>
                  <a:lnTo>
                    <a:pt x="768695" y="13902"/>
                  </a:lnTo>
                  <a:lnTo>
                    <a:pt x="854106" y="13902"/>
                  </a:lnTo>
                  <a:lnTo>
                    <a:pt x="939516" y="13902"/>
                  </a:lnTo>
                  <a:lnTo>
                    <a:pt x="1024927" y="0"/>
                  </a:lnTo>
                  <a:lnTo>
                    <a:pt x="1110337" y="0"/>
                  </a:lnTo>
                  <a:lnTo>
                    <a:pt x="1195748" y="41708"/>
                  </a:lnTo>
                  <a:lnTo>
                    <a:pt x="1281159" y="0"/>
                  </a:lnTo>
                  <a:lnTo>
                    <a:pt x="1366569" y="83416"/>
                  </a:lnTo>
                  <a:lnTo>
                    <a:pt x="1451980" y="125124"/>
                  </a:lnTo>
                  <a:lnTo>
                    <a:pt x="1537390" y="208540"/>
                  </a:lnTo>
                  <a:lnTo>
                    <a:pt x="1622801" y="166832"/>
                  </a:lnTo>
                  <a:lnTo>
                    <a:pt x="1708212" y="125124"/>
                  </a:lnTo>
                  <a:lnTo>
                    <a:pt x="1793622" y="27805"/>
                  </a:lnTo>
                  <a:lnTo>
                    <a:pt x="1879033" y="27805"/>
                  </a:lnTo>
                  <a:lnTo>
                    <a:pt x="1964443" y="166832"/>
                  </a:lnTo>
                  <a:lnTo>
                    <a:pt x="2049854" y="139026"/>
                  </a:lnTo>
                  <a:lnTo>
                    <a:pt x="2135265" y="208540"/>
                  </a:lnTo>
                </a:path>
              </a:pathLst>
            </a:custGeom>
            <a:ln w="27101" cap="flat">
              <a:solidFill>
                <a:srgbClr val="1CABE2">
                  <a:alpha val="100000"/>
                </a:srgbClr>
              </a:solidFill>
              <a:prstDash val="solid"/>
              <a:round/>
            </a:ln>
          </p:spPr>
          <p:txBody>
            <a:bodyPr/>
            <a:lstStyle/>
            <a:p/>
          </p:txBody>
        </p:sp>
        <p:sp>
          <p:nvSpPr>
            <p:cNvPr id="240" name="pt240"/>
            <p:cNvSpPr/>
            <p:nvPr/>
          </p:nvSpPr>
          <p:spPr>
            <a:xfrm>
              <a:off x="662642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671183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679724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88266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96807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05348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13889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22430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30971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39512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48053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56594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6513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7367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82217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9075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99299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07840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163819"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249230"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334640"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42005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50546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590872"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67628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761693"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tx266"/>
            <p:cNvSpPr/>
            <p:nvPr/>
          </p:nvSpPr>
          <p:spPr>
            <a:xfrm>
              <a:off x="6492549"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7" name="tx267"/>
            <p:cNvSpPr/>
            <p:nvPr/>
          </p:nvSpPr>
          <p:spPr>
            <a:xfrm>
              <a:off x="8812300" y="41201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68" name="tx268"/>
            <p:cNvSpPr/>
            <p:nvPr/>
          </p:nvSpPr>
          <p:spPr>
            <a:xfrm>
              <a:off x="8213020" y="40295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69" name="tx269"/>
            <p:cNvSpPr/>
            <p:nvPr/>
          </p:nvSpPr>
          <p:spPr>
            <a:xfrm>
              <a:off x="8640073" y="40017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0" name="tx270"/>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1" name="tx271"/>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2" name="tx272"/>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3" name="tx27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4" name="tx27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5" name="tx27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6" name="tx27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7" name="tx27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8" name="tx27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9" name="tx27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0" name="tx28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1" name="tx28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3" name="tx283"/>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4" name="tx284"/>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5" name="tx285"/>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6" name="tx286"/>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7" name="tx287"/>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8" name="tx288"/>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9" name="tx289"/>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0" name="tx290"/>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1" name="tx291"/>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2" name="tx292"/>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3" name="tx293"/>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4" name="tx294"/>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5" name="tx295"/>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6" name="tx296"/>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7" name="tx297"/>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8" name="tx298"/>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9" name="tx299"/>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0" name="tx300"/>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1" name="tx301"/>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2" name="tx302"/>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3" name="tx303"/>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4" name="tx304"/>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5" name="tx305"/>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6" name="tx306"/>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7" name="tx307"/>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8" name="tx308"/>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9" name="tx309"/>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0" name="pt310"/>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tx312"/>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3" name="tx313"/>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14" name="tx314"/>
            <p:cNvSpPr/>
            <p:nvPr/>
          </p:nvSpPr>
          <p:spPr>
            <a:xfrm>
              <a:off x="2373856" y="1330710"/>
              <a:ext cx="5088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Czechia, 2000-2025</a:t>
              </a:r>
            </a:p>
          </p:txBody>
        </p:sp>
        <p:sp>
          <p:nvSpPr>
            <p:cNvPr id="315" name="tx315"/>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6" name="tx316"/>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and MCV2 had the lowest coverage (84%), followed by DTP1, DTP3, and IPV1 (97%).
Compared to 2019, coverage of 4 vaccines decreased (DTP1, IPV1, MCV1 and MCV2) and one vaccine remained constant (DTP3).
Compared to 2024, coverage of 2 vaccines remained constant (DTP1 and IPV1), one vaccine increased (DTP3), and 2 vaccines decreased (MCV1 and MCV2).</a:t>
            </a:r>
          </a:p>
        </p:txBody>
      </p:sp>
      <p:sp>
        <p:nvSpPr>
          <p:cNvPr id="31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Czechia had its lowest coverage in MCV1 and MCV2 (84%), while most other routine vaccines clustered around 97%; 4 antigens decreased since 2019, and 2 antigens decreased since 2024.</a:t>
            </a:r>
          </a:p>
        </p:txBody>
      </p:sp>
      <p:grpSp xmlns:pic="http://schemas.openxmlformats.org/drawingml/2006/picture">
        <p:nvGrpSpPr>
          <p:cNvPr id="319" name=""/>
          <p:cNvGrpSpPr/>
          <p:nvPr/>
        </p:nvGrpSpPr>
        <p:grpSpPr>
          <a:xfrm>
            <a:off x="292608" y="1097280"/>
            <a:ext cx="8595360" cy="28575"/>
            <a:chOff x="292608" y="1097280"/>
            <a:chExt cx="8595360" cy="28575"/>
          </a:xfrm>
        </p:grpSpPr>
        <p:sp>
          <p:nvSpPr>
            <p:cNvPr id="32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37248"/>
            </a:xfrm>
            <a:custGeom>
              <a:avLst/>
              <a:pathLst>
                <a:path w="6518190" h="237248">
                  <a:moveTo>
                    <a:pt x="0" y="47449"/>
                  </a:moveTo>
                  <a:lnTo>
                    <a:pt x="260727" y="47449"/>
                  </a:lnTo>
                  <a:lnTo>
                    <a:pt x="521455" y="47449"/>
                  </a:lnTo>
                  <a:lnTo>
                    <a:pt x="782182" y="94899"/>
                  </a:lnTo>
                  <a:lnTo>
                    <a:pt x="1042910" y="47449"/>
                  </a:lnTo>
                  <a:lnTo>
                    <a:pt x="1303638" y="94899"/>
                  </a:lnTo>
                  <a:lnTo>
                    <a:pt x="1564365" y="47449"/>
                  </a:lnTo>
                  <a:lnTo>
                    <a:pt x="1825093" y="0"/>
                  </a:lnTo>
                  <a:lnTo>
                    <a:pt x="2085820" y="0"/>
                  </a:lnTo>
                  <a:lnTo>
                    <a:pt x="2346548" y="0"/>
                  </a:lnTo>
                  <a:lnTo>
                    <a:pt x="2607276" y="0"/>
                  </a:lnTo>
                  <a:lnTo>
                    <a:pt x="2868003" y="0"/>
                  </a:lnTo>
                  <a:lnTo>
                    <a:pt x="3128731" y="0"/>
                  </a:lnTo>
                  <a:lnTo>
                    <a:pt x="3389458" y="47449"/>
                  </a:lnTo>
                  <a:lnTo>
                    <a:pt x="3650186" y="94899"/>
                  </a:lnTo>
                  <a:lnTo>
                    <a:pt x="3910914" y="94899"/>
                  </a:lnTo>
                  <a:lnTo>
                    <a:pt x="4171641" y="142348"/>
                  </a:lnTo>
                  <a:lnTo>
                    <a:pt x="4432369" y="142348"/>
                  </a:lnTo>
                  <a:lnTo>
                    <a:pt x="4693096" y="94899"/>
                  </a:lnTo>
                  <a:lnTo>
                    <a:pt x="4953824" y="94899"/>
                  </a:lnTo>
                  <a:lnTo>
                    <a:pt x="5214552" y="94899"/>
                  </a:lnTo>
                  <a:lnTo>
                    <a:pt x="5475279" y="237248"/>
                  </a:lnTo>
                  <a:lnTo>
                    <a:pt x="5736007" y="237248"/>
                  </a:lnTo>
                  <a:lnTo>
                    <a:pt x="5996734" y="189798"/>
                  </a:lnTo>
                  <a:lnTo>
                    <a:pt x="6257462" y="142348"/>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1656710" y="930799"/>
              <a:ext cx="5996734" cy="616844"/>
            </a:xfrm>
            <a:custGeom>
              <a:avLst/>
              <a:pathLst>
                <a:path w="5996734" h="616844">
                  <a:moveTo>
                    <a:pt x="0" y="616844"/>
                  </a:moveTo>
                  <a:lnTo>
                    <a:pt x="260727" y="332147"/>
                  </a:lnTo>
                  <a:lnTo>
                    <a:pt x="521455" y="47449"/>
                  </a:lnTo>
                  <a:lnTo>
                    <a:pt x="782182" y="0"/>
                  </a:lnTo>
                  <a:lnTo>
                    <a:pt x="1042910" y="47449"/>
                  </a:lnTo>
                  <a:lnTo>
                    <a:pt x="1303638" y="0"/>
                  </a:lnTo>
                  <a:lnTo>
                    <a:pt x="1564365" y="0"/>
                  </a:lnTo>
                  <a:lnTo>
                    <a:pt x="1825093" y="0"/>
                  </a:lnTo>
                  <a:lnTo>
                    <a:pt x="2085820" y="0"/>
                  </a:lnTo>
                  <a:lnTo>
                    <a:pt x="2346548" y="0"/>
                  </a:lnTo>
                  <a:lnTo>
                    <a:pt x="2607276" y="0"/>
                  </a:lnTo>
                  <a:lnTo>
                    <a:pt x="2868003" y="0"/>
                  </a:lnTo>
                  <a:lnTo>
                    <a:pt x="3128731" y="0"/>
                  </a:lnTo>
                  <a:lnTo>
                    <a:pt x="3389458" y="94899"/>
                  </a:lnTo>
                  <a:lnTo>
                    <a:pt x="3650186" y="142348"/>
                  </a:lnTo>
                  <a:lnTo>
                    <a:pt x="3910914" y="237248"/>
                  </a:lnTo>
                  <a:lnTo>
                    <a:pt x="4171641" y="142348"/>
                  </a:lnTo>
                  <a:lnTo>
                    <a:pt x="4432369" y="94899"/>
                  </a:lnTo>
                  <a:lnTo>
                    <a:pt x="4693096" y="142348"/>
                  </a:lnTo>
                  <a:lnTo>
                    <a:pt x="4953824" y="237248"/>
                  </a:lnTo>
                  <a:lnTo>
                    <a:pt x="5214552" y="237248"/>
                  </a:lnTo>
                  <a:lnTo>
                    <a:pt x="5475279" y="189798"/>
                  </a:lnTo>
                  <a:lnTo>
                    <a:pt x="5736007" y="142348"/>
                  </a:lnTo>
                  <a:lnTo>
                    <a:pt x="5996734" y="94899"/>
                  </a:lnTo>
                </a:path>
              </a:pathLst>
            </a:custGeom>
            <a:ln w="27101" cap="flat">
              <a:solidFill>
                <a:srgbClr val="80BD41">
                  <a:alpha val="100000"/>
                </a:srgbClr>
              </a:solidFill>
              <a:prstDash val="solid"/>
              <a:round/>
            </a:ln>
          </p:spPr>
          <p:txBody>
            <a:bodyPr/>
            <a:lstStyle/>
            <a:p/>
          </p:txBody>
        </p:sp>
        <p:sp>
          <p:nvSpPr>
            <p:cNvPr id="40" name="pl40"/>
            <p:cNvSpPr/>
            <p:nvPr/>
          </p:nvSpPr>
          <p:spPr>
            <a:xfrm>
              <a:off x="1656710" y="930799"/>
              <a:ext cx="5996734" cy="237248"/>
            </a:xfrm>
            <a:custGeom>
              <a:avLst/>
              <a:pathLst>
                <a:path w="5996734" h="237248">
                  <a:moveTo>
                    <a:pt x="0" y="189798"/>
                  </a:moveTo>
                  <a:lnTo>
                    <a:pt x="260727" y="94899"/>
                  </a:lnTo>
                  <a:lnTo>
                    <a:pt x="521455" y="47449"/>
                  </a:lnTo>
                  <a:lnTo>
                    <a:pt x="782182" y="94899"/>
                  </a:lnTo>
                  <a:lnTo>
                    <a:pt x="1042910" y="94899"/>
                  </a:lnTo>
                  <a:lnTo>
                    <a:pt x="1303638" y="0"/>
                  </a:lnTo>
                  <a:lnTo>
                    <a:pt x="1564365" y="0"/>
                  </a:lnTo>
                  <a:lnTo>
                    <a:pt x="1825093" y="0"/>
                  </a:lnTo>
                  <a:lnTo>
                    <a:pt x="2085820" y="0"/>
                  </a:lnTo>
                  <a:lnTo>
                    <a:pt x="2346548" y="0"/>
                  </a:lnTo>
                  <a:lnTo>
                    <a:pt x="2607276" y="0"/>
                  </a:lnTo>
                  <a:lnTo>
                    <a:pt x="2868003" y="0"/>
                  </a:lnTo>
                  <a:lnTo>
                    <a:pt x="3128731" y="0"/>
                  </a:lnTo>
                  <a:lnTo>
                    <a:pt x="3389458" y="94899"/>
                  </a:lnTo>
                  <a:lnTo>
                    <a:pt x="3650186" y="142348"/>
                  </a:lnTo>
                  <a:lnTo>
                    <a:pt x="3910914" y="237248"/>
                  </a:lnTo>
                  <a:lnTo>
                    <a:pt x="4171641" y="142348"/>
                  </a:lnTo>
                  <a:lnTo>
                    <a:pt x="4432369" y="94899"/>
                  </a:lnTo>
                  <a:lnTo>
                    <a:pt x="4693096" y="142348"/>
                  </a:lnTo>
                  <a:lnTo>
                    <a:pt x="4953824" y="237248"/>
                  </a:lnTo>
                  <a:lnTo>
                    <a:pt x="5214552" y="237248"/>
                  </a:lnTo>
                  <a:lnTo>
                    <a:pt x="5475279" y="189798"/>
                  </a:lnTo>
                  <a:lnTo>
                    <a:pt x="5736007" y="142348"/>
                  </a:lnTo>
                  <a:lnTo>
                    <a:pt x="5996734" y="94899"/>
                  </a:lnTo>
                </a:path>
              </a:pathLst>
            </a:custGeom>
            <a:ln w="27101" cap="flat">
              <a:solidFill>
                <a:srgbClr val="EE00EE">
                  <a:alpha val="100000"/>
                </a:srgbClr>
              </a:solidFill>
              <a:prstDash val="solid"/>
              <a:round/>
            </a:ln>
          </p:spPr>
          <p:txBody>
            <a:bodyPr/>
            <a:lstStyle/>
            <a:p/>
          </p:txBody>
        </p:sp>
        <p:sp>
          <p:nvSpPr>
            <p:cNvPr id="41" name="pl41"/>
            <p:cNvSpPr/>
            <p:nvPr/>
          </p:nvSpPr>
          <p:spPr>
            <a:xfrm>
              <a:off x="4263986" y="2069589"/>
              <a:ext cx="3389458" cy="616844"/>
            </a:xfrm>
            <a:custGeom>
              <a:avLst/>
              <a:pathLst>
                <a:path w="3389458" h="616844">
                  <a:moveTo>
                    <a:pt x="0" y="47449"/>
                  </a:moveTo>
                  <a:lnTo>
                    <a:pt x="260727" y="94899"/>
                  </a:lnTo>
                  <a:lnTo>
                    <a:pt x="521455" y="237248"/>
                  </a:lnTo>
                  <a:lnTo>
                    <a:pt x="782182" y="427046"/>
                  </a:lnTo>
                  <a:lnTo>
                    <a:pt x="1042910" y="616844"/>
                  </a:lnTo>
                  <a:lnTo>
                    <a:pt x="1303638" y="521945"/>
                  </a:lnTo>
                  <a:lnTo>
                    <a:pt x="1564365" y="521945"/>
                  </a:lnTo>
                  <a:lnTo>
                    <a:pt x="1825093" y="427046"/>
                  </a:lnTo>
                  <a:lnTo>
                    <a:pt x="2085820" y="237248"/>
                  </a:lnTo>
                  <a:lnTo>
                    <a:pt x="2346548" y="189798"/>
                  </a:lnTo>
                  <a:lnTo>
                    <a:pt x="2607276" y="189798"/>
                  </a:lnTo>
                  <a:lnTo>
                    <a:pt x="2868003" y="237248"/>
                  </a:lnTo>
                  <a:lnTo>
                    <a:pt x="3128731" y="0"/>
                  </a:lnTo>
                  <a:lnTo>
                    <a:pt x="3389458" y="237248"/>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142348"/>
            </a:xfrm>
            <a:custGeom>
              <a:avLst/>
              <a:pathLst>
                <a:path w="2607276" h="142348">
                  <a:moveTo>
                    <a:pt x="0" y="0"/>
                  </a:moveTo>
                  <a:lnTo>
                    <a:pt x="260727" y="0"/>
                  </a:lnTo>
                  <a:lnTo>
                    <a:pt x="521455" y="0"/>
                  </a:lnTo>
                  <a:lnTo>
                    <a:pt x="782182" y="0"/>
                  </a:lnTo>
                  <a:lnTo>
                    <a:pt x="1042910" y="0"/>
                  </a:lnTo>
                  <a:lnTo>
                    <a:pt x="1303638" y="0"/>
                  </a:lnTo>
                  <a:lnTo>
                    <a:pt x="1564365" y="0"/>
                  </a:lnTo>
                  <a:lnTo>
                    <a:pt x="1825093" y="0"/>
                  </a:lnTo>
                  <a:lnTo>
                    <a:pt x="2085820" y="142348"/>
                  </a:lnTo>
                  <a:lnTo>
                    <a:pt x="2346548" y="94899"/>
                  </a:lnTo>
                  <a:lnTo>
                    <a:pt x="2607276" y="94899"/>
                  </a:lnTo>
                </a:path>
              </a:pathLst>
            </a:custGeom>
            <a:ln w="27101" cap="flat">
              <a:solidFill>
                <a:srgbClr val="E31A1C">
                  <a:alpha val="100000"/>
                </a:srgbClr>
              </a:solidFill>
              <a:prstDash val="solid"/>
              <a:round/>
            </a:ln>
          </p:spPr>
          <p:txBody>
            <a:bodyPr/>
            <a:lstStyle/>
            <a:p/>
          </p:txBody>
        </p:sp>
        <p:sp>
          <p:nvSpPr>
            <p:cNvPr id="43" name="pl43"/>
            <p:cNvSpPr/>
            <p:nvPr/>
          </p:nvSpPr>
          <p:spPr>
            <a:xfrm>
              <a:off x="6610535" y="1025698"/>
              <a:ext cx="1042910" cy="142348"/>
            </a:xfrm>
            <a:custGeom>
              <a:avLst/>
              <a:pathLst>
                <a:path w="1042910" h="142348">
                  <a:moveTo>
                    <a:pt x="0" y="142348"/>
                  </a:moveTo>
                  <a:lnTo>
                    <a:pt x="260727" y="142348"/>
                  </a:lnTo>
                  <a:lnTo>
                    <a:pt x="521455" y="94899"/>
                  </a:lnTo>
                  <a:lnTo>
                    <a:pt x="782182" y="47449"/>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711744"/>
            </a:xfrm>
            <a:custGeom>
              <a:avLst/>
              <a:pathLst>
                <a:path w="6518190" h="711744">
                  <a:moveTo>
                    <a:pt x="0" y="94899"/>
                  </a:moveTo>
                  <a:lnTo>
                    <a:pt x="260727" y="94899"/>
                  </a:lnTo>
                  <a:lnTo>
                    <a:pt x="521455" y="47449"/>
                  </a:lnTo>
                  <a:lnTo>
                    <a:pt x="782182" y="94899"/>
                  </a:lnTo>
                  <a:lnTo>
                    <a:pt x="1042910" y="94899"/>
                  </a:lnTo>
                  <a:lnTo>
                    <a:pt x="1303638" y="94899"/>
                  </a:lnTo>
                  <a:lnTo>
                    <a:pt x="1564365" y="94899"/>
                  </a:lnTo>
                  <a:lnTo>
                    <a:pt x="1825093" y="47449"/>
                  </a:lnTo>
                  <a:lnTo>
                    <a:pt x="2085820" y="94899"/>
                  </a:lnTo>
                  <a:lnTo>
                    <a:pt x="2346548" y="47449"/>
                  </a:lnTo>
                  <a:lnTo>
                    <a:pt x="2607276" y="47449"/>
                  </a:lnTo>
                  <a:lnTo>
                    <a:pt x="2868003" y="47449"/>
                  </a:lnTo>
                  <a:lnTo>
                    <a:pt x="3128731" y="47449"/>
                  </a:lnTo>
                  <a:lnTo>
                    <a:pt x="3389458" y="0"/>
                  </a:lnTo>
                  <a:lnTo>
                    <a:pt x="3650186" y="0"/>
                  </a:lnTo>
                  <a:lnTo>
                    <a:pt x="3910914" y="0"/>
                  </a:lnTo>
                  <a:lnTo>
                    <a:pt x="4171641" y="47449"/>
                  </a:lnTo>
                  <a:lnTo>
                    <a:pt x="4432369" y="94899"/>
                  </a:lnTo>
                  <a:lnTo>
                    <a:pt x="4693096" y="142348"/>
                  </a:lnTo>
                  <a:lnTo>
                    <a:pt x="4953824" y="332147"/>
                  </a:lnTo>
                  <a:lnTo>
                    <a:pt x="5214552" y="237248"/>
                  </a:lnTo>
                  <a:lnTo>
                    <a:pt x="5475279" y="94899"/>
                  </a:lnTo>
                  <a:lnTo>
                    <a:pt x="5736007" y="94899"/>
                  </a:lnTo>
                  <a:lnTo>
                    <a:pt x="5996734" y="569395"/>
                  </a:lnTo>
                  <a:lnTo>
                    <a:pt x="6257462" y="474496"/>
                  </a:lnTo>
                  <a:lnTo>
                    <a:pt x="6518190" y="711744"/>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711744"/>
            </a:xfrm>
            <a:custGeom>
              <a:avLst/>
              <a:pathLst>
                <a:path w="6518190" h="711744">
                  <a:moveTo>
                    <a:pt x="0" y="47449"/>
                  </a:moveTo>
                  <a:lnTo>
                    <a:pt x="260727" y="47449"/>
                  </a:lnTo>
                  <a:lnTo>
                    <a:pt x="521455" y="47449"/>
                  </a:lnTo>
                  <a:lnTo>
                    <a:pt x="782182" y="47449"/>
                  </a:lnTo>
                  <a:lnTo>
                    <a:pt x="1042910" y="47449"/>
                  </a:lnTo>
                  <a:lnTo>
                    <a:pt x="1303638" y="47449"/>
                  </a:lnTo>
                  <a:lnTo>
                    <a:pt x="1564365" y="47449"/>
                  </a:lnTo>
                  <a:lnTo>
                    <a:pt x="1825093" y="47449"/>
                  </a:lnTo>
                  <a:lnTo>
                    <a:pt x="2085820" y="47449"/>
                  </a:lnTo>
                  <a:lnTo>
                    <a:pt x="2346548" y="47449"/>
                  </a:lnTo>
                  <a:lnTo>
                    <a:pt x="2607276" y="47449"/>
                  </a:lnTo>
                  <a:lnTo>
                    <a:pt x="2868003" y="47449"/>
                  </a:lnTo>
                  <a:lnTo>
                    <a:pt x="3128731" y="0"/>
                  </a:lnTo>
                  <a:lnTo>
                    <a:pt x="3389458" y="0"/>
                  </a:lnTo>
                  <a:lnTo>
                    <a:pt x="3650186" y="142348"/>
                  </a:lnTo>
                  <a:lnTo>
                    <a:pt x="3910914" y="0"/>
                  </a:lnTo>
                  <a:lnTo>
                    <a:pt x="4171641" y="284697"/>
                  </a:lnTo>
                  <a:lnTo>
                    <a:pt x="4432369" y="427046"/>
                  </a:lnTo>
                  <a:lnTo>
                    <a:pt x="4693096" y="711744"/>
                  </a:lnTo>
                  <a:lnTo>
                    <a:pt x="4953824" y="569395"/>
                  </a:lnTo>
                  <a:lnTo>
                    <a:pt x="5214552" y="427046"/>
                  </a:lnTo>
                  <a:lnTo>
                    <a:pt x="5475279" y="94899"/>
                  </a:lnTo>
                  <a:lnTo>
                    <a:pt x="5736007" y="94899"/>
                  </a:lnTo>
                  <a:lnTo>
                    <a:pt x="5996734" y="569395"/>
                  </a:lnTo>
                  <a:lnTo>
                    <a:pt x="6257462" y="474496"/>
                  </a:lnTo>
                  <a:lnTo>
                    <a:pt x="6518190" y="711744"/>
                  </a:lnTo>
                </a:path>
              </a:pathLst>
            </a:custGeom>
            <a:ln w="27101" cap="flat">
              <a:solidFill>
                <a:srgbClr val="008B00">
                  <a:alpha val="100000"/>
                </a:srgbClr>
              </a:solidFill>
              <a:prstDash val="solid"/>
              <a:round/>
            </a:ln>
          </p:spPr>
          <p:txBody>
            <a:bodyPr/>
            <a:lstStyle/>
            <a:p/>
          </p:txBody>
        </p:sp>
        <p:sp>
          <p:nvSpPr>
            <p:cNvPr id="46" name="pl46"/>
            <p:cNvSpPr/>
            <p:nvPr/>
          </p:nvSpPr>
          <p:spPr>
            <a:xfrm>
              <a:off x="1135255" y="930799"/>
              <a:ext cx="6518190" cy="711744"/>
            </a:xfrm>
            <a:custGeom>
              <a:avLst/>
              <a:pathLst>
                <a:path w="6518190" h="711744">
                  <a:moveTo>
                    <a:pt x="0" y="94899"/>
                  </a:moveTo>
                  <a:lnTo>
                    <a:pt x="260727" y="94899"/>
                  </a:lnTo>
                  <a:lnTo>
                    <a:pt x="521455" y="47449"/>
                  </a:lnTo>
                  <a:lnTo>
                    <a:pt x="782182" y="94899"/>
                  </a:lnTo>
                  <a:lnTo>
                    <a:pt x="1042910" y="94899"/>
                  </a:lnTo>
                  <a:lnTo>
                    <a:pt x="1303638" y="94899"/>
                  </a:lnTo>
                  <a:lnTo>
                    <a:pt x="1564365" y="94899"/>
                  </a:lnTo>
                  <a:lnTo>
                    <a:pt x="1825093" y="47449"/>
                  </a:lnTo>
                  <a:lnTo>
                    <a:pt x="2085820" y="94899"/>
                  </a:lnTo>
                  <a:lnTo>
                    <a:pt x="2346548" y="47449"/>
                  </a:lnTo>
                  <a:lnTo>
                    <a:pt x="2607276" y="47449"/>
                  </a:lnTo>
                  <a:lnTo>
                    <a:pt x="2868003" y="47449"/>
                  </a:lnTo>
                  <a:lnTo>
                    <a:pt x="3128731" y="47449"/>
                  </a:lnTo>
                  <a:lnTo>
                    <a:pt x="3389458" y="0"/>
                  </a:lnTo>
                  <a:lnTo>
                    <a:pt x="3650186" y="0"/>
                  </a:lnTo>
                  <a:lnTo>
                    <a:pt x="3910914" y="0"/>
                  </a:lnTo>
                  <a:lnTo>
                    <a:pt x="4171641" y="47449"/>
                  </a:lnTo>
                  <a:lnTo>
                    <a:pt x="4432369" y="94899"/>
                  </a:lnTo>
                  <a:lnTo>
                    <a:pt x="4693096" y="142348"/>
                  </a:lnTo>
                  <a:lnTo>
                    <a:pt x="4953824" y="332147"/>
                  </a:lnTo>
                  <a:lnTo>
                    <a:pt x="5214552" y="237248"/>
                  </a:lnTo>
                  <a:lnTo>
                    <a:pt x="5475279" y="94899"/>
                  </a:lnTo>
                  <a:lnTo>
                    <a:pt x="5736007" y="94899"/>
                  </a:lnTo>
                  <a:lnTo>
                    <a:pt x="5996734" y="569395"/>
                  </a:lnTo>
                  <a:lnTo>
                    <a:pt x="6257462" y="474496"/>
                  </a:lnTo>
                  <a:lnTo>
                    <a:pt x="6518190" y="711744"/>
                  </a:lnTo>
                </a:path>
              </a:pathLst>
            </a:custGeom>
            <a:ln w="27101" cap="flat">
              <a:solidFill>
                <a:srgbClr val="9A32CD">
                  <a:alpha val="100000"/>
                </a:srgbClr>
              </a:solidFill>
              <a:prstDash val="solid"/>
              <a:round/>
            </a:ln>
          </p:spPr>
          <p:txBody>
            <a:bodyPr/>
            <a:lstStyle/>
            <a:p/>
          </p:txBody>
        </p:sp>
        <p:sp>
          <p:nvSpPr>
            <p:cNvPr id="47" name="pl47"/>
            <p:cNvSpPr/>
            <p:nvPr/>
          </p:nvSpPr>
          <p:spPr>
            <a:xfrm>
              <a:off x="7669500" y="784931"/>
              <a:ext cx="713444" cy="235467"/>
            </a:xfrm>
            <a:custGeom>
              <a:avLst/>
              <a:pathLst>
                <a:path w="713444" h="235467">
                  <a:moveTo>
                    <a:pt x="713444" y="0"/>
                  </a:moveTo>
                  <a:lnTo>
                    <a:pt x="0" y="235467"/>
                  </a:lnTo>
                </a:path>
              </a:pathLst>
            </a:custGeom>
          </p:spPr>
          <p:txBody>
            <a:bodyPr/>
            <a:lstStyle/>
            <a:p/>
          </p:txBody>
        </p:sp>
        <p:sp>
          <p:nvSpPr>
            <p:cNvPr id="48" name="pl48"/>
            <p:cNvSpPr/>
            <p:nvPr/>
          </p:nvSpPr>
          <p:spPr>
            <a:xfrm>
              <a:off x="7671575" y="1026091"/>
              <a:ext cx="657009" cy="14247"/>
            </a:xfrm>
            <a:custGeom>
              <a:avLst/>
              <a:pathLst>
                <a:path w="657009" h="14247">
                  <a:moveTo>
                    <a:pt x="657009" y="14247"/>
                  </a:moveTo>
                  <a:lnTo>
                    <a:pt x="0" y="0"/>
                  </a:lnTo>
                </a:path>
              </a:pathLst>
            </a:custGeom>
          </p:spPr>
          <p:txBody>
            <a:bodyPr/>
            <a:lstStyle/>
            <a:p/>
          </p:txBody>
        </p:sp>
        <p:sp>
          <p:nvSpPr>
            <p:cNvPr id="49" name="pl49"/>
            <p:cNvSpPr/>
            <p:nvPr/>
          </p:nvSpPr>
          <p:spPr>
            <a:xfrm>
              <a:off x="7663014" y="1035369"/>
              <a:ext cx="774080" cy="782349"/>
            </a:xfrm>
            <a:custGeom>
              <a:avLst/>
              <a:pathLst>
                <a:path w="774080" h="782349">
                  <a:moveTo>
                    <a:pt x="774080" y="782349"/>
                  </a:moveTo>
                  <a:lnTo>
                    <a:pt x="0" y="0"/>
                  </a:lnTo>
                </a:path>
              </a:pathLst>
            </a:custGeom>
          </p:spPr>
          <p:txBody>
            <a:bodyPr/>
            <a:lstStyle/>
            <a:p/>
          </p:txBody>
        </p:sp>
        <p:sp>
          <p:nvSpPr>
            <p:cNvPr id="50" name="pl50"/>
            <p:cNvSpPr/>
            <p:nvPr/>
          </p:nvSpPr>
          <p:spPr>
            <a:xfrm>
              <a:off x="7669305" y="1031224"/>
              <a:ext cx="755721" cy="263288"/>
            </a:xfrm>
            <a:custGeom>
              <a:avLst/>
              <a:pathLst>
                <a:path w="755721" h="263288">
                  <a:moveTo>
                    <a:pt x="755721" y="263288"/>
                  </a:moveTo>
                  <a:lnTo>
                    <a:pt x="0" y="0"/>
                  </a:lnTo>
                </a:path>
              </a:pathLst>
            </a:custGeom>
          </p:spPr>
          <p:txBody>
            <a:bodyPr/>
            <a:lstStyle/>
            <a:p/>
          </p:txBody>
        </p:sp>
        <p:sp>
          <p:nvSpPr>
            <p:cNvPr id="51" name="pl51"/>
            <p:cNvSpPr/>
            <p:nvPr/>
          </p:nvSpPr>
          <p:spPr>
            <a:xfrm>
              <a:off x="7665551" y="1034176"/>
              <a:ext cx="741478" cy="519298"/>
            </a:xfrm>
            <a:custGeom>
              <a:avLst/>
              <a:pathLst>
                <a:path w="741478" h="519298">
                  <a:moveTo>
                    <a:pt x="741478" y="519298"/>
                  </a:moveTo>
                  <a:lnTo>
                    <a:pt x="0" y="0"/>
                  </a:lnTo>
                </a:path>
              </a:pathLst>
            </a:custGeom>
          </p:spPr>
          <p:txBody>
            <a:bodyPr/>
            <a:lstStyle/>
            <a:p/>
          </p:txBody>
        </p:sp>
        <p:sp>
          <p:nvSpPr>
            <p:cNvPr id="52" name="pl52"/>
            <p:cNvSpPr/>
            <p:nvPr/>
          </p:nvSpPr>
          <p:spPr>
            <a:xfrm>
              <a:off x="7666296" y="1650578"/>
              <a:ext cx="692565" cy="433011"/>
            </a:xfrm>
            <a:custGeom>
              <a:avLst/>
              <a:pathLst>
                <a:path w="692565" h="433011">
                  <a:moveTo>
                    <a:pt x="692565" y="433011"/>
                  </a:moveTo>
                  <a:lnTo>
                    <a:pt x="0" y="0"/>
                  </a:lnTo>
                </a:path>
              </a:pathLst>
            </a:custGeom>
          </p:spPr>
          <p:txBody>
            <a:bodyPr/>
            <a:lstStyle/>
            <a:p/>
          </p:txBody>
        </p:sp>
        <p:sp>
          <p:nvSpPr>
            <p:cNvPr id="53" name="pl53"/>
            <p:cNvSpPr/>
            <p:nvPr/>
          </p:nvSpPr>
          <p:spPr>
            <a:xfrm>
              <a:off x="7660980" y="1652898"/>
              <a:ext cx="697881" cy="959124"/>
            </a:xfrm>
            <a:custGeom>
              <a:avLst/>
              <a:pathLst>
                <a:path w="697881" h="959124">
                  <a:moveTo>
                    <a:pt x="697881" y="959124"/>
                  </a:moveTo>
                  <a:lnTo>
                    <a:pt x="0" y="0"/>
                  </a:lnTo>
                </a:path>
              </a:pathLst>
            </a:custGeom>
          </p:spPr>
          <p:txBody>
            <a:bodyPr/>
            <a:lstStyle/>
            <a:p/>
          </p:txBody>
        </p:sp>
        <p:sp>
          <p:nvSpPr>
            <p:cNvPr id="54" name="pl54"/>
            <p:cNvSpPr/>
            <p:nvPr/>
          </p:nvSpPr>
          <p:spPr>
            <a:xfrm>
              <a:off x="7662429" y="1652433"/>
              <a:ext cx="630002" cy="693534"/>
            </a:xfrm>
            <a:custGeom>
              <a:avLst/>
              <a:pathLst>
                <a:path w="630002" h="693534">
                  <a:moveTo>
                    <a:pt x="630002" y="693534"/>
                  </a:moveTo>
                  <a:lnTo>
                    <a:pt x="0" y="0"/>
                  </a:lnTo>
                </a:path>
              </a:pathLst>
            </a:custGeom>
          </p:spPr>
          <p:txBody>
            <a:bodyPr/>
            <a:lstStyle/>
            <a:p/>
          </p:txBody>
        </p:sp>
        <p:sp>
          <p:nvSpPr>
            <p:cNvPr id="55" name="pl55"/>
            <p:cNvSpPr/>
            <p:nvPr/>
          </p:nvSpPr>
          <p:spPr>
            <a:xfrm>
              <a:off x="7664840" y="2315695"/>
              <a:ext cx="718105" cy="558228"/>
            </a:xfrm>
            <a:custGeom>
              <a:avLst/>
              <a:pathLst>
                <a:path w="718105" h="558228">
                  <a:moveTo>
                    <a:pt x="718105" y="558228"/>
                  </a:moveTo>
                  <a:lnTo>
                    <a:pt x="0" y="0"/>
                  </a:lnTo>
                </a:path>
              </a:pathLst>
            </a:custGeom>
          </p:spPr>
          <p:txBody>
            <a:bodyPr/>
            <a:lstStyle/>
            <a:p/>
          </p:txBody>
        </p:sp>
        <p:sp>
          <p:nvSpPr>
            <p:cNvPr id="56" name="pg56"/>
            <p:cNvSpPr/>
            <p:nvPr/>
          </p:nvSpPr>
          <p:spPr>
            <a:xfrm>
              <a:off x="8314365" y="69483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73637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58" name="pg58"/>
            <p:cNvSpPr/>
            <p:nvPr/>
          </p:nvSpPr>
          <p:spPr>
            <a:xfrm>
              <a:off x="8260004" y="95582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97868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0" name="pg60"/>
            <p:cNvSpPr/>
            <p:nvPr/>
          </p:nvSpPr>
          <p:spPr>
            <a:xfrm>
              <a:off x="8368515" y="173958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178112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2" name="pg62"/>
            <p:cNvSpPr/>
            <p:nvPr/>
          </p:nvSpPr>
          <p:spPr>
            <a:xfrm>
              <a:off x="8356446" y="121552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125706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4" name="pg64"/>
            <p:cNvSpPr/>
            <p:nvPr/>
          </p:nvSpPr>
          <p:spPr>
            <a:xfrm>
              <a:off x="8338449" y="147616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309" y="151770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97%</a:t>
              </a:r>
            </a:p>
          </p:txBody>
        </p:sp>
        <p:sp>
          <p:nvSpPr>
            <p:cNvPr id="66" name="pg66"/>
            <p:cNvSpPr/>
            <p:nvPr/>
          </p:nvSpPr>
          <p:spPr>
            <a:xfrm>
              <a:off x="8290281" y="200672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204826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84%</a:t>
              </a:r>
            </a:p>
          </p:txBody>
        </p:sp>
        <p:sp>
          <p:nvSpPr>
            <p:cNvPr id="68" name="pg68"/>
            <p:cNvSpPr/>
            <p:nvPr/>
          </p:nvSpPr>
          <p:spPr>
            <a:xfrm>
              <a:off x="8290281" y="253352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13141" y="257506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84%</a:t>
              </a:r>
            </a:p>
          </p:txBody>
        </p:sp>
        <p:sp>
          <p:nvSpPr>
            <p:cNvPr id="70" name="pg70"/>
            <p:cNvSpPr/>
            <p:nvPr/>
          </p:nvSpPr>
          <p:spPr>
            <a:xfrm>
              <a:off x="8223851" y="226895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246711" y="231048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84%</a:t>
              </a:r>
            </a:p>
          </p:txBody>
        </p:sp>
        <p:sp>
          <p:nvSpPr>
            <p:cNvPr id="72" name="pg72"/>
            <p:cNvSpPr/>
            <p:nvPr/>
          </p:nvSpPr>
          <p:spPr>
            <a:xfrm>
              <a:off x="8314365" y="279677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37225" y="283830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70%</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446016" y="401416"/>
              <a:ext cx="29395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Czechia,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(70%), followed by MCV1, MCV2, and Rubella (84%).
Coverage of 3 vaccines were the same (DTP3, HEPB3 and HIB3), 1 vaccine increased (HPVC), and 4 vaccines decreased (IPV1, MCV1, MCV2 and RUBELLA) compared to respective coverage in 2019.
Coverage of 4 vaccines increased (DTP3, HEPB3, HIB3 and IPVC), 4 vaccines decreased (HPVC, MCV1, MCV2 and RUBELLA), and 1 vaccine was the same (IPV1)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458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3819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8180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2541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6902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1263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5624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9985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424463" y="998557"/>
              <a:ext cx="216649" cy="0"/>
            </a:xfrm>
            <a:custGeom>
              <a:avLst/>
              <a:pathLst>
                <a:path w="216649" h="0">
                  <a:moveTo>
                    <a:pt x="0" y="0"/>
                  </a:moveTo>
                  <a:lnTo>
                    <a:pt x="72216" y="0"/>
                  </a:lnTo>
                  <a:lnTo>
                    <a:pt x="72216"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18" name="pl18"/>
            <p:cNvSpPr/>
            <p:nvPr/>
          </p:nvSpPr>
          <p:spPr>
            <a:xfrm>
              <a:off x="8280030" y="1562457"/>
              <a:ext cx="216649" cy="0"/>
            </a:xfrm>
            <a:custGeom>
              <a:avLst/>
              <a:pathLst>
                <a:path w="216649" h="0">
                  <a:moveTo>
                    <a:pt x="0" y="0"/>
                  </a:moveTo>
                  <a:lnTo>
                    <a:pt x="0" y="0"/>
                  </a:lnTo>
                  <a:lnTo>
                    <a:pt x="72216"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19" name="pl19"/>
            <p:cNvSpPr/>
            <p:nvPr/>
          </p:nvSpPr>
          <p:spPr>
            <a:xfrm>
              <a:off x="8280030" y="2126357"/>
              <a:ext cx="216649" cy="0"/>
            </a:xfrm>
            <a:custGeom>
              <a:avLst/>
              <a:pathLst>
                <a:path w="216649" h="0">
                  <a:moveTo>
                    <a:pt x="0" y="0"/>
                  </a:moveTo>
                  <a:lnTo>
                    <a:pt x="0" y="0"/>
                  </a:ln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0" name="pl20"/>
            <p:cNvSpPr/>
            <p:nvPr/>
          </p:nvSpPr>
          <p:spPr>
            <a:xfrm>
              <a:off x="8280030" y="2690257"/>
              <a:ext cx="216649" cy="0"/>
            </a:xfrm>
            <a:custGeom>
              <a:avLst/>
              <a:pathLst>
                <a:path w="216649" h="0">
                  <a:moveTo>
                    <a:pt x="0" y="0"/>
                  </a:moveTo>
                  <a:lnTo>
                    <a:pt x="0" y="0"/>
                  </a:ln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8424463" y="3254156"/>
              <a:ext cx="216649" cy="0"/>
            </a:xfrm>
            <a:custGeom>
              <a:avLst/>
              <a:pathLst>
                <a:path w="216649" h="0">
                  <a:moveTo>
                    <a:pt x="0" y="0"/>
                  </a:moveTo>
                  <a:lnTo>
                    <a:pt x="72216" y="0"/>
                  </a:lnTo>
                  <a:lnTo>
                    <a:pt x="72216"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7557866" y="3818056"/>
              <a:ext cx="938813" cy="0"/>
            </a:xfrm>
            <a:custGeom>
              <a:avLst/>
              <a:pathLst>
                <a:path w="938813" h="0">
                  <a:moveTo>
                    <a:pt x="0" y="0"/>
                  </a:moveTo>
                  <a:lnTo>
                    <a:pt x="216649" y="0"/>
                  </a:lnTo>
                  <a:lnTo>
                    <a:pt x="361082" y="0"/>
                  </a:lnTo>
                  <a:lnTo>
                    <a:pt x="577731" y="0"/>
                  </a:lnTo>
                  <a:lnTo>
                    <a:pt x="722164" y="0"/>
                  </a:lnTo>
                  <a:lnTo>
                    <a:pt x="938813" y="0"/>
                  </a:lnTo>
                  <a:lnTo>
                    <a:pt x="938813" y="0"/>
                  </a:lnTo>
                </a:path>
              </a:pathLst>
            </a:custGeom>
            <a:ln w="116535" cap="flat">
              <a:solidFill>
                <a:srgbClr val="E8E8E8">
                  <a:alpha val="100000"/>
                </a:srgbClr>
              </a:solidFill>
              <a:prstDash val="solid"/>
              <a:round/>
            </a:ln>
          </p:spPr>
          <p:txBody>
            <a:bodyPr/>
            <a:lstStyle/>
            <a:p/>
          </p:txBody>
        </p:sp>
        <p:sp>
          <p:nvSpPr>
            <p:cNvPr id="23" name="pl23"/>
            <p:cNvSpPr/>
            <p:nvPr/>
          </p:nvSpPr>
          <p:spPr>
            <a:xfrm>
              <a:off x="7557866" y="4381956"/>
              <a:ext cx="938813" cy="0"/>
            </a:xfrm>
            <a:custGeom>
              <a:avLst/>
              <a:pathLst>
                <a:path w="938813" h="0">
                  <a:moveTo>
                    <a:pt x="0" y="0"/>
                  </a:moveTo>
                  <a:lnTo>
                    <a:pt x="216649" y="0"/>
                  </a:lnTo>
                  <a:lnTo>
                    <a:pt x="216649" y="0"/>
                  </a:lnTo>
                  <a:lnTo>
                    <a:pt x="361082" y="0"/>
                  </a:lnTo>
                  <a:lnTo>
                    <a:pt x="433298" y="0"/>
                  </a:lnTo>
                  <a:lnTo>
                    <a:pt x="938813"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7557866" y="4945856"/>
              <a:ext cx="938813" cy="0"/>
            </a:xfrm>
            <a:custGeom>
              <a:avLst/>
              <a:pathLst>
                <a:path w="938813" h="0">
                  <a:moveTo>
                    <a:pt x="0" y="0"/>
                  </a:moveTo>
                  <a:lnTo>
                    <a:pt x="216649" y="0"/>
                  </a:lnTo>
                  <a:lnTo>
                    <a:pt x="361082" y="0"/>
                  </a:lnTo>
                  <a:lnTo>
                    <a:pt x="577731" y="0"/>
                  </a:lnTo>
                  <a:lnTo>
                    <a:pt x="722164" y="0"/>
                  </a:lnTo>
                  <a:lnTo>
                    <a:pt x="938813" y="0"/>
                  </a:lnTo>
                  <a:lnTo>
                    <a:pt x="938813" y="0"/>
                  </a:lnTo>
                </a:path>
              </a:pathLst>
            </a:custGeom>
            <a:ln w="116535" cap="flat">
              <a:solidFill>
                <a:srgbClr val="E8E8E8">
                  <a:alpha val="100000"/>
                </a:srgbClr>
              </a:solidFill>
              <a:prstDash val="solid"/>
              <a:round/>
            </a:ln>
          </p:spPr>
          <p:txBody>
            <a:bodyPr/>
            <a:lstStyle/>
            <a:p/>
          </p:txBody>
        </p:sp>
        <p:sp>
          <p:nvSpPr>
            <p:cNvPr id="25" name="pt25"/>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419963"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492179"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92179"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770015"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14448"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553366"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70015"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86664"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70015"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553366"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92179"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70015"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14448"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553366"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78344"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8433912"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8433912"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433912"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8361695"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8433912"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8433912"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8361695"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8433912"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8433912"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361695"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433912"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578344"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433912"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433912"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072830"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856180"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7495098"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7711747"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856180"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495098"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072830"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856180"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495098"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tx105"/>
            <p:cNvSpPr/>
            <p:nvPr/>
          </p:nvSpPr>
          <p:spPr>
            <a:xfrm>
              <a:off x="508103" y="486745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06" name="tx106"/>
            <p:cNvSpPr/>
            <p:nvPr/>
          </p:nvSpPr>
          <p:spPr>
            <a:xfrm>
              <a:off x="60927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07" name="tx107"/>
            <p:cNvSpPr/>
            <p:nvPr/>
          </p:nvSpPr>
          <p:spPr>
            <a:xfrm>
              <a:off x="609275" y="373756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08" name="tx108"/>
            <p:cNvSpPr/>
            <p:nvPr/>
          </p:nvSpPr>
          <p:spPr>
            <a:xfrm>
              <a:off x="710044" y="31772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09" name="tx109"/>
            <p:cNvSpPr/>
            <p:nvPr/>
          </p:nvSpPr>
          <p:spPr>
            <a:xfrm>
              <a:off x="728424" y="261121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10" name="tx110"/>
            <p:cNvSpPr/>
            <p:nvPr/>
          </p:nvSpPr>
          <p:spPr>
            <a:xfrm>
              <a:off x="563163" y="201659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11" name="tx111"/>
            <p:cNvSpPr/>
            <p:nvPr/>
          </p:nvSpPr>
          <p:spPr>
            <a:xfrm>
              <a:off x="645955" y="14834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12" name="tx112"/>
            <p:cNvSpPr/>
            <p:nvPr/>
          </p:nvSpPr>
          <p:spPr>
            <a:xfrm>
              <a:off x="645955" y="9216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13" name="tx11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4" name="tx11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5" name="tx11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16" name="tx11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17" name="tx11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8" name="tx11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9" name="pt11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t12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tx12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3" name="tx123"/>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4" name="tx12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25" name="tx125"/>
            <p:cNvSpPr/>
            <p:nvPr/>
          </p:nvSpPr>
          <p:spPr>
            <a:xfrm>
              <a:off x="1130606" y="398022"/>
              <a:ext cx="32335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Czechia, 2019-2025</a:t>
              </a:r>
            </a:p>
          </p:txBody>
        </p:sp>
        <p:sp>
          <p:nvSpPr>
            <p:cNvPr id="126" name="tx12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28" name="tx12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29" name="tx12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(97%). DTP1 coverage remained the same in 2025 (97%) compared to 2024, and was lower than in 2019. In 2019-2025, DTP1 coverage was at it's lowest level in 2023 (96%).
In 2024, 7 vaccines had lower coverage than in 2019.
In 2025, 5 vaccines had lower coverage than in 2019.
In 2025, 3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9457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445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94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443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442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41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40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939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6938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43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1937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436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194574" y="2954591"/>
              <a:ext cx="3249063" cy="355421"/>
            </a:xfrm>
            <a:custGeom>
              <a:avLst/>
              <a:pathLst>
                <a:path w="3249063" h="355421">
                  <a:moveTo>
                    <a:pt x="0" y="27340"/>
                  </a:moveTo>
                  <a:lnTo>
                    <a:pt x="249927" y="54680"/>
                  </a:lnTo>
                  <a:lnTo>
                    <a:pt x="499855" y="136700"/>
                  </a:lnTo>
                  <a:lnTo>
                    <a:pt x="749783" y="246060"/>
                  </a:lnTo>
                  <a:lnTo>
                    <a:pt x="999711" y="355421"/>
                  </a:lnTo>
                  <a:lnTo>
                    <a:pt x="1249639" y="300740"/>
                  </a:lnTo>
                  <a:lnTo>
                    <a:pt x="1499567" y="300740"/>
                  </a:lnTo>
                  <a:lnTo>
                    <a:pt x="1749495" y="246060"/>
                  </a:lnTo>
                  <a:lnTo>
                    <a:pt x="1999423" y="136700"/>
                  </a:lnTo>
                  <a:lnTo>
                    <a:pt x="2249351" y="109360"/>
                  </a:lnTo>
                  <a:lnTo>
                    <a:pt x="2499279" y="109360"/>
                  </a:lnTo>
                  <a:lnTo>
                    <a:pt x="2749207" y="136700"/>
                  </a:lnTo>
                  <a:lnTo>
                    <a:pt x="2999135" y="0"/>
                  </a:lnTo>
                  <a:lnTo>
                    <a:pt x="3249063" y="136700"/>
                  </a:lnTo>
                </a:path>
              </a:pathLst>
            </a:custGeom>
            <a:ln w="29811" cap="flat">
              <a:solidFill>
                <a:srgbClr val="FF0000">
                  <a:alpha val="100000"/>
                </a:srgbClr>
              </a:solidFill>
              <a:prstDash val="solid"/>
              <a:round/>
            </a:ln>
          </p:spPr>
          <p:txBody>
            <a:bodyPr/>
            <a:lstStyle/>
            <a:p/>
          </p:txBody>
        </p:sp>
        <p:sp>
          <p:nvSpPr>
            <p:cNvPr id="32" name="pl32"/>
            <p:cNvSpPr/>
            <p:nvPr/>
          </p:nvSpPr>
          <p:spPr>
            <a:xfrm>
              <a:off x="1194574" y="2954591"/>
              <a:ext cx="3249063" cy="355421"/>
            </a:xfrm>
            <a:custGeom>
              <a:avLst/>
              <a:pathLst>
                <a:path w="3249063" h="355421">
                  <a:moveTo>
                    <a:pt x="0" y="27340"/>
                  </a:moveTo>
                  <a:lnTo>
                    <a:pt x="249927" y="54680"/>
                  </a:lnTo>
                  <a:lnTo>
                    <a:pt x="499855" y="136700"/>
                  </a:lnTo>
                  <a:lnTo>
                    <a:pt x="749783" y="246060"/>
                  </a:lnTo>
                  <a:lnTo>
                    <a:pt x="999711" y="355421"/>
                  </a:lnTo>
                  <a:lnTo>
                    <a:pt x="1249639" y="300740"/>
                  </a:lnTo>
                  <a:lnTo>
                    <a:pt x="1499567" y="300740"/>
                  </a:lnTo>
                  <a:lnTo>
                    <a:pt x="1749495" y="246060"/>
                  </a:lnTo>
                  <a:lnTo>
                    <a:pt x="1999423" y="136700"/>
                  </a:lnTo>
                  <a:lnTo>
                    <a:pt x="2249351" y="109360"/>
                  </a:lnTo>
                  <a:lnTo>
                    <a:pt x="2499279" y="109360"/>
                  </a:lnTo>
                  <a:lnTo>
                    <a:pt x="2749207" y="136700"/>
                  </a:lnTo>
                  <a:lnTo>
                    <a:pt x="2999135" y="0"/>
                  </a:lnTo>
                  <a:lnTo>
                    <a:pt x="3249063" y="136700"/>
                  </a:lnTo>
                </a:path>
              </a:pathLst>
            </a:custGeom>
            <a:ln w="29811" cap="flat">
              <a:solidFill>
                <a:srgbClr val="0058AB">
                  <a:alpha val="100000"/>
                </a:srgbClr>
              </a:solidFill>
              <a:prstDash val="solid"/>
              <a:round/>
            </a:ln>
          </p:spPr>
          <p:txBody>
            <a:bodyPr/>
            <a:lstStyle/>
            <a:p/>
          </p:txBody>
        </p:sp>
        <p:sp>
          <p:nvSpPr>
            <p:cNvPr id="33" name="pt33"/>
            <p:cNvSpPr/>
            <p:nvPr/>
          </p:nvSpPr>
          <p:spPr>
            <a:xfrm>
              <a:off x="1169748"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419676"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669604"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919532"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69459"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419387"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669315"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919243"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169171"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419099"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669027"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918955"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4168883"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4418811"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169748"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419676"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1669604"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919532"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169459"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419387"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669315"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919243"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169171"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419099"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669027"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918955"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4168883"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4418811"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194574"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2" name="tx62"/>
            <p:cNvSpPr/>
            <p:nvPr/>
          </p:nvSpPr>
          <p:spPr>
            <a:xfrm>
              <a:off x="1444502"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63" name="tx63"/>
            <p:cNvSpPr/>
            <p:nvPr/>
          </p:nvSpPr>
          <p:spPr>
            <a:xfrm>
              <a:off x="1694430"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64" name="tx64"/>
            <p:cNvSpPr/>
            <p:nvPr/>
          </p:nvSpPr>
          <p:spPr>
            <a:xfrm>
              <a:off x="1944357"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65" name="tx65"/>
            <p:cNvSpPr/>
            <p:nvPr/>
          </p:nvSpPr>
          <p:spPr>
            <a:xfrm>
              <a:off x="2194285"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66" name="tx66"/>
            <p:cNvSpPr/>
            <p:nvPr/>
          </p:nvSpPr>
          <p:spPr>
            <a:xfrm>
              <a:off x="2444213"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67" name="tx67"/>
            <p:cNvSpPr/>
            <p:nvPr/>
          </p:nvSpPr>
          <p:spPr>
            <a:xfrm>
              <a:off x="2694141"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68" name="tx68"/>
            <p:cNvSpPr/>
            <p:nvPr/>
          </p:nvSpPr>
          <p:spPr>
            <a:xfrm>
              <a:off x="2944069"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69" name="tx69"/>
            <p:cNvSpPr/>
            <p:nvPr/>
          </p:nvSpPr>
          <p:spPr>
            <a:xfrm>
              <a:off x="3193997"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70" name="tx70"/>
            <p:cNvSpPr/>
            <p:nvPr/>
          </p:nvSpPr>
          <p:spPr>
            <a:xfrm>
              <a:off x="3443925"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1" name="tx71"/>
            <p:cNvSpPr/>
            <p:nvPr/>
          </p:nvSpPr>
          <p:spPr>
            <a:xfrm>
              <a:off x="3693853"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2" name="tx72"/>
            <p:cNvSpPr/>
            <p:nvPr/>
          </p:nvSpPr>
          <p:spPr>
            <a:xfrm>
              <a:off x="3943781"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73" name="tx73"/>
            <p:cNvSpPr/>
            <p:nvPr/>
          </p:nvSpPr>
          <p:spPr>
            <a:xfrm>
              <a:off x="4193709"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74" name="tx74"/>
            <p:cNvSpPr/>
            <p:nvPr/>
          </p:nvSpPr>
          <p:spPr>
            <a:xfrm>
              <a:off x="4443637"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75" name="tx75"/>
            <p:cNvSpPr/>
            <p:nvPr/>
          </p:nvSpPr>
          <p:spPr>
            <a:xfrm>
              <a:off x="1194574"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76" name="tx76"/>
            <p:cNvSpPr/>
            <p:nvPr/>
          </p:nvSpPr>
          <p:spPr>
            <a:xfrm>
              <a:off x="1444502"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77" name="tx77"/>
            <p:cNvSpPr/>
            <p:nvPr/>
          </p:nvSpPr>
          <p:spPr>
            <a:xfrm>
              <a:off x="1694430"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78" name="tx78"/>
            <p:cNvSpPr/>
            <p:nvPr/>
          </p:nvSpPr>
          <p:spPr>
            <a:xfrm>
              <a:off x="1944357"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79" name="tx79"/>
            <p:cNvSpPr/>
            <p:nvPr/>
          </p:nvSpPr>
          <p:spPr>
            <a:xfrm>
              <a:off x="2194285"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80" name="tx80"/>
            <p:cNvSpPr/>
            <p:nvPr/>
          </p:nvSpPr>
          <p:spPr>
            <a:xfrm>
              <a:off x="2444213"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81" name="tx81"/>
            <p:cNvSpPr/>
            <p:nvPr/>
          </p:nvSpPr>
          <p:spPr>
            <a:xfrm>
              <a:off x="2694141"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82" name="tx82"/>
            <p:cNvSpPr/>
            <p:nvPr/>
          </p:nvSpPr>
          <p:spPr>
            <a:xfrm>
              <a:off x="2944069"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83" name="tx83"/>
            <p:cNvSpPr/>
            <p:nvPr/>
          </p:nvSpPr>
          <p:spPr>
            <a:xfrm>
              <a:off x="3193997"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84" name="tx84"/>
            <p:cNvSpPr/>
            <p:nvPr/>
          </p:nvSpPr>
          <p:spPr>
            <a:xfrm>
              <a:off x="3443925"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5" name="tx85"/>
            <p:cNvSpPr/>
            <p:nvPr/>
          </p:nvSpPr>
          <p:spPr>
            <a:xfrm>
              <a:off x="3693853"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6" name="tx86"/>
            <p:cNvSpPr/>
            <p:nvPr/>
          </p:nvSpPr>
          <p:spPr>
            <a:xfrm>
              <a:off x="3943781"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87" name="tx87"/>
            <p:cNvSpPr/>
            <p:nvPr/>
          </p:nvSpPr>
          <p:spPr>
            <a:xfrm>
              <a:off x="4193709"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88" name="tx88"/>
            <p:cNvSpPr/>
            <p:nvPr/>
          </p:nvSpPr>
          <p:spPr>
            <a:xfrm>
              <a:off x="4443637"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89" name="pl8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0" name="rc9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91" name="pl9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2" name="pl9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3" name="pl9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4" name="pl9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9" name="pl9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0" name="pl10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1" name="pl10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3" name="pl10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538797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63790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887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61377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66376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8875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1374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73873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8872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137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83871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6370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887541" y="3528733"/>
              <a:ext cx="1749495" cy="601481"/>
            </a:xfrm>
            <a:custGeom>
              <a:avLst/>
              <a:pathLst>
                <a:path w="1749495" h="601481">
                  <a:moveTo>
                    <a:pt x="0" y="601481"/>
                  </a:moveTo>
                  <a:lnTo>
                    <a:pt x="249927" y="437441"/>
                  </a:lnTo>
                  <a:lnTo>
                    <a:pt x="499855" y="300740"/>
                  </a:lnTo>
                  <a:lnTo>
                    <a:pt x="749783" y="273400"/>
                  </a:lnTo>
                  <a:lnTo>
                    <a:pt x="999711" y="273400"/>
                  </a:lnTo>
                  <a:lnTo>
                    <a:pt x="1249639" y="300740"/>
                  </a:lnTo>
                  <a:lnTo>
                    <a:pt x="1499567" y="0"/>
                  </a:lnTo>
                  <a:lnTo>
                    <a:pt x="1749495" y="109360"/>
                  </a:lnTo>
                </a:path>
              </a:pathLst>
            </a:custGeom>
            <a:ln w="29811" cap="flat">
              <a:solidFill>
                <a:srgbClr val="FF0000">
                  <a:alpha val="100000"/>
                </a:srgbClr>
              </a:solidFill>
              <a:prstDash val="solid"/>
              <a:round/>
            </a:ln>
          </p:spPr>
          <p:txBody>
            <a:bodyPr/>
            <a:lstStyle/>
            <a:p/>
          </p:txBody>
        </p:sp>
        <p:sp>
          <p:nvSpPr>
            <p:cNvPr id="119" name="pl119"/>
            <p:cNvSpPr/>
            <p:nvPr/>
          </p:nvSpPr>
          <p:spPr>
            <a:xfrm>
              <a:off x="6887541" y="3528733"/>
              <a:ext cx="1749495" cy="601481"/>
            </a:xfrm>
            <a:custGeom>
              <a:avLst/>
              <a:pathLst>
                <a:path w="1749495" h="601481">
                  <a:moveTo>
                    <a:pt x="0" y="601481"/>
                  </a:moveTo>
                  <a:lnTo>
                    <a:pt x="249927" y="437441"/>
                  </a:lnTo>
                  <a:lnTo>
                    <a:pt x="499855" y="300740"/>
                  </a:lnTo>
                  <a:lnTo>
                    <a:pt x="749783" y="273400"/>
                  </a:lnTo>
                  <a:lnTo>
                    <a:pt x="999711" y="273400"/>
                  </a:lnTo>
                  <a:lnTo>
                    <a:pt x="1249639" y="300740"/>
                  </a:lnTo>
                  <a:lnTo>
                    <a:pt x="1499567" y="0"/>
                  </a:lnTo>
                  <a:lnTo>
                    <a:pt x="1749495" y="109360"/>
                  </a:lnTo>
                </a:path>
              </a:pathLst>
            </a:custGeom>
            <a:ln w="29811" cap="flat">
              <a:solidFill>
                <a:srgbClr val="0058AB">
                  <a:alpha val="100000"/>
                </a:srgbClr>
              </a:solidFill>
              <a:prstDash val="solid"/>
              <a:round/>
            </a:ln>
          </p:spPr>
          <p:txBody>
            <a:bodyPr/>
            <a:lstStyle/>
            <a:p/>
          </p:txBody>
        </p:sp>
        <p:sp>
          <p:nvSpPr>
            <p:cNvPr id="120" name="pt120"/>
            <p:cNvSpPr/>
            <p:nvPr/>
          </p:nvSpPr>
          <p:spPr>
            <a:xfrm>
              <a:off x="6862715" y="41053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7112643"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7362571"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7612499"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862427"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8112355"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8362283"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8612211" y="36132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6862715"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9" name="pt129"/>
            <p:cNvSpPr/>
            <p:nvPr/>
          </p:nvSpPr>
          <p:spPr>
            <a:xfrm>
              <a:off x="7112643" y="39413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0" name="pt130"/>
            <p:cNvSpPr/>
            <p:nvPr/>
          </p:nvSpPr>
          <p:spPr>
            <a:xfrm>
              <a:off x="7362571"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1" name="pt131"/>
            <p:cNvSpPr/>
            <p:nvPr/>
          </p:nvSpPr>
          <p:spPr>
            <a:xfrm>
              <a:off x="7612499"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2" name="pt132"/>
            <p:cNvSpPr/>
            <p:nvPr/>
          </p:nvSpPr>
          <p:spPr>
            <a:xfrm>
              <a:off x="7862427"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8112355"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8362283"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8612211"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tx136"/>
            <p:cNvSpPr/>
            <p:nvPr/>
          </p:nvSpPr>
          <p:spPr>
            <a:xfrm>
              <a:off x="6887541"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137" name="tx137"/>
            <p:cNvSpPr/>
            <p:nvPr/>
          </p:nvSpPr>
          <p:spPr>
            <a:xfrm>
              <a:off x="7137469" y="40357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38</a:t>
              </a:r>
            </a:p>
          </p:txBody>
        </p:sp>
        <p:sp>
          <p:nvSpPr>
            <p:cNvPr id="138" name="tx138"/>
            <p:cNvSpPr/>
            <p:nvPr/>
          </p:nvSpPr>
          <p:spPr>
            <a:xfrm>
              <a:off x="7387397"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139" name="tx139"/>
            <p:cNvSpPr/>
            <p:nvPr/>
          </p:nvSpPr>
          <p:spPr>
            <a:xfrm>
              <a:off x="7637325"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140" name="tx140"/>
            <p:cNvSpPr/>
            <p:nvPr/>
          </p:nvSpPr>
          <p:spPr>
            <a:xfrm>
              <a:off x="7887253"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141" name="tx141"/>
            <p:cNvSpPr/>
            <p:nvPr/>
          </p:nvSpPr>
          <p:spPr>
            <a:xfrm>
              <a:off x="8137181"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142" name="tx142"/>
            <p:cNvSpPr/>
            <p:nvPr/>
          </p:nvSpPr>
          <p:spPr>
            <a:xfrm>
              <a:off x="8387109"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143" name="tx143"/>
            <p:cNvSpPr/>
            <p:nvPr/>
          </p:nvSpPr>
          <p:spPr>
            <a:xfrm>
              <a:off x="8637037"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144" name="tx144"/>
            <p:cNvSpPr/>
            <p:nvPr/>
          </p:nvSpPr>
          <p:spPr>
            <a:xfrm>
              <a:off x="6887541" y="395794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32</a:t>
              </a:r>
            </a:p>
          </p:txBody>
        </p:sp>
        <p:sp>
          <p:nvSpPr>
            <p:cNvPr id="145" name="tx145"/>
            <p:cNvSpPr/>
            <p:nvPr/>
          </p:nvSpPr>
          <p:spPr>
            <a:xfrm>
              <a:off x="7137469"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146" name="tx146"/>
            <p:cNvSpPr/>
            <p:nvPr/>
          </p:nvSpPr>
          <p:spPr>
            <a:xfrm>
              <a:off x="7387397"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147" name="tx147"/>
            <p:cNvSpPr/>
            <p:nvPr/>
          </p:nvSpPr>
          <p:spPr>
            <a:xfrm>
              <a:off x="7637325"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148" name="tx148"/>
            <p:cNvSpPr/>
            <p:nvPr/>
          </p:nvSpPr>
          <p:spPr>
            <a:xfrm>
              <a:off x="7887253"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149" name="tx149"/>
            <p:cNvSpPr/>
            <p:nvPr/>
          </p:nvSpPr>
          <p:spPr>
            <a:xfrm>
              <a:off x="8137181"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150" name="tx150"/>
            <p:cNvSpPr/>
            <p:nvPr/>
          </p:nvSpPr>
          <p:spPr>
            <a:xfrm>
              <a:off x="8387109" y="335680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151" name="tx151"/>
            <p:cNvSpPr/>
            <p:nvPr/>
          </p:nvSpPr>
          <p:spPr>
            <a:xfrm>
              <a:off x="8637037" y="34658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152" name="pl152"/>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3" name="rc153"/>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54" name="tx154"/>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5" name="tx155"/>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6" name="tx156"/>
            <p:cNvSpPr/>
            <p:nvPr/>
          </p:nvSpPr>
          <p:spPr>
            <a:xfrm rot="-5400000">
              <a:off x="10665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7" name="tx157"/>
            <p:cNvSpPr/>
            <p:nvPr/>
          </p:nvSpPr>
          <p:spPr>
            <a:xfrm rot="-5400000">
              <a:off x="131647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8" name="tx158"/>
            <p:cNvSpPr/>
            <p:nvPr/>
          </p:nvSpPr>
          <p:spPr>
            <a:xfrm rot="-5400000">
              <a:off x="15664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9" name="tx159"/>
            <p:cNvSpPr/>
            <p:nvPr/>
          </p:nvSpPr>
          <p:spPr>
            <a:xfrm rot="-5400000">
              <a:off x="18163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0" name="tx160"/>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1" name="tx161"/>
            <p:cNvSpPr/>
            <p:nvPr/>
          </p:nvSpPr>
          <p:spPr>
            <a:xfrm rot="-5400000">
              <a:off x="23162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2" name="tx162"/>
            <p:cNvSpPr/>
            <p:nvPr/>
          </p:nvSpPr>
          <p:spPr>
            <a:xfrm rot="-5400000">
              <a:off x="25661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3" name="tx163"/>
            <p:cNvSpPr/>
            <p:nvPr/>
          </p:nvSpPr>
          <p:spPr>
            <a:xfrm rot="-5400000">
              <a:off x="281606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4" name="tx164"/>
            <p:cNvSpPr/>
            <p:nvPr/>
          </p:nvSpPr>
          <p:spPr>
            <a:xfrm rot="-5400000">
              <a:off x="30659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5" name="tx165"/>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6" name="tx166"/>
            <p:cNvSpPr/>
            <p:nvPr/>
          </p:nvSpPr>
          <p:spPr>
            <a:xfrm rot="-5400000">
              <a:off x="356585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7" name="tx167"/>
            <p:cNvSpPr/>
            <p:nvPr/>
          </p:nvSpPr>
          <p:spPr>
            <a:xfrm rot="-5400000">
              <a:off x="381575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8" name="tx168"/>
            <p:cNvSpPr/>
            <p:nvPr/>
          </p:nvSpPr>
          <p:spPr>
            <a:xfrm rot="-5400000">
              <a:off x="406570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9" name="tx169"/>
            <p:cNvSpPr/>
            <p:nvPr/>
          </p:nvSpPr>
          <p:spPr>
            <a:xfrm rot="-5400000">
              <a:off x="431563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0" name="tx170"/>
            <p:cNvSpPr/>
            <p:nvPr/>
          </p:nvSpPr>
          <p:spPr>
            <a:xfrm rot="-5400000">
              <a:off x="52599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1" name="tx171"/>
            <p:cNvSpPr/>
            <p:nvPr/>
          </p:nvSpPr>
          <p:spPr>
            <a:xfrm rot="-5400000">
              <a:off x="550987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2" name="tx172"/>
            <p:cNvSpPr/>
            <p:nvPr/>
          </p:nvSpPr>
          <p:spPr>
            <a:xfrm rot="-5400000">
              <a:off x="57598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3" name="tx173"/>
            <p:cNvSpPr/>
            <p:nvPr/>
          </p:nvSpPr>
          <p:spPr>
            <a:xfrm rot="-5400000">
              <a:off x="60097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4" name="tx174"/>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5" name="tx175"/>
            <p:cNvSpPr/>
            <p:nvPr/>
          </p:nvSpPr>
          <p:spPr>
            <a:xfrm rot="-5400000">
              <a:off x="65096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6" name="tx176"/>
            <p:cNvSpPr/>
            <p:nvPr/>
          </p:nvSpPr>
          <p:spPr>
            <a:xfrm rot="-5400000">
              <a:off x="67595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7" name="tx177"/>
            <p:cNvSpPr/>
            <p:nvPr/>
          </p:nvSpPr>
          <p:spPr>
            <a:xfrm rot="-5400000">
              <a:off x="700946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8" name="tx178"/>
            <p:cNvSpPr/>
            <p:nvPr/>
          </p:nvSpPr>
          <p:spPr>
            <a:xfrm rot="-5400000">
              <a:off x="72593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9" name="tx179"/>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0" name="tx180"/>
            <p:cNvSpPr/>
            <p:nvPr/>
          </p:nvSpPr>
          <p:spPr>
            <a:xfrm rot="-5400000">
              <a:off x="775925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1" name="tx181"/>
            <p:cNvSpPr/>
            <p:nvPr/>
          </p:nvSpPr>
          <p:spPr>
            <a:xfrm rot="-5400000">
              <a:off x="800915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2" name="tx182"/>
            <p:cNvSpPr/>
            <p:nvPr/>
          </p:nvSpPr>
          <p:spPr>
            <a:xfrm rot="-5400000">
              <a:off x="825910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3" name="tx183"/>
            <p:cNvSpPr/>
            <p:nvPr/>
          </p:nvSpPr>
          <p:spPr>
            <a:xfrm rot="-5400000">
              <a:off x="850903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4" name="tx18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5" name="tx18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6" name="tx18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7" name="tx18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8" name="tx18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9" name="tx18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0" name="tx19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1" name="pl19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2" name="pl19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3" name="tx19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4" name="tx19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5" name="tx195"/>
            <p:cNvSpPr/>
            <p:nvPr/>
          </p:nvSpPr>
          <p:spPr>
            <a:xfrm>
              <a:off x="757200" y="1330710"/>
              <a:ext cx="54135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Czechia, 2012-2025</a:t>
              </a:r>
            </a:p>
          </p:txBody>
        </p:sp>
        <p:sp>
          <p:nvSpPr>
            <p:cNvPr id="196" name="tx19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Czechia was 2012.
In 2025, first dose (HPV1) programme coverage among girls was 70%. In 2025, last dose (HPVc) programme coverage among girls was 70%.</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70% and coverage among boys declined to 50%.</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144982"/>
            </a:xfrm>
            <a:custGeom>
              <a:avLst/>
              <a:pathLst>
                <a:path w="6481656" h="144982">
                  <a:moveTo>
                    <a:pt x="0" y="28996"/>
                  </a:moveTo>
                  <a:lnTo>
                    <a:pt x="259266" y="28996"/>
                  </a:lnTo>
                  <a:lnTo>
                    <a:pt x="518532" y="28996"/>
                  </a:lnTo>
                  <a:lnTo>
                    <a:pt x="777798" y="57993"/>
                  </a:lnTo>
                  <a:lnTo>
                    <a:pt x="1037065" y="28996"/>
                  </a:lnTo>
                  <a:lnTo>
                    <a:pt x="1296331" y="57993"/>
                  </a:lnTo>
                  <a:lnTo>
                    <a:pt x="1555597" y="28996"/>
                  </a:lnTo>
                  <a:lnTo>
                    <a:pt x="1814863" y="0"/>
                  </a:lnTo>
                  <a:lnTo>
                    <a:pt x="2074130" y="0"/>
                  </a:lnTo>
                  <a:lnTo>
                    <a:pt x="2333396" y="0"/>
                  </a:lnTo>
                  <a:lnTo>
                    <a:pt x="2592662" y="0"/>
                  </a:lnTo>
                  <a:lnTo>
                    <a:pt x="2851928" y="0"/>
                  </a:lnTo>
                  <a:lnTo>
                    <a:pt x="3111195" y="0"/>
                  </a:lnTo>
                  <a:lnTo>
                    <a:pt x="3370461" y="28996"/>
                  </a:lnTo>
                  <a:lnTo>
                    <a:pt x="3629727" y="57993"/>
                  </a:lnTo>
                  <a:lnTo>
                    <a:pt x="3888994" y="57993"/>
                  </a:lnTo>
                  <a:lnTo>
                    <a:pt x="4148260" y="86989"/>
                  </a:lnTo>
                  <a:lnTo>
                    <a:pt x="4407526" y="86989"/>
                  </a:lnTo>
                  <a:lnTo>
                    <a:pt x="4666792" y="57993"/>
                  </a:lnTo>
                  <a:lnTo>
                    <a:pt x="4926059" y="57993"/>
                  </a:lnTo>
                  <a:lnTo>
                    <a:pt x="5185325" y="57993"/>
                  </a:lnTo>
                  <a:lnTo>
                    <a:pt x="5444591" y="144982"/>
                  </a:lnTo>
                  <a:lnTo>
                    <a:pt x="5703857" y="144982"/>
                  </a:lnTo>
                  <a:lnTo>
                    <a:pt x="5963124" y="115986"/>
                  </a:lnTo>
                  <a:lnTo>
                    <a:pt x="6222390" y="86989"/>
                  </a:lnTo>
                  <a:lnTo>
                    <a:pt x="6481656" y="57993"/>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28987"/>
              <a:ext cx="6481656" cy="434948"/>
            </a:xfrm>
            <a:custGeom>
              <a:avLst/>
              <a:pathLst>
                <a:path w="6481656" h="434948">
                  <a:moveTo>
                    <a:pt x="0" y="28996"/>
                  </a:moveTo>
                  <a:lnTo>
                    <a:pt x="259266" y="28996"/>
                  </a:lnTo>
                  <a:lnTo>
                    <a:pt x="518532" y="28996"/>
                  </a:lnTo>
                  <a:lnTo>
                    <a:pt x="777798" y="28996"/>
                  </a:lnTo>
                  <a:lnTo>
                    <a:pt x="1037065" y="28996"/>
                  </a:lnTo>
                  <a:lnTo>
                    <a:pt x="1296331" y="28996"/>
                  </a:lnTo>
                  <a:lnTo>
                    <a:pt x="1555597" y="28996"/>
                  </a:lnTo>
                  <a:lnTo>
                    <a:pt x="1814863" y="28996"/>
                  </a:lnTo>
                  <a:lnTo>
                    <a:pt x="2074130" y="28996"/>
                  </a:lnTo>
                  <a:lnTo>
                    <a:pt x="2333396" y="28996"/>
                  </a:lnTo>
                  <a:lnTo>
                    <a:pt x="2592662" y="28996"/>
                  </a:lnTo>
                  <a:lnTo>
                    <a:pt x="2851928" y="28996"/>
                  </a:lnTo>
                  <a:lnTo>
                    <a:pt x="3111195" y="0"/>
                  </a:lnTo>
                  <a:lnTo>
                    <a:pt x="3370461" y="0"/>
                  </a:lnTo>
                  <a:lnTo>
                    <a:pt x="3629727" y="86989"/>
                  </a:lnTo>
                  <a:lnTo>
                    <a:pt x="3888994" y="0"/>
                  </a:lnTo>
                  <a:lnTo>
                    <a:pt x="4148260" y="173979"/>
                  </a:lnTo>
                  <a:lnTo>
                    <a:pt x="4407526" y="260969"/>
                  </a:lnTo>
                  <a:lnTo>
                    <a:pt x="4666792" y="434948"/>
                  </a:lnTo>
                  <a:lnTo>
                    <a:pt x="4926059" y="347959"/>
                  </a:lnTo>
                  <a:lnTo>
                    <a:pt x="5185325" y="260969"/>
                  </a:lnTo>
                  <a:lnTo>
                    <a:pt x="5444591" y="57993"/>
                  </a:lnTo>
                  <a:lnTo>
                    <a:pt x="5703857" y="57993"/>
                  </a:lnTo>
                  <a:lnTo>
                    <a:pt x="5963124" y="347959"/>
                  </a:lnTo>
                  <a:lnTo>
                    <a:pt x="6222390" y="289965"/>
                  </a:lnTo>
                  <a:lnTo>
                    <a:pt x="6481656" y="434948"/>
                  </a:lnTo>
                </a:path>
              </a:pathLst>
            </a:custGeom>
            <a:ln w="27101" cap="flat">
              <a:solidFill>
                <a:srgbClr val="00BA38">
                  <a:alpha val="100000"/>
                </a:srgbClr>
              </a:solidFill>
              <a:prstDash val="solid"/>
              <a:round/>
            </a:ln>
          </p:spPr>
          <p:txBody>
            <a:bodyPr/>
            <a:lstStyle/>
            <a:p/>
          </p:txBody>
        </p:sp>
        <p:sp>
          <p:nvSpPr>
            <p:cNvPr id="29" name="pl29"/>
            <p:cNvSpPr/>
            <p:nvPr/>
          </p:nvSpPr>
          <p:spPr>
            <a:xfrm>
              <a:off x="4550214" y="2824905"/>
              <a:ext cx="3370461" cy="376955"/>
            </a:xfrm>
            <a:custGeom>
              <a:avLst/>
              <a:pathLst>
                <a:path w="3370461" h="376955">
                  <a:moveTo>
                    <a:pt x="0" y="28996"/>
                  </a:moveTo>
                  <a:lnTo>
                    <a:pt x="259266" y="57993"/>
                  </a:lnTo>
                  <a:lnTo>
                    <a:pt x="518532" y="144982"/>
                  </a:lnTo>
                  <a:lnTo>
                    <a:pt x="777798" y="260969"/>
                  </a:lnTo>
                  <a:lnTo>
                    <a:pt x="1037065" y="376955"/>
                  </a:lnTo>
                  <a:lnTo>
                    <a:pt x="1296331" y="318962"/>
                  </a:lnTo>
                  <a:lnTo>
                    <a:pt x="1555597" y="318962"/>
                  </a:lnTo>
                  <a:lnTo>
                    <a:pt x="1814863" y="260969"/>
                  </a:lnTo>
                  <a:lnTo>
                    <a:pt x="2074130" y="144982"/>
                  </a:lnTo>
                  <a:lnTo>
                    <a:pt x="2333396" y="115986"/>
                  </a:lnTo>
                  <a:lnTo>
                    <a:pt x="2592662" y="115986"/>
                  </a:lnTo>
                  <a:lnTo>
                    <a:pt x="2851928" y="144982"/>
                  </a:lnTo>
                  <a:lnTo>
                    <a:pt x="3111195" y="0"/>
                  </a:lnTo>
                  <a:lnTo>
                    <a:pt x="3370461" y="144982"/>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1486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52556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93151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1196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0642" y="211960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4511838" y="281552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40040" y="2186976"/>
              <a:ext cx="239902" cy="3"/>
            </a:xfrm>
            <a:custGeom>
              <a:avLst/>
              <a:pathLst>
                <a:path w="239902" h="3">
                  <a:moveTo>
                    <a:pt x="239902" y="0"/>
                  </a:moveTo>
                  <a:lnTo>
                    <a:pt x="0" y="3"/>
                  </a:lnTo>
                </a:path>
              </a:pathLst>
            </a:custGeom>
          </p:spPr>
          <p:txBody>
            <a:bodyPr/>
            <a:lstStyle/>
            <a:p/>
          </p:txBody>
        </p:sp>
        <p:sp>
          <p:nvSpPr>
            <p:cNvPr id="38" name="pl38"/>
            <p:cNvSpPr/>
            <p:nvPr/>
          </p:nvSpPr>
          <p:spPr>
            <a:xfrm>
              <a:off x="7940040" y="2563933"/>
              <a:ext cx="239902" cy="2"/>
            </a:xfrm>
            <a:custGeom>
              <a:avLst/>
              <a:pathLst>
                <a:path w="239902" h="2">
                  <a:moveTo>
                    <a:pt x="239902" y="0"/>
                  </a:moveTo>
                  <a:lnTo>
                    <a:pt x="0" y="2"/>
                  </a:lnTo>
                </a:path>
              </a:pathLst>
            </a:custGeom>
          </p:spPr>
          <p:txBody>
            <a:bodyPr/>
            <a:lstStyle/>
            <a:p/>
          </p:txBody>
        </p:sp>
        <p:sp>
          <p:nvSpPr>
            <p:cNvPr id="39" name="pl39"/>
            <p:cNvSpPr/>
            <p:nvPr/>
          </p:nvSpPr>
          <p:spPr>
            <a:xfrm>
              <a:off x="7940040" y="2969889"/>
              <a:ext cx="239902" cy="3"/>
            </a:xfrm>
            <a:custGeom>
              <a:avLst/>
              <a:pathLst>
                <a:path w="239902" h="3">
                  <a:moveTo>
                    <a:pt x="239902" y="3"/>
                  </a:moveTo>
                  <a:lnTo>
                    <a:pt x="0" y="0"/>
                  </a:lnTo>
                </a:path>
              </a:pathLst>
            </a:custGeom>
          </p:spPr>
          <p:txBody>
            <a:bodyPr/>
            <a:lstStyle/>
            <a:p/>
          </p:txBody>
        </p:sp>
        <p:sp>
          <p:nvSpPr>
            <p:cNvPr id="40" name="pg40"/>
            <p:cNvSpPr/>
            <p:nvPr/>
          </p:nvSpPr>
          <p:spPr>
            <a:xfrm>
              <a:off x="8111362" y="209599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13683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2" name="pg42"/>
            <p:cNvSpPr/>
            <p:nvPr/>
          </p:nvSpPr>
          <p:spPr>
            <a:xfrm>
              <a:off x="8111362" y="247294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251378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84%</a:t>
              </a:r>
            </a:p>
          </p:txBody>
        </p:sp>
        <p:sp>
          <p:nvSpPr>
            <p:cNvPr id="44" name="pg44"/>
            <p:cNvSpPr/>
            <p:nvPr/>
          </p:nvSpPr>
          <p:spPr>
            <a:xfrm>
              <a:off x="8111362" y="287890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291974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70%</a:t>
              </a:r>
            </a:p>
          </p:txBody>
        </p:sp>
        <p:sp>
          <p:nvSpPr>
            <p:cNvPr id="46" name="pg46"/>
            <p:cNvSpPr/>
            <p:nvPr/>
          </p:nvSpPr>
          <p:spPr>
            <a:xfrm>
              <a:off x="1143520" y="213694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9240" y="21807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48" name="pg48"/>
            <p:cNvSpPr/>
            <p:nvPr/>
          </p:nvSpPr>
          <p:spPr>
            <a:xfrm>
              <a:off x="1503118" y="200201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548838" y="20458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98</a:t>
              </a:r>
            </a:p>
          </p:txBody>
        </p:sp>
        <p:sp>
          <p:nvSpPr>
            <p:cNvPr id="50" name="pg50"/>
            <p:cNvSpPr/>
            <p:nvPr/>
          </p:nvSpPr>
          <p:spPr>
            <a:xfrm>
              <a:off x="4254574" y="283161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4300294" y="28773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74</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188867" y="1704354"/>
              <a:ext cx="150049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Czechia,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Czechia has 3 out of the 4 SDG vaccines.
In 2025, Czechia had achieved at least 90% coverage of 1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Czechia met the 90% SDG coverage target for DTP3,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2024 and 2025.
• DTP3 coverage increased 1 percentage point from 96% in 2024 to 97% in 2025.
• There were there were approximately the same number of zero-dose children in 2025. This leaves 3,000 children without vaccination, vulnerable to vaccine-preventable diseases and a further &lt;100 with incomplete protection.
• Czechia accounted for 0.6% of zero-dose children in Non-programme and &lt;0.1% of zero-dose children globally.
• MCV1 coverage declined 5 percentage points from 89% in 2024 to 84% in 2025. There were 14,000 children who missed out on the first measles vaccination.
• MCV2 coverage declined 5 percentage points from 89% in 2024 to 84% in 2025.
• Last dose coverage of HPV vaccination (HPVc) among girls decreased from 75% to 70%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Czechia,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Czechia.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P7TF5XRZ5TZD-1674051314-8073</_dlc_DocId>
    <_dlc_DocIdUrl xmlns="5ce71423-0d49-4a04-8822-86064e799dcd">
      <Url>https://unicef.sharepoint.com/teams/DAPM-DataComm/_layouts/15/DocIdRedir.aspx?ID=P7TF5XRZ5TZD-1674051314-8073</Url>
      <Description>P7TF5XRZ5TZD-1674051314-8073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477C7C1E-759A-4E76-B610-B1D09A1033E7}"/>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2026-07-10T22:51:01Z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fe5afb7f-2569-4b1c-8bda-1f09d77c6ce6</vt:lpwstr>
  </property>
</Properties>
</file>