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2"/>
    <p:sldId id="258" r:id="rId13"/>
    <p:sldId id="259" r:id="rId14"/>
    <p:sldId id="260" r:id="rId15"/>
    <p:sldId id="261" r:id="rId16"/>
    <p:sldId id="262"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 id="276" r:id="rId31"/>
    <p:sldId id="277" r:id="rId32"/>
    <p:sldId id="278" r:id="rId33"/>
    <p:sldId id="279" r:id="rId34"/>
    <p:sldId id="280" r:id="rId35"/>
    <p:sldId id="281" r:id="rId36"/>
    <p:sldId id="282" r:id="rId37"/>
    <p:sldId id="283" r:id="rId38"/>
    <p:sldId id="284" r:id="rId39"/>
    <p:sldId id="285" r:id="rId40"/>
    <p:sldId id="286" r:id="rId41"/>
    <p:sldId id="287" r:id="rId42"/>
    <p:sldId id="288" r:id="rId43"/>
    <p:sldId id="289" r:id="rId44"/>
    <p:sldId id="290" r:id="rId45"/>
    <p:sldId id="291" r:id="rId46"/>
    <p:sldId id="292" r:id="rId47"/>
    <p:sldId id="293" r:id="rId48"/>
    <p:sldId id="294" r:id="rId49"/>
    <p:sldId id="295" r:id="rId50"/>
    <p:sldId id="296" r:id="rId51"/>
    <p:sldId id="297" r:id="rId5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80" d="100"/>
          <a:sy n="80" d="100"/>
        </p:scale>
        <p:origin x="114" y="354"/>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2" Type="http://schemas.openxmlformats.org/officeDocument/2006/relationships/slide" Target="slides/slide2.xml"/>
<Relationship Id="rId13" Type="http://schemas.openxmlformats.org/officeDocument/2006/relationships/slide" Target="slides/slide3.xml"/>
<Relationship Id="rId14" Type="http://schemas.openxmlformats.org/officeDocument/2006/relationships/slide" Target="slides/slide4.xml"/>
<Relationship Id="rId15" Type="http://schemas.openxmlformats.org/officeDocument/2006/relationships/slide" Target="slides/slide5.xml"/>
<Relationship Id="rId16" Type="http://schemas.openxmlformats.org/officeDocument/2006/relationships/slide" Target="slides/slide6.xml"/>
<Relationship Id="rId17" Type="http://schemas.openxmlformats.org/officeDocument/2006/relationships/slide" Target="slides/slide7.xml"/>
<Relationship Id="rId18" Type="http://schemas.openxmlformats.org/officeDocument/2006/relationships/slide" Target="slides/slide8.xml"/>
<Relationship Id="rId19" Type="http://schemas.openxmlformats.org/officeDocument/2006/relationships/slide" Target="slides/slide9.xml"/>
<Relationship Id="rId20" Type="http://schemas.openxmlformats.org/officeDocument/2006/relationships/slide" Target="slides/slide10.xml"/>
<Relationship Id="rId21" Type="http://schemas.openxmlformats.org/officeDocument/2006/relationships/slide" Target="slides/slide11.xml"/>
<Relationship Id="rId22" Type="http://schemas.openxmlformats.org/officeDocument/2006/relationships/slide" Target="slides/slide12.xml"/>
<Relationship Id="rId23" Type="http://schemas.openxmlformats.org/officeDocument/2006/relationships/slide" Target="slides/slide13.xml"/>
<Relationship Id="rId24" Type="http://schemas.openxmlformats.org/officeDocument/2006/relationships/slide" Target="slides/slide14.xml"/>
<Relationship Id="rId25" Type="http://schemas.openxmlformats.org/officeDocument/2006/relationships/slide" Target="slides/slide15.xml"/>
<Relationship Id="rId26" Type="http://schemas.openxmlformats.org/officeDocument/2006/relationships/slide" Target="slides/slide16.xml"/>
<Relationship Id="rId27" Type="http://schemas.openxmlformats.org/officeDocument/2006/relationships/slide" Target="slides/slide17.xml"/>
<Relationship Id="rId28" Type="http://schemas.openxmlformats.org/officeDocument/2006/relationships/slide" Target="slides/slide18.xml"/>
<Relationship Id="rId29" Type="http://schemas.openxmlformats.org/officeDocument/2006/relationships/slide" Target="slides/slide19.xml"/>
<Relationship Id="rId30" Type="http://schemas.openxmlformats.org/officeDocument/2006/relationships/slide" Target="slides/slide20.xml"/>
<Relationship Id="rId31" Type="http://schemas.openxmlformats.org/officeDocument/2006/relationships/slide" Target="slides/slide21.xml"/>
<Relationship Id="rId32" Type="http://schemas.openxmlformats.org/officeDocument/2006/relationships/slide" Target="slides/slide22.xml"/>
<Relationship Id="rId33" Type="http://schemas.openxmlformats.org/officeDocument/2006/relationships/slide" Target="slides/slide23.xml"/>
<Relationship Id="rId34" Type="http://schemas.openxmlformats.org/officeDocument/2006/relationships/slide" Target="slides/slide24.xml"/>
<Relationship Id="rId35" Type="http://schemas.openxmlformats.org/officeDocument/2006/relationships/slide" Target="slides/slide25.xml"/>
<Relationship Id="rId36" Type="http://schemas.openxmlformats.org/officeDocument/2006/relationships/slide" Target="slides/slide26.xml"/>
<Relationship Id="rId37" Type="http://schemas.openxmlformats.org/officeDocument/2006/relationships/slide" Target="slides/slide27.xml"/>
<Relationship Id="rId38" Type="http://schemas.openxmlformats.org/officeDocument/2006/relationships/slide" Target="slides/slide28.xml"/>
<Relationship Id="rId39" Type="http://schemas.openxmlformats.org/officeDocument/2006/relationships/slide" Target="slides/slide29.xml"/>
<Relationship Id="rId40" Type="http://schemas.openxmlformats.org/officeDocument/2006/relationships/slide" Target="slides/slide30.xml"/>
<Relationship Id="rId41" Type="http://schemas.openxmlformats.org/officeDocument/2006/relationships/slide" Target="slides/slide31.xml"/>
<Relationship Id="rId42" Type="http://schemas.openxmlformats.org/officeDocument/2006/relationships/slide" Target="slides/slide32.xml"/>
<Relationship Id="rId43" Type="http://schemas.openxmlformats.org/officeDocument/2006/relationships/slide" Target="slides/slide33.xml"/>
<Relationship Id="rId44" Type="http://schemas.openxmlformats.org/officeDocument/2006/relationships/slide" Target="slides/slide34.xml"/>
<Relationship Id="rId45" Type="http://schemas.openxmlformats.org/officeDocument/2006/relationships/slide" Target="slides/slide35.xml"/>
<Relationship Id="rId46" Type="http://schemas.openxmlformats.org/officeDocument/2006/relationships/slide" Target="slides/slide36.xml"/>
<Relationship Id="rId47" Type="http://schemas.openxmlformats.org/officeDocument/2006/relationships/slide" Target="slides/slide37.xml"/>
<Relationship Id="rId48" Type="http://schemas.openxmlformats.org/officeDocument/2006/relationships/slide" Target="slides/slide38.xml"/>
<Relationship Id="rId49" Type="http://schemas.openxmlformats.org/officeDocument/2006/relationships/slide" Target="slides/slide39.xml"/>
<Relationship Id="rId50" Type="http://schemas.openxmlformats.org/officeDocument/2006/relationships/slide" Target="slides/slide40.xml"/>
<Relationship Id="rId51" Type="http://schemas.openxmlformats.org/officeDocument/2006/relationships/slide" Target="slides/slide41.xml"/>
<Relationship Id="rId52" Type="http://schemas.openxmlformats.org/officeDocument/2006/relationships/slide" Target="slides/slide42.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04T13:38:20.015" v="741" actId="1076"/>
      <pc:docMkLst>
        <pc:docMk/>
      </pc:docMkLst>
      <pc:sldMasterChg chg="modSldLayout">
        <pc:chgData name="Lauren Francis" userId="b7c8c318-11b6-44df-a20d-cbfd05c86935" providerId="ADAL" clId="{7DF8D789-081D-4C54-A01C-20FBD4C1C0B0}" dt="2026-07-04T13:38:20.015" v="741" actId="1076"/>
        <pc:sldMasterMkLst>
          <pc:docMk/>
          <pc:sldMasterMk cId="783407565" sldId="2147483648"/>
        </pc:sldMasterMkLst>
        <pc:sldLayoutChg chg="addSp delSp modSp mod">
          <pc:chgData name="Lauren Francis" userId="b7c8c318-11b6-44df-a20d-cbfd05c86935" providerId="ADAL" clId="{7DF8D789-081D-4C54-A01C-20FBD4C1C0B0}" dt="2026-06-13T09:25:36.424" v="130" actId="478"/>
          <pc:sldLayoutMkLst>
            <pc:docMk/>
            <pc:sldMasterMk cId="783407565" sldId="2147483648"/>
            <pc:sldLayoutMk cId="3249202066" sldId="2147483651"/>
          </pc:sldLayoutMkLst>
          <pc:spChg chg="mod">
            <ac:chgData name="Lauren Francis" userId="b7c8c318-11b6-44df-a20d-cbfd05c86935" providerId="ADAL" clId="{7DF8D789-081D-4C54-A01C-20FBD4C1C0B0}" dt="2026-06-13T09:17:58.711" v="68" actId="14100"/>
            <ac:spMkLst>
              <pc:docMk/>
              <pc:sldMasterMk cId="783407565" sldId="2147483648"/>
              <pc:sldLayoutMk cId="3249202066" sldId="2147483651"/>
              <ac:spMk id="3" creationId="{FC3A3DCC-B4A1-1548-61FE-0D38A75AF36C}"/>
            </ac:spMkLst>
          </pc:sp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7" creationId="{5A5E189D-701E-E09A-B402-2C20B031FCCC}"/>
            </ac:picMkLst>
          </pc:pic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8" creationId="{6825B84C-B955-8FF6-387A-FA6210477779}"/>
            </ac:picMkLst>
          </pc:picChg>
          <pc:cxnChg chg="mod">
            <ac:chgData name="Lauren Francis" userId="b7c8c318-11b6-44df-a20d-cbfd05c86935" providerId="ADAL" clId="{7DF8D789-081D-4C54-A01C-20FBD4C1C0B0}" dt="2026-06-13T09:18:22.751" v="96" actId="14100"/>
            <ac:cxnSpMkLst>
              <pc:docMk/>
              <pc:sldMasterMk cId="783407565" sldId="2147483648"/>
              <pc:sldLayoutMk cId="3249202066" sldId="2147483651"/>
              <ac:cxnSpMk id="9" creationId="{6434DA2D-3C3E-913B-FF11-5B782E92E1CE}"/>
            </ac:cxnSpMkLst>
          </pc:cxnChg>
        </pc:sldLayoutChg>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6.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59d21f35a04b88e88ad1759aac2b28677521f864.png"/>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8.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5c75f6cefa2a2b2112c775caf89ea29ee0a82437.png"/>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d1bec50404d2848266286cffdbd33a773b61a96a.png"/>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2.xml.rels><?xml version="1.0" encoding="UTF-8" standalone="yes"?>

<Relationships  xmlns="http://schemas.openxmlformats.org/package/2006/relationships">
<Relationship Id="rId1" Type="http://schemas.openxmlformats.org/officeDocument/2006/relationships/slideLayout" Target="../slideLayouts/slideLayout10.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943605" y="1956344"/>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 name="rc5"/>
            <p:cNvSpPr/>
            <p:nvPr/>
          </p:nvSpPr>
          <p:spPr>
            <a:xfrm>
              <a:off x="1255130" y="1956344"/>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 name="rc6"/>
            <p:cNvSpPr/>
            <p:nvPr/>
          </p:nvSpPr>
          <p:spPr>
            <a:xfrm>
              <a:off x="1566655" y="1956344"/>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 name="rc7"/>
            <p:cNvSpPr/>
            <p:nvPr/>
          </p:nvSpPr>
          <p:spPr>
            <a:xfrm>
              <a:off x="1878180" y="1956344"/>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 name="rc8"/>
            <p:cNvSpPr/>
            <p:nvPr/>
          </p:nvSpPr>
          <p:spPr>
            <a:xfrm>
              <a:off x="2189705" y="1956344"/>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 name="rc9"/>
            <p:cNvSpPr/>
            <p:nvPr/>
          </p:nvSpPr>
          <p:spPr>
            <a:xfrm>
              <a:off x="2501230" y="1956344"/>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 name="rc10"/>
            <p:cNvSpPr/>
            <p:nvPr/>
          </p:nvSpPr>
          <p:spPr>
            <a:xfrm>
              <a:off x="2812756" y="1956344"/>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 name="rc11"/>
            <p:cNvSpPr/>
            <p:nvPr/>
          </p:nvSpPr>
          <p:spPr>
            <a:xfrm>
              <a:off x="3124281" y="1956344"/>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 name="rc12"/>
            <p:cNvSpPr/>
            <p:nvPr/>
          </p:nvSpPr>
          <p:spPr>
            <a:xfrm>
              <a:off x="3435806" y="1956344"/>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 name="rc13"/>
            <p:cNvSpPr/>
            <p:nvPr/>
          </p:nvSpPr>
          <p:spPr>
            <a:xfrm>
              <a:off x="3747331" y="1956344"/>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 name="rc14"/>
            <p:cNvSpPr/>
            <p:nvPr/>
          </p:nvSpPr>
          <p:spPr>
            <a:xfrm>
              <a:off x="4058856" y="1956344"/>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 name="rc15"/>
            <p:cNvSpPr/>
            <p:nvPr/>
          </p:nvSpPr>
          <p:spPr>
            <a:xfrm>
              <a:off x="4370381" y="1956344"/>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 name="rc16"/>
            <p:cNvSpPr/>
            <p:nvPr/>
          </p:nvSpPr>
          <p:spPr>
            <a:xfrm>
              <a:off x="4681906" y="1956344"/>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 name="rc17"/>
            <p:cNvSpPr/>
            <p:nvPr/>
          </p:nvSpPr>
          <p:spPr>
            <a:xfrm>
              <a:off x="4993431" y="1956344"/>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 name="rc18"/>
            <p:cNvSpPr/>
            <p:nvPr/>
          </p:nvSpPr>
          <p:spPr>
            <a:xfrm>
              <a:off x="5304957" y="1956344"/>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 name="rc19"/>
            <p:cNvSpPr/>
            <p:nvPr/>
          </p:nvSpPr>
          <p:spPr>
            <a:xfrm>
              <a:off x="5616482" y="1956344"/>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 name="rc20"/>
            <p:cNvSpPr/>
            <p:nvPr/>
          </p:nvSpPr>
          <p:spPr>
            <a:xfrm>
              <a:off x="5928007" y="1956344"/>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 name="rc21"/>
            <p:cNvSpPr/>
            <p:nvPr/>
          </p:nvSpPr>
          <p:spPr>
            <a:xfrm>
              <a:off x="6239532" y="1956344"/>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 name="rc22"/>
            <p:cNvSpPr/>
            <p:nvPr/>
          </p:nvSpPr>
          <p:spPr>
            <a:xfrm>
              <a:off x="6551057" y="1956344"/>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3" name="rc23"/>
            <p:cNvSpPr/>
            <p:nvPr/>
          </p:nvSpPr>
          <p:spPr>
            <a:xfrm>
              <a:off x="6862582" y="1956344"/>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4" name="rc24"/>
            <p:cNvSpPr/>
            <p:nvPr/>
          </p:nvSpPr>
          <p:spPr>
            <a:xfrm>
              <a:off x="7174107" y="1956344"/>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5" name="rc25"/>
            <p:cNvSpPr/>
            <p:nvPr/>
          </p:nvSpPr>
          <p:spPr>
            <a:xfrm>
              <a:off x="7485632" y="1956344"/>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6" name="rc26"/>
            <p:cNvSpPr/>
            <p:nvPr/>
          </p:nvSpPr>
          <p:spPr>
            <a:xfrm>
              <a:off x="7797157" y="1956344"/>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7" name="rc27"/>
            <p:cNvSpPr/>
            <p:nvPr/>
          </p:nvSpPr>
          <p:spPr>
            <a:xfrm>
              <a:off x="8108683" y="1956344"/>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8" name="rc28"/>
            <p:cNvSpPr/>
            <p:nvPr/>
          </p:nvSpPr>
          <p:spPr>
            <a:xfrm>
              <a:off x="8420208" y="1956344"/>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9" name="rc29"/>
            <p:cNvSpPr/>
            <p:nvPr/>
          </p:nvSpPr>
          <p:spPr>
            <a:xfrm>
              <a:off x="8731733" y="1956344"/>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0" name="rc30"/>
            <p:cNvSpPr/>
            <p:nvPr/>
          </p:nvSpPr>
          <p:spPr>
            <a:xfrm>
              <a:off x="943605" y="2287289"/>
              <a:ext cx="311525"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1" name="rc31"/>
            <p:cNvSpPr/>
            <p:nvPr/>
          </p:nvSpPr>
          <p:spPr>
            <a:xfrm>
              <a:off x="1255130" y="2287289"/>
              <a:ext cx="311525"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2" name="rc32"/>
            <p:cNvSpPr/>
            <p:nvPr/>
          </p:nvSpPr>
          <p:spPr>
            <a:xfrm>
              <a:off x="1566655" y="2287289"/>
              <a:ext cx="311525"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3" name="rc33"/>
            <p:cNvSpPr/>
            <p:nvPr/>
          </p:nvSpPr>
          <p:spPr>
            <a:xfrm>
              <a:off x="1878180" y="2287289"/>
              <a:ext cx="311525"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4" name="rc34"/>
            <p:cNvSpPr/>
            <p:nvPr/>
          </p:nvSpPr>
          <p:spPr>
            <a:xfrm>
              <a:off x="2189705" y="2287289"/>
              <a:ext cx="311525"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5" name="rc35"/>
            <p:cNvSpPr/>
            <p:nvPr/>
          </p:nvSpPr>
          <p:spPr>
            <a:xfrm>
              <a:off x="2501230" y="2287289"/>
              <a:ext cx="311525"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6" name="rc36"/>
            <p:cNvSpPr/>
            <p:nvPr/>
          </p:nvSpPr>
          <p:spPr>
            <a:xfrm>
              <a:off x="2812756" y="2287289"/>
              <a:ext cx="311525"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7" name="rc37"/>
            <p:cNvSpPr/>
            <p:nvPr/>
          </p:nvSpPr>
          <p:spPr>
            <a:xfrm>
              <a:off x="3124281" y="2287289"/>
              <a:ext cx="311525"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8" name="rc38"/>
            <p:cNvSpPr/>
            <p:nvPr/>
          </p:nvSpPr>
          <p:spPr>
            <a:xfrm>
              <a:off x="3435806" y="2287289"/>
              <a:ext cx="311525"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9" name="rc39"/>
            <p:cNvSpPr/>
            <p:nvPr/>
          </p:nvSpPr>
          <p:spPr>
            <a:xfrm>
              <a:off x="3747331" y="2287289"/>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0" name="rc40"/>
            <p:cNvSpPr/>
            <p:nvPr/>
          </p:nvSpPr>
          <p:spPr>
            <a:xfrm>
              <a:off x="4058856" y="2287289"/>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1" name="rc41"/>
            <p:cNvSpPr/>
            <p:nvPr/>
          </p:nvSpPr>
          <p:spPr>
            <a:xfrm>
              <a:off x="4370381" y="2287289"/>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2" name="rc42"/>
            <p:cNvSpPr/>
            <p:nvPr/>
          </p:nvSpPr>
          <p:spPr>
            <a:xfrm>
              <a:off x="4681906" y="2287289"/>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3" name="rc43"/>
            <p:cNvSpPr/>
            <p:nvPr/>
          </p:nvSpPr>
          <p:spPr>
            <a:xfrm>
              <a:off x="4993431" y="2287289"/>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4" name="rc44"/>
            <p:cNvSpPr/>
            <p:nvPr/>
          </p:nvSpPr>
          <p:spPr>
            <a:xfrm>
              <a:off x="5304957" y="2287289"/>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5" name="rc45"/>
            <p:cNvSpPr/>
            <p:nvPr/>
          </p:nvSpPr>
          <p:spPr>
            <a:xfrm>
              <a:off x="5616482" y="2287289"/>
              <a:ext cx="311525"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6" name="rc46"/>
            <p:cNvSpPr/>
            <p:nvPr/>
          </p:nvSpPr>
          <p:spPr>
            <a:xfrm>
              <a:off x="5928007" y="2287289"/>
              <a:ext cx="311525"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7" name="rc47"/>
            <p:cNvSpPr/>
            <p:nvPr/>
          </p:nvSpPr>
          <p:spPr>
            <a:xfrm>
              <a:off x="6239532" y="2287289"/>
              <a:ext cx="311525"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8" name="rc48"/>
            <p:cNvSpPr/>
            <p:nvPr/>
          </p:nvSpPr>
          <p:spPr>
            <a:xfrm>
              <a:off x="6551057" y="2287289"/>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9" name="rc49"/>
            <p:cNvSpPr/>
            <p:nvPr/>
          </p:nvSpPr>
          <p:spPr>
            <a:xfrm>
              <a:off x="6862582" y="2287289"/>
              <a:ext cx="311525" cy="33094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0" name="rc50"/>
            <p:cNvSpPr/>
            <p:nvPr/>
          </p:nvSpPr>
          <p:spPr>
            <a:xfrm>
              <a:off x="7174107" y="2287289"/>
              <a:ext cx="311525" cy="33094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1" name="rc51"/>
            <p:cNvSpPr/>
            <p:nvPr/>
          </p:nvSpPr>
          <p:spPr>
            <a:xfrm>
              <a:off x="7485632" y="2287289"/>
              <a:ext cx="311525" cy="33094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2" name="rc52"/>
            <p:cNvSpPr/>
            <p:nvPr/>
          </p:nvSpPr>
          <p:spPr>
            <a:xfrm>
              <a:off x="7797157" y="2287289"/>
              <a:ext cx="311525" cy="33094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3" name="rc53"/>
            <p:cNvSpPr/>
            <p:nvPr/>
          </p:nvSpPr>
          <p:spPr>
            <a:xfrm>
              <a:off x="8108683" y="2287289"/>
              <a:ext cx="311525" cy="33094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4" name="rc54"/>
            <p:cNvSpPr/>
            <p:nvPr/>
          </p:nvSpPr>
          <p:spPr>
            <a:xfrm>
              <a:off x="8420208" y="2287289"/>
              <a:ext cx="311525" cy="33094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55" name="rc55"/>
            <p:cNvSpPr/>
            <p:nvPr/>
          </p:nvSpPr>
          <p:spPr>
            <a:xfrm>
              <a:off x="8731733" y="2287289"/>
              <a:ext cx="311525"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6" name="rc56"/>
            <p:cNvSpPr/>
            <p:nvPr/>
          </p:nvSpPr>
          <p:spPr>
            <a:xfrm>
              <a:off x="943605" y="2949177"/>
              <a:ext cx="311525" cy="33094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57" name="rc57"/>
            <p:cNvSpPr/>
            <p:nvPr/>
          </p:nvSpPr>
          <p:spPr>
            <a:xfrm>
              <a:off x="1255130" y="2949177"/>
              <a:ext cx="311525" cy="33094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58" name="rc58"/>
            <p:cNvSpPr/>
            <p:nvPr/>
          </p:nvSpPr>
          <p:spPr>
            <a:xfrm>
              <a:off x="1566655" y="2949177"/>
              <a:ext cx="311525" cy="33094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59" name="rc59"/>
            <p:cNvSpPr/>
            <p:nvPr/>
          </p:nvSpPr>
          <p:spPr>
            <a:xfrm>
              <a:off x="1878180" y="2949177"/>
              <a:ext cx="311525" cy="33094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60" name="rc60"/>
            <p:cNvSpPr/>
            <p:nvPr/>
          </p:nvSpPr>
          <p:spPr>
            <a:xfrm>
              <a:off x="2189705" y="2949177"/>
              <a:ext cx="311525" cy="33094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61" name="rc61"/>
            <p:cNvSpPr/>
            <p:nvPr/>
          </p:nvSpPr>
          <p:spPr>
            <a:xfrm>
              <a:off x="2501230" y="2949177"/>
              <a:ext cx="311525" cy="33094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62" name="rc62"/>
            <p:cNvSpPr/>
            <p:nvPr/>
          </p:nvSpPr>
          <p:spPr>
            <a:xfrm>
              <a:off x="2812756" y="2949177"/>
              <a:ext cx="311525" cy="33094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63" name="rc63"/>
            <p:cNvSpPr/>
            <p:nvPr/>
          </p:nvSpPr>
          <p:spPr>
            <a:xfrm>
              <a:off x="3124281" y="2949177"/>
              <a:ext cx="311525" cy="33094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64" name="rc64"/>
            <p:cNvSpPr/>
            <p:nvPr/>
          </p:nvSpPr>
          <p:spPr>
            <a:xfrm>
              <a:off x="3435806" y="2949177"/>
              <a:ext cx="311525" cy="33094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65" name="rc65"/>
            <p:cNvSpPr/>
            <p:nvPr/>
          </p:nvSpPr>
          <p:spPr>
            <a:xfrm>
              <a:off x="3747331" y="2949177"/>
              <a:ext cx="311525" cy="33094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6" name="rc66"/>
            <p:cNvSpPr/>
            <p:nvPr/>
          </p:nvSpPr>
          <p:spPr>
            <a:xfrm>
              <a:off x="4058856" y="2949177"/>
              <a:ext cx="311525" cy="33094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7" name="rc67"/>
            <p:cNvSpPr/>
            <p:nvPr/>
          </p:nvSpPr>
          <p:spPr>
            <a:xfrm>
              <a:off x="4370381" y="2949177"/>
              <a:ext cx="311525" cy="33094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8" name="rc68"/>
            <p:cNvSpPr/>
            <p:nvPr/>
          </p:nvSpPr>
          <p:spPr>
            <a:xfrm>
              <a:off x="4681906" y="2949177"/>
              <a:ext cx="311525" cy="33094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9" name="rc69"/>
            <p:cNvSpPr/>
            <p:nvPr/>
          </p:nvSpPr>
          <p:spPr>
            <a:xfrm>
              <a:off x="4993431" y="2949177"/>
              <a:ext cx="311525" cy="33094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70" name="rc70"/>
            <p:cNvSpPr/>
            <p:nvPr/>
          </p:nvSpPr>
          <p:spPr>
            <a:xfrm>
              <a:off x="5304957" y="2949177"/>
              <a:ext cx="311525" cy="33094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71" name="rc71"/>
            <p:cNvSpPr/>
            <p:nvPr/>
          </p:nvSpPr>
          <p:spPr>
            <a:xfrm>
              <a:off x="5616482" y="2949177"/>
              <a:ext cx="311525"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2" name="rc72"/>
            <p:cNvSpPr/>
            <p:nvPr/>
          </p:nvSpPr>
          <p:spPr>
            <a:xfrm>
              <a:off x="5928007" y="2949177"/>
              <a:ext cx="311525"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3" name="rc73"/>
            <p:cNvSpPr/>
            <p:nvPr/>
          </p:nvSpPr>
          <p:spPr>
            <a:xfrm>
              <a:off x="6239532" y="2949177"/>
              <a:ext cx="311525"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4" name="rc74"/>
            <p:cNvSpPr/>
            <p:nvPr/>
          </p:nvSpPr>
          <p:spPr>
            <a:xfrm>
              <a:off x="6551057" y="2949177"/>
              <a:ext cx="311525"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5" name="rc75"/>
            <p:cNvSpPr/>
            <p:nvPr/>
          </p:nvSpPr>
          <p:spPr>
            <a:xfrm>
              <a:off x="6862582" y="2949177"/>
              <a:ext cx="311525" cy="33094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76" name="rc76"/>
            <p:cNvSpPr/>
            <p:nvPr/>
          </p:nvSpPr>
          <p:spPr>
            <a:xfrm>
              <a:off x="7174107" y="2949177"/>
              <a:ext cx="311525" cy="33094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77" name="rc77"/>
            <p:cNvSpPr/>
            <p:nvPr/>
          </p:nvSpPr>
          <p:spPr>
            <a:xfrm>
              <a:off x="7485632" y="2949177"/>
              <a:ext cx="311525" cy="33094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78" name="rc78"/>
            <p:cNvSpPr/>
            <p:nvPr/>
          </p:nvSpPr>
          <p:spPr>
            <a:xfrm>
              <a:off x="7797157" y="2949177"/>
              <a:ext cx="311525" cy="33094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9" name="rc79"/>
            <p:cNvSpPr/>
            <p:nvPr/>
          </p:nvSpPr>
          <p:spPr>
            <a:xfrm>
              <a:off x="8108683" y="2949177"/>
              <a:ext cx="311525" cy="33094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80" name="rc80"/>
            <p:cNvSpPr/>
            <p:nvPr/>
          </p:nvSpPr>
          <p:spPr>
            <a:xfrm>
              <a:off x="8420208" y="2949177"/>
              <a:ext cx="311525" cy="33094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81" name="rc81"/>
            <p:cNvSpPr/>
            <p:nvPr/>
          </p:nvSpPr>
          <p:spPr>
            <a:xfrm>
              <a:off x="8731733" y="2949177"/>
              <a:ext cx="311525"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82" name="rc82"/>
            <p:cNvSpPr/>
            <p:nvPr/>
          </p:nvSpPr>
          <p:spPr>
            <a:xfrm>
              <a:off x="943605" y="2618233"/>
              <a:ext cx="311525" cy="330944"/>
            </a:xfrm>
            <a:prstGeom prst="rect">
              <a:avLst/>
            </a:prstGeom>
            <a:solidFill>
              <a:srgbClr val="C9160B">
                <a:alpha val="100000"/>
              </a:srgbClr>
            </a:solidFill>
            <a:ln w="2710" cap="flat">
              <a:solidFill>
                <a:srgbClr val="FFFFFF">
                  <a:alpha val="100000"/>
                </a:srgbClr>
              </a:solidFill>
              <a:prstDash val="solid"/>
              <a:miter/>
            </a:ln>
          </p:spPr>
          <p:txBody>
            <a:bodyPr/>
            <a:lstStyle/>
            <a:p/>
          </p:txBody>
        </p:sp>
        <p:sp>
          <p:nvSpPr>
            <p:cNvPr id="83" name="rc83"/>
            <p:cNvSpPr/>
            <p:nvPr/>
          </p:nvSpPr>
          <p:spPr>
            <a:xfrm>
              <a:off x="1255130" y="2618233"/>
              <a:ext cx="311525" cy="330944"/>
            </a:xfrm>
            <a:prstGeom prst="rect">
              <a:avLst/>
            </a:prstGeom>
            <a:solidFill>
              <a:srgbClr val="C9160B">
                <a:alpha val="100000"/>
              </a:srgbClr>
            </a:solidFill>
            <a:ln w="2710" cap="flat">
              <a:solidFill>
                <a:srgbClr val="FFFFFF">
                  <a:alpha val="100000"/>
                </a:srgbClr>
              </a:solidFill>
              <a:prstDash val="solid"/>
              <a:miter/>
            </a:ln>
          </p:spPr>
          <p:txBody>
            <a:bodyPr/>
            <a:lstStyle/>
            <a:p/>
          </p:txBody>
        </p:sp>
        <p:sp>
          <p:nvSpPr>
            <p:cNvPr id="84" name="rc84"/>
            <p:cNvSpPr/>
            <p:nvPr/>
          </p:nvSpPr>
          <p:spPr>
            <a:xfrm>
              <a:off x="1566655" y="2618233"/>
              <a:ext cx="311525" cy="330944"/>
            </a:xfrm>
            <a:prstGeom prst="rect">
              <a:avLst/>
            </a:prstGeom>
            <a:solidFill>
              <a:srgbClr val="C9160B">
                <a:alpha val="100000"/>
              </a:srgbClr>
            </a:solidFill>
            <a:ln w="2710" cap="flat">
              <a:solidFill>
                <a:srgbClr val="FFFFFF">
                  <a:alpha val="100000"/>
                </a:srgbClr>
              </a:solidFill>
              <a:prstDash val="solid"/>
              <a:miter/>
            </a:ln>
          </p:spPr>
          <p:txBody>
            <a:bodyPr/>
            <a:lstStyle/>
            <a:p/>
          </p:txBody>
        </p:sp>
        <p:sp>
          <p:nvSpPr>
            <p:cNvPr id="85" name="rc85"/>
            <p:cNvSpPr/>
            <p:nvPr/>
          </p:nvSpPr>
          <p:spPr>
            <a:xfrm>
              <a:off x="1878180" y="2618233"/>
              <a:ext cx="311525" cy="330944"/>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86" name="rc86"/>
            <p:cNvSpPr/>
            <p:nvPr/>
          </p:nvSpPr>
          <p:spPr>
            <a:xfrm>
              <a:off x="2189705" y="2618233"/>
              <a:ext cx="311525" cy="330944"/>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87" name="rc87"/>
            <p:cNvSpPr/>
            <p:nvPr/>
          </p:nvSpPr>
          <p:spPr>
            <a:xfrm>
              <a:off x="2501230" y="2618233"/>
              <a:ext cx="311525" cy="330944"/>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88" name="rc88"/>
            <p:cNvSpPr/>
            <p:nvPr/>
          </p:nvSpPr>
          <p:spPr>
            <a:xfrm>
              <a:off x="2812756" y="2618233"/>
              <a:ext cx="311525" cy="33094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89" name="rc89"/>
            <p:cNvSpPr/>
            <p:nvPr/>
          </p:nvSpPr>
          <p:spPr>
            <a:xfrm>
              <a:off x="3124281" y="2618233"/>
              <a:ext cx="311525" cy="33094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90" name="rc90"/>
            <p:cNvSpPr/>
            <p:nvPr/>
          </p:nvSpPr>
          <p:spPr>
            <a:xfrm>
              <a:off x="3435806" y="2618233"/>
              <a:ext cx="311525" cy="33094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91" name="rc91"/>
            <p:cNvSpPr/>
            <p:nvPr/>
          </p:nvSpPr>
          <p:spPr>
            <a:xfrm>
              <a:off x="3747331" y="2618233"/>
              <a:ext cx="311525" cy="33094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92" name="rc92"/>
            <p:cNvSpPr/>
            <p:nvPr/>
          </p:nvSpPr>
          <p:spPr>
            <a:xfrm>
              <a:off x="4058856" y="2618233"/>
              <a:ext cx="311525" cy="33094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93" name="rc93"/>
            <p:cNvSpPr/>
            <p:nvPr/>
          </p:nvSpPr>
          <p:spPr>
            <a:xfrm>
              <a:off x="4370381" y="2618233"/>
              <a:ext cx="311525" cy="33094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94" name="rc94"/>
            <p:cNvSpPr/>
            <p:nvPr/>
          </p:nvSpPr>
          <p:spPr>
            <a:xfrm>
              <a:off x="4681906" y="2618233"/>
              <a:ext cx="311525" cy="33094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95" name="rc95"/>
            <p:cNvSpPr/>
            <p:nvPr/>
          </p:nvSpPr>
          <p:spPr>
            <a:xfrm>
              <a:off x="4993431" y="2618233"/>
              <a:ext cx="311525" cy="33094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96" name="rc96"/>
            <p:cNvSpPr/>
            <p:nvPr/>
          </p:nvSpPr>
          <p:spPr>
            <a:xfrm>
              <a:off x="5304957" y="2618233"/>
              <a:ext cx="311525" cy="33094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97" name="rc97"/>
            <p:cNvSpPr/>
            <p:nvPr/>
          </p:nvSpPr>
          <p:spPr>
            <a:xfrm>
              <a:off x="5616482" y="2618233"/>
              <a:ext cx="311525"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98" name="rc98"/>
            <p:cNvSpPr/>
            <p:nvPr/>
          </p:nvSpPr>
          <p:spPr>
            <a:xfrm>
              <a:off x="5928007" y="2618233"/>
              <a:ext cx="311525" cy="33094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99" name="rc99"/>
            <p:cNvSpPr/>
            <p:nvPr/>
          </p:nvSpPr>
          <p:spPr>
            <a:xfrm>
              <a:off x="6239532" y="2618233"/>
              <a:ext cx="311525" cy="33094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00" name="rc100"/>
            <p:cNvSpPr/>
            <p:nvPr/>
          </p:nvSpPr>
          <p:spPr>
            <a:xfrm>
              <a:off x="6551057" y="2618233"/>
              <a:ext cx="311525"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01" name="rc101"/>
            <p:cNvSpPr/>
            <p:nvPr/>
          </p:nvSpPr>
          <p:spPr>
            <a:xfrm>
              <a:off x="6862582" y="2618233"/>
              <a:ext cx="311525" cy="33094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02" name="rc102"/>
            <p:cNvSpPr/>
            <p:nvPr/>
          </p:nvSpPr>
          <p:spPr>
            <a:xfrm>
              <a:off x="7174107" y="2618233"/>
              <a:ext cx="311525" cy="33094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03" name="rc103"/>
            <p:cNvSpPr/>
            <p:nvPr/>
          </p:nvSpPr>
          <p:spPr>
            <a:xfrm>
              <a:off x="7485632" y="2618233"/>
              <a:ext cx="311525" cy="33094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04" name="rc104"/>
            <p:cNvSpPr/>
            <p:nvPr/>
          </p:nvSpPr>
          <p:spPr>
            <a:xfrm>
              <a:off x="7797157" y="2618233"/>
              <a:ext cx="311525" cy="33094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05" name="rc105"/>
            <p:cNvSpPr/>
            <p:nvPr/>
          </p:nvSpPr>
          <p:spPr>
            <a:xfrm>
              <a:off x="8108683" y="2618233"/>
              <a:ext cx="311525" cy="33094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06" name="rc106"/>
            <p:cNvSpPr/>
            <p:nvPr/>
          </p:nvSpPr>
          <p:spPr>
            <a:xfrm>
              <a:off x="8420208" y="2618233"/>
              <a:ext cx="311525" cy="33094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07" name="rc107"/>
            <p:cNvSpPr/>
            <p:nvPr/>
          </p:nvSpPr>
          <p:spPr>
            <a:xfrm>
              <a:off x="8731733" y="2618233"/>
              <a:ext cx="311525"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08" name="rc108"/>
            <p:cNvSpPr/>
            <p:nvPr/>
          </p:nvSpPr>
          <p:spPr>
            <a:xfrm>
              <a:off x="5616482" y="3611066"/>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9" name="rc109"/>
            <p:cNvSpPr/>
            <p:nvPr/>
          </p:nvSpPr>
          <p:spPr>
            <a:xfrm>
              <a:off x="5928007" y="3611066"/>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0" name="rc110"/>
            <p:cNvSpPr/>
            <p:nvPr/>
          </p:nvSpPr>
          <p:spPr>
            <a:xfrm>
              <a:off x="6239532" y="3611066"/>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1" name="rc111"/>
            <p:cNvSpPr/>
            <p:nvPr/>
          </p:nvSpPr>
          <p:spPr>
            <a:xfrm>
              <a:off x="6551057" y="3611066"/>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2" name="rc112"/>
            <p:cNvSpPr/>
            <p:nvPr/>
          </p:nvSpPr>
          <p:spPr>
            <a:xfrm>
              <a:off x="6862582" y="3611066"/>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3" name="rc113"/>
            <p:cNvSpPr/>
            <p:nvPr/>
          </p:nvSpPr>
          <p:spPr>
            <a:xfrm>
              <a:off x="7174107" y="3611066"/>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4" name="rc114"/>
            <p:cNvSpPr/>
            <p:nvPr/>
          </p:nvSpPr>
          <p:spPr>
            <a:xfrm>
              <a:off x="7485632" y="3611066"/>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5" name="rc115"/>
            <p:cNvSpPr/>
            <p:nvPr/>
          </p:nvSpPr>
          <p:spPr>
            <a:xfrm>
              <a:off x="7797157" y="3611066"/>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6" name="rc116"/>
            <p:cNvSpPr/>
            <p:nvPr/>
          </p:nvSpPr>
          <p:spPr>
            <a:xfrm>
              <a:off x="8108683" y="3611066"/>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7" name="rc117"/>
            <p:cNvSpPr/>
            <p:nvPr/>
          </p:nvSpPr>
          <p:spPr>
            <a:xfrm>
              <a:off x="8420208" y="3611066"/>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8" name="rc118"/>
            <p:cNvSpPr/>
            <p:nvPr/>
          </p:nvSpPr>
          <p:spPr>
            <a:xfrm>
              <a:off x="8731733" y="3611066"/>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9" name="rc119"/>
            <p:cNvSpPr/>
            <p:nvPr/>
          </p:nvSpPr>
          <p:spPr>
            <a:xfrm>
              <a:off x="7485632" y="3942011"/>
              <a:ext cx="311525" cy="33094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20" name="rc120"/>
            <p:cNvSpPr/>
            <p:nvPr/>
          </p:nvSpPr>
          <p:spPr>
            <a:xfrm>
              <a:off x="7797157" y="3942011"/>
              <a:ext cx="311525" cy="33094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21" name="rc121"/>
            <p:cNvSpPr/>
            <p:nvPr/>
          </p:nvSpPr>
          <p:spPr>
            <a:xfrm>
              <a:off x="8108683" y="3942011"/>
              <a:ext cx="311525" cy="33094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22" name="rc122"/>
            <p:cNvSpPr/>
            <p:nvPr/>
          </p:nvSpPr>
          <p:spPr>
            <a:xfrm>
              <a:off x="8420208" y="3942011"/>
              <a:ext cx="311525" cy="33094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23" name="rc123"/>
            <p:cNvSpPr/>
            <p:nvPr/>
          </p:nvSpPr>
          <p:spPr>
            <a:xfrm>
              <a:off x="8731733" y="3942011"/>
              <a:ext cx="311525"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24" name="rc124"/>
            <p:cNvSpPr/>
            <p:nvPr/>
          </p:nvSpPr>
          <p:spPr>
            <a:xfrm>
              <a:off x="943605" y="4272955"/>
              <a:ext cx="311525" cy="330944"/>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25" name="rc125"/>
            <p:cNvSpPr/>
            <p:nvPr/>
          </p:nvSpPr>
          <p:spPr>
            <a:xfrm>
              <a:off x="1255130" y="4272955"/>
              <a:ext cx="311525" cy="330944"/>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26" name="rc126"/>
            <p:cNvSpPr/>
            <p:nvPr/>
          </p:nvSpPr>
          <p:spPr>
            <a:xfrm>
              <a:off x="1566655" y="4272955"/>
              <a:ext cx="311525" cy="330944"/>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27" name="rc127"/>
            <p:cNvSpPr/>
            <p:nvPr/>
          </p:nvSpPr>
          <p:spPr>
            <a:xfrm>
              <a:off x="1878180" y="4272955"/>
              <a:ext cx="311525" cy="330944"/>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28" name="rc128"/>
            <p:cNvSpPr/>
            <p:nvPr/>
          </p:nvSpPr>
          <p:spPr>
            <a:xfrm>
              <a:off x="2189705" y="4272955"/>
              <a:ext cx="311525" cy="330944"/>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29" name="rc129"/>
            <p:cNvSpPr/>
            <p:nvPr/>
          </p:nvSpPr>
          <p:spPr>
            <a:xfrm>
              <a:off x="2501230" y="4272955"/>
              <a:ext cx="311525" cy="330944"/>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30" name="rc130"/>
            <p:cNvSpPr/>
            <p:nvPr/>
          </p:nvSpPr>
          <p:spPr>
            <a:xfrm>
              <a:off x="2812756" y="4272955"/>
              <a:ext cx="311525" cy="330944"/>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31" name="rc131"/>
            <p:cNvSpPr/>
            <p:nvPr/>
          </p:nvSpPr>
          <p:spPr>
            <a:xfrm>
              <a:off x="3124281" y="4272955"/>
              <a:ext cx="311525" cy="330944"/>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32" name="rc132"/>
            <p:cNvSpPr/>
            <p:nvPr/>
          </p:nvSpPr>
          <p:spPr>
            <a:xfrm>
              <a:off x="3435806" y="4272955"/>
              <a:ext cx="311525" cy="330944"/>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33" name="rc133"/>
            <p:cNvSpPr/>
            <p:nvPr/>
          </p:nvSpPr>
          <p:spPr>
            <a:xfrm>
              <a:off x="3747331" y="4272955"/>
              <a:ext cx="311525" cy="330944"/>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34" name="rc134"/>
            <p:cNvSpPr/>
            <p:nvPr/>
          </p:nvSpPr>
          <p:spPr>
            <a:xfrm>
              <a:off x="4058856" y="4272955"/>
              <a:ext cx="311525" cy="330944"/>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35" name="rc135"/>
            <p:cNvSpPr/>
            <p:nvPr/>
          </p:nvSpPr>
          <p:spPr>
            <a:xfrm>
              <a:off x="4370381" y="4272955"/>
              <a:ext cx="311525" cy="330944"/>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36" name="rc136"/>
            <p:cNvSpPr/>
            <p:nvPr/>
          </p:nvSpPr>
          <p:spPr>
            <a:xfrm>
              <a:off x="4681906" y="4272955"/>
              <a:ext cx="311525" cy="330944"/>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37" name="rc137"/>
            <p:cNvSpPr/>
            <p:nvPr/>
          </p:nvSpPr>
          <p:spPr>
            <a:xfrm>
              <a:off x="4993431" y="4272955"/>
              <a:ext cx="311525" cy="330944"/>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38" name="rc138"/>
            <p:cNvSpPr/>
            <p:nvPr/>
          </p:nvSpPr>
          <p:spPr>
            <a:xfrm>
              <a:off x="5304957" y="4272955"/>
              <a:ext cx="311525" cy="330944"/>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39" name="rc139"/>
            <p:cNvSpPr/>
            <p:nvPr/>
          </p:nvSpPr>
          <p:spPr>
            <a:xfrm>
              <a:off x="5616482" y="4272955"/>
              <a:ext cx="311525" cy="33094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40" name="rc140"/>
            <p:cNvSpPr/>
            <p:nvPr/>
          </p:nvSpPr>
          <p:spPr>
            <a:xfrm>
              <a:off x="5928007" y="4272955"/>
              <a:ext cx="311525" cy="33094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41" name="rc141"/>
            <p:cNvSpPr/>
            <p:nvPr/>
          </p:nvSpPr>
          <p:spPr>
            <a:xfrm>
              <a:off x="6239532" y="4272955"/>
              <a:ext cx="311525" cy="33094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42" name="rc142"/>
            <p:cNvSpPr/>
            <p:nvPr/>
          </p:nvSpPr>
          <p:spPr>
            <a:xfrm>
              <a:off x="6551057" y="4272955"/>
              <a:ext cx="311525" cy="33094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43" name="rc143"/>
            <p:cNvSpPr/>
            <p:nvPr/>
          </p:nvSpPr>
          <p:spPr>
            <a:xfrm>
              <a:off x="6862582" y="4272955"/>
              <a:ext cx="311525" cy="330944"/>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44" name="rc144"/>
            <p:cNvSpPr/>
            <p:nvPr/>
          </p:nvSpPr>
          <p:spPr>
            <a:xfrm>
              <a:off x="7174107" y="4272955"/>
              <a:ext cx="311525" cy="330944"/>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45" name="rc145"/>
            <p:cNvSpPr/>
            <p:nvPr/>
          </p:nvSpPr>
          <p:spPr>
            <a:xfrm>
              <a:off x="7485632" y="4272955"/>
              <a:ext cx="311525" cy="330944"/>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46" name="rc146"/>
            <p:cNvSpPr/>
            <p:nvPr/>
          </p:nvSpPr>
          <p:spPr>
            <a:xfrm>
              <a:off x="7797157" y="4272955"/>
              <a:ext cx="311525" cy="330944"/>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47" name="rc147"/>
            <p:cNvSpPr/>
            <p:nvPr/>
          </p:nvSpPr>
          <p:spPr>
            <a:xfrm>
              <a:off x="8108683" y="4272955"/>
              <a:ext cx="311525" cy="330944"/>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48" name="rc148"/>
            <p:cNvSpPr/>
            <p:nvPr/>
          </p:nvSpPr>
          <p:spPr>
            <a:xfrm>
              <a:off x="8420208" y="4272955"/>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9" name="rc149"/>
            <p:cNvSpPr/>
            <p:nvPr/>
          </p:nvSpPr>
          <p:spPr>
            <a:xfrm>
              <a:off x="8731733" y="4272955"/>
              <a:ext cx="311525" cy="33094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50" name="rc150"/>
            <p:cNvSpPr/>
            <p:nvPr/>
          </p:nvSpPr>
          <p:spPr>
            <a:xfrm>
              <a:off x="3124281" y="4934844"/>
              <a:ext cx="311525" cy="33094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51" name="rc151"/>
            <p:cNvSpPr/>
            <p:nvPr/>
          </p:nvSpPr>
          <p:spPr>
            <a:xfrm>
              <a:off x="3435806" y="4934844"/>
              <a:ext cx="311525" cy="33094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52" name="rc152"/>
            <p:cNvSpPr/>
            <p:nvPr/>
          </p:nvSpPr>
          <p:spPr>
            <a:xfrm>
              <a:off x="3747331" y="4934844"/>
              <a:ext cx="311525" cy="33094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53" name="rc153"/>
            <p:cNvSpPr/>
            <p:nvPr/>
          </p:nvSpPr>
          <p:spPr>
            <a:xfrm>
              <a:off x="4058856" y="4934844"/>
              <a:ext cx="311525" cy="33094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54" name="rc154"/>
            <p:cNvSpPr/>
            <p:nvPr/>
          </p:nvSpPr>
          <p:spPr>
            <a:xfrm>
              <a:off x="4370381" y="4934844"/>
              <a:ext cx="311525" cy="33094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55" name="rc155"/>
            <p:cNvSpPr/>
            <p:nvPr/>
          </p:nvSpPr>
          <p:spPr>
            <a:xfrm>
              <a:off x="4681906" y="4934844"/>
              <a:ext cx="311525" cy="33094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56" name="rc156"/>
            <p:cNvSpPr/>
            <p:nvPr/>
          </p:nvSpPr>
          <p:spPr>
            <a:xfrm>
              <a:off x="4993431" y="4934844"/>
              <a:ext cx="311525" cy="33094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57" name="rc157"/>
            <p:cNvSpPr/>
            <p:nvPr/>
          </p:nvSpPr>
          <p:spPr>
            <a:xfrm>
              <a:off x="5304957" y="4934844"/>
              <a:ext cx="311525" cy="33094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58" name="rc158"/>
            <p:cNvSpPr/>
            <p:nvPr/>
          </p:nvSpPr>
          <p:spPr>
            <a:xfrm>
              <a:off x="5616482" y="4934844"/>
              <a:ext cx="311525" cy="33094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59" name="rc159"/>
            <p:cNvSpPr/>
            <p:nvPr/>
          </p:nvSpPr>
          <p:spPr>
            <a:xfrm>
              <a:off x="5928007" y="4934844"/>
              <a:ext cx="311525" cy="33094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60" name="rc160"/>
            <p:cNvSpPr/>
            <p:nvPr/>
          </p:nvSpPr>
          <p:spPr>
            <a:xfrm>
              <a:off x="6239532" y="4934844"/>
              <a:ext cx="311525" cy="33094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61" name="rc161"/>
            <p:cNvSpPr/>
            <p:nvPr/>
          </p:nvSpPr>
          <p:spPr>
            <a:xfrm>
              <a:off x="6551057" y="4934844"/>
              <a:ext cx="311525" cy="33094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62" name="rc162"/>
            <p:cNvSpPr/>
            <p:nvPr/>
          </p:nvSpPr>
          <p:spPr>
            <a:xfrm>
              <a:off x="6862582" y="4934844"/>
              <a:ext cx="311525" cy="33094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63" name="rc163"/>
            <p:cNvSpPr/>
            <p:nvPr/>
          </p:nvSpPr>
          <p:spPr>
            <a:xfrm>
              <a:off x="7174107" y="4934844"/>
              <a:ext cx="311525" cy="33094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64" name="rc164"/>
            <p:cNvSpPr/>
            <p:nvPr/>
          </p:nvSpPr>
          <p:spPr>
            <a:xfrm>
              <a:off x="7485632" y="4934844"/>
              <a:ext cx="311525" cy="33094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65" name="rc165"/>
            <p:cNvSpPr/>
            <p:nvPr/>
          </p:nvSpPr>
          <p:spPr>
            <a:xfrm>
              <a:off x="7797157" y="4934844"/>
              <a:ext cx="311525" cy="33094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66" name="rc166"/>
            <p:cNvSpPr/>
            <p:nvPr/>
          </p:nvSpPr>
          <p:spPr>
            <a:xfrm>
              <a:off x="8108683" y="4934844"/>
              <a:ext cx="311525" cy="330944"/>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67" name="rc167"/>
            <p:cNvSpPr/>
            <p:nvPr/>
          </p:nvSpPr>
          <p:spPr>
            <a:xfrm>
              <a:off x="8420208" y="4934844"/>
              <a:ext cx="311525"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68" name="rc168"/>
            <p:cNvSpPr/>
            <p:nvPr/>
          </p:nvSpPr>
          <p:spPr>
            <a:xfrm>
              <a:off x="8731733" y="4934844"/>
              <a:ext cx="311525"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69" name="rc169"/>
            <p:cNvSpPr/>
            <p:nvPr/>
          </p:nvSpPr>
          <p:spPr>
            <a:xfrm>
              <a:off x="5616482" y="3280122"/>
              <a:ext cx="311525" cy="330944"/>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70" name="rc170"/>
            <p:cNvSpPr/>
            <p:nvPr/>
          </p:nvSpPr>
          <p:spPr>
            <a:xfrm>
              <a:off x="5928007" y="3280122"/>
              <a:ext cx="311525" cy="330944"/>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71" name="rc171"/>
            <p:cNvSpPr/>
            <p:nvPr/>
          </p:nvSpPr>
          <p:spPr>
            <a:xfrm>
              <a:off x="6239532" y="3280122"/>
              <a:ext cx="311525" cy="330944"/>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72" name="rc172"/>
            <p:cNvSpPr/>
            <p:nvPr/>
          </p:nvSpPr>
          <p:spPr>
            <a:xfrm>
              <a:off x="6551057" y="3280122"/>
              <a:ext cx="311525" cy="330944"/>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73" name="rc173"/>
            <p:cNvSpPr/>
            <p:nvPr/>
          </p:nvSpPr>
          <p:spPr>
            <a:xfrm>
              <a:off x="6862582" y="3280122"/>
              <a:ext cx="311525" cy="330944"/>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74" name="rc174"/>
            <p:cNvSpPr/>
            <p:nvPr/>
          </p:nvSpPr>
          <p:spPr>
            <a:xfrm>
              <a:off x="7174107" y="3280122"/>
              <a:ext cx="311525" cy="330944"/>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75" name="rc175"/>
            <p:cNvSpPr/>
            <p:nvPr/>
          </p:nvSpPr>
          <p:spPr>
            <a:xfrm>
              <a:off x="7485632" y="3280122"/>
              <a:ext cx="311525" cy="330944"/>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76" name="rc176"/>
            <p:cNvSpPr/>
            <p:nvPr/>
          </p:nvSpPr>
          <p:spPr>
            <a:xfrm>
              <a:off x="7797157" y="3280122"/>
              <a:ext cx="311525" cy="330944"/>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77" name="rc177"/>
            <p:cNvSpPr/>
            <p:nvPr/>
          </p:nvSpPr>
          <p:spPr>
            <a:xfrm>
              <a:off x="8108683" y="3280122"/>
              <a:ext cx="311525" cy="330944"/>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78" name="rc178"/>
            <p:cNvSpPr/>
            <p:nvPr/>
          </p:nvSpPr>
          <p:spPr>
            <a:xfrm>
              <a:off x="8420208" y="3280122"/>
              <a:ext cx="311525" cy="330944"/>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79" name="rc179"/>
            <p:cNvSpPr/>
            <p:nvPr/>
          </p:nvSpPr>
          <p:spPr>
            <a:xfrm>
              <a:off x="8731733" y="3280122"/>
              <a:ext cx="311525" cy="330944"/>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80" name="rc180"/>
            <p:cNvSpPr/>
            <p:nvPr/>
          </p:nvSpPr>
          <p:spPr>
            <a:xfrm>
              <a:off x="943605" y="4603899"/>
              <a:ext cx="311525" cy="330944"/>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81" name="rc181"/>
            <p:cNvSpPr/>
            <p:nvPr/>
          </p:nvSpPr>
          <p:spPr>
            <a:xfrm>
              <a:off x="1255130" y="4603899"/>
              <a:ext cx="311525" cy="330944"/>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82" name="rc182"/>
            <p:cNvSpPr/>
            <p:nvPr/>
          </p:nvSpPr>
          <p:spPr>
            <a:xfrm>
              <a:off x="1566655" y="4603899"/>
              <a:ext cx="311525" cy="330944"/>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83" name="rc183"/>
            <p:cNvSpPr/>
            <p:nvPr/>
          </p:nvSpPr>
          <p:spPr>
            <a:xfrm>
              <a:off x="1878180" y="4603899"/>
              <a:ext cx="311525" cy="330944"/>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84" name="rc184"/>
            <p:cNvSpPr/>
            <p:nvPr/>
          </p:nvSpPr>
          <p:spPr>
            <a:xfrm>
              <a:off x="2189705" y="4603899"/>
              <a:ext cx="311525" cy="330944"/>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85" name="rc185"/>
            <p:cNvSpPr/>
            <p:nvPr/>
          </p:nvSpPr>
          <p:spPr>
            <a:xfrm>
              <a:off x="2501230" y="4603899"/>
              <a:ext cx="311525" cy="330944"/>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86" name="rc186"/>
            <p:cNvSpPr/>
            <p:nvPr/>
          </p:nvSpPr>
          <p:spPr>
            <a:xfrm>
              <a:off x="2812756" y="4603899"/>
              <a:ext cx="311525" cy="330944"/>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87" name="rc187"/>
            <p:cNvSpPr/>
            <p:nvPr/>
          </p:nvSpPr>
          <p:spPr>
            <a:xfrm>
              <a:off x="3124281" y="4603899"/>
              <a:ext cx="311525" cy="330944"/>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88" name="rc188"/>
            <p:cNvSpPr/>
            <p:nvPr/>
          </p:nvSpPr>
          <p:spPr>
            <a:xfrm>
              <a:off x="3435806" y="4603899"/>
              <a:ext cx="311525" cy="330944"/>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89" name="rc189"/>
            <p:cNvSpPr/>
            <p:nvPr/>
          </p:nvSpPr>
          <p:spPr>
            <a:xfrm>
              <a:off x="3747331" y="4603899"/>
              <a:ext cx="311525" cy="330944"/>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90" name="rc190"/>
            <p:cNvSpPr/>
            <p:nvPr/>
          </p:nvSpPr>
          <p:spPr>
            <a:xfrm>
              <a:off x="4058856" y="4603899"/>
              <a:ext cx="311525" cy="330944"/>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91" name="rc191"/>
            <p:cNvSpPr/>
            <p:nvPr/>
          </p:nvSpPr>
          <p:spPr>
            <a:xfrm>
              <a:off x="4370381" y="4603899"/>
              <a:ext cx="311525" cy="330944"/>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92" name="rc192"/>
            <p:cNvSpPr/>
            <p:nvPr/>
          </p:nvSpPr>
          <p:spPr>
            <a:xfrm>
              <a:off x="4681906" y="4603899"/>
              <a:ext cx="311525" cy="330944"/>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93" name="rc193"/>
            <p:cNvSpPr/>
            <p:nvPr/>
          </p:nvSpPr>
          <p:spPr>
            <a:xfrm>
              <a:off x="4993431" y="4603899"/>
              <a:ext cx="311525" cy="330944"/>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94" name="rc194"/>
            <p:cNvSpPr/>
            <p:nvPr/>
          </p:nvSpPr>
          <p:spPr>
            <a:xfrm>
              <a:off x="5304957" y="4603899"/>
              <a:ext cx="311525" cy="330944"/>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95" name="rc195"/>
            <p:cNvSpPr/>
            <p:nvPr/>
          </p:nvSpPr>
          <p:spPr>
            <a:xfrm>
              <a:off x="5616482" y="4603899"/>
              <a:ext cx="311525" cy="33094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96" name="rc196"/>
            <p:cNvSpPr/>
            <p:nvPr/>
          </p:nvSpPr>
          <p:spPr>
            <a:xfrm>
              <a:off x="5928007" y="4603899"/>
              <a:ext cx="311525" cy="33094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97" name="rc197"/>
            <p:cNvSpPr/>
            <p:nvPr/>
          </p:nvSpPr>
          <p:spPr>
            <a:xfrm>
              <a:off x="6239532" y="4603899"/>
              <a:ext cx="311525" cy="33094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98" name="rc198"/>
            <p:cNvSpPr/>
            <p:nvPr/>
          </p:nvSpPr>
          <p:spPr>
            <a:xfrm>
              <a:off x="6551057" y="4603899"/>
              <a:ext cx="311525" cy="33094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99" name="rc199"/>
            <p:cNvSpPr/>
            <p:nvPr/>
          </p:nvSpPr>
          <p:spPr>
            <a:xfrm>
              <a:off x="6862582" y="4603899"/>
              <a:ext cx="311525" cy="330944"/>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00" name="rc200"/>
            <p:cNvSpPr/>
            <p:nvPr/>
          </p:nvSpPr>
          <p:spPr>
            <a:xfrm>
              <a:off x="7174107" y="4603899"/>
              <a:ext cx="311525" cy="330944"/>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01" name="rc201"/>
            <p:cNvSpPr/>
            <p:nvPr/>
          </p:nvSpPr>
          <p:spPr>
            <a:xfrm>
              <a:off x="7485632" y="4603899"/>
              <a:ext cx="311525" cy="330944"/>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02" name="rc202"/>
            <p:cNvSpPr/>
            <p:nvPr/>
          </p:nvSpPr>
          <p:spPr>
            <a:xfrm>
              <a:off x="7797157" y="4603899"/>
              <a:ext cx="311525" cy="330944"/>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03" name="rc203"/>
            <p:cNvSpPr/>
            <p:nvPr/>
          </p:nvSpPr>
          <p:spPr>
            <a:xfrm>
              <a:off x="8108683" y="4603899"/>
              <a:ext cx="311525" cy="330944"/>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04" name="rc204"/>
            <p:cNvSpPr/>
            <p:nvPr/>
          </p:nvSpPr>
          <p:spPr>
            <a:xfrm>
              <a:off x="8420208" y="4603899"/>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5" name="rc205"/>
            <p:cNvSpPr/>
            <p:nvPr/>
          </p:nvSpPr>
          <p:spPr>
            <a:xfrm>
              <a:off x="8731733" y="4603899"/>
              <a:ext cx="311525" cy="33094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06" name="rc206"/>
            <p:cNvSpPr/>
            <p:nvPr/>
          </p:nvSpPr>
          <p:spPr>
            <a:xfrm>
              <a:off x="6239532" y="5265788"/>
              <a:ext cx="311525" cy="330944"/>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207" name="rc207"/>
            <p:cNvSpPr/>
            <p:nvPr/>
          </p:nvSpPr>
          <p:spPr>
            <a:xfrm>
              <a:off x="6551057" y="5265788"/>
              <a:ext cx="311525" cy="330944"/>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208" name="rc208"/>
            <p:cNvSpPr/>
            <p:nvPr/>
          </p:nvSpPr>
          <p:spPr>
            <a:xfrm>
              <a:off x="6862582" y="5265788"/>
              <a:ext cx="311525" cy="330944"/>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209" name="rc209"/>
            <p:cNvSpPr/>
            <p:nvPr/>
          </p:nvSpPr>
          <p:spPr>
            <a:xfrm>
              <a:off x="7485632" y="5265788"/>
              <a:ext cx="311525" cy="330944"/>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10" name="rc210"/>
            <p:cNvSpPr/>
            <p:nvPr/>
          </p:nvSpPr>
          <p:spPr>
            <a:xfrm>
              <a:off x="7797157" y="5265788"/>
              <a:ext cx="311525" cy="330944"/>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11" name="rc211"/>
            <p:cNvSpPr/>
            <p:nvPr/>
          </p:nvSpPr>
          <p:spPr>
            <a:xfrm>
              <a:off x="8108683" y="5265788"/>
              <a:ext cx="311525" cy="33094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12" name="rc212"/>
            <p:cNvSpPr/>
            <p:nvPr/>
          </p:nvSpPr>
          <p:spPr>
            <a:xfrm>
              <a:off x="8420208" y="5265788"/>
              <a:ext cx="311525" cy="33094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13" name="rc213"/>
            <p:cNvSpPr/>
            <p:nvPr/>
          </p:nvSpPr>
          <p:spPr>
            <a:xfrm>
              <a:off x="8731733" y="5265788"/>
              <a:ext cx="311525" cy="330944"/>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214" name="tx214"/>
            <p:cNvSpPr/>
            <p:nvPr/>
          </p:nvSpPr>
          <p:spPr>
            <a:xfrm>
              <a:off x="1039078"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15" name="tx215"/>
            <p:cNvSpPr/>
            <p:nvPr/>
          </p:nvSpPr>
          <p:spPr>
            <a:xfrm>
              <a:off x="1350603"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16" name="tx216"/>
            <p:cNvSpPr/>
            <p:nvPr/>
          </p:nvSpPr>
          <p:spPr>
            <a:xfrm>
              <a:off x="1662128"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17" name="tx217"/>
            <p:cNvSpPr/>
            <p:nvPr/>
          </p:nvSpPr>
          <p:spPr>
            <a:xfrm>
              <a:off x="1973653"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18" name="tx218"/>
            <p:cNvSpPr/>
            <p:nvPr/>
          </p:nvSpPr>
          <p:spPr>
            <a:xfrm>
              <a:off x="2285178"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19" name="tx219"/>
            <p:cNvSpPr/>
            <p:nvPr/>
          </p:nvSpPr>
          <p:spPr>
            <a:xfrm>
              <a:off x="2596703"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20" name="tx220"/>
            <p:cNvSpPr/>
            <p:nvPr/>
          </p:nvSpPr>
          <p:spPr>
            <a:xfrm>
              <a:off x="2908228"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21" name="tx221"/>
            <p:cNvSpPr/>
            <p:nvPr/>
          </p:nvSpPr>
          <p:spPr>
            <a:xfrm>
              <a:off x="3219754"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22" name="tx222"/>
            <p:cNvSpPr/>
            <p:nvPr/>
          </p:nvSpPr>
          <p:spPr>
            <a:xfrm>
              <a:off x="3531279"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23" name="tx223"/>
            <p:cNvSpPr/>
            <p:nvPr/>
          </p:nvSpPr>
          <p:spPr>
            <a:xfrm>
              <a:off x="3842804"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24" name="tx224"/>
            <p:cNvSpPr/>
            <p:nvPr/>
          </p:nvSpPr>
          <p:spPr>
            <a:xfrm>
              <a:off x="4154329"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25" name="tx225"/>
            <p:cNvSpPr/>
            <p:nvPr/>
          </p:nvSpPr>
          <p:spPr>
            <a:xfrm>
              <a:off x="4465854"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26" name="tx226"/>
            <p:cNvSpPr/>
            <p:nvPr/>
          </p:nvSpPr>
          <p:spPr>
            <a:xfrm>
              <a:off x="4777379"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27" name="tx227"/>
            <p:cNvSpPr/>
            <p:nvPr/>
          </p:nvSpPr>
          <p:spPr>
            <a:xfrm>
              <a:off x="5088904"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28" name="tx228"/>
            <p:cNvSpPr/>
            <p:nvPr/>
          </p:nvSpPr>
          <p:spPr>
            <a:xfrm>
              <a:off x="5400429"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29" name="tx229"/>
            <p:cNvSpPr/>
            <p:nvPr/>
          </p:nvSpPr>
          <p:spPr>
            <a:xfrm>
              <a:off x="5711955"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30" name="tx230"/>
            <p:cNvSpPr/>
            <p:nvPr/>
          </p:nvSpPr>
          <p:spPr>
            <a:xfrm>
              <a:off x="6023480"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31" name="tx231"/>
            <p:cNvSpPr/>
            <p:nvPr/>
          </p:nvSpPr>
          <p:spPr>
            <a:xfrm>
              <a:off x="6335005"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32" name="tx232"/>
            <p:cNvSpPr/>
            <p:nvPr/>
          </p:nvSpPr>
          <p:spPr>
            <a:xfrm>
              <a:off x="6646530"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33" name="tx233"/>
            <p:cNvSpPr/>
            <p:nvPr/>
          </p:nvSpPr>
          <p:spPr>
            <a:xfrm>
              <a:off x="6936962" y="208037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34" name="tx234"/>
            <p:cNvSpPr/>
            <p:nvPr/>
          </p:nvSpPr>
          <p:spPr>
            <a:xfrm>
              <a:off x="7269580"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35" name="tx235"/>
            <p:cNvSpPr/>
            <p:nvPr/>
          </p:nvSpPr>
          <p:spPr>
            <a:xfrm>
              <a:off x="7560012" y="208037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36" name="tx236"/>
            <p:cNvSpPr/>
            <p:nvPr/>
          </p:nvSpPr>
          <p:spPr>
            <a:xfrm>
              <a:off x="7892630"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37" name="tx237"/>
            <p:cNvSpPr/>
            <p:nvPr/>
          </p:nvSpPr>
          <p:spPr>
            <a:xfrm>
              <a:off x="8204155"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38" name="tx238"/>
            <p:cNvSpPr/>
            <p:nvPr/>
          </p:nvSpPr>
          <p:spPr>
            <a:xfrm>
              <a:off x="8515681"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39" name="tx239"/>
            <p:cNvSpPr/>
            <p:nvPr/>
          </p:nvSpPr>
          <p:spPr>
            <a:xfrm>
              <a:off x="8827206"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0" name="tx240"/>
            <p:cNvSpPr/>
            <p:nvPr/>
          </p:nvSpPr>
          <p:spPr>
            <a:xfrm>
              <a:off x="1039078"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41" name="tx241"/>
            <p:cNvSpPr/>
            <p:nvPr/>
          </p:nvSpPr>
          <p:spPr>
            <a:xfrm>
              <a:off x="1350603"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42" name="tx242"/>
            <p:cNvSpPr/>
            <p:nvPr/>
          </p:nvSpPr>
          <p:spPr>
            <a:xfrm>
              <a:off x="1662128"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43" name="tx243"/>
            <p:cNvSpPr/>
            <p:nvPr/>
          </p:nvSpPr>
          <p:spPr>
            <a:xfrm>
              <a:off x="1973653"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44" name="tx244"/>
            <p:cNvSpPr/>
            <p:nvPr/>
          </p:nvSpPr>
          <p:spPr>
            <a:xfrm>
              <a:off x="2285178"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45" name="tx245"/>
            <p:cNvSpPr/>
            <p:nvPr/>
          </p:nvSpPr>
          <p:spPr>
            <a:xfrm>
              <a:off x="2596703"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46" name="tx246"/>
            <p:cNvSpPr/>
            <p:nvPr/>
          </p:nvSpPr>
          <p:spPr>
            <a:xfrm>
              <a:off x="2908228"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47" name="tx247"/>
            <p:cNvSpPr/>
            <p:nvPr/>
          </p:nvSpPr>
          <p:spPr>
            <a:xfrm>
              <a:off x="3219754"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48" name="tx248"/>
            <p:cNvSpPr/>
            <p:nvPr/>
          </p:nvSpPr>
          <p:spPr>
            <a:xfrm>
              <a:off x="3531279"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49" name="tx249"/>
            <p:cNvSpPr/>
            <p:nvPr/>
          </p:nvSpPr>
          <p:spPr>
            <a:xfrm>
              <a:off x="3842804"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0" name="tx250"/>
            <p:cNvSpPr/>
            <p:nvPr/>
          </p:nvSpPr>
          <p:spPr>
            <a:xfrm>
              <a:off x="4154329"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1" name="tx251"/>
            <p:cNvSpPr/>
            <p:nvPr/>
          </p:nvSpPr>
          <p:spPr>
            <a:xfrm>
              <a:off x="4465854"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2" name="tx252"/>
            <p:cNvSpPr/>
            <p:nvPr/>
          </p:nvSpPr>
          <p:spPr>
            <a:xfrm>
              <a:off x="4777379"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3" name="tx253"/>
            <p:cNvSpPr/>
            <p:nvPr/>
          </p:nvSpPr>
          <p:spPr>
            <a:xfrm>
              <a:off x="5088904"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4" name="tx254"/>
            <p:cNvSpPr/>
            <p:nvPr/>
          </p:nvSpPr>
          <p:spPr>
            <a:xfrm>
              <a:off x="5400429"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5" name="tx255"/>
            <p:cNvSpPr/>
            <p:nvPr/>
          </p:nvSpPr>
          <p:spPr>
            <a:xfrm>
              <a:off x="5711955"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56" name="tx256"/>
            <p:cNvSpPr/>
            <p:nvPr/>
          </p:nvSpPr>
          <p:spPr>
            <a:xfrm>
              <a:off x="6023480"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57" name="tx257"/>
            <p:cNvSpPr/>
            <p:nvPr/>
          </p:nvSpPr>
          <p:spPr>
            <a:xfrm>
              <a:off x="6335005"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58" name="tx258"/>
            <p:cNvSpPr/>
            <p:nvPr/>
          </p:nvSpPr>
          <p:spPr>
            <a:xfrm>
              <a:off x="6646530"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9" name="tx259"/>
            <p:cNvSpPr/>
            <p:nvPr/>
          </p:nvSpPr>
          <p:spPr>
            <a:xfrm>
              <a:off x="6936962" y="241131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60" name="tx260"/>
            <p:cNvSpPr/>
            <p:nvPr/>
          </p:nvSpPr>
          <p:spPr>
            <a:xfrm>
              <a:off x="7269580"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61" name="tx261"/>
            <p:cNvSpPr/>
            <p:nvPr/>
          </p:nvSpPr>
          <p:spPr>
            <a:xfrm>
              <a:off x="7560012" y="241131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62" name="tx262"/>
            <p:cNvSpPr/>
            <p:nvPr/>
          </p:nvSpPr>
          <p:spPr>
            <a:xfrm>
              <a:off x="7892630"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63" name="tx263"/>
            <p:cNvSpPr/>
            <p:nvPr/>
          </p:nvSpPr>
          <p:spPr>
            <a:xfrm>
              <a:off x="8204155"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64" name="tx264"/>
            <p:cNvSpPr/>
            <p:nvPr/>
          </p:nvSpPr>
          <p:spPr>
            <a:xfrm>
              <a:off x="8515681"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65" name="tx265"/>
            <p:cNvSpPr/>
            <p:nvPr/>
          </p:nvSpPr>
          <p:spPr>
            <a:xfrm>
              <a:off x="8827206"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66" name="tx266"/>
            <p:cNvSpPr/>
            <p:nvPr/>
          </p:nvSpPr>
          <p:spPr>
            <a:xfrm>
              <a:off x="1039078"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67" name="tx267"/>
            <p:cNvSpPr/>
            <p:nvPr/>
          </p:nvSpPr>
          <p:spPr>
            <a:xfrm>
              <a:off x="1350603"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68" name="tx268"/>
            <p:cNvSpPr/>
            <p:nvPr/>
          </p:nvSpPr>
          <p:spPr>
            <a:xfrm>
              <a:off x="1662128"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269" name="tx269"/>
            <p:cNvSpPr/>
            <p:nvPr/>
          </p:nvSpPr>
          <p:spPr>
            <a:xfrm>
              <a:off x="1973653"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270" name="tx270"/>
            <p:cNvSpPr/>
            <p:nvPr/>
          </p:nvSpPr>
          <p:spPr>
            <a:xfrm>
              <a:off x="2285178"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271" name="tx271"/>
            <p:cNvSpPr/>
            <p:nvPr/>
          </p:nvSpPr>
          <p:spPr>
            <a:xfrm>
              <a:off x="2596703"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272" name="tx272"/>
            <p:cNvSpPr/>
            <p:nvPr/>
          </p:nvSpPr>
          <p:spPr>
            <a:xfrm>
              <a:off x="2908228" y="307415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73" name="tx273"/>
            <p:cNvSpPr/>
            <p:nvPr/>
          </p:nvSpPr>
          <p:spPr>
            <a:xfrm>
              <a:off x="3219754" y="307415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74" name="tx274"/>
            <p:cNvSpPr/>
            <p:nvPr/>
          </p:nvSpPr>
          <p:spPr>
            <a:xfrm>
              <a:off x="3531279" y="307415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75" name="tx275"/>
            <p:cNvSpPr/>
            <p:nvPr/>
          </p:nvSpPr>
          <p:spPr>
            <a:xfrm>
              <a:off x="3842804"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76" name="tx276"/>
            <p:cNvSpPr/>
            <p:nvPr/>
          </p:nvSpPr>
          <p:spPr>
            <a:xfrm>
              <a:off x="4154329"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77" name="tx277"/>
            <p:cNvSpPr/>
            <p:nvPr/>
          </p:nvSpPr>
          <p:spPr>
            <a:xfrm>
              <a:off x="4465854"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78" name="tx278"/>
            <p:cNvSpPr/>
            <p:nvPr/>
          </p:nvSpPr>
          <p:spPr>
            <a:xfrm>
              <a:off x="4777379"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79" name="tx279"/>
            <p:cNvSpPr/>
            <p:nvPr/>
          </p:nvSpPr>
          <p:spPr>
            <a:xfrm>
              <a:off x="5088904"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80" name="tx280"/>
            <p:cNvSpPr/>
            <p:nvPr/>
          </p:nvSpPr>
          <p:spPr>
            <a:xfrm>
              <a:off x="5400429"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81" name="tx281"/>
            <p:cNvSpPr/>
            <p:nvPr/>
          </p:nvSpPr>
          <p:spPr>
            <a:xfrm>
              <a:off x="5711955"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82" name="tx282"/>
            <p:cNvSpPr/>
            <p:nvPr/>
          </p:nvSpPr>
          <p:spPr>
            <a:xfrm>
              <a:off x="6023480"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83" name="tx283"/>
            <p:cNvSpPr/>
            <p:nvPr/>
          </p:nvSpPr>
          <p:spPr>
            <a:xfrm>
              <a:off x="6313911" y="307320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84" name="tx284"/>
            <p:cNvSpPr/>
            <p:nvPr/>
          </p:nvSpPr>
          <p:spPr>
            <a:xfrm>
              <a:off x="6646530"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85" name="tx285"/>
            <p:cNvSpPr/>
            <p:nvPr/>
          </p:nvSpPr>
          <p:spPr>
            <a:xfrm>
              <a:off x="6936962" y="307320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86" name="tx286"/>
            <p:cNvSpPr/>
            <p:nvPr/>
          </p:nvSpPr>
          <p:spPr>
            <a:xfrm>
              <a:off x="7269580"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87" name="tx287"/>
            <p:cNvSpPr/>
            <p:nvPr/>
          </p:nvSpPr>
          <p:spPr>
            <a:xfrm>
              <a:off x="7560012" y="307320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88" name="tx288"/>
            <p:cNvSpPr/>
            <p:nvPr/>
          </p:nvSpPr>
          <p:spPr>
            <a:xfrm>
              <a:off x="7892630"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89" name="tx289"/>
            <p:cNvSpPr/>
            <p:nvPr/>
          </p:nvSpPr>
          <p:spPr>
            <a:xfrm>
              <a:off x="8204155"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90" name="tx290"/>
            <p:cNvSpPr/>
            <p:nvPr/>
          </p:nvSpPr>
          <p:spPr>
            <a:xfrm>
              <a:off x="8515681"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91" name="tx291"/>
            <p:cNvSpPr/>
            <p:nvPr/>
          </p:nvSpPr>
          <p:spPr>
            <a:xfrm>
              <a:off x="8827206"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92" name="tx292"/>
            <p:cNvSpPr/>
            <p:nvPr/>
          </p:nvSpPr>
          <p:spPr>
            <a:xfrm>
              <a:off x="2908228"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93" name="tx293"/>
            <p:cNvSpPr/>
            <p:nvPr/>
          </p:nvSpPr>
          <p:spPr>
            <a:xfrm>
              <a:off x="3219754"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94" name="tx294"/>
            <p:cNvSpPr/>
            <p:nvPr/>
          </p:nvSpPr>
          <p:spPr>
            <a:xfrm>
              <a:off x="3531279"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95" name="tx295"/>
            <p:cNvSpPr/>
            <p:nvPr/>
          </p:nvSpPr>
          <p:spPr>
            <a:xfrm>
              <a:off x="3842804"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96" name="tx296"/>
            <p:cNvSpPr/>
            <p:nvPr/>
          </p:nvSpPr>
          <p:spPr>
            <a:xfrm>
              <a:off x="4154329"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97" name="tx297"/>
            <p:cNvSpPr/>
            <p:nvPr/>
          </p:nvSpPr>
          <p:spPr>
            <a:xfrm>
              <a:off x="4465854"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98" name="tx298"/>
            <p:cNvSpPr/>
            <p:nvPr/>
          </p:nvSpPr>
          <p:spPr>
            <a:xfrm>
              <a:off x="4777379"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99" name="tx299"/>
            <p:cNvSpPr/>
            <p:nvPr/>
          </p:nvSpPr>
          <p:spPr>
            <a:xfrm>
              <a:off x="5088904"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00" name="tx300"/>
            <p:cNvSpPr/>
            <p:nvPr/>
          </p:nvSpPr>
          <p:spPr>
            <a:xfrm>
              <a:off x="5400429"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01" name="tx301"/>
            <p:cNvSpPr/>
            <p:nvPr/>
          </p:nvSpPr>
          <p:spPr>
            <a:xfrm>
              <a:off x="5711955"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02" name="tx302"/>
            <p:cNvSpPr/>
            <p:nvPr/>
          </p:nvSpPr>
          <p:spPr>
            <a:xfrm>
              <a:off x="6023480"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03" name="tx303"/>
            <p:cNvSpPr/>
            <p:nvPr/>
          </p:nvSpPr>
          <p:spPr>
            <a:xfrm>
              <a:off x="6335005"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04" name="tx304"/>
            <p:cNvSpPr/>
            <p:nvPr/>
          </p:nvSpPr>
          <p:spPr>
            <a:xfrm>
              <a:off x="6646530"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05" name="tx305"/>
            <p:cNvSpPr/>
            <p:nvPr/>
          </p:nvSpPr>
          <p:spPr>
            <a:xfrm>
              <a:off x="6936962" y="274225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06" name="tx306"/>
            <p:cNvSpPr/>
            <p:nvPr/>
          </p:nvSpPr>
          <p:spPr>
            <a:xfrm>
              <a:off x="7269580"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07" name="tx307"/>
            <p:cNvSpPr/>
            <p:nvPr/>
          </p:nvSpPr>
          <p:spPr>
            <a:xfrm>
              <a:off x="7560012" y="274225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08" name="tx308"/>
            <p:cNvSpPr/>
            <p:nvPr/>
          </p:nvSpPr>
          <p:spPr>
            <a:xfrm>
              <a:off x="7892630"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09" name="tx309"/>
            <p:cNvSpPr/>
            <p:nvPr/>
          </p:nvSpPr>
          <p:spPr>
            <a:xfrm>
              <a:off x="8204155"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10" name="tx310"/>
            <p:cNvSpPr/>
            <p:nvPr/>
          </p:nvSpPr>
          <p:spPr>
            <a:xfrm>
              <a:off x="8515681"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11" name="tx311"/>
            <p:cNvSpPr/>
            <p:nvPr/>
          </p:nvSpPr>
          <p:spPr>
            <a:xfrm>
              <a:off x="8827206"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12" name="tx312"/>
            <p:cNvSpPr/>
            <p:nvPr/>
          </p:nvSpPr>
          <p:spPr>
            <a:xfrm>
              <a:off x="5711955"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3" name="tx313"/>
            <p:cNvSpPr/>
            <p:nvPr/>
          </p:nvSpPr>
          <p:spPr>
            <a:xfrm>
              <a:off x="6023480"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4" name="tx314"/>
            <p:cNvSpPr/>
            <p:nvPr/>
          </p:nvSpPr>
          <p:spPr>
            <a:xfrm>
              <a:off x="6335005"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5" name="tx315"/>
            <p:cNvSpPr/>
            <p:nvPr/>
          </p:nvSpPr>
          <p:spPr>
            <a:xfrm>
              <a:off x="6646530"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6" name="tx316"/>
            <p:cNvSpPr/>
            <p:nvPr/>
          </p:nvSpPr>
          <p:spPr>
            <a:xfrm>
              <a:off x="6958055"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7" name="tx317"/>
            <p:cNvSpPr/>
            <p:nvPr/>
          </p:nvSpPr>
          <p:spPr>
            <a:xfrm>
              <a:off x="7269580"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8" name="tx318"/>
            <p:cNvSpPr/>
            <p:nvPr/>
          </p:nvSpPr>
          <p:spPr>
            <a:xfrm>
              <a:off x="7581105"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9" name="tx319"/>
            <p:cNvSpPr/>
            <p:nvPr/>
          </p:nvSpPr>
          <p:spPr>
            <a:xfrm>
              <a:off x="7892630"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20" name="tx320"/>
            <p:cNvSpPr/>
            <p:nvPr/>
          </p:nvSpPr>
          <p:spPr>
            <a:xfrm>
              <a:off x="8204155"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21" name="tx321"/>
            <p:cNvSpPr/>
            <p:nvPr/>
          </p:nvSpPr>
          <p:spPr>
            <a:xfrm>
              <a:off x="8515681"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22" name="tx322"/>
            <p:cNvSpPr/>
            <p:nvPr/>
          </p:nvSpPr>
          <p:spPr>
            <a:xfrm>
              <a:off x="8827206"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23" name="tx323"/>
            <p:cNvSpPr/>
            <p:nvPr/>
          </p:nvSpPr>
          <p:spPr>
            <a:xfrm>
              <a:off x="7581105" y="40670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24" name="tx324"/>
            <p:cNvSpPr/>
            <p:nvPr/>
          </p:nvSpPr>
          <p:spPr>
            <a:xfrm>
              <a:off x="7892630" y="40670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25" name="tx325"/>
            <p:cNvSpPr/>
            <p:nvPr/>
          </p:nvSpPr>
          <p:spPr>
            <a:xfrm>
              <a:off x="8204155" y="40670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26" name="tx326"/>
            <p:cNvSpPr/>
            <p:nvPr/>
          </p:nvSpPr>
          <p:spPr>
            <a:xfrm>
              <a:off x="8515681" y="40670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27" name="tx327"/>
            <p:cNvSpPr/>
            <p:nvPr/>
          </p:nvSpPr>
          <p:spPr>
            <a:xfrm>
              <a:off x="8827206" y="40670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28" name="tx328"/>
            <p:cNvSpPr/>
            <p:nvPr/>
          </p:nvSpPr>
          <p:spPr>
            <a:xfrm>
              <a:off x="1039078"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29" name="tx329"/>
            <p:cNvSpPr/>
            <p:nvPr/>
          </p:nvSpPr>
          <p:spPr>
            <a:xfrm>
              <a:off x="1350603"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30" name="tx330"/>
            <p:cNvSpPr/>
            <p:nvPr/>
          </p:nvSpPr>
          <p:spPr>
            <a:xfrm>
              <a:off x="1662128"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31" name="tx331"/>
            <p:cNvSpPr/>
            <p:nvPr/>
          </p:nvSpPr>
          <p:spPr>
            <a:xfrm>
              <a:off x="1973653"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32" name="tx332"/>
            <p:cNvSpPr/>
            <p:nvPr/>
          </p:nvSpPr>
          <p:spPr>
            <a:xfrm>
              <a:off x="2285178"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33" name="tx333"/>
            <p:cNvSpPr/>
            <p:nvPr/>
          </p:nvSpPr>
          <p:spPr>
            <a:xfrm>
              <a:off x="2596703"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34" name="tx334"/>
            <p:cNvSpPr/>
            <p:nvPr/>
          </p:nvSpPr>
          <p:spPr>
            <a:xfrm>
              <a:off x="2887135" y="439698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35" name="tx335"/>
            <p:cNvSpPr/>
            <p:nvPr/>
          </p:nvSpPr>
          <p:spPr>
            <a:xfrm>
              <a:off x="3219754"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36" name="tx336"/>
            <p:cNvSpPr/>
            <p:nvPr/>
          </p:nvSpPr>
          <p:spPr>
            <a:xfrm>
              <a:off x="3531279"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37" name="tx337"/>
            <p:cNvSpPr/>
            <p:nvPr/>
          </p:nvSpPr>
          <p:spPr>
            <a:xfrm>
              <a:off x="3842804"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38" name="tx338"/>
            <p:cNvSpPr/>
            <p:nvPr/>
          </p:nvSpPr>
          <p:spPr>
            <a:xfrm>
              <a:off x="4154329"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39" name="tx339"/>
            <p:cNvSpPr/>
            <p:nvPr/>
          </p:nvSpPr>
          <p:spPr>
            <a:xfrm>
              <a:off x="4465854"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40" name="tx340"/>
            <p:cNvSpPr/>
            <p:nvPr/>
          </p:nvSpPr>
          <p:spPr>
            <a:xfrm>
              <a:off x="4777379"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41" name="tx341"/>
            <p:cNvSpPr/>
            <p:nvPr/>
          </p:nvSpPr>
          <p:spPr>
            <a:xfrm>
              <a:off x="5088904"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42" name="tx342"/>
            <p:cNvSpPr/>
            <p:nvPr/>
          </p:nvSpPr>
          <p:spPr>
            <a:xfrm>
              <a:off x="5400429"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43" name="tx343"/>
            <p:cNvSpPr/>
            <p:nvPr/>
          </p:nvSpPr>
          <p:spPr>
            <a:xfrm>
              <a:off x="5711955"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44" name="tx344"/>
            <p:cNvSpPr/>
            <p:nvPr/>
          </p:nvSpPr>
          <p:spPr>
            <a:xfrm>
              <a:off x="6023480"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45" name="tx345"/>
            <p:cNvSpPr/>
            <p:nvPr/>
          </p:nvSpPr>
          <p:spPr>
            <a:xfrm>
              <a:off x="6335005"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46" name="tx346"/>
            <p:cNvSpPr/>
            <p:nvPr/>
          </p:nvSpPr>
          <p:spPr>
            <a:xfrm>
              <a:off x="6646530"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47" name="tx347"/>
            <p:cNvSpPr/>
            <p:nvPr/>
          </p:nvSpPr>
          <p:spPr>
            <a:xfrm>
              <a:off x="6958055"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48" name="tx348"/>
            <p:cNvSpPr/>
            <p:nvPr/>
          </p:nvSpPr>
          <p:spPr>
            <a:xfrm>
              <a:off x="7269580"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49" name="tx349"/>
            <p:cNvSpPr/>
            <p:nvPr/>
          </p:nvSpPr>
          <p:spPr>
            <a:xfrm>
              <a:off x="7581105"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50" name="tx350"/>
            <p:cNvSpPr/>
            <p:nvPr/>
          </p:nvSpPr>
          <p:spPr>
            <a:xfrm>
              <a:off x="7892630"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51" name="tx351"/>
            <p:cNvSpPr/>
            <p:nvPr/>
          </p:nvSpPr>
          <p:spPr>
            <a:xfrm>
              <a:off x="8204155"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52" name="tx352"/>
            <p:cNvSpPr/>
            <p:nvPr/>
          </p:nvSpPr>
          <p:spPr>
            <a:xfrm>
              <a:off x="8515681"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3" name="tx353"/>
            <p:cNvSpPr/>
            <p:nvPr/>
          </p:nvSpPr>
          <p:spPr>
            <a:xfrm>
              <a:off x="8827206"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54" name="tx354"/>
            <p:cNvSpPr/>
            <p:nvPr/>
          </p:nvSpPr>
          <p:spPr>
            <a:xfrm>
              <a:off x="3219754" y="505982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55" name="tx355"/>
            <p:cNvSpPr/>
            <p:nvPr/>
          </p:nvSpPr>
          <p:spPr>
            <a:xfrm>
              <a:off x="3531279"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56" name="tx356"/>
            <p:cNvSpPr/>
            <p:nvPr/>
          </p:nvSpPr>
          <p:spPr>
            <a:xfrm>
              <a:off x="3842804"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57" name="tx357"/>
            <p:cNvSpPr/>
            <p:nvPr/>
          </p:nvSpPr>
          <p:spPr>
            <a:xfrm>
              <a:off x="4154329"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58" name="tx358"/>
            <p:cNvSpPr/>
            <p:nvPr/>
          </p:nvSpPr>
          <p:spPr>
            <a:xfrm>
              <a:off x="4465854"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59" name="tx359"/>
            <p:cNvSpPr/>
            <p:nvPr/>
          </p:nvSpPr>
          <p:spPr>
            <a:xfrm>
              <a:off x="4777379"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60" name="tx360"/>
            <p:cNvSpPr/>
            <p:nvPr/>
          </p:nvSpPr>
          <p:spPr>
            <a:xfrm>
              <a:off x="5088904"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61" name="tx361"/>
            <p:cNvSpPr/>
            <p:nvPr/>
          </p:nvSpPr>
          <p:spPr>
            <a:xfrm>
              <a:off x="5400429"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62" name="tx362"/>
            <p:cNvSpPr/>
            <p:nvPr/>
          </p:nvSpPr>
          <p:spPr>
            <a:xfrm>
              <a:off x="5711955"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63" name="tx363"/>
            <p:cNvSpPr/>
            <p:nvPr/>
          </p:nvSpPr>
          <p:spPr>
            <a:xfrm>
              <a:off x="6023480"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64" name="tx364"/>
            <p:cNvSpPr/>
            <p:nvPr/>
          </p:nvSpPr>
          <p:spPr>
            <a:xfrm>
              <a:off x="6335005"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65" name="tx365"/>
            <p:cNvSpPr/>
            <p:nvPr/>
          </p:nvSpPr>
          <p:spPr>
            <a:xfrm>
              <a:off x="6646530"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66" name="tx366"/>
            <p:cNvSpPr/>
            <p:nvPr/>
          </p:nvSpPr>
          <p:spPr>
            <a:xfrm>
              <a:off x="6958055"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67" name="tx367"/>
            <p:cNvSpPr/>
            <p:nvPr/>
          </p:nvSpPr>
          <p:spPr>
            <a:xfrm>
              <a:off x="7269580"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68" name="tx368"/>
            <p:cNvSpPr/>
            <p:nvPr/>
          </p:nvSpPr>
          <p:spPr>
            <a:xfrm>
              <a:off x="7581105"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69" name="tx369"/>
            <p:cNvSpPr/>
            <p:nvPr/>
          </p:nvSpPr>
          <p:spPr>
            <a:xfrm>
              <a:off x="7892630"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70" name="tx370"/>
            <p:cNvSpPr/>
            <p:nvPr/>
          </p:nvSpPr>
          <p:spPr>
            <a:xfrm>
              <a:off x="8204155"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71" name="tx371"/>
            <p:cNvSpPr/>
            <p:nvPr/>
          </p:nvSpPr>
          <p:spPr>
            <a:xfrm>
              <a:off x="8515681"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72" name="tx372"/>
            <p:cNvSpPr/>
            <p:nvPr/>
          </p:nvSpPr>
          <p:spPr>
            <a:xfrm>
              <a:off x="8827206"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73" name="tx373"/>
            <p:cNvSpPr/>
            <p:nvPr/>
          </p:nvSpPr>
          <p:spPr>
            <a:xfrm>
              <a:off x="5711955"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74" name="tx374"/>
            <p:cNvSpPr/>
            <p:nvPr/>
          </p:nvSpPr>
          <p:spPr>
            <a:xfrm>
              <a:off x="6023480"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75" name="tx375"/>
            <p:cNvSpPr/>
            <p:nvPr/>
          </p:nvSpPr>
          <p:spPr>
            <a:xfrm>
              <a:off x="6335005"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76" name="tx376"/>
            <p:cNvSpPr/>
            <p:nvPr/>
          </p:nvSpPr>
          <p:spPr>
            <a:xfrm>
              <a:off x="6646530"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77" name="tx377"/>
            <p:cNvSpPr/>
            <p:nvPr/>
          </p:nvSpPr>
          <p:spPr>
            <a:xfrm>
              <a:off x="6958055"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78" name="tx378"/>
            <p:cNvSpPr/>
            <p:nvPr/>
          </p:nvSpPr>
          <p:spPr>
            <a:xfrm>
              <a:off x="7269580"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79" name="tx379"/>
            <p:cNvSpPr/>
            <p:nvPr/>
          </p:nvSpPr>
          <p:spPr>
            <a:xfrm>
              <a:off x="7581105"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80" name="tx380"/>
            <p:cNvSpPr/>
            <p:nvPr/>
          </p:nvSpPr>
          <p:spPr>
            <a:xfrm>
              <a:off x="7892630"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81" name="tx381"/>
            <p:cNvSpPr/>
            <p:nvPr/>
          </p:nvSpPr>
          <p:spPr>
            <a:xfrm>
              <a:off x="8204155" y="3406795"/>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382" name="tx382"/>
            <p:cNvSpPr/>
            <p:nvPr/>
          </p:nvSpPr>
          <p:spPr>
            <a:xfrm>
              <a:off x="8515681"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83" name="tx383"/>
            <p:cNvSpPr/>
            <p:nvPr/>
          </p:nvSpPr>
          <p:spPr>
            <a:xfrm>
              <a:off x="8827206" y="340510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84" name="tx384"/>
            <p:cNvSpPr/>
            <p:nvPr/>
          </p:nvSpPr>
          <p:spPr>
            <a:xfrm>
              <a:off x="1039078"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85" name="tx385"/>
            <p:cNvSpPr/>
            <p:nvPr/>
          </p:nvSpPr>
          <p:spPr>
            <a:xfrm>
              <a:off x="1350603"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86" name="tx386"/>
            <p:cNvSpPr/>
            <p:nvPr/>
          </p:nvSpPr>
          <p:spPr>
            <a:xfrm>
              <a:off x="1662128"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87" name="tx387"/>
            <p:cNvSpPr/>
            <p:nvPr/>
          </p:nvSpPr>
          <p:spPr>
            <a:xfrm>
              <a:off x="1973653"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88" name="tx388"/>
            <p:cNvSpPr/>
            <p:nvPr/>
          </p:nvSpPr>
          <p:spPr>
            <a:xfrm>
              <a:off x="2285178"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89" name="tx389"/>
            <p:cNvSpPr/>
            <p:nvPr/>
          </p:nvSpPr>
          <p:spPr>
            <a:xfrm>
              <a:off x="2596703"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90" name="tx390"/>
            <p:cNvSpPr/>
            <p:nvPr/>
          </p:nvSpPr>
          <p:spPr>
            <a:xfrm>
              <a:off x="2908228"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91" name="tx391"/>
            <p:cNvSpPr/>
            <p:nvPr/>
          </p:nvSpPr>
          <p:spPr>
            <a:xfrm>
              <a:off x="3219754"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92" name="tx392"/>
            <p:cNvSpPr/>
            <p:nvPr/>
          </p:nvSpPr>
          <p:spPr>
            <a:xfrm>
              <a:off x="3531279"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93" name="tx393"/>
            <p:cNvSpPr/>
            <p:nvPr/>
          </p:nvSpPr>
          <p:spPr>
            <a:xfrm>
              <a:off x="3842804"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94" name="tx394"/>
            <p:cNvSpPr/>
            <p:nvPr/>
          </p:nvSpPr>
          <p:spPr>
            <a:xfrm>
              <a:off x="4154329"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95" name="tx395"/>
            <p:cNvSpPr/>
            <p:nvPr/>
          </p:nvSpPr>
          <p:spPr>
            <a:xfrm>
              <a:off x="4465854"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96" name="tx396"/>
            <p:cNvSpPr/>
            <p:nvPr/>
          </p:nvSpPr>
          <p:spPr>
            <a:xfrm>
              <a:off x="4777379"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97" name="tx397"/>
            <p:cNvSpPr/>
            <p:nvPr/>
          </p:nvSpPr>
          <p:spPr>
            <a:xfrm>
              <a:off x="5088904"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98" name="tx398"/>
            <p:cNvSpPr/>
            <p:nvPr/>
          </p:nvSpPr>
          <p:spPr>
            <a:xfrm>
              <a:off x="5400429"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99" name="tx399"/>
            <p:cNvSpPr/>
            <p:nvPr/>
          </p:nvSpPr>
          <p:spPr>
            <a:xfrm>
              <a:off x="5711955"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00" name="tx400"/>
            <p:cNvSpPr/>
            <p:nvPr/>
          </p:nvSpPr>
          <p:spPr>
            <a:xfrm>
              <a:off x="6023480"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01" name="tx401"/>
            <p:cNvSpPr/>
            <p:nvPr/>
          </p:nvSpPr>
          <p:spPr>
            <a:xfrm>
              <a:off x="6335005"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02" name="tx402"/>
            <p:cNvSpPr/>
            <p:nvPr/>
          </p:nvSpPr>
          <p:spPr>
            <a:xfrm>
              <a:off x="6646530"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03" name="tx403"/>
            <p:cNvSpPr/>
            <p:nvPr/>
          </p:nvSpPr>
          <p:spPr>
            <a:xfrm>
              <a:off x="6958055"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04" name="tx404"/>
            <p:cNvSpPr/>
            <p:nvPr/>
          </p:nvSpPr>
          <p:spPr>
            <a:xfrm>
              <a:off x="7269580"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05" name="tx405"/>
            <p:cNvSpPr/>
            <p:nvPr/>
          </p:nvSpPr>
          <p:spPr>
            <a:xfrm>
              <a:off x="7581105"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06" name="tx406"/>
            <p:cNvSpPr/>
            <p:nvPr/>
          </p:nvSpPr>
          <p:spPr>
            <a:xfrm>
              <a:off x="7892630"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07" name="tx407"/>
            <p:cNvSpPr/>
            <p:nvPr/>
          </p:nvSpPr>
          <p:spPr>
            <a:xfrm>
              <a:off x="8204155"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08" name="tx408"/>
            <p:cNvSpPr/>
            <p:nvPr/>
          </p:nvSpPr>
          <p:spPr>
            <a:xfrm>
              <a:off x="8515681"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9" name="tx409"/>
            <p:cNvSpPr/>
            <p:nvPr/>
          </p:nvSpPr>
          <p:spPr>
            <a:xfrm>
              <a:off x="8827206"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10" name="tx410"/>
            <p:cNvSpPr/>
            <p:nvPr/>
          </p:nvSpPr>
          <p:spPr>
            <a:xfrm>
              <a:off x="6646530" y="53908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411" name="tx411"/>
            <p:cNvSpPr/>
            <p:nvPr/>
          </p:nvSpPr>
          <p:spPr>
            <a:xfrm>
              <a:off x="6958055" y="53908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412" name="tx412"/>
            <p:cNvSpPr/>
            <p:nvPr/>
          </p:nvSpPr>
          <p:spPr>
            <a:xfrm>
              <a:off x="7581105" y="53908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13" name="tx413"/>
            <p:cNvSpPr/>
            <p:nvPr/>
          </p:nvSpPr>
          <p:spPr>
            <a:xfrm>
              <a:off x="7892630" y="539076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414" name="tx414"/>
            <p:cNvSpPr/>
            <p:nvPr/>
          </p:nvSpPr>
          <p:spPr>
            <a:xfrm>
              <a:off x="8204155" y="53908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15" name="tx415"/>
            <p:cNvSpPr/>
            <p:nvPr/>
          </p:nvSpPr>
          <p:spPr>
            <a:xfrm>
              <a:off x="8515681" y="53908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16" name="tx416"/>
            <p:cNvSpPr/>
            <p:nvPr/>
          </p:nvSpPr>
          <p:spPr>
            <a:xfrm>
              <a:off x="1039078" y="274321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32</a:t>
              </a:r>
            </a:p>
          </p:txBody>
        </p:sp>
        <p:sp>
          <p:nvSpPr>
            <p:cNvPr id="417" name="tx417"/>
            <p:cNvSpPr/>
            <p:nvPr/>
          </p:nvSpPr>
          <p:spPr>
            <a:xfrm>
              <a:off x="1350603" y="274321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32</a:t>
              </a:r>
            </a:p>
          </p:txBody>
        </p:sp>
        <p:sp>
          <p:nvSpPr>
            <p:cNvPr id="418" name="tx418"/>
            <p:cNvSpPr/>
            <p:nvPr/>
          </p:nvSpPr>
          <p:spPr>
            <a:xfrm>
              <a:off x="1662128" y="274321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32</a:t>
              </a:r>
            </a:p>
          </p:txBody>
        </p:sp>
        <p:sp>
          <p:nvSpPr>
            <p:cNvPr id="419" name="tx419"/>
            <p:cNvSpPr/>
            <p:nvPr/>
          </p:nvSpPr>
          <p:spPr>
            <a:xfrm>
              <a:off x="1973653"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58</a:t>
              </a:r>
            </a:p>
          </p:txBody>
        </p:sp>
        <p:sp>
          <p:nvSpPr>
            <p:cNvPr id="420" name="tx420"/>
            <p:cNvSpPr/>
            <p:nvPr/>
          </p:nvSpPr>
          <p:spPr>
            <a:xfrm>
              <a:off x="2285178"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58</a:t>
              </a:r>
            </a:p>
          </p:txBody>
        </p:sp>
        <p:sp>
          <p:nvSpPr>
            <p:cNvPr id="421" name="tx421"/>
            <p:cNvSpPr/>
            <p:nvPr/>
          </p:nvSpPr>
          <p:spPr>
            <a:xfrm>
              <a:off x="2596703"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58</a:t>
              </a:r>
            </a:p>
          </p:txBody>
        </p:sp>
        <p:sp>
          <p:nvSpPr>
            <p:cNvPr id="422" name="tx422"/>
            <p:cNvSpPr/>
            <p:nvPr/>
          </p:nvSpPr>
          <p:spPr>
            <a:xfrm>
              <a:off x="6335005" y="539214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57</a:t>
              </a:r>
            </a:p>
          </p:txBody>
        </p:sp>
        <p:sp>
          <p:nvSpPr>
            <p:cNvPr id="423" name="tx423"/>
            <p:cNvSpPr/>
            <p:nvPr/>
          </p:nvSpPr>
          <p:spPr>
            <a:xfrm>
              <a:off x="8827206" y="5391138"/>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a:t>
              </a:r>
            </a:p>
          </p:txBody>
        </p:sp>
        <p:sp>
          <p:nvSpPr>
            <p:cNvPr id="424" name="tx424"/>
            <p:cNvSpPr/>
            <p:nvPr/>
          </p:nvSpPr>
          <p:spPr>
            <a:xfrm>
              <a:off x="97505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2000</a:t>
              </a:r>
            </a:p>
          </p:txBody>
        </p:sp>
        <p:sp>
          <p:nvSpPr>
            <p:cNvPr id="425" name="tx425"/>
            <p:cNvSpPr/>
            <p:nvPr/>
          </p:nvSpPr>
          <p:spPr>
            <a:xfrm>
              <a:off x="128658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2001</a:t>
              </a:r>
            </a:p>
          </p:txBody>
        </p:sp>
        <p:sp>
          <p:nvSpPr>
            <p:cNvPr id="426" name="tx426"/>
            <p:cNvSpPr/>
            <p:nvPr/>
          </p:nvSpPr>
          <p:spPr>
            <a:xfrm>
              <a:off x="159810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2002</a:t>
              </a:r>
            </a:p>
          </p:txBody>
        </p:sp>
        <p:sp>
          <p:nvSpPr>
            <p:cNvPr id="427" name="tx427"/>
            <p:cNvSpPr/>
            <p:nvPr/>
          </p:nvSpPr>
          <p:spPr>
            <a:xfrm>
              <a:off x="1909632"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2003</a:t>
              </a:r>
            </a:p>
          </p:txBody>
        </p:sp>
        <p:sp>
          <p:nvSpPr>
            <p:cNvPr id="428" name="tx428"/>
            <p:cNvSpPr/>
            <p:nvPr/>
          </p:nvSpPr>
          <p:spPr>
            <a:xfrm>
              <a:off x="222115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2004</a:t>
              </a:r>
            </a:p>
          </p:txBody>
        </p:sp>
        <p:sp>
          <p:nvSpPr>
            <p:cNvPr id="429" name="tx429"/>
            <p:cNvSpPr/>
            <p:nvPr/>
          </p:nvSpPr>
          <p:spPr>
            <a:xfrm>
              <a:off x="253268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2005</a:t>
              </a:r>
            </a:p>
          </p:txBody>
        </p:sp>
        <p:sp>
          <p:nvSpPr>
            <p:cNvPr id="430" name="tx430"/>
            <p:cNvSpPr/>
            <p:nvPr/>
          </p:nvSpPr>
          <p:spPr>
            <a:xfrm>
              <a:off x="284420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2006</a:t>
              </a:r>
            </a:p>
          </p:txBody>
        </p:sp>
        <p:sp>
          <p:nvSpPr>
            <p:cNvPr id="431" name="tx431"/>
            <p:cNvSpPr/>
            <p:nvPr/>
          </p:nvSpPr>
          <p:spPr>
            <a:xfrm>
              <a:off x="315573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2007</a:t>
              </a:r>
            </a:p>
          </p:txBody>
        </p:sp>
        <p:sp>
          <p:nvSpPr>
            <p:cNvPr id="432" name="tx432"/>
            <p:cNvSpPr/>
            <p:nvPr/>
          </p:nvSpPr>
          <p:spPr>
            <a:xfrm>
              <a:off x="346725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2008</a:t>
              </a:r>
            </a:p>
          </p:txBody>
        </p:sp>
        <p:sp>
          <p:nvSpPr>
            <p:cNvPr id="433" name="tx433"/>
            <p:cNvSpPr/>
            <p:nvPr/>
          </p:nvSpPr>
          <p:spPr>
            <a:xfrm>
              <a:off x="377878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2009</a:t>
              </a:r>
            </a:p>
          </p:txBody>
        </p:sp>
        <p:sp>
          <p:nvSpPr>
            <p:cNvPr id="434" name="tx434"/>
            <p:cNvSpPr/>
            <p:nvPr/>
          </p:nvSpPr>
          <p:spPr>
            <a:xfrm>
              <a:off x="409030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2010</a:t>
              </a:r>
            </a:p>
          </p:txBody>
        </p:sp>
        <p:sp>
          <p:nvSpPr>
            <p:cNvPr id="435" name="tx435"/>
            <p:cNvSpPr/>
            <p:nvPr/>
          </p:nvSpPr>
          <p:spPr>
            <a:xfrm>
              <a:off x="440183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2011</a:t>
              </a:r>
            </a:p>
          </p:txBody>
        </p:sp>
        <p:sp>
          <p:nvSpPr>
            <p:cNvPr id="436" name="tx436"/>
            <p:cNvSpPr/>
            <p:nvPr/>
          </p:nvSpPr>
          <p:spPr>
            <a:xfrm>
              <a:off x="471335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2012</a:t>
              </a:r>
            </a:p>
          </p:txBody>
        </p:sp>
        <p:sp>
          <p:nvSpPr>
            <p:cNvPr id="437" name="tx437"/>
            <p:cNvSpPr/>
            <p:nvPr/>
          </p:nvSpPr>
          <p:spPr>
            <a:xfrm>
              <a:off x="5024883"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2013</a:t>
              </a:r>
            </a:p>
          </p:txBody>
        </p:sp>
        <p:sp>
          <p:nvSpPr>
            <p:cNvPr id="438" name="tx438"/>
            <p:cNvSpPr/>
            <p:nvPr/>
          </p:nvSpPr>
          <p:spPr>
            <a:xfrm>
              <a:off x="533640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2014</a:t>
              </a:r>
            </a:p>
          </p:txBody>
        </p:sp>
        <p:sp>
          <p:nvSpPr>
            <p:cNvPr id="439" name="tx439"/>
            <p:cNvSpPr/>
            <p:nvPr/>
          </p:nvSpPr>
          <p:spPr>
            <a:xfrm>
              <a:off x="564793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2015</a:t>
              </a:r>
            </a:p>
          </p:txBody>
        </p:sp>
        <p:sp>
          <p:nvSpPr>
            <p:cNvPr id="440" name="tx440"/>
            <p:cNvSpPr/>
            <p:nvPr/>
          </p:nvSpPr>
          <p:spPr>
            <a:xfrm>
              <a:off x="595945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2016</a:t>
              </a:r>
            </a:p>
          </p:txBody>
        </p:sp>
        <p:sp>
          <p:nvSpPr>
            <p:cNvPr id="441" name="tx441"/>
            <p:cNvSpPr/>
            <p:nvPr/>
          </p:nvSpPr>
          <p:spPr>
            <a:xfrm>
              <a:off x="627098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2017</a:t>
              </a:r>
            </a:p>
          </p:txBody>
        </p:sp>
        <p:sp>
          <p:nvSpPr>
            <p:cNvPr id="442" name="tx442"/>
            <p:cNvSpPr/>
            <p:nvPr/>
          </p:nvSpPr>
          <p:spPr>
            <a:xfrm>
              <a:off x="658250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443" name="tx443"/>
            <p:cNvSpPr/>
            <p:nvPr/>
          </p:nvSpPr>
          <p:spPr>
            <a:xfrm>
              <a:off x="689403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444" name="tx444"/>
            <p:cNvSpPr/>
            <p:nvPr/>
          </p:nvSpPr>
          <p:spPr>
            <a:xfrm>
              <a:off x="72055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445" name="tx445"/>
            <p:cNvSpPr/>
            <p:nvPr/>
          </p:nvSpPr>
          <p:spPr>
            <a:xfrm>
              <a:off x="751708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446" name="tx446"/>
            <p:cNvSpPr/>
            <p:nvPr/>
          </p:nvSpPr>
          <p:spPr>
            <a:xfrm>
              <a:off x="782860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447" name="tx447"/>
            <p:cNvSpPr/>
            <p:nvPr/>
          </p:nvSpPr>
          <p:spPr>
            <a:xfrm>
              <a:off x="8140134"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448" name="tx448"/>
            <p:cNvSpPr/>
            <p:nvPr/>
          </p:nvSpPr>
          <p:spPr>
            <a:xfrm>
              <a:off x="84516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2024</a:t>
              </a:r>
            </a:p>
          </p:txBody>
        </p:sp>
        <p:sp>
          <p:nvSpPr>
            <p:cNvPr id="449" name="tx449"/>
            <p:cNvSpPr/>
            <p:nvPr/>
          </p:nvSpPr>
          <p:spPr>
            <a:xfrm>
              <a:off x="876318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2025</a:t>
              </a:r>
            </a:p>
          </p:txBody>
        </p:sp>
        <p:sp>
          <p:nvSpPr>
            <p:cNvPr id="450" name="tx450"/>
            <p:cNvSpPr/>
            <p:nvPr/>
          </p:nvSpPr>
          <p:spPr>
            <a:xfrm>
              <a:off x="564147" y="5389950"/>
              <a:ext cx="285675"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HPVc</a:t>
              </a:r>
            </a:p>
          </p:txBody>
        </p:sp>
        <p:sp>
          <p:nvSpPr>
            <p:cNvPr id="451" name="tx451"/>
            <p:cNvSpPr/>
            <p:nvPr/>
          </p:nvSpPr>
          <p:spPr>
            <a:xfrm>
              <a:off x="539317" y="5057587"/>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MCV2</a:t>
              </a:r>
            </a:p>
          </p:txBody>
        </p:sp>
        <p:sp>
          <p:nvSpPr>
            <p:cNvPr id="452" name="tx452"/>
            <p:cNvSpPr/>
            <p:nvPr/>
          </p:nvSpPr>
          <p:spPr>
            <a:xfrm>
              <a:off x="551705" y="4726643"/>
              <a:ext cx="298117"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RCV1</a:t>
              </a:r>
            </a:p>
          </p:txBody>
        </p:sp>
        <p:sp>
          <p:nvSpPr>
            <p:cNvPr id="453" name="tx453"/>
            <p:cNvSpPr/>
            <p:nvPr/>
          </p:nvSpPr>
          <p:spPr>
            <a:xfrm>
              <a:off x="539317" y="4395699"/>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MCV1</a:t>
              </a:r>
            </a:p>
          </p:txBody>
        </p:sp>
        <p:sp>
          <p:nvSpPr>
            <p:cNvPr id="454" name="tx454"/>
            <p:cNvSpPr/>
            <p:nvPr/>
          </p:nvSpPr>
          <p:spPr>
            <a:xfrm>
              <a:off x="588976" y="4064754"/>
              <a:ext cx="260846"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IPVC</a:t>
              </a:r>
            </a:p>
          </p:txBody>
        </p:sp>
        <p:sp>
          <p:nvSpPr>
            <p:cNvPr id="455" name="tx455"/>
            <p:cNvSpPr/>
            <p:nvPr/>
          </p:nvSpPr>
          <p:spPr>
            <a:xfrm>
              <a:off x="607530" y="3736211"/>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IPV1</a:t>
              </a:r>
            </a:p>
          </p:txBody>
        </p:sp>
        <p:sp>
          <p:nvSpPr>
            <p:cNvPr id="456" name="tx456"/>
            <p:cNvSpPr/>
            <p:nvPr/>
          </p:nvSpPr>
          <p:spPr>
            <a:xfrm>
              <a:off x="539317" y="3402865"/>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PCVC</a:t>
              </a:r>
            </a:p>
          </p:txBody>
        </p:sp>
        <p:sp>
          <p:nvSpPr>
            <p:cNvPr id="457" name="tx457"/>
            <p:cNvSpPr/>
            <p:nvPr/>
          </p:nvSpPr>
          <p:spPr>
            <a:xfrm>
              <a:off x="508103" y="3052112"/>
              <a:ext cx="341719"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HepB3</a:t>
              </a:r>
            </a:p>
          </p:txBody>
        </p:sp>
        <p:sp>
          <p:nvSpPr>
            <p:cNvPr id="458" name="tx458"/>
            <p:cNvSpPr/>
            <p:nvPr/>
          </p:nvSpPr>
          <p:spPr>
            <a:xfrm>
              <a:off x="619972" y="2741959"/>
              <a:ext cx="22985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Hib3</a:t>
              </a:r>
            </a:p>
          </p:txBody>
        </p:sp>
        <p:sp>
          <p:nvSpPr>
            <p:cNvPr id="459" name="tx459"/>
            <p:cNvSpPr/>
            <p:nvPr/>
          </p:nvSpPr>
          <p:spPr>
            <a:xfrm>
              <a:off x="564147" y="2411015"/>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DTP3</a:t>
              </a:r>
            </a:p>
          </p:txBody>
        </p:sp>
        <p:sp>
          <p:nvSpPr>
            <p:cNvPr id="460" name="tx460"/>
            <p:cNvSpPr/>
            <p:nvPr/>
          </p:nvSpPr>
          <p:spPr>
            <a:xfrm>
              <a:off x="564147" y="2081489"/>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DTP1</a:t>
              </a:r>
            </a:p>
          </p:txBody>
        </p:sp>
        <p:sp>
          <p:nvSpPr>
            <p:cNvPr id="461" name="tx461"/>
            <p:cNvSpPr/>
            <p:nvPr/>
          </p:nvSpPr>
          <p:spPr>
            <a:xfrm>
              <a:off x="3179830" y="5953771"/>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pic>
          <p:nvPicPr>
            <p:cNvPr id="462" name="pic462"/>
            <p:cNvPicPr/>
            <p:nvPr/>
          </p:nvPicPr>
          <p:blipFill>
            <a:blip r:embed="rId2" cstate="print"/>
            <a:stretch>
              <a:fillRect/>
            </a:stretch>
          </p:blipFill>
          <p:spPr>
            <a:xfrm>
              <a:off x="4647033" y="5838594"/>
              <a:ext cx="2160000" cy="219455"/>
            </a:xfrm>
            <a:prstGeom prst="rect">
              <a:avLst/>
            </a:prstGeom>
          </p:spPr>
        </p:pic>
        <p:sp>
          <p:nvSpPr>
            <p:cNvPr id="463" name="pl463"/>
            <p:cNvSpPr/>
            <p:nvPr/>
          </p:nvSpPr>
          <p:spPr>
            <a:xfrm>
              <a:off x="465063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64" name="pl464"/>
            <p:cNvSpPr/>
            <p:nvPr/>
          </p:nvSpPr>
          <p:spPr>
            <a:xfrm>
              <a:off x="594231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65" name="pl465"/>
            <p:cNvSpPr/>
            <p:nvPr/>
          </p:nvSpPr>
          <p:spPr>
            <a:xfrm>
              <a:off x="615759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66" name="pl466"/>
            <p:cNvSpPr/>
            <p:nvPr/>
          </p:nvSpPr>
          <p:spPr>
            <a:xfrm>
              <a:off x="637287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67" name="pl467"/>
            <p:cNvSpPr/>
            <p:nvPr/>
          </p:nvSpPr>
          <p:spPr>
            <a:xfrm>
              <a:off x="658815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68" name="pl468"/>
            <p:cNvSpPr/>
            <p:nvPr/>
          </p:nvSpPr>
          <p:spPr>
            <a:xfrm>
              <a:off x="680343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69" name="pl469"/>
            <p:cNvSpPr/>
            <p:nvPr/>
          </p:nvSpPr>
          <p:spPr>
            <a:xfrm>
              <a:off x="465063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70" name="pl470"/>
            <p:cNvSpPr/>
            <p:nvPr/>
          </p:nvSpPr>
          <p:spPr>
            <a:xfrm>
              <a:off x="594231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71" name="pl471"/>
            <p:cNvSpPr/>
            <p:nvPr/>
          </p:nvSpPr>
          <p:spPr>
            <a:xfrm>
              <a:off x="615759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72" name="pl472"/>
            <p:cNvSpPr/>
            <p:nvPr/>
          </p:nvSpPr>
          <p:spPr>
            <a:xfrm>
              <a:off x="637287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73" name="pl473"/>
            <p:cNvSpPr/>
            <p:nvPr/>
          </p:nvSpPr>
          <p:spPr>
            <a:xfrm>
              <a:off x="658815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74" name="pl474"/>
            <p:cNvSpPr/>
            <p:nvPr/>
          </p:nvSpPr>
          <p:spPr>
            <a:xfrm>
              <a:off x="680343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75" name="tx475"/>
            <p:cNvSpPr/>
            <p:nvPr/>
          </p:nvSpPr>
          <p:spPr>
            <a:xfrm>
              <a:off x="4619555" y="612594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476" name="tx476"/>
            <p:cNvSpPr/>
            <p:nvPr/>
          </p:nvSpPr>
          <p:spPr>
            <a:xfrm>
              <a:off x="5880157"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477" name="tx477"/>
            <p:cNvSpPr/>
            <p:nvPr/>
          </p:nvSpPr>
          <p:spPr>
            <a:xfrm>
              <a:off x="6095437"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478" name="tx478"/>
            <p:cNvSpPr/>
            <p:nvPr/>
          </p:nvSpPr>
          <p:spPr>
            <a:xfrm>
              <a:off x="6310717"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479" name="tx479"/>
            <p:cNvSpPr/>
            <p:nvPr/>
          </p:nvSpPr>
          <p:spPr>
            <a:xfrm>
              <a:off x="6525997"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480" name="tx480"/>
            <p:cNvSpPr/>
            <p:nvPr/>
          </p:nvSpPr>
          <p:spPr>
            <a:xfrm>
              <a:off x="6710200" y="612594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481" name="tx481"/>
            <p:cNvSpPr/>
            <p:nvPr/>
          </p:nvSpPr>
          <p:spPr>
            <a:xfrm>
              <a:off x="912452" y="1330710"/>
              <a:ext cx="285159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Cyprus, 2000-2025</a:t>
              </a:r>
            </a:p>
          </p:txBody>
        </p:sp>
        <p:sp>
          <p:nvSpPr>
            <p:cNvPr id="482" name="tx482"/>
            <p:cNvSpPr/>
            <p:nvPr/>
          </p:nvSpPr>
          <p:spPr>
            <a:xfrm>
              <a:off x="4850723" y="6345398"/>
              <a:ext cx="422368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 </a:t>
              </a:r>
            </a:p>
          </p:txBody>
        </p:sp>
        <p:sp>
          <p:nvSpPr>
            <p:cNvPr id="483" name="tx483"/>
            <p:cNvSpPr/>
            <p:nvPr/>
          </p:nvSpPr>
          <p:spPr>
            <a:xfrm>
              <a:off x="6875336" y="6488255"/>
              <a:ext cx="2199074"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Stock information available from 2003.</a:t>
              </a:r>
            </a:p>
          </p:txBody>
        </p:sp>
        <p:sp>
          <p:nvSpPr>
            <p:cNvPr id="484" name="tx484"/>
            <p:cNvSpPr/>
            <p:nvPr/>
          </p:nvSpPr>
          <p:spPr>
            <a:xfrm>
              <a:off x="4340709" y="6586855"/>
              <a:ext cx="47337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An asterisk (*) indicates where there was a vaccine stockout at the national or subnational level.</a:t>
              </a:r>
            </a:p>
          </p:txBody>
        </p:sp>
      </p:grpSp>
      <p:sp>
        <p:nvSpPr>
          <p:cNvPr id="48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heatmap shows trends in vaccine coverage since 2000, with green cells indicating coverage of 90% or more.
In 2025, 9 out of 11 (82%) vaccines in the schedule achieved coverage of 90% or more. Vaccine coverage ranged from 83% to 99%.
Since 2007, estimates have been made for 5 new vaccines. IPVC is the newest vaccine reported (2021), which achieved 98% coverage in 2025.
In 2025, Cyprus did not report any stockouts of vaccines or supplies.</a:t>
            </a:r>
          </a:p>
        </p:txBody>
      </p:sp>
      <p:sp>
        <p:nvSpPr>
          <p:cNvPr id="48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coverage increased for six antigens, remained unchanged for two, and declined for three, indicating overall progress in routine immunization performance; nine achieved at least 90% coverage.</a:t>
            </a:r>
          </a:p>
        </p:txBody>
      </p:sp>
      <p:grpSp xmlns:pic="http://schemas.openxmlformats.org/drawingml/2006/picture">
        <p:nvGrpSpPr>
          <p:cNvPr id="487" name=""/>
          <p:cNvGrpSpPr/>
          <p:nvPr/>
        </p:nvGrpSpPr>
        <p:grpSpPr>
          <a:xfrm>
            <a:off x="292608" y="1005840"/>
            <a:ext cx="8595360" cy="28575"/>
            <a:chOff x="292608" y="1005840"/>
            <a:chExt cx="8595360" cy="28575"/>
          </a:xfrm>
        </p:grpSpPr>
        <p:sp>
          <p:nvSpPr>
            <p:cNvPr id="488"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89"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3901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3535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031682"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32801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650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434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8361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4287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40214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66140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92067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1439019" y="1318612"/>
              <a:ext cx="6481656" cy="0"/>
            </a:xfrm>
            <a:custGeom>
              <a:avLst/>
              <a:pathLst>
                <a:path w="6481656" h="0">
                  <a:moveTo>
                    <a:pt x="0" y="0"/>
                  </a:moveTo>
                  <a:lnTo>
                    <a:pt x="259266" y="0"/>
                  </a:lnTo>
                  <a:lnTo>
                    <a:pt x="518532" y="0"/>
                  </a:lnTo>
                  <a:lnTo>
                    <a:pt x="777798" y="0"/>
                  </a:lnTo>
                  <a:lnTo>
                    <a:pt x="1037065" y="0"/>
                  </a:lnTo>
                  <a:lnTo>
                    <a:pt x="1296331" y="0"/>
                  </a:lnTo>
                  <a:lnTo>
                    <a:pt x="1555597" y="0"/>
                  </a:lnTo>
                  <a:lnTo>
                    <a:pt x="1814863" y="0"/>
                  </a:lnTo>
                  <a:lnTo>
                    <a:pt x="2074130" y="0"/>
                  </a:lnTo>
                  <a:lnTo>
                    <a:pt x="2333396" y="0"/>
                  </a:lnTo>
                  <a:lnTo>
                    <a:pt x="2592662" y="0"/>
                  </a:lnTo>
                  <a:lnTo>
                    <a:pt x="2851928" y="0"/>
                  </a:lnTo>
                  <a:lnTo>
                    <a:pt x="3111195" y="0"/>
                  </a:lnTo>
                  <a:lnTo>
                    <a:pt x="3370461" y="0"/>
                  </a:lnTo>
                  <a:lnTo>
                    <a:pt x="3629727" y="0"/>
                  </a:lnTo>
                  <a:lnTo>
                    <a:pt x="3888994" y="0"/>
                  </a:lnTo>
                  <a:lnTo>
                    <a:pt x="4148260" y="0"/>
                  </a:lnTo>
                  <a:lnTo>
                    <a:pt x="4407526" y="0"/>
                  </a:lnTo>
                  <a:lnTo>
                    <a:pt x="4666792" y="0"/>
                  </a:lnTo>
                  <a:lnTo>
                    <a:pt x="4926059" y="0"/>
                  </a:lnTo>
                  <a:lnTo>
                    <a:pt x="5185325" y="0"/>
                  </a:lnTo>
                  <a:lnTo>
                    <a:pt x="5444591" y="0"/>
                  </a:lnTo>
                  <a:lnTo>
                    <a:pt x="5703857" y="0"/>
                  </a:lnTo>
                  <a:lnTo>
                    <a:pt x="5963124" y="0"/>
                  </a:lnTo>
                  <a:lnTo>
                    <a:pt x="6222390" y="0"/>
                  </a:lnTo>
                  <a:lnTo>
                    <a:pt x="6481656" y="0"/>
                  </a:lnTo>
                </a:path>
              </a:pathLst>
            </a:custGeom>
            <a:ln w="27101" cap="flat">
              <a:solidFill>
                <a:srgbClr val="F8766D">
                  <a:alpha val="100000"/>
                </a:srgbClr>
              </a:solidFill>
              <a:prstDash val="solid"/>
              <a:round/>
            </a:ln>
          </p:spPr>
          <p:txBody>
            <a:bodyPr/>
            <a:lstStyle/>
            <a:p/>
          </p:txBody>
        </p:sp>
        <p:sp>
          <p:nvSpPr>
            <p:cNvPr id="29" name="pl29"/>
            <p:cNvSpPr/>
            <p:nvPr/>
          </p:nvSpPr>
          <p:spPr>
            <a:xfrm>
              <a:off x="1439019" y="1318612"/>
              <a:ext cx="6481656" cy="199513"/>
            </a:xfrm>
            <a:custGeom>
              <a:avLst/>
              <a:pathLst>
                <a:path w="6481656" h="199513">
                  <a:moveTo>
                    <a:pt x="0" y="79805"/>
                  </a:moveTo>
                  <a:lnTo>
                    <a:pt x="259266" y="79805"/>
                  </a:lnTo>
                  <a:lnTo>
                    <a:pt x="518532" y="39902"/>
                  </a:lnTo>
                  <a:lnTo>
                    <a:pt x="777798" y="39902"/>
                  </a:lnTo>
                  <a:lnTo>
                    <a:pt x="1037065" y="39902"/>
                  </a:lnTo>
                  <a:lnTo>
                    <a:pt x="1296331" y="39902"/>
                  </a:lnTo>
                  <a:lnTo>
                    <a:pt x="1555597" y="79805"/>
                  </a:lnTo>
                  <a:lnTo>
                    <a:pt x="1814863" y="79805"/>
                  </a:lnTo>
                  <a:lnTo>
                    <a:pt x="2074130" y="79805"/>
                  </a:lnTo>
                  <a:lnTo>
                    <a:pt x="2333396" y="0"/>
                  </a:lnTo>
                  <a:lnTo>
                    <a:pt x="2592662" y="0"/>
                  </a:lnTo>
                  <a:lnTo>
                    <a:pt x="2851928" y="0"/>
                  </a:lnTo>
                  <a:lnTo>
                    <a:pt x="3111195" y="0"/>
                  </a:lnTo>
                  <a:lnTo>
                    <a:pt x="3370461" y="0"/>
                  </a:lnTo>
                  <a:lnTo>
                    <a:pt x="3629727" y="0"/>
                  </a:lnTo>
                  <a:lnTo>
                    <a:pt x="3888994" y="79805"/>
                  </a:lnTo>
                  <a:lnTo>
                    <a:pt x="4148260" y="79805"/>
                  </a:lnTo>
                  <a:lnTo>
                    <a:pt x="4407526" y="79805"/>
                  </a:lnTo>
                  <a:lnTo>
                    <a:pt x="4666792" y="0"/>
                  </a:lnTo>
                  <a:lnTo>
                    <a:pt x="4926059" y="119708"/>
                  </a:lnTo>
                  <a:lnTo>
                    <a:pt x="5185325" y="119708"/>
                  </a:lnTo>
                  <a:lnTo>
                    <a:pt x="5444591" y="119708"/>
                  </a:lnTo>
                  <a:lnTo>
                    <a:pt x="5703857" y="119708"/>
                  </a:lnTo>
                  <a:lnTo>
                    <a:pt x="5963124" y="159610"/>
                  </a:lnTo>
                  <a:lnTo>
                    <a:pt x="6222390" y="199513"/>
                  </a:lnTo>
                  <a:lnTo>
                    <a:pt x="6481656" y="39902"/>
                  </a:lnTo>
                </a:path>
              </a:pathLst>
            </a:custGeom>
            <a:ln w="27101" cap="flat">
              <a:solidFill>
                <a:srgbClr val="7CAE00">
                  <a:alpha val="100000"/>
                </a:srgbClr>
              </a:solidFill>
              <a:prstDash val="solid"/>
              <a:round/>
            </a:ln>
          </p:spPr>
          <p:txBody>
            <a:bodyPr/>
            <a:lstStyle/>
            <a:p/>
          </p:txBody>
        </p:sp>
        <p:sp>
          <p:nvSpPr>
            <p:cNvPr id="30" name="pl30"/>
            <p:cNvSpPr/>
            <p:nvPr/>
          </p:nvSpPr>
          <p:spPr>
            <a:xfrm>
              <a:off x="1439019" y="1318612"/>
              <a:ext cx="6481656" cy="678346"/>
            </a:xfrm>
            <a:custGeom>
              <a:avLst/>
              <a:pathLst>
                <a:path w="6481656" h="678346">
                  <a:moveTo>
                    <a:pt x="0" y="518735"/>
                  </a:moveTo>
                  <a:lnTo>
                    <a:pt x="259266" y="518735"/>
                  </a:lnTo>
                  <a:lnTo>
                    <a:pt x="518532" y="518735"/>
                  </a:lnTo>
                  <a:lnTo>
                    <a:pt x="777798" y="518735"/>
                  </a:lnTo>
                  <a:lnTo>
                    <a:pt x="1037065" y="518735"/>
                  </a:lnTo>
                  <a:lnTo>
                    <a:pt x="1296331" y="518735"/>
                  </a:lnTo>
                  <a:lnTo>
                    <a:pt x="1555597" y="478832"/>
                  </a:lnTo>
                  <a:lnTo>
                    <a:pt x="1814863" y="478832"/>
                  </a:lnTo>
                  <a:lnTo>
                    <a:pt x="2074130" y="478832"/>
                  </a:lnTo>
                  <a:lnTo>
                    <a:pt x="2333396" y="478832"/>
                  </a:lnTo>
                  <a:lnTo>
                    <a:pt x="2592662" y="478832"/>
                  </a:lnTo>
                  <a:lnTo>
                    <a:pt x="2851928" y="478832"/>
                  </a:lnTo>
                  <a:lnTo>
                    <a:pt x="3111195" y="518735"/>
                  </a:lnTo>
                  <a:lnTo>
                    <a:pt x="3370461" y="518735"/>
                  </a:lnTo>
                  <a:lnTo>
                    <a:pt x="3629727" y="518735"/>
                  </a:lnTo>
                  <a:lnTo>
                    <a:pt x="3888994" y="359124"/>
                  </a:lnTo>
                  <a:lnTo>
                    <a:pt x="4148260" y="359124"/>
                  </a:lnTo>
                  <a:lnTo>
                    <a:pt x="4407526" y="359124"/>
                  </a:lnTo>
                  <a:lnTo>
                    <a:pt x="4666792" y="359124"/>
                  </a:lnTo>
                  <a:lnTo>
                    <a:pt x="4926059" y="518735"/>
                  </a:lnTo>
                  <a:lnTo>
                    <a:pt x="5185325" y="518735"/>
                  </a:lnTo>
                  <a:lnTo>
                    <a:pt x="5444591" y="518735"/>
                  </a:lnTo>
                  <a:lnTo>
                    <a:pt x="5703857" y="598540"/>
                  </a:lnTo>
                  <a:lnTo>
                    <a:pt x="5963124" y="678346"/>
                  </a:lnTo>
                  <a:lnTo>
                    <a:pt x="6222390" y="0"/>
                  </a:lnTo>
                  <a:lnTo>
                    <a:pt x="6481656" y="319221"/>
                  </a:lnTo>
                </a:path>
              </a:pathLst>
            </a:custGeom>
            <a:ln w="27101" cap="flat">
              <a:solidFill>
                <a:srgbClr val="00BFC4">
                  <a:alpha val="100000"/>
                </a:srgbClr>
              </a:solidFill>
              <a:prstDash val="solid"/>
              <a:round/>
            </a:ln>
          </p:spPr>
          <p:txBody>
            <a:bodyPr/>
            <a:lstStyle/>
            <a:p/>
          </p:txBody>
        </p:sp>
        <p:sp>
          <p:nvSpPr>
            <p:cNvPr id="31" name="pl31"/>
            <p:cNvSpPr/>
            <p:nvPr/>
          </p:nvSpPr>
          <p:spPr>
            <a:xfrm>
              <a:off x="3253883" y="1358515"/>
              <a:ext cx="4666792" cy="718249"/>
            </a:xfrm>
            <a:custGeom>
              <a:avLst/>
              <a:pathLst>
                <a:path w="4666792" h="718249">
                  <a:moveTo>
                    <a:pt x="0" y="199513"/>
                  </a:moveTo>
                  <a:lnTo>
                    <a:pt x="259266" y="359124"/>
                  </a:lnTo>
                  <a:lnTo>
                    <a:pt x="518532" y="399027"/>
                  </a:lnTo>
                  <a:lnTo>
                    <a:pt x="777798" y="399027"/>
                  </a:lnTo>
                  <a:lnTo>
                    <a:pt x="1037065" y="399027"/>
                  </a:lnTo>
                  <a:lnTo>
                    <a:pt x="1296331" y="399027"/>
                  </a:lnTo>
                  <a:lnTo>
                    <a:pt x="1555597" y="399027"/>
                  </a:lnTo>
                  <a:lnTo>
                    <a:pt x="1814863" y="399027"/>
                  </a:lnTo>
                  <a:lnTo>
                    <a:pt x="2074130" y="399027"/>
                  </a:lnTo>
                  <a:lnTo>
                    <a:pt x="2333396" y="399027"/>
                  </a:lnTo>
                  <a:lnTo>
                    <a:pt x="2592662" y="399027"/>
                  </a:lnTo>
                  <a:lnTo>
                    <a:pt x="2851928" y="399027"/>
                  </a:lnTo>
                  <a:lnTo>
                    <a:pt x="3111195" y="399027"/>
                  </a:lnTo>
                  <a:lnTo>
                    <a:pt x="3370461" y="399027"/>
                  </a:lnTo>
                  <a:lnTo>
                    <a:pt x="3629727" y="399027"/>
                  </a:lnTo>
                  <a:lnTo>
                    <a:pt x="3888994" y="399027"/>
                  </a:lnTo>
                  <a:lnTo>
                    <a:pt x="4148260" y="718249"/>
                  </a:lnTo>
                  <a:lnTo>
                    <a:pt x="4407526" y="39902"/>
                  </a:lnTo>
                  <a:lnTo>
                    <a:pt x="4666792" y="0"/>
                  </a:lnTo>
                </a:path>
              </a:pathLst>
            </a:custGeom>
            <a:ln w="27101" cap="flat">
              <a:solidFill>
                <a:srgbClr val="C77CFF">
                  <a:alpha val="100000"/>
                </a:srgbClr>
              </a:solidFill>
              <a:prstDash val="solid"/>
              <a:round/>
            </a:ln>
          </p:spPr>
          <p:txBody>
            <a:bodyPr/>
            <a:lstStyle/>
            <a:p/>
          </p:txBody>
        </p:sp>
        <p:sp>
          <p:nvSpPr>
            <p:cNvPr id="32" name="pl32"/>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3" name="pt33"/>
            <p:cNvSpPr/>
            <p:nvPr/>
          </p:nvSpPr>
          <p:spPr>
            <a:xfrm>
              <a:off x="7882299" y="128023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7882299" y="1320139"/>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5" name="pt35"/>
            <p:cNvSpPr/>
            <p:nvPr/>
          </p:nvSpPr>
          <p:spPr>
            <a:xfrm>
              <a:off x="7882299" y="1599458"/>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6" name="pt36"/>
            <p:cNvSpPr/>
            <p:nvPr/>
          </p:nvSpPr>
          <p:spPr>
            <a:xfrm>
              <a:off x="7882299" y="1320139"/>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7" name="pt37"/>
            <p:cNvSpPr/>
            <p:nvPr/>
          </p:nvSpPr>
          <p:spPr>
            <a:xfrm>
              <a:off x="1400642" y="128023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8" name="pt38"/>
            <p:cNvSpPr/>
            <p:nvPr/>
          </p:nvSpPr>
          <p:spPr>
            <a:xfrm>
              <a:off x="1400642" y="1360041"/>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9" name="pt39"/>
            <p:cNvSpPr/>
            <p:nvPr/>
          </p:nvSpPr>
          <p:spPr>
            <a:xfrm>
              <a:off x="1400642" y="1798971"/>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40" name="pt40"/>
            <p:cNvSpPr/>
            <p:nvPr/>
          </p:nvSpPr>
          <p:spPr>
            <a:xfrm>
              <a:off x="3215506" y="1519652"/>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1" name="pl41"/>
            <p:cNvSpPr/>
            <p:nvPr/>
          </p:nvSpPr>
          <p:spPr>
            <a:xfrm>
              <a:off x="7930539" y="1078658"/>
              <a:ext cx="249403" cy="230825"/>
            </a:xfrm>
            <a:custGeom>
              <a:avLst/>
              <a:pathLst>
                <a:path w="249403" h="230825">
                  <a:moveTo>
                    <a:pt x="249403" y="0"/>
                  </a:moveTo>
                  <a:lnTo>
                    <a:pt x="0" y="230825"/>
                  </a:lnTo>
                </a:path>
              </a:pathLst>
            </a:custGeom>
          </p:spPr>
          <p:txBody>
            <a:bodyPr/>
            <a:lstStyle/>
            <a:p/>
          </p:txBody>
        </p:sp>
        <p:sp>
          <p:nvSpPr>
            <p:cNvPr id="42" name="pl42"/>
            <p:cNvSpPr/>
            <p:nvPr/>
          </p:nvSpPr>
          <p:spPr>
            <a:xfrm>
              <a:off x="7938855" y="1330543"/>
              <a:ext cx="241086" cy="26010"/>
            </a:xfrm>
            <a:custGeom>
              <a:avLst/>
              <a:pathLst>
                <a:path w="241086" h="26010">
                  <a:moveTo>
                    <a:pt x="241086" y="0"/>
                  </a:moveTo>
                  <a:lnTo>
                    <a:pt x="0" y="26010"/>
                  </a:lnTo>
                </a:path>
              </a:pathLst>
            </a:custGeom>
          </p:spPr>
          <p:txBody>
            <a:bodyPr/>
            <a:lstStyle/>
            <a:p/>
          </p:txBody>
        </p:sp>
        <p:sp>
          <p:nvSpPr>
            <p:cNvPr id="43" name="pl43"/>
            <p:cNvSpPr/>
            <p:nvPr/>
          </p:nvSpPr>
          <p:spPr>
            <a:xfrm>
              <a:off x="7931071" y="1367440"/>
              <a:ext cx="248871" cy="213677"/>
            </a:xfrm>
            <a:custGeom>
              <a:avLst/>
              <a:pathLst>
                <a:path w="248871" h="213677">
                  <a:moveTo>
                    <a:pt x="248871" y="213677"/>
                  </a:moveTo>
                  <a:lnTo>
                    <a:pt x="0" y="0"/>
                  </a:lnTo>
                </a:path>
              </a:pathLst>
            </a:custGeom>
          </p:spPr>
          <p:txBody>
            <a:bodyPr/>
            <a:lstStyle/>
            <a:p/>
          </p:txBody>
        </p:sp>
        <p:sp>
          <p:nvSpPr>
            <p:cNvPr id="44" name="pl44"/>
            <p:cNvSpPr/>
            <p:nvPr/>
          </p:nvSpPr>
          <p:spPr>
            <a:xfrm>
              <a:off x="7931175" y="1646718"/>
              <a:ext cx="248766" cy="210481"/>
            </a:xfrm>
            <a:custGeom>
              <a:avLst/>
              <a:pathLst>
                <a:path w="248766" h="210481">
                  <a:moveTo>
                    <a:pt x="248766" y="210481"/>
                  </a:moveTo>
                  <a:lnTo>
                    <a:pt x="0" y="0"/>
                  </a:lnTo>
                </a:path>
              </a:pathLst>
            </a:custGeom>
          </p:spPr>
          <p:txBody>
            <a:bodyPr/>
            <a:lstStyle/>
            <a:p/>
          </p:txBody>
        </p:sp>
        <p:sp>
          <p:nvSpPr>
            <p:cNvPr id="45" name="pg45"/>
            <p:cNvSpPr/>
            <p:nvPr/>
          </p:nvSpPr>
          <p:spPr>
            <a:xfrm>
              <a:off x="8111362" y="965366"/>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6" name="tx46"/>
            <p:cNvSpPr/>
            <p:nvPr/>
          </p:nvSpPr>
          <p:spPr>
            <a:xfrm>
              <a:off x="8134222" y="1006208"/>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99%</a:t>
              </a:r>
            </a:p>
          </p:txBody>
        </p:sp>
        <p:sp>
          <p:nvSpPr>
            <p:cNvPr id="47" name="pg47"/>
            <p:cNvSpPr/>
            <p:nvPr/>
          </p:nvSpPr>
          <p:spPr>
            <a:xfrm>
              <a:off x="8111362" y="1239067"/>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8" name="tx48"/>
            <p:cNvSpPr/>
            <p:nvPr/>
          </p:nvSpPr>
          <p:spPr>
            <a:xfrm>
              <a:off x="8134222" y="1279908"/>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98%</a:t>
              </a:r>
            </a:p>
          </p:txBody>
        </p:sp>
        <p:sp>
          <p:nvSpPr>
            <p:cNvPr id="49" name="pg49"/>
            <p:cNvSpPr/>
            <p:nvPr/>
          </p:nvSpPr>
          <p:spPr>
            <a:xfrm>
              <a:off x="8111362" y="1512886"/>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0" name="tx50"/>
            <p:cNvSpPr/>
            <p:nvPr/>
          </p:nvSpPr>
          <p:spPr>
            <a:xfrm>
              <a:off x="8134222" y="1553727"/>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98%</a:t>
              </a:r>
            </a:p>
          </p:txBody>
        </p:sp>
        <p:sp>
          <p:nvSpPr>
            <p:cNvPr id="51" name="pg51"/>
            <p:cNvSpPr/>
            <p:nvPr/>
          </p:nvSpPr>
          <p:spPr>
            <a:xfrm>
              <a:off x="8111362" y="1789041"/>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52" name="tx52"/>
            <p:cNvSpPr/>
            <p:nvPr/>
          </p:nvSpPr>
          <p:spPr>
            <a:xfrm>
              <a:off x="8134222" y="1829882"/>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91%</a:t>
              </a:r>
            </a:p>
          </p:txBody>
        </p:sp>
        <p:sp>
          <p:nvSpPr>
            <p:cNvPr id="53" name="tx53"/>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4" name="tx54"/>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5" name="tx55"/>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6" name="tx56"/>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7" name="tx57"/>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8" name="tx58"/>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9" name="tx59"/>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0" name="tx60"/>
            <p:cNvSpPr/>
            <p:nvPr/>
          </p:nvSpPr>
          <p:spPr>
            <a:xfrm rot="-5400000">
              <a:off x="12825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1" name="tx61"/>
            <p:cNvSpPr/>
            <p:nvPr/>
          </p:nvSpPr>
          <p:spPr>
            <a:xfrm rot="-5400000">
              <a:off x="257890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2" name="tx62"/>
            <p:cNvSpPr/>
            <p:nvPr/>
          </p:nvSpPr>
          <p:spPr>
            <a:xfrm rot="-5400000">
              <a:off x="3875235"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3" name="tx63"/>
            <p:cNvSpPr/>
            <p:nvPr/>
          </p:nvSpPr>
          <p:spPr>
            <a:xfrm rot="-5400000">
              <a:off x="5171567"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4" name="tx64"/>
            <p:cNvSpPr/>
            <p:nvPr/>
          </p:nvSpPr>
          <p:spPr>
            <a:xfrm rot="-5400000">
              <a:off x="62086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5" name="tx65"/>
            <p:cNvSpPr/>
            <p:nvPr/>
          </p:nvSpPr>
          <p:spPr>
            <a:xfrm rot="-5400000">
              <a:off x="646789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6" name="tx66"/>
            <p:cNvSpPr/>
            <p:nvPr/>
          </p:nvSpPr>
          <p:spPr>
            <a:xfrm rot="-5400000">
              <a:off x="672716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7" name="tx67"/>
            <p:cNvSpPr/>
            <p:nvPr/>
          </p:nvSpPr>
          <p:spPr>
            <a:xfrm rot="-5400000">
              <a:off x="698643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8" name="tx68"/>
            <p:cNvSpPr/>
            <p:nvPr/>
          </p:nvSpPr>
          <p:spPr>
            <a:xfrm rot="-5400000">
              <a:off x="7245663"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9" name="tx69"/>
            <p:cNvSpPr/>
            <p:nvPr/>
          </p:nvSpPr>
          <p:spPr>
            <a:xfrm rot="-5400000">
              <a:off x="750496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0" name="tx70"/>
            <p:cNvSpPr/>
            <p:nvPr/>
          </p:nvSpPr>
          <p:spPr>
            <a:xfrm rot="-5400000">
              <a:off x="776422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1" name="tx71"/>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2" name="pl72"/>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3" name="pl73"/>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4" name="pl74"/>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5" name="pl75"/>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6" name="tx76"/>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7" name="tx77"/>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8" name="tx78"/>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9" name="tx79"/>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0" name="tx80"/>
            <p:cNvSpPr/>
            <p:nvPr/>
          </p:nvSpPr>
          <p:spPr>
            <a:xfrm>
              <a:off x="803816" y="398022"/>
              <a:ext cx="451007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Cyprus, 2000-2025</a:t>
              </a:r>
            </a:p>
          </p:txBody>
        </p:sp>
        <p:sp>
          <p:nvSpPr>
            <p:cNvPr id="81" name="tx81"/>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2025, DTP1 coverage (a proxy for access to immunization services) was 91%.
DTP3 coverage - a marker of how well countries are delivering immunization services to children - exceeded the 90% target set for 2030.
WHO recommends that countries achieve at least 95% coverage with both the first (MCV1) and second (MCV2) doses of measles-containing vaccine. MCV1 provides initial protection and MCV2 ensures long-term immunity and closes gaps in coverage.
In 2025, MCV1 coverage was below, but close to the 95% target and MCV2 coverage exceeded the 95% target.
Between 2024 and 2025, 2 vaccines increased coverage, 1 declined and 1 remained the same.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11658600" cy="6400800"/>
            <a:chOff x="274320" y="365760"/>
            <a:chExt cx="11658600" cy="6400800"/>
          </a:xfrm>
        </p:grpSpPr>
        <p:sp>
          <p:nvSpPr>
            <p:cNvPr id="3" name="rc3"/>
            <p:cNvSpPr/>
            <p:nvPr/>
          </p:nvSpPr>
          <p:spPr>
            <a:xfrm>
              <a:off x="274320" y="365760"/>
              <a:ext cx="1165860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35901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103032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170164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7" name="rc7"/>
            <p:cNvSpPr/>
            <p:nvPr/>
          </p:nvSpPr>
          <p:spPr>
            <a:xfrm>
              <a:off x="343909" y="2198923"/>
              <a:ext cx="1585983" cy="105907"/>
            </a:xfrm>
            <a:prstGeom prst="rect">
              <a:avLst/>
            </a:prstGeom>
            <a:solidFill>
              <a:srgbClr val="D9D9D9">
                <a:alpha val="60000"/>
              </a:srgbClr>
            </a:solidFill>
          </p:spPr>
          <p:txBody>
            <a:bodyPr/>
            <a:lstStyle/>
            <a:p/>
          </p:txBody>
        </p:sp>
        <p:sp>
          <p:nvSpPr>
            <p:cNvPr id="8" name="pl8"/>
            <p:cNvSpPr/>
            <p:nvPr/>
          </p:nvSpPr>
          <p:spPr>
            <a:xfrm>
              <a:off x="1735211"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9" name="tx9"/>
            <p:cNvSpPr/>
            <p:nvPr/>
          </p:nvSpPr>
          <p:spPr>
            <a:xfrm>
              <a:off x="938366"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96%</a:t>
              </a:r>
            </a:p>
          </p:txBody>
        </p:sp>
        <p:sp>
          <p:nvSpPr>
            <p:cNvPr id="10" name="pt10"/>
            <p:cNvSpPr/>
            <p:nvPr/>
          </p:nvSpPr>
          <p:spPr>
            <a:xfrm>
              <a:off x="1356196" y="52798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1" name="pt11"/>
            <p:cNvSpPr/>
            <p:nvPr/>
          </p:nvSpPr>
          <p:spPr>
            <a:xfrm>
              <a:off x="1456893" y="517392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2" name="pt12"/>
            <p:cNvSpPr/>
            <p:nvPr/>
          </p:nvSpPr>
          <p:spPr>
            <a:xfrm>
              <a:off x="1490459" y="506802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3" name="pt13"/>
            <p:cNvSpPr/>
            <p:nvPr/>
          </p:nvSpPr>
          <p:spPr>
            <a:xfrm>
              <a:off x="1490459" y="496211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4" name="pt14"/>
            <p:cNvSpPr/>
            <p:nvPr/>
          </p:nvSpPr>
          <p:spPr>
            <a:xfrm>
              <a:off x="1490459" y="485620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5" name="pt15"/>
            <p:cNvSpPr/>
            <p:nvPr/>
          </p:nvSpPr>
          <p:spPr>
            <a:xfrm>
              <a:off x="1524025" y="4750298"/>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6" name="pt16"/>
            <p:cNvSpPr/>
            <p:nvPr/>
          </p:nvSpPr>
          <p:spPr>
            <a:xfrm>
              <a:off x="1557591" y="464439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 name="pt17"/>
            <p:cNvSpPr/>
            <p:nvPr/>
          </p:nvSpPr>
          <p:spPr>
            <a:xfrm>
              <a:off x="1557591" y="453848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 name="pt18"/>
            <p:cNvSpPr/>
            <p:nvPr/>
          </p:nvSpPr>
          <p:spPr>
            <a:xfrm>
              <a:off x="1557591" y="443257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 name="pt19"/>
            <p:cNvSpPr/>
            <p:nvPr/>
          </p:nvSpPr>
          <p:spPr>
            <a:xfrm>
              <a:off x="1557591" y="432666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 name="pt20"/>
            <p:cNvSpPr/>
            <p:nvPr/>
          </p:nvSpPr>
          <p:spPr>
            <a:xfrm>
              <a:off x="1557591" y="422076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1" name="pt21"/>
            <p:cNvSpPr/>
            <p:nvPr/>
          </p:nvSpPr>
          <p:spPr>
            <a:xfrm>
              <a:off x="1658288" y="411485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 name="pt22"/>
            <p:cNvSpPr/>
            <p:nvPr/>
          </p:nvSpPr>
          <p:spPr>
            <a:xfrm>
              <a:off x="1658288" y="400894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 name="pt23"/>
            <p:cNvSpPr/>
            <p:nvPr/>
          </p:nvSpPr>
          <p:spPr>
            <a:xfrm>
              <a:off x="1691854" y="390303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4" name="pt24"/>
            <p:cNvSpPr/>
            <p:nvPr/>
          </p:nvSpPr>
          <p:spPr>
            <a:xfrm>
              <a:off x="1725420" y="37971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5" name="pt25"/>
            <p:cNvSpPr/>
            <p:nvPr/>
          </p:nvSpPr>
          <p:spPr>
            <a:xfrm>
              <a:off x="1725420" y="369122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 name="pt26"/>
            <p:cNvSpPr/>
            <p:nvPr/>
          </p:nvSpPr>
          <p:spPr>
            <a:xfrm>
              <a:off x="1725420" y="358531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 name="pt27"/>
            <p:cNvSpPr/>
            <p:nvPr/>
          </p:nvSpPr>
          <p:spPr>
            <a:xfrm>
              <a:off x="1725420" y="347940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 name="pt28"/>
            <p:cNvSpPr/>
            <p:nvPr/>
          </p:nvSpPr>
          <p:spPr>
            <a:xfrm>
              <a:off x="1725420" y="337350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 name="pt29"/>
            <p:cNvSpPr/>
            <p:nvPr/>
          </p:nvSpPr>
          <p:spPr>
            <a:xfrm>
              <a:off x="1725420" y="326759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 name="pt30"/>
            <p:cNvSpPr/>
            <p:nvPr/>
          </p:nvSpPr>
          <p:spPr>
            <a:xfrm>
              <a:off x="1725420" y="31616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 name="pt31"/>
            <p:cNvSpPr/>
            <p:nvPr/>
          </p:nvSpPr>
          <p:spPr>
            <a:xfrm>
              <a:off x="1758986" y="30557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 name="pt32"/>
            <p:cNvSpPr/>
            <p:nvPr/>
          </p:nvSpPr>
          <p:spPr>
            <a:xfrm>
              <a:off x="1758986" y="294987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 name="pt33"/>
            <p:cNvSpPr/>
            <p:nvPr/>
          </p:nvSpPr>
          <p:spPr>
            <a:xfrm>
              <a:off x="1758986" y="284396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 name="pt34"/>
            <p:cNvSpPr/>
            <p:nvPr/>
          </p:nvSpPr>
          <p:spPr>
            <a:xfrm>
              <a:off x="1758986" y="273805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 name="pt35"/>
            <p:cNvSpPr/>
            <p:nvPr/>
          </p:nvSpPr>
          <p:spPr>
            <a:xfrm>
              <a:off x="1758986" y="263214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6" name="pt36"/>
            <p:cNvSpPr/>
            <p:nvPr/>
          </p:nvSpPr>
          <p:spPr>
            <a:xfrm>
              <a:off x="1758986" y="25262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7" name="pt37"/>
            <p:cNvSpPr/>
            <p:nvPr/>
          </p:nvSpPr>
          <p:spPr>
            <a:xfrm>
              <a:off x="1758986" y="24203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8" name="pt38"/>
            <p:cNvSpPr/>
            <p:nvPr/>
          </p:nvSpPr>
          <p:spPr>
            <a:xfrm>
              <a:off x="1758986" y="231442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 name="pt39"/>
            <p:cNvSpPr/>
            <p:nvPr/>
          </p:nvSpPr>
          <p:spPr>
            <a:xfrm>
              <a:off x="1792551" y="220852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 name="pt40"/>
            <p:cNvSpPr/>
            <p:nvPr/>
          </p:nvSpPr>
          <p:spPr>
            <a:xfrm>
              <a:off x="1792551" y="21026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 name="pt41"/>
            <p:cNvSpPr/>
            <p:nvPr/>
          </p:nvSpPr>
          <p:spPr>
            <a:xfrm>
              <a:off x="1792551" y="19967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 name="pt42"/>
            <p:cNvSpPr/>
            <p:nvPr/>
          </p:nvSpPr>
          <p:spPr>
            <a:xfrm>
              <a:off x="1792551" y="189079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3" name="pt43"/>
            <p:cNvSpPr/>
            <p:nvPr/>
          </p:nvSpPr>
          <p:spPr>
            <a:xfrm>
              <a:off x="1792551" y="17848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4" name="pt44"/>
            <p:cNvSpPr/>
            <p:nvPr/>
          </p:nvSpPr>
          <p:spPr>
            <a:xfrm>
              <a:off x="1792551" y="167898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5" name="pt45"/>
            <p:cNvSpPr/>
            <p:nvPr/>
          </p:nvSpPr>
          <p:spPr>
            <a:xfrm>
              <a:off x="1792551" y="157307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6" name="pt46"/>
            <p:cNvSpPr/>
            <p:nvPr/>
          </p:nvSpPr>
          <p:spPr>
            <a:xfrm>
              <a:off x="1792551" y="146716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7" name="pt47"/>
            <p:cNvSpPr/>
            <p:nvPr/>
          </p:nvSpPr>
          <p:spPr>
            <a:xfrm>
              <a:off x="1792551" y="136126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8" name="pt48"/>
            <p:cNvSpPr/>
            <p:nvPr/>
          </p:nvSpPr>
          <p:spPr>
            <a:xfrm>
              <a:off x="1792551" y="12553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 name="pt49"/>
            <p:cNvSpPr/>
            <p:nvPr/>
          </p:nvSpPr>
          <p:spPr>
            <a:xfrm>
              <a:off x="1792551" y="114944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 name="pt50"/>
            <p:cNvSpPr/>
            <p:nvPr/>
          </p:nvSpPr>
          <p:spPr>
            <a:xfrm>
              <a:off x="1792551"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1" name="tx51"/>
            <p:cNvSpPr/>
            <p:nvPr/>
          </p:nvSpPr>
          <p:spPr>
            <a:xfrm>
              <a:off x="1077116" y="5292799"/>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EST</a:t>
              </a:r>
            </a:p>
          </p:txBody>
        </p:sp>
        <p:sp>
          <p:nvSpPr>
            <p:cNvPr id="52" name="tx52"/>
            <p:cNvSpPr/>
            <p:nvPr/>
          </p:nvSpPr>
          <p:spPr>
            <a:xfrm>
              <a:off x="1155766" y="5186891"/>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53" name="tx53"/>
            <p:cNvSpPr/>
            <p:nvPr/>
          </p:nvSpPr>
          <p:spPr>
            <a:xfrm>
              <a:off x="1242278" y="5082925"/>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54" name="tx54"/>
            <p:cNvSpPr/>
            <p:nvPr/>
          </p:nvSpPr>
          <p:spPr>
            <a:xfrm>
              <a:off x="1206954" y="4977017"/>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55" name="tx55"/>
            <p:cNvSpPr/>
            <p:nvPr/>
          </p:nvSpPr>
          <p:spPr>
            <a:xfrm>
              <a:off x="1202529" y="486916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56" name="tx56"/>
            <p:cNvSpPr/>
            <p:nvPr/>
          </p:nvSpPr>
          <p:spPr>
            <a:xfrm>
              <a:off x="1249370" y="4764232"/>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57" name="tx57"/>
            <p:cNvSpPr/>
            <p:nvPr/>
          </p:nvSpPr>
          <p:spPr>
            <a:xfrm>
              <a:off x="1269661" y="4657354"/>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58" name="tx58"/>
            <p:cNvSpPr/>
            <p:nvPr/>
          </p:nvSpPr>
          <p:spPr>
            <a:xfrm>
              <a:off x="1265274" y="4551447"/>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59" name="tx59"/>
            <p:cNvSpPr/>
            <p:nvPr/>
          </p:nvSpPr>
          <p:spPr>
            <a:xfrm>
              <a:off x="1282936" y="4446510"/>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60" name="tx60"/>
            <p:cNvSpPr/>
            <p:nvPr/>
          </p:nvSpPr>
          <p:spPr>
            <a:xfrm>
              <a:off x="1282936" y="4341573"/>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61" name="tx61"/>
            <p:cNvSpPr/>
            <p:nvPr/>
          </p:nvSpPr>
          <p:spPr>
            <a:xfrm>
              <a:off x="1260849" y="4233724"/>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62" name="tx62"/>
            <p:cNvSpPr/>
            <p:nvPr/>
          </p:nvSpPr>
          <p:spPr>
            <a:xfrm>
              <a:off x="1374822" y="4128787"/>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AUT</a:t>
              </a:r>
            </a:p>
          </p:txBody>
        </p:sp>
        <p:sp>
          <p:nvSpPr>
            <p:cNvPr id="63" name="tx63"/>
            <p:cNvSpPr/>
            <p:nvPr/>
          </p:nvSpPr>
          <p:spPr>
            <a:xfrm>
              <a:off x="1410145" y="4023850"/>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64" name="tx64"/>
            <p:cNvSpPr/>
            <p:nvPr/>
          </p:nvSpPr>
          <p:spPr>
            <a:xfrm>
              <a:off x="1408310" y="3916002"/>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65" name="tx65"/>
            <p:cNvSpPr/>
            <p:nvPr/>
          </p:nvSpPr>
          <p:spPr>
            <a:xfrm>
              <a:off x="1441954" y="3810095"/>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CZE</a:t>
              </a:r>
            </a:p>
          </p:txBody>
        </p:sp>
        <p:sp>
          <p:nvSpPr>
            <p:cNvPr id="66" name="tx66"/>
            <p:cNvSpPr/>
            <p:nvPr/>
          </p:nvSpPr>
          <p:spPr>
            <a:xfrm>
              <a:off x="1433103" y="3706128"/>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67" name="tx67"/>
            <p:cNvSpPr/>
            <p:nvPr/>
          </p:nvSpPr>
          <p:spPr>
            <a:xfrm>
              <a:off x="1433103" y="3599250"/>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68" name="tx68"/>
            <p:cNvSpPr/>
            <p:nvPr/>
          </p:nvSpPr>
          <p:spPr>
            <a:xfrm>
              <a:off x="1424292" y="3492372"/>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69" name="tx69"/>
            <p:cNvSpPr/>
            <p:nvPr/>
          </p:nvSpPr>
          <p:spPr>
            <a:xfrm>
              <a:off x="1433103" y="3386465"/>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70" name="tx70"/>
            <p:cNvSpPr/>
            <p:nvPr/>
          </p:nvSpPr>
          <p:spPr>
            <a:xfrm>
              <a:off x="1419867" y="3280557"/>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71" name="tx71"/>
            <p:cNvSpPr/>
            <p:nvPr/>
          </p:nvSpPr>
          <p:spPr>
            <a:xfrm>
              <a:off x="1433103" y="317465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72" name="tx72"/>
            <p:cNvSpPr/>
            <p:nvPr/>
          </p:nvSpPr>
          <p:spPr>
            <a:xfrm>
              <a:off x="1466669" y="3070683"/>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73" name="tx73"/>
            <p:cNvSpPr/>
            <p:nvPr/>
          </p:nvSpPr>
          <p:spPr>
            <a:xfrm>
              <a:off x="1484253" y="2964776"/>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74" name="tx74"/>
            <p:cNvSpPr/>
            <p:nvPr/>
          </p:nvSpPr>
          <p:spPr>
            <a:xfrm>
              <a:off x="1506457" y="2858868"/>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75" name="tx75"/>
            <p:cNvSpPr/>
            <p:nvPr/>
          </p:nvSpPr>
          <p:spPr>
            <a:xfrm>
              <a:off x="1515190" y="2751020"/>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76" name="tx76"/>
            <p:cNvSpPr/>
            <p:nvPr/>
          </p:nvSpPr>
          <p:spPr>
            <a:xfrm>
              <a:off x="1462244" y="2645074"/>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77" name="tx77"/>
            <p:cNvSpPr/>
            <p:nvPr/>
          </p:nvSpPr>
          <p:spPr>
            <a:xfrm>
              <a:off x="1466630" y="2539205"/>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78" name="tx78"/>
            <p:cNvSpPr/>
            <p:nvPr/>
          </p:nvSpPr>
          <p:spPr>
            <a:xfrm>
              <a:off x="1475442" y="2433298"/>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79" name="tx79"/>
            <p:cNvSpPr/>
            <p:nvPr/>
          </p:nvSpPr>
          <p:spPr>
            <a:xfrm>
              <a:off x="1471056" y="2327390"/>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80" name="tx80"/>
            <p:cNvSpPr/>
            <p:nvPr/>
          </p:nvSpPr>
          <p:spPr>
            <a:xfrm>
              <a:off x="1504621" y="2221483"/>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81" name="tx81"/>
            <p:cNvSpPr/>
            <p:nvPr/>
          </p:nvSpPr>
          <p:spPr>
            <a:xfrm>
              <a:off x="1509085" y="2117516"/>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82" name="tx82"/>
            <p:cNvSpPr/>
            <p:nvPr/>
          </p:nvSpPr>
          <p:spPr>
            <a:xfrm>
              <a:off x="1495849" y="2010638"/>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83" name="tx83"/>
            <p:cNvSpPr/>
            <p:nvPr/>
          </p:nvSpPr>
          <p:spPr>
            <a:xfrm>
              <a:off x="1535558" y="1903761"/>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84" name="tx84"/>
            <p:cNvSpPr/>
            <p:nvPr/>
          </p:nvSpPr>
          <p:spPr>
            <a:xfrm>
              <a:off x="1517819" y="1799794"/>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85" name="tx85"/>
            <p:cNvSpPr/>
            <p:nvPr/>
          </p:nvSpPr>
          <p:spPr>
            <a:xfrm>
              <a:off x="1513433" y="1692916"/>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86" name="tx86"/>
            <p:cNvSpPr/>
            <p:nvPr/>
          </p:nvSpPr>
          <p:spPr>
            <a:xfrm>
              <a:off x="1509085" y="1587979"/>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87" name="tx87"/>
            <p:cNvSpPr/>
            <p:nvPr/>
          </p:nvSpPr>
          <p:spPr>
            <a:xfrm>
              <a:off x="1482612" y="1480092"/>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MCO</a:t>
              </a:r>
            </a:p>
          </p:txBody>
        </p:sp>
        <p:sp>
          <p:nvSpPr>
            <p:cNvPr id="88" name="tx88"/>
            <p:cNvSpPr/>
            <p:nvPr/>
          </p:nvSpPr>
          <p:spPr>
            <a:xfrm>
              <a:off x="1491424" y="1374185"/>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89" name="tx89"/>
            <p:cNvSpPr/>
            <p:nvPr/>
          </p:nvSpPr>
          <p:spPr>
            <a:xfrm>
              <a:off x="1509008" y="1268277"/>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90" name="tx90"/>
            <p:cNvSpPr/>
            <p:nvPr/>
          </p:nvSpPr>
          <p:spPr>
            <a:xfrm>
              <a:off x="1509085" y="1164349"/>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91" name="tx91"/>
            <p:cNvSpPr/>
            <p:nvPr/>
          </p:nvSpPr>
          <p:spPr>
            <a:xfrm>
              <a:off x="1504621" y="105650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92" name="rc92"/>
            <p:cNvSpPr/>
            <p:nvPr/>
          </p:nvSpPr>
          <p:spPr>
            <a:xfrm>
              <a:off x="343909" y="875080"/>
              <a:ext cx="1585983" cy="4659927"/>
            </a:xfrm>
            <a:prstGeom prst="rect">
              <a:avLst/>
            </a:prstGeom>
            <a:ln w="13550" cap="rnd">
              <a:solidFill>
                <a:srgbClr val="999999">
                  <a:alpha val="100000"/>
                </a:srgbClr>
              </a:solidFill>
              <a:prstDash val="solid"/>
              <a:round/>
            </a:ln>
          </p:spPr>
          <p:txBody>
            <a:bodyPr/>
            <a:lstStyle/>
            <a:p/>
          </p:txBody>
        </p:sp>
        <p:sp>
          <p:nvSpPr>
            <p:cNvPr id="93" name="pl93"/>
            <p:cNvSpPr/>
            <p:nvPr/>
          </p:nvSpPr>
          <p:spPr>
            <a:xfrm>
              <a:off x="201458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268590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335721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96" name="rc96"/>
            <p:cNvSpPr/>
            <p:nvPr/>
          </p:nvSpPr>
          <p:spPr>
            <a:xfrm>
              <a:off x="1999482" y="1881200"/>
              <a:ext cx="1585983" cy="105907"/>
            </a:xfrm>
            <a:prstGeom prst="rect">
              <a:avLst/>
            </a:prstGeom>
            <a:solidFill>
              <a:srgbClr val="D9D9D9">
                <a:alpha val="60000"/>
              </a:srgbClr>
            </a:solidFill>
          </p:spPr>
          <p:txBody>
            <a:bodyPr/>
            <a:lstStyle/>
            <a:p/>
          </p:txBody>
        </p:sp>
        <p:sp>
          <p:nvSpPr>
            <p:cNvPr id="97" name="pl97"/>
            <p:cNvSpPr/>
            <p:nvPr/>
          </p:nvSpPr>
          <p:spPr>
            <a:xfrm>
              <a:off x="3323652"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98" name="tx98"/>
            <p:cNvSpPr/>
            <p:nvPr/>
          </p:nvSpPr>
          <p:spPr>
            <a:xfrm>
              <a:off x="2526807"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94%</a:t>
              </a:r>
            </a:p>
          </p:txBody>
        </p:sp>
        <p:sp>
          <p:nvSpPr>
            <p:cNvPr id="99" name="pt99"/>
            <p:cNvSpPr/>
            <p:nvPr/>
          </p:nvSpPr>
          <p:spPr>
            <a:xfrm>
              <a:off x="2978203" y="52798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0" name="pt100"/>
            <p:cNvSpPr/>
            <p:nvPr/>
          </p:nvSpPr>
          <p:spPr>
            <a:xfrm>
              <a:off x="3078901" y="517392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1" name="pt101"/>
            <p:cNvSpPr/>
            <p:nvPr/>
          </p:nvSpPr>
          <p:spPr>
            <a:xfrm>
              <a:off x="3078901" y="506802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2" name="pt102"/>
            <p:cNvSpPr/>
            <p:nvPr/>
          </p:nvSpPr>
          <p:spPr>
            <a:xfrm>
              <a:off x="3078901" y="49621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3" name="pt103"/>
            <p:cNvSpPr/>
            <p:nvPr/>
          </p:nvSpPr>
          <p:spPr>
            <a:xfrm>
              <a:off x="3112466" y="485620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4" name="pt104"/>
            <p:cNvSpPr/>
            <p:nvPr/>
          </p:nvSpPr>
          <p:spPr>
            <a:xfrm>
              <a:off x="3112466" y="475029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5" name="pt105"/>
            <p:cNvSpPr/>
            <p:nvPr/>
          </p:nvSpPr>
          <p:spPr>
            <a:xfrm>
              <a:off x="3146032" y="464439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06" name="pt106"/>
            <p:cNvSpPr/>
            <p:nvPr/>
          </p:nvSpPr>
          <p:spPr>
            <a:xfrm>
              <a:off x="3146032" y="453848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07" name="pt107"/>
            <p:cNvSpPr/>
            <p:nvPr/>
          </p:nvSpPr>
          <p:spPr>
            <a:xfrm>
              <a:off x="3146032" y="443257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08" name="pt108"/>
            <p:cNvSpPr/>
            <p:nvPr/>
          </p:nvSpPr>
          <p:spPr>
            <a:xfrm>
              <a:off x="3146032" y="432666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09" name="pt109"/>
            <p:cNvSpPr/>
            <p:nvPr/>
          </p:nvSpPr>
          <p:spPr>
            <a:xfrm>
              <a:off x="3179598" y="422076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0" name="pt110"/>
            <p:cNvSpPr/>
            <p:nvPr/>
          </p:nvSpPr>
          <p:spPr>
            <a:xfrm>
              <a:off x="3213164" y="411485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1" name="pt111"/>
            <p:cNvSpPr/>
            <p:nvPr/>
          </p:nvSpPr>
          <p:spPr>
            <a:xfrm>
              <a:off x="3213164" y="400894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2" name="pt112"/>
            <p:cNvSpPr/>
            <p:nvPr/>
          </p:nvSpPr>
          <p:spPr>
            <a:xfrm>
              <a:off x="3213164" y="390303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3" name="pt113"/>
            <p:cNvSpPr/>
            <p:nvPr/>
          </p:nvSpPr>
          <p:spPr>
            <a:xfrm>
              <a:off x="3213164" y="379713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4" name="pt114"/>
            <p:cNvSpPr/>
            <p:nvPr/>
          </p:nvSpPr>
          <p:spPr>
            <a:xfrm>
              <a:off x="3246730" y="369122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5" name="pt115"/>
            <p:cNvSpPr/>
            <p:nvPr/>
          </p:nvSpPr>
          <p:spPr>
            <a:xfrm>
              <a:off x="3280295" y="358531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6" name="pt116"/>
            <p:cNvSpPr/>
            <p:nvPr/>
          </p:nvSpPr>
          <p:spPr>
            <a:xfrm>
              <a:off x="3280295" y="347940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7" name="pt117"/>
            <p:cNvSpPr/>
            <p:nvPr/>
          </p:nvSpPr>
          <p:spPr>
            <a:xfrm>
              <a:off x="3313861" y="337350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8" name="pt118"/>
            <p:cNvSpPr/>
            <p:nvPr/>
          </p:nvSpPr>
          <p:spPr>
            <a:xfrm>
              <a:off x="3313861" y="326759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9" name="pt119"/>
            <p:cNvSpPr/>
            <p:nvPr/>
          </p:nvSpPr>
          <p:spPr>
            <a:xfrm>
              <a:off x="3313861" y="31616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0" name="pt120"/>
            <p:cNvSpPr/>
            <p:nvPr/>
          </p:nvSpPr>
          <p:spPr>
            <a:xfrm>
              <a:off x="3347427" y="30557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1" name="pt121"/>
            <p:cNvSpPr/>
            <p:nvPr/>
          </p:nvSpPr>
          <p:spPr>
            <a:xfrm>
              <a:off x="3347427" y="294987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2" name="pt122"/>
            <p:cNvSpPr/>
            <p:nvPr/>
          </p:nvSpPr>
          <p:spPr>
            <a:xfrm>
              <a:off x="3347427" y="284396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3" name="pt123"/>
            <p:cNvSpPr/>
            <p:nvPr/>
          </p:nvSpPr>
          <p:spPr>
            <a:xfrm>
              <a:off x="3347427" y="273805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4" name="pt124"/>
            <p:cNvSpPr/>
            <p:nvPr/>
          </p:nvSpPr>
          <p:spPr>
            <a:xfrm>
              <a:off x="3347427" y="263214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5" name="pt125"/>
            <p:cNvSpPr/>
            <p:nvPr/>
          </p:nvSpPr>
          <p:spPr>
            <a:xfrm>
              <a:off x="3380993" y="25262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6" name="pt126"/>
            <p:cNvSpPr/>
            <p:nvPr/>
          </p:nvSpPr>
          <p:spPr>
            <a:xfrm>
              <a:off x="3380993" y="24203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7" name="pt127"/>
            <p:cNvSpPr/>
            <p:nvPr/>
          </p:nvSpPr>
          <p:spPr>
            <a:xfrm>
              <a:off x="3380993" y="231442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8" name="pt128"/>
            <p:cNvSpPr/>
            <p:nvPr/>
          </p:nvSpPr>
          <p:spPr>
            <a:xfrm>
              <a:off x="3380993" y="220852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9" name="pt129"/>
            <p:cNvSpPr/>
            <p:nvPr/>
          </p:nvSpPr>
          <p:spPr>
            <a:xfrm>
              <a:off x="3414559" y="21026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0" name="pt130"/>
            <p:cNvSpPr/>
            <p:nvPr/>
          </p:nvSpPr>
          <p:spPr>
            <a:xfrm>
              <a:off x="3414559" y="19967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1" name="pt131"/>
            <p:cNvSpPr/>
            <p:nvPr/>
          </p:nvSpPr>
          <p:spPr>
            <a:xfrm>
              <a:off x="3414559" y="189079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2" name="pt132"/>
            <p:cNvSpPr/>
            <p:nvPr/>
          </p:nvSpPr>
          <p:spPr>
            <a:xfrm>
              <a:off x="3414559" y="17848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3" name="pt133"/>
            <p:cNvSpPr/>
            <p:nvPr/>
          </p:nvSpPr>
          <p:spPr>
            <a:xfrm>
              <a:off x="3414559" y="167898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4" name="pt134"/>
            <p:cNvSpPr/>
            <p:nvPr/>
          </p:nvSpPr>
          <p:spPr>
            <a:xfrm>
              <a:off x="3448124" y="157307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5" name="pt135"/>
            <p:cNvSpPr/>
            <p:nvPr/>
          </p:nvSpPr>
          <p:spPr>
            <a:xfrm>
              <a:off x="3448124" y="146716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6" name="pt136"/>
            <p:cNvSpPr/>
            <p:nvPr/>
          </p:nvSpPr>
          <p:spPr>
            <a:xfrm>
              <a:off x="3448124" y="136126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7" name="pt137"/>
            <p:cNvSpPr/>
            <p:nvPr/>
          </p:nvSpPr>
          <p:spPr>
            <a:xfrm>
              <a:off x="3448124" y="12553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8" name="pt138"/>
            <p:cNvSpPr/>
            <p:nvPr/>
          </p:nvSpPr>
          <p:spPr>
            <a:xfrm>
              <a:off x="3448124" y="114944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9" name="pt139"/>
            <p:cNvSpPr/>
            <p:nvPr/>
          </p:nvSpPr>
          <p:spPr>
            <a:xfrm>
              <a:off x="3448124"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40" name="tx140"/>
            <p:cNvSpPr/>
            <p:nvPr/>
          </p:nvSpPr>
          <p:spPr>
            <a:xfrm>
              <a:off x="2699123" y="5292799"/>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EST</a:t>
              </a:r>
            </a:p>
          </p:txBody>
        </p:sp>
        <p:sp>
          <p:nvSpPr>
            <p:cNvPr id="141" name="tx141"/>
            <p:cNvSpPr/>
            <p:nvPr/>
          </p:nvSpPr>
          <p:spPr>
            <a:xfrm>
              <a:off x="2795434" y="5187862"/>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AUT</a:t>
              </a:r>
            </a:p>
          </p:txBody>
        </p:sp>
        <p:sp>
          <p:nvSpPr>
            <p:cNvPr id="142" name="tx142"/>
            <p:cNvSpPr/>
            <p:nvPr/>
          </p:nvSpPr>
          <p:spPr>
            <a:xfrm>
              <a:off x="2804246" y="5082925"/>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143" name="tx143"/>
            <p:cNvSpPr/>
            <p:nvPr/>
          </p:nvSpPr>
          <p:spPr>
            <a:xfrm>
              <a:off x="2777773" y="4975077"/>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144" name="tx144"/>
            <p:cNvSpPr/>
            <p:nvPr/>
          </p:nvSpPr>
          <p:spPr>
            <a:xfrm>
              <a:off x="2820150" y="4870140"/>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145" name="tx145"/>
            <p:cNvSpPr/>
            <p:nvPr/>
          </p:nvSpPr>
          <p:spPr>
            <a:xfrm>
              <a:off x="2837812" y="4764232"/>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146" name="tx146"/>
            <p:cNvSpPr/>
            <p:nvPr/>
          </p:nvSpPr>
          <p:spPr>
            <a:xfrm>
              <a:off x="2902237" y="4657354"/>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147" name="tx147"/>
            <p:cNvSpPr/>
            <p:nvPr/>
          </p:nvSpPr>
          <p:spPr>
            <a:xfrm>
              <a:off x="2897851" y="4553388"/>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148" name="tx148"/>
            <p:cNvSpPr/>
            <p:nvPr/>
          </p:nvSpPr>
          <p:spPr>
            <a:xfrm>
              <a:off x="2862527" y="4447480"/>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149" name="tx149"/>
            <p:cNvSpPr/>
            <p:nvPr/>
          </p:nvSpPr>
          <p:spPr>
            <a:xfrm>
              <a:off x="2858102" y="4339632"/>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150" name="tx150"/>
            <p:cNvSpPr/>
            <p:nvPr/>
          </p:nvSpPr>
          <p:spPr>
            <a:xfrm>
              <a:off x="2904943" y="4234695"/>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151" name="tx151"/>
            <p:cNvSpPr/>
            <p:nvPr/>
          </p:nvSpPr>
          <p:spPr>
            <a:xfrm>
              <a:off x="2925234" y="412781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152" name="tx152"/>
            <p:cNvSpPr/>
            <p:nvPr/>
          </p:nvSpPr>
          <p:spPr>
            <a:xfrm>
              <a:off x="2920847" y="402191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153" name="tx153"/>
            <p:cNvSpPr/>
            <p:nvPr/>
          </p:nvSpPr>
          <p:spPr>
            <a:xfrm>
              <a:off x="2960635" y="3917943"/>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154" name="tx154"/>
            <p:cNvSpPr/>
            <p:nvPr/>
          </p:nvSpPr>
          <p:spPr>
            <a:xfrm>
              <a:off x="2916422" y="3810095"/>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155" name="tx155"/>
            <p:cNvSpPr/>
            <p:nvPr/>
          </p:nvSpPr>
          <p:spPr>
            <a:xfrm>
              <a:off x="2963186" y="3704187"/>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156" name="tx156"/>
            <p:cNvSpPr/>
            <p:nvPr/>
          </p:nvSpPr>
          <p:spPr>
            <a:xfrm>
              <a:off x="2996752" y="3598241"/>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157" name="tx157"/>
            <p:cNvSpPr/>
            <p:nvPr/>
          </p:nvSpPr>
          <p:spPr>
            <a:xfrm>
              <a:off x="2992365" y="3492372"/>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158" name="tx158"/>
            <p:cNvSpPr/>
            <p:nvPr/>
          </p:nvSpPr>
          <p:spPr>
            <a:xfrm>
              <a:off x="3065718" y="3388406"/>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159" name="tx159"/>
            <p:cNvSpPr/>
            <p:nvPr/>
          </p:nvSpPr>
          <p:spPr>
            <a:xfrm>
              <a:off x="3008308" y="3280557"/>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160" name="tx160"/>
            <p:cNvSpPr/>
            <p:nvPr/>
          </p:nvSpPr>
          <p:spPr>
            <a:xfrm>
              <a:off x="3021545" y="317465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161" name="tx161"/>
            <p:cNvSpPr/>
            <p:nvPr/>
          </p:nvSpPr>
          <p:spPr>
            <a:xfrm>
              <a:off x="3055111" y="3070683"/>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162" name="tx162"/>
            <p:cNvSpPr/>
            <p:nvPr/>
          </p:nvSpPr>
          <p:spPr>
            <a:xfrm>
              <a:off x="3063961" y="2964776"/>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163" name="tx163"/>
            <p:cNvSpPr/>
            <p:nvPr/>
          </p:nvSpPr>
          <p:spPr>
            <a:xfrm>
              <a:off x="3046299" y="2856928"/>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164" name="tx164"/>
            <p:cNvSpPr/>
            <p:nvPr/>
          </p:nvSpPr>
          <p:spPr>
            <a:xfrm>
              <a:off x="3046299" y="2750981"/>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165" name="tx165"/>
            <p:cNvSpPr/>
            <p:nvPr/>
          </p:nvSpPr>
          <p:spPr>
            <a:xfrm>
              <a:off x="3063883" y="2645113"/>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166" name="tx166"/>
            <p:cNvSpPr/>
            <p:nvPr/>
          </p:nvSpPr>
          <p:spPr>
            <a:xfrm>
              <a:off x="3097527" y="2539205"/>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CZE</a:t>
              </a:r>
            </a:p>
          </p:txBody>
        </p:sp>
        <p:sp>
          <p:nvSpPr>
            <p:cNvPr id="167" name="tx167"/>
            <p:cNvSpPr/>
            <p:nvPr/>
          </p:nvSpPr>
          <p:spPr>
            <a:xfrm>
              <a:off x="3084251" y="2433259"/>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168" name="tx168"/>
            <p:cNvSpPr/>
            <p:nvPr/>
          </p:nvSpPr>
          <p:spPr>
            <a:xfrm>
              <a:off x="3088676" y="232739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169" name="tx169"/>
            <p:cNvSpPr/>
            <p:nvPr/>
          </p:nvSpPr>
          <p:spPr>
            <a:xfrm>
              <a:off x="3088638" y="2221483"/>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170" name="tx170"/>
            <p:cNvSpPr/>
            <p:nvPr/>
          </p:nvSpPr>
          <p:spPr>
            <a:xfrm>
              <a:off x="3122242" y="2117516"/>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171" name="tx171"/>
            <p:cNvSpPr/>
            <p:nvPr/>
          </p:nvSpPr>
          <p:spPr>
            <a:xfrm>
              <a:off x="3139826" y="2011609"/>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172" name="tx172"/>
            <p:cNvSpPr/>
            <p:nvPr/>
          </p:nvSpPr>
          <p:spPr>
            <a:xfrm>
              <a:off x="3126629" y="190376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173" name="tx173"/>
            <p:cNvSpPr/>
            <p:nvPr/>
          </p:nvSpPr>
          <p:spPr>
            <a:xfrm>
              <a:off x="3157566" y="1797853"/>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174" name="tx174"/>
            <p:cNvSpPr/>
            <p:nvPr/>
          </p:nvSpPr>
          <p:spPr>
            <a:xfrm>
              <a:off x="3126629" y="169194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175" name="tx175"/>
            <p:cNvSpPr/>
            <p:nvPr/>
          </p:nvSpPr>
          <p:spPr>
            <a:xfrm>
              <a:off x="3151422" y="1587009"/>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176" name="tx176"/>
            <p:cNvSpPr/>
            <p:nvPr/>
          </p:nvSpPr>
          <p:spPr>
            <a:xfrm>
              <a:off x="3173392" y="1482072"/>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177" name="tx177"/>
            <p:cNvSpPr/>
            <p:nvPr/>
          </p:nvSpPr>
          <p:spPr>
            <a:xfrm>
              <a:off x="3169006" y="1375194"/>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178" name="tx178"/>
            <p:cNvSpPr/>
            <p:nvPr/>
          </p:nvSpPr>
          <p:spPr>
            <a:xfrm>
              <a:off x="3164658" y="1270257"/>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179" name="tx179"/>
            <p:cNvSpPr/>
            <p:nvPr/>
          </p:nvSpPr>
          <p:spPr>
            <a:xfrm>
              <a:off x="3138185" y="1162370"/>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MCO</a:t>
              </a:r>
            </a:p>
          </p:txBody>
        </p:sp>
        <p:sp>
          <p:nvSpPr>
            <p:cNvPr id="180" name="tx180"/>
            <p:cNvSpPr/>
            <p:nvPr/>
          </p:nvSpPr>
          <p:spPr>
            <a:xfrm>
              <a:off x="3164658" y="1058442"/>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181" name="rc181"/>
            <p:cNvSpPr/>
            <p:nvPr/>
          </p:nvSpPr>
          <p:spPr>
            <a:xfrm>
              <a:off x="1999482" y="875080"/>
              <a:ext cx="1585983" cy="4659927"/>
            </a:xfrm>
            <a:prstGeom prst="rect">
              <a:avLst/>
            </a:prstGeom>
            <a:ln w="13550" cap="rnd">
              <a:solidFill>
                <a:srgbClr val="999999">
                  <a:alpha val="100000"/>
                </a:srgbClr>
              </a:solidFill>
              <a:prstDash val="solid"/>
              <a:round/>
            </a:ln>
          </p:spPr>
          <p:txBody>
            <a:bodyPr/>
            <a:lstStyle/>
            <a:p/>
          </p:txBody>
        </p:sp>
        <p:sp>
          <p:nvSpPr>
            <p:cNvPr id="182" name="pl182"/>
            <p:cNvSpPr/>
            <p:nvPr/>
          </p:nvSpPr>
          <p:spPr>
            <a:xfrm>
              <a:off x="367015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83" name="pl183"/>
            <p:cNvSpPr/>
            <p:nvPr/>
          </p:nvSpPr>
          <p:spPr>
            <a:xfrm>
              <a:off x="434147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84" name="pl184"/>
            <p:cNvSpPr/>
            <p:nvPr/>
          </p:nvSpPr>
          <p:spPr>
            <a:xfrm>
              <a:off x="501279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85" name="rc185"/>
            <p:cNvSpPr/>
            <p:nvPr/>
          </p:nvSpPr>
          <p:spPr>
            <a:xfrm>
              <a:off x="3655055" y="2198923"/>
              <a:ext cx="1585983" cy="105907"/>
            </a:xfrm>
            <a:prstGeom prst="rect">
              <a:avLst/>
            </a:prstGeom>
            <a:solidFill>
              <a:srgbClr val="D9D9D9">
                <a:alpha val="60000"/>
              </a:srgbClr>
            </a:solidFill>
          </p:spPr>
          <p:txBody>
            <a:bodyPr/>
            <a:lstStyle/>
            <a:p/>
          </p:txBody>
        </p:sp>
        <p:sp>
          <p:nvSpPr>
            <p:cNvPr id="186" name="pl186"/>
            <p:cNvSpPr/>
            <p:nvPr/>
          </p:nvSpPr>
          <p:spPr>
            <a:xfrm>
              <a:off x="5079923"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87" name="tx187"/>
            <p:cNvSpPr/>
            <p:nvPr/>
          </p:nvSpPr>
          <p:spPr>
            <a:xfrm>
              <a:off x="4283077"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97%</a:t>
              </a:r>
            </a:p>
          </p:txBody>
        </p:sp>
        <p:sp>
          <p:nvSpPr>
            <p:cNvPr id="188" name="pt188"/>
            <p:cNvSpPr/>
            <p:nvPr/>
          </p:nvSpPr>
          <p:spPr>
            <a:xfrm>
              <a:off x="4667342" y="52798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89" name="pt189"/>
            <p:cNvSpPr/>
            <p:nvPr/>
          </p:nvSpPr>
          <p:spPr>
            <a:xfrm>
              <a:off x="4768039" y="517392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0" name="pt190"/>
            <p:cNvSpPr/>
            <p:nvPr/>
          </p:nvSpPr>
          <p:spPr>
            <a:xfrm>
              <a:off x="4801605" y="506802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1" name="pt191"/>
            <p:cNvSpPr/>
            <p:nvPr/>
          </p:nvSpPr>
          <p:spPr>
            <a:xfrm>
              <a:off x="4801605" y="496211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2" name="pt192"/>
            <p:cNvSpPr/>
            <p:nvPr/>
          </p:nvSpPr>
          <p:spPr>
            <a:xfrm>
              <a:off x="4868737" y="485620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3" name="pt193"/>
            <p:cNvSpPr/>
            <p:nvPr/>
          </p:nvSpPr>
          <p:spPr>
            <a:xfrm>
              <a:off x="4868737" y="4750298"/>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4" name="pt194"/>
            <p:cNvSpPr/>
            <p:nvPr/>
          </p:nvSpPr>
          <p:spPr>
            <a:xfrm>
              <a:off x="4868737" y="464439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5" name="pt195"/>
            <p:cNvSpPr/>
            <p:nvPr/>
          </p:nvSpPr>
          <p:spPr>
            <a:xfrm>
              <a:off x="4868737" y="453848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6" name="pt196"/>
            <p:cNvSpPr/>
            <p:nvPr/>
          </p:nvSpPr>
          <p:spPr>
            <a:xfrm>
              <a:off x="4902303" y="443257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7" name="pt197"/>
            <p:cNvSpPr/>
            <p:nvPr/>
          </p:nvSpPr>
          <p:spPr>
            <a:xfrm>
              <a:off x="4902303" y="432666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8" name="pt198"/>
            <p:cNvSpPr/>
            <p:nvPr/>
          </p:nvSpPr>
          <p:spPr>
            <a:xfrm>
              <a:off x="4969434" y="422076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9" name="pt199"/>
            <p:cNvSpPr/>
            <p:nvPr/>
          </p:nvSpPr>
          <p:spPr>
            <a:xfrm>
              <a:off x="4969434" y="411485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0" name="pt200"/>
            <p:cNvSpPr/>
            <p:nvPr/>
          </p:nvSpPr>
          <p:spPr>
            <a:xfrm>
              <a:off x="5003000" y="400894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1" name="pt201"/>
            <p:cNvSpPr/>
            <p:nvPr/>
          </p:nvSpPr>
          <p:spPr>
            <a:xfrm>
              <a:off x="5036566" y="390303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2" name="pt202"/>
            <p:cNvSpPr/>
            <p:nvPr/>
          </p:nvSpPr>
          <p:spPr>
            <a:xfrm>
              <a:off x="5036566" y="37971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3" name="pt203"/>
            <p:cNvSpPr/>
            <p:nvPr/>
          </p:nvSpPr>
          <p:spPr>
            <a:xfrm>
              <a:off x="5036566" y="369122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4" name="pt204"/>
            <p:cNvSpPr/>
            <p:nvPr/>
          </p:nvSpPr>
          <p:spPr>
            <a:xfrm>
              <a:off x="5036566" y="358531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5" name="pt205"/>
            <p:cNvSpPr/>
            <p:nvPr/>
          </p:nvSpPr>
          <p:spPr>
            <a:xfrm>
              <a:off x="5036566" y="347940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6" name="pt206"/>
            <p:cNvSpPr/>
            <p:nvPr/>
          </p:nvSpPr>
          <p:spPr>
            <a:xfrm>
              <a:off x="5036566" y="337350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7" name="pt207"/>
            <p:cNvSpPr/>
            <p:nvPr/>
          </p:nvSpPr>
          <p:spPr>
            <a:xfrm>
              <a:off x="5036566" y="326759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8" name="pt208"/>
            <p:cNvSpPr/>
            <p:nvPr/>
          </p:nvSpPr>
          <p:spPr>
            <a:xfrm>
              <a:off x="5070132" y="31616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9" name="pt209"/>
            <p:cNvSpPr/>
            <p:nvPr/>
          </p:nvSpPr>
          <p:spPr>
            <a:xfrm>
              <a:off x="5070132" y="30557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0" name="pt210"/>
            <p:cNvSpPr/>
            <p:nvPr/>
          </p:nvSpPr>
          <p:spPr>
            <a:xfrm>
              <a:off x="5070132" y="294987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1" name="pt211"/>
            <p:cNvSpPr/>
            <p:nvPr/>
          </p:nvSpPr>
          <p:spPr>
            <a:xfrm>
              <a:off x="5070132" y="284396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2" name="pt212"/>
            <p:cNvSpPr/>
            <p:nvPr/>
          </p:nvSpPr>
          <p:spPr>
            <a:xfrm>
              <a:off x="5070132" y="273805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3" name="pt213"/>
            <p:cNvSpPr/>
            <p:nvPr/>
          </p:nvSpPr>
          <p:spPr>
            <a:xfrm>
              <a:off x="5070132" y="263214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4" name="pt214"/>
            <p:cNvSpPr/>
            <p:nvPr/>
          </p:nvSpPr>
          <p:spPr>
            <a:xfrm>
              <a:off x="5070132" y="25262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5" name="pt215"/>
            <p:cNvSpPr/>
            <p:nvPr/>
          </p:nvSpPr>
          <p:spPr>
            <a:xfrm>
              <a:off x="5070132" y="24203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6" name="pt216"/>
            <p:cNvSpPr/>
            <p:nvPr/>
          </p:nvSpPr>
          <p:spPr>
            <a:xfrm>
              <a:off x="5103697" y="231442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7" name="pt217"/>
            <p:cNvSpPr/>
            <p:nvPr/>
          </p:nvSpPr>
          <p:spPr>
            <a:xfrm>
              <a:off x="5103697" y="220852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8" name="pt218"/>
            <p:cNvSpPr/>
            <p:nvPr/>
          </p:nvSpPr>
          <p:spPr>
            <a:xfrm>
              <a:off x="5103697" y="21026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9" name="pt219"/>
            <p:cNvSpPr/>
            <p:nvPr/>
          </p:nvSpPr>
          <p:spPr>
            <a:xfrm>
              <a:off x="5103697" y="19967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0" name="pt220"/>
            <p:cNvSpPr/>
            <p:nvPr/>
          </p:nvSpPr>
          <p:spPr>
            <a:xfrm>
              <a:off x="5103697" y="189079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1" name="pt221"/>
            <p:cNvSpPr/>
            <p:nvPr/>
          </p:nvSpPr>
          <p:spPr>
            <a:xfrm>
              <a:off x="5103697" y="17848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2" name="pt222"/>
            <p:cNvSpPr/>
            <p:nvPr/>
          </p:nvSpPr>
          <p:spPr>
            <a:xfrm>
              <a:off x="5103697" y="167898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3" name="pt223"/>
            <p:cNvSpPr/>
            <p:nvPr/>
          </p:nvSpPr>
          <p:spPr>
            <a:xfrm>
              <a:off x="5103697" y="157307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4" name="pt224"/>
            <p:cNvSpPr/>
            <p:nvPr/>
          </p:nvSpPr>
          <p:spPr>
            <a:xfrm>
              <a:off x="5103697" y="146716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5" name="pt225"/>
            <p:cNvSpPr/>
            <p:nvPr/>
          </p:nvSpPr>
          <p:spPr>
            <a:xfrm>
              <a:off x="5103697" y="136126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6" name="pt226"/>
            <p:cNvSpPr/>
            <p:nvPr/>
          </p:nvSpPr>
          <p:spPr>
            <a:xfrm>
              <a:off x="5103697" y="12553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7" name="pt227"/>
            <p:cNvSpPr/>
            <p:nvPr/>
          </p:nvSpPr>
          <p:spPr>
            <a:xfrm>
              <a:off x="5103697" y="114944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8" name="pt228"/>
            <p:cNvSpPr/>
            <p:nvPr/>
          </p:nvSpPr>
          <p:spPr>
            <a:xfrm>
              <a:off x="5103697"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9" name="tx229"/>
            <p:cNvSpPr/>
            <p:nvPr/>
          </p:nvSpPr>
          <p:spPr>
            <a:xfrm>
              <a:off x="4388262" y="5292799"/>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EST</a:t>
              </a:r>
            </a:p>
          </p:txBody>
        </p:sp>
        <p:sp>
          <p:nvSpPr>
            <p:cNvPr id="230" name="tx230"/>
            <p:cNvSpPr/>
            <p:nvPr/>
          </p:nvSpPr>
          <p:spPr>
            <a:xfrm>
              <a:off x="4466912" y="5186891"/>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231" name="tx231"/>
            <p:cNvSpPr/>
            <p:nvPr/>
          </p:nvSpPr>
          <p:spPr>
            <a:xfrm>
              <a:off x="4518100" y="5082925"/>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232" name="tx232"/>
            <p:cNvSpPr/>
            <p:nvPr/>
          </p:nvSpPr>
          <p:spPr>
            <a:xfrm>
              <a:off x="4513675" y="497507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233" name="tx233"/>
            <p:cNvSpPr/>
            <p:nvPr/>
          </p:nvSpPr>
          <p:spPr>
            <a:xfrm>
              <a:off x="4576420" y="4869169"/>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234" name="tx234"/>
            <p:cNvSpPr/>
            <p:nvPr/>
          </p:nvSpPr>
          <p:spPr>
            <a:xfrm>
              <a:off x="4594082" y="4764232"/>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235" name="tx235"/>
            <p:cNvSpPr/>
            <p:nvPr/>
          </p:nvSpPr>
          <p:spPr>
            <a:xfrm>
              <a:off x="4594082" y="4659295"/>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236" name="tx236"/>
            <p:cNvSpPr/>
            <p:nvPr/>
          </p:nvSpPr>
          <p:spPr>
            <a:xfrm>
              <a:off x="4571995" y="4551447"/>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237" name="tx237"/>
            <p:cNvSpPr/>
            <p:nvPr/>
          </p:nvSpPr>
          <p:spPr>
            <a:xfrm>
              <a:off x="4614373" y="444553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238" name="tx238"/>
            <p:cNvSpPr/>
            <p:nvPr/>
          </p:nvSpPr>
          <p:spPr>
            <a:xfrm>
              <a:off x="4654121" y="4341573"/>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239" name="tx239"/>
            <p:cNvSpPr/>
            <p:nvPr/>
          </p:nvSpPr>
          <p:spPr>
            <a:xfrm>
              <a:off x="4685968" y="4234695"/>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AUT</a:t>
              </a:r>
            </a:p>
          </p:txBody>
        </p:sp>
        <p:sp>
          <p:nvSpPr>
            <p:cNvPr id="240" name="tx240"/>
            <p:cNvSpPr/>
            <p:nvPr/>
          </p:nvSpPr>
          <p:spPr>
            <a:xfrm>
              <a:off x="4721291" y="4129758"/>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241" name="tx241"/>
            <p:cNvSpPr/>
            <p:nvPr/>
          </p:nvSpPr>
          <p:spPr>
            <a:xfrm>
              <a:off x="4719456" y="4021910"/>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242" name="tx242"/>
            <p:cNvSpPr/>
            <p:nvPr/>
          </p:nvSpPr>
          <p:spPr>
            <a:xfrm>
              <a:off x="4753100" y="3916002"/>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CZE</a:t>
              </a:r>
            </a:p>
          </p:txBody>
        </p:sp>
        <p:sp>
          <p:nvSpPr>
            <p:cNvPr id="243" name="tx243"/>
            <p:cNvSpPr/>
            <p:nvPr/>
          </p:nvSpPr>
          <p:spPr>
            <a:xfrm>
              <a:off x="4744249" y="3812035"/>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244" name="tx244"/>
            <p:cNvSpPr/>
            <p:nvPr/>
          </p:nvSpPr>
          <p:spPr>
            <a:xfrm>
              <a:off x="4744249" y="3705158"/>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245" name="tx245"/>
            <p:cNvSpPr/>
            <p:nvPr/>
          </p:nvSpPr>
          <p:spPr>
            <a:xfrm>
              <a:off x="4744249" y="359828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246" name="tx246"/>
            <p:cNvSpPr/>
            <p:nvPr/>
          </p:nvSpPr>
          <p:spPr>
            <a:xfrm>
              <a:off x="4731013" y="3492372"/>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247" name="tx247"/>
            <p:cNvSpPr/>
            <p:nvPr/>
          </p:nvSpPr>
          <p:spPr>
            <a:xfrm>
              <a:off x="4744249" y="3386465"/>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248" name="tx248"/>
            <p:cNvSpPr/>
            <p:nvPr/>
          </p:nvSpPr>
          <p:spPr>
            <a:xfrm>
              <a:off x="4748636" y="328055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249" name="tx249"/>
            <p:cNvSpPr/>
            <p:nvPr/>
          </p:nvSpPr>
          <p:spPr>
            <a:xfrm>
              <a:off x="4777815" y="317659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250" name="tx250"/>
            <p:cNvSpPr/>
            <p:nvPr/>
          </p:nvSpPr>
          <p:spPr>
            <a:xfrm>
              <a:off x="4817603" y="3070683"/>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251" name="tx251"/>
            <p:cNvSpPr/>
            <p:nvPr/>
          </p:nvSpPr>
          <p:spPr>
            <a:xfrm>
              <a:off x="4826336" y="2962835"/>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252" name="tx252"/>
            <p:cNvSpPr/>
            <p:nvPr/>
          </p:nvSpPr>
          <p:spPr>
            <a:xfrm>
              <a:off x="4795477" y="2857898"/>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253" name="tx253"/>
            <p:cNvSpPr/>
            <p:nvPr/>
          </p:nvSpPr>
          <p:spPr>
            <a:xfrm>
              <a:off x="4769004" y="2751020"/>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254" name="tx254"/>
            <p:cNvSpPr/>
            <p:nvPr/>
          </p:nvSpPr>
          <p:spPr>
            <a:xfrm>
              <a:off x="4773390" y="2645074"/>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255" name="tx255"/>
            <p:cNvSpPr/>
            <p:nvPr/>
          </p:nvSpPr>
          <p:spPr>
            <a:xfrm>
              <a:off x="4777776" y="2539205"/>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256" name="tx256"/>
            <p:cNvSpPr/>
            <p:nvPr/>
          </p:nvSpPr>
          <p:spPr>
            <a:xfrm>
              <a:off x="4786588" y="2433298"/>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257" name="tx257"/>
            <p:cNvSpPr/>
            <p:nvPr/>
          </p:nvSpPr>
          <p:spPr>
            <a:xfrm>
              <a:off x="4828965" y="232933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258" name="tx258"/>
            <p:cNvSpPr/>
            <p:nvPr/>
          </p:nvSpPr>
          <p:spPr>
            <a:xfrm>
              <a:off x="4815767" y="2221483"/>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259" name="tx259"/>
            <p:cNvSpPr/>
            <p:nvPr/>
          </p:nvSpPr>
          <p:spPr>
            <a:xfrm>
              <a:off x="4820231" y="2117516"/>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260" name="tx260"/>
            <p:cNvSpPr/>
            <p:nvPr/>
          </p:nvSpPr>
          <p:spPr>
            <a:xfrm>
              <a:off x="4806995" y="2010638"/>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261" name="tx261"/>
            <p:cNvSpPr/>
            <p:nvPr/>
          </p:nvSpPr>
          <p:spPr>
            <a:xfrm>
              <a:off x="4846704" y="1903761"/>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262" name="tx262"/>
            <p:cNvSpPr/>
            <p:nvPr/>
          </p:nvSpPr>
          <p:spPr>
            <a:xfrm>
              <a:off x="4828965" y="1799794"/>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263" name="tx263"/>
            <p:cNvSpPr/>
            <p:nvPr/>
          </p:nvSpPr>
          <p:spPr>
            <a:xfrm>
              <a:off x="4824579" y="1692916"/>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264" name="tx264"/>
            <p:cNvSpPr/>
            <p:nvPr/>
          </p:nvSpPr>
          <p:spPr>
            <a:xfrm>
              <a:off x="4820231" y="1587979"/>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265" name="tx265"/>
            <p:cNvSpPr/>
            <p:nvPr/>
          </p:nvSpPr>
          <p:spPr>
            <a:xfrm>
              <a:off x="4793758" y="1480092"/>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MCO</a:t>
              </a:r>
            </a:p>
          </p:txBody>
        </p:sp>
        <p:sp>
          <p:nvSpPr>
            <p:cNvPr id="266" name="tx266"/>
            <p:cNvSpPr/>
            <p:nvPr/>
          </p:nvSpPr>
          <p:spPr>
            <a:xfrm>
              <a:off x="4802570" y="1374185"/>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267" name="tx267"/>
            <p:cNvSpPr/>
            <p:nvPr/>
          </p:nvSpPr>
          <p:spPr>
            <a:xfrm>
              <a:off x="4820154" y="1268277"/>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268" name="tx268"/>
            <p:cNvSpPr/>
            <p:nvPr/>
          </p:nvSpPr>
          <p:spPr>
            <a:xfrm>
              <a:off x="4820231" y="1164349"/>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269" name="tx269"/>
            <p:cNvSpPr/>
            <p:nvPr/>
          </p:nvSpPr>
          <p:spPr>
            <a:xfrm>
              <a:off x="4815767" y="105650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270" name="rc270"/>
            <p:cNvSpPr/>
            <p:nvPr/>
          </p:nvSpPr>
          <p:spPr>
            <a:xfrm>
              <a:off x="3655055" y="875080"/>
              <a:ext cx="1585983" cy="4659927"/>
            </a:xfrm>
            <a:prstGeom prst="rect">
              <a:avLst/>
            </a:prstGeom>
            <a:ln w="13550" cap="rnd">
              <a:solidFill>
                <a:srgbClr val="999999">
                  <a:alpha val="100000"/>
                </a:srgbClr>
              </a:solidFill>
              <a:prstDash val="solid"/>
              <a:round/>
            </a:ln>
          </p:spPr>
          <p:txBody>
            <a:bodyPr/>
            <a:lstStyle/>
            <a:p/>
          </p:txBody>
        </p:sp>
        <p:sp>
          <p:nvSpPr>
            <p:cNvPr id="271" name="pl271"/>
            <p:cNvSpPr/>
            <p:nvPr/>
          </p:nvSpPr>
          <p:spPr>
            <a:xfrm>
              <a:off x="532573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72" name="pl272"/>
            <p:cNvSpPr/>
            <p:nvPr/>
          </p:nvSpPr>
          <p:spPr>
            <a:xfrm>
              <a:off x="599704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73" name="pl273"/>
            <p:cNvSpPr/>
            <p:nvPr/>
          </p:nvSpPr>
          <p:spPr>
            <a:xfrm>
              <a:off x="666836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74" name="rc274"/>
            <p:cNvSpPr/>
            <p:nvPr/>
          </p:nvSpPr>
          <p:spPr>
            <a:xfrm>
              <a:off x="5310628" y="2093015"/>
              <a:ext cx="1585983" cy="105907"/>
            </a:xfrm>
            <a:prstGeom prst="rect">
              <a:avLst/>
            </a:prstGeom>
            <a:solidFill>
              <a:srgbClr val="D9D9D9">
                <a:alpha val="60000"/>
              </a:srgbClr>
            </a:solidFill>
          </p:spPr>
          <p:txBody>
            <a:bodyPr/>
            <a:lstStyle/>
            <a:p/>
          </p:txBody>
        </p:sp>
        <p:sp>
          <p:nvSpPr>
            <p:cNvPr id="275" name="pl275"/>
            <p:cNvSpPr/>
            <p:nvPr/>
          </p:nvSpPr>
          <p:spPr>
            <a:xfrm>
              <a:off x="6634798"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276" name="tx276"/>
            <p:cNvSpPr/>
            <p:nvPr/>
          </p:nvSpPr>
          <p:spPr>
            <a:xfrm>
              <a:off x="5837953"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94%</a:t>
              </a:r>
            </a:p>
          </p:txBody>
        </p:sp>
        <p:sp>
          <p:nvSpPr>
            <p:cNvPr id="277" name="pt277"/>
            <p:cNvSpPr/>
            <p:nvPr/>
          </p:nvSpPr>
          <p:spPr>
            <a:xfrm>
              <a:off x="6289349" y="52798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78" name="pt278"/>
            <p:cNvSpPr/>
            <p:nvPr/>
          </p:nvSpPr>
          <p:spPr>
            <a:xfrm>
              <a:off x="6322915" y="517392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79" name="pt279"/>
            <p:cNvSpPr/>
            <p:nvPr/>
          </p:nvSpPr>
          <p:spPr>
            <a:xfrm>
              <a:off x="6390047" y="506802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0" name="pt280"/>
            <p:cNvSpPr/>
            <p:nvPr/>
          </p:nvSpPr>
          <p:spPr>
            <a:xfrm>
              <a:off x="6390047" y="49621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1" name="pt281"/>
            <p:cNvSpPr/>
            <p:nvPr/>
          </p:nvSpPr>
          <p:spPr>
            <a:xfrm>
              <a:off x="6390047" y="485620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2" name="pt282"/>
            <p:cNvSpPr/>
            <p:nvPr/>
          </p:nvSpPr>
          <p:spPr>
            <a:xfrm>
              <a:off x="6390047" y="475029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3" name="pt283"/>
            <p:cNvSpPr/>
            <p:nvPr/>
          </p:nvSpPr>
          <p:spPr>
            <a:xfrm>
              <a:off x="6423612" y="464439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4" name="pt284"/>
            <p:cNvSpPr/>
            <p:nvPr/>
          </p:nvSpPr>
          <p:spPr>
            <a:xfrm>
              <a:off x="6457178" y="453848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5" name="pt285"/>
            <p:cNvSpPr/>
            <p:nvPr/>
          </p:nvSpPr>
          <p:spPr>
            <a:xfrm>
              <a:off x="6457178" y="443257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6" name="pt286"/>
            <p:cNvSpPr/>
            <p:nvPr/>
          </p:nvSpPr>
          <p:spPr>
            <a:xfrm>
              <a:off x="6457178" y="432666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7" name="pt287"/>
            <p:cNvSpPr/>
            <p:nvPr/>
          </p:nvSpPr>
          <p:spPr>
            <a:xfrm>
              <a:off x="6457178" y="422076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8" name="pt288"/>
            <p:cNvSpPr/>
            <p:nvPr/>
          </p:nvSpPr>
          <p:spPr>
            <a:xfrm>
              <a:off x="6524310" y="411485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9" name="pt289"/>
            <p:cNvSpPr/>
            <p:nvPr/>
          </p:nvSpPr>
          <p:spPr>
            <a:xfrm>
              <a:off x="6524310" y="400894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0" name="pt290"/>
            <p:cNvSpPr/>
            <p:nvPr/>
          </p:nvSpPr>
          <p:spPr>
            <a:xfrm>
              <a:off x="6524310" y="390303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1" name="pt291"/>
            <p:cNvSpPr/>
            <p:nvPr/>
          </p:nvSpPr>
          <p:spPr>
            <a:xfrm>
              <a:off x="6557876" y="379713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2" name="pt292"/>
            <p:cNvSpPr/>
            <p:nvPr/>
          </p:nvSpPr>
          <p:spPr>
            <a:xfrm>
              <a:off x="6557876" y="369122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3" name="pt293"/>
            <p:cNvSpPr/>
            <p:nvPr/>
          </p:nvSpPr>
          <p:spPr>
            <a:xfrm>
              <a:off x="6625007" y="358531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4" name="pt294"/>
            <p:cNvSpPr/>
            <p:nvPr/>
          </p:nvSpPr>
          <p:spPr>
            <a:xfrm>
              <a:off x="6625007" y="347940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5" name="pt295"/>
            <p:cNvSpPr/>
            <p:nvPr/>
          </p:nvSpPr>
          <p:spPr>
            <a:xfrm>
              <a:off x="6625007" y="337350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6" name="pt296"/>
            <p:cNvSpPr/>
            <p:nvPr/>
          </p:nvSpPr>
          <p:spPr>
            <a:xfrm>
              <a:off x="6625007" y="326759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7" name="pt297"/>
            <p:cNvSpPr/>
            <p:nvPr/>
          </p:nvSpPr>
          <p:spPr>
            <a:xfrm>
              <a:off x="6658573" y="31616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8" name="pt298"/>
            <p:cNvSpPr/>
            <p:nvPr/>
          </p:nvSpPr>
          <p:spPr>
            <a:xfrm>
              <a:off x="6658573" y="30557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9" name="pt299"/>
            <p:cNvSpPr/>
            <p:nvPr/>
          </p:nvSpPr>
          <p:spPr>
            <a:xfrm>
              <a:off x="6658573" y="294987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0" name="pt300"/>
            <p:cNvSpPr/>
            <p:nvPr/>
          </p:nvSpPr>
          <p:spPr>
            <a:xfrm>
              <a:off x="6658573" y="284396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1" name="pt301"/>
            <p:cNvSpPr/>
            <p:nvPr/>
          </p:nvSpPr>
          <p:spPr>
            <a:xfrm>
              <a:off x="6692139" y="273805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2" name="pt302"/>
            <p:cNvSpPr/>
            <p:nvPr/>
          </p:nvSpPr>
          <p:spPr>
            <a:xfrm>
              <a:off x="6692139" y="263214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3" name="pt303"/>
            <p:cNvSpPr/>
            <p:nvPr/>
          </p:nvSpPr>
          <p:spPr>
            <a:xfrm>
              <a:off x="6692139" y="25262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4" name="pt304"/>
            <p:cNvSpPr/>
            <p:nvPr/>
          </p:nvSpPr>
          <p:spPr>
            <a:xfrm>
              <a:off x="6692139" y="24203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5" name="pt305"/>
            <p:cNvSpPr/>
            <p:nvPr/>
          </p:nvSpPr>
          <p:spPr>
            <a:xfrm>
              <a:off x="6725705" y="231442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6" name="pt306"/>
            <p:cNvSpPr/>
            <p:nvPr/>
          </p:nvSpPr>
          <p:spPr>
            <a:xfrm>
              <a:off x="6725705" y="220852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7" name="pt307"/>
            <p:cNvSpPr/>
            <p:nvPr/>
          </p:nvSpPr>
          <p:spPr>
            <a:xfrm>
              <a:off x="6725705" y="21026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8" name="pt308"/>
            <p:cNvSpPr/>
            <p:nvPr/>
          </p:nvSpPr>
          <p:spPr>
            <a:xfrm>
              <a:off x="6725705" y="19967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9" name="pt309"/>
            <p:cNvSpPr/>
            <p:nvPr/>
          </p:nvSpPr>
          <p:spPr>
            <a:xfrm>
              <a:off x="6725705" y="189079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0" name="pt310"/>
            <p:cNvSpPr/>
            <p:nvPr/>
          </p:nvSpPr>
          <p:spPr>
            <a:xfrm>
              <a:off x="6725705" y="17848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1" name="pt311"/>
            <p:cNvSpPr/>
            <p:nvPr/>
          </p:nvSpPr>
          <p:spPr>
            <a:xfrm>
              <a:off x="6725705" y="167898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2" name="pt312"/>
            <p:cNvSpPr/>
            <p:nvPr/>
          </p:nvSpPr>
          <p:spPr>
            <a:xfrm>
              <a:off x="6759270" y="157307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3" name="pt313"/>
            <p:cNvSpPr/>
            <p:nvPr/>
          </p:nvSpPr>
          <p:spPr>
            <a:xfrm>
              <a:off x="6759270" y="146716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4" name="pt314"/>
            <p:cNvSpPr/>
            <p:nvPr/>
          </p:nvSpPr>
          <p:spPr>
            <a:xfrm>
              <a:off x="6759270" y="136126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5" name="pt315"/>
            <p:cNvSpPr/>
            <p:nvPr/>
          </p:nvSpPr>
          <p:spPr>
            <a:xfrm>
              <a:off x="6759270" y="12553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6" name="pt316"/>
            <p:cNvSpPr/>
            <p:nvPr/>
          </p:nvSpPr>
          <p:spPr>
            <a:xfrm>
              <a:off x="6759270" y="114944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7" name="pt317"/>
            <p:cNvSpPr/>
            <p:nvPr/>
          </p:nvSpPr>
          <p:spPr>
            <a:xfrm>
              <a:off x="6759270"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8" name="tx318"/>
            <p:cNvSpPr/>
            <p:nvPr/>
          </p:nvSpPr>
          <p:spPr>
            <a:xfrm>
              <a:off x="6010269" y="5292799"/>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EST</a:t>
              </a:r>
            </a:p>
          </p:txBody>
        </p:sp>
        <p:sp>
          <p:nvSpPr>
            <p:cNvPr id="319" name="tx319"/>
            <p:cNvSpPr/>
            <p:nvPr/>
          </p:nvSpPr>
          <p:spPr>
            <a:xfrm>
              <a:off x="6039371" y="5186853"/>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320" name="tx320"/>
            <p:cNvSpPr/>
            <p:nvPr/>
          </p:nvSpPr>
          <p:spPr>
            <a:xfrm>
              <a:off x="6106580" y="5081954"/>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AUT</a:t>
              </a:r>
            </a:p>
          </p:txBody>
        </p:sp>
        <p:sp>
          <p:nvSpPr>
            <p:cNvPr id="321" name="tx321"/>
            <p:cNvSpPr/>
            <p:nvPr/>
          </p:nvSpPr>
          <p:spPr>
            <a:xfrm>
              <a:off x="6097730" y="4976047"/>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322" name="tx322"/>
            <p:cNvSpPr/>
            <p:nvPr/>
          </p:nvSpPr>
          <p:spPr>
            <a:xfrm>
              <a:off x="6115392" y="4871110"/>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323" name="tx323"/>
            <p:cNvSpPr/>
            <p:nvPr/>
          </p:nvSpPr>
          <p:spPr>
            <a:xfrm>
              <a:off x="6088919" y="4763262"/>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324" name="tx324"/>
            <p:cNvSpPr/>
            <p:nvPr/>
          </p:nvSpPr>
          <p:spPr>
            <a:xfrm>
              <a:off x="6148958" y="4658325"/>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325" name="tx325"/>
            <p:cNvSpPr/>
            <p:nvPr/>
          </p:nvSpPr>
          <p:spPr>
            <a:xfrm>
              <a:off x="6213383" y="4551447"/>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326" name="tx326"/>
            <p:cNvSpPr/>
            <p:nvPr/>
          </p:nvSpPr>
          <p:spPr>
            <a:xfrm>
              <a:off x="6208997" y="4447480"/>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327" name="tx327"/>
            <p:cNvSpPr/>
            <p:nvPr/>
          </p:nvSpPr>
          <p:spPr>
            <a:xfrm>
              <a:off x="6173673" y="4341573"/>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328" name="tx328"/>
            <p:cNvSpPr/>
            <p:nvPr/>
          </p:nvSpPr>
          <p:spPr>
            <a:xfrm>
              <a:off x="6169248" y="4233724"/>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329" name="tx329"/>
            <p:cNvSpPr/>
            <p:nvPr/>
          </p:nvSpPr>
          <p:spPr>
            <a:xfrm>
              <a:off x="6231993" y="4127817"/>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330" name="tx330"/>
            <p:cNvSpPr/>
            <p:nvPr/>
          </p:nvSpPr>
          <p:spPr>
            <a:xfrm>
              <a:off x="6271781" y="4023850"/>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331" name="tx331"/>
            <p:cNvSpPr/>
            <p:nvPr/>
          </p:nvSpPr>
          <p:spPr>
            <a:xfrm>
              <a:off x="6227568" y="391600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332" name="tx332"/>
            <p:cNvSpPr/>
            <p:nvPr/>
          </p:nvSpPr>
          <p:spPr>
            <a:xfrm>
              <a:off x="6269946" y="381009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333" name="tx333"/>
            <p:cNvSpPr/>
            <p:nvPr/>
          </p:nvSpPr>
          <p:spPr>
            <a:xfrm>
              <a:off x="6269946" y="370418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334" name="tx334"/>
            <p:cNvSpPr/>
            <p:nvPr/>
          </p:nvSpPr>
          <p:spPr>
            <a:xfrm>
              <a:off x="6376864" y="3600221"/>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335" name="tx335"/>
            <p:cNvSpPr/>
            <p:nvPr/>
          </p:nvSpPr>
          <p:spPr>
            <a:xfrm>
              <a:off x="6323879" y="3492372"/>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336" name="tx336"/>
            <p:cNvSpPr/>
            <p:nvPr/>
          </p:nvSpPr>
          <p:spPr>
            <a:xfrm>
              <a:off x="6319454" y="3386465"/>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337" name="tx337"/>
            <p:cNvSpPr/>
            <p:nvPr/>
          </p:nvSpPr>
          <p:spPr>
            <a:xfrm>
              <a:off x="6332691" y="3280557"/>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338" name="tx338"/>
            <p:cNvSpPr/>
            <p:nvPr/>
          </p:nvSpPr>
          <p:spPr>
            <a:xfrm>
              <a:off x="6366257" y="317659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339" name="tx339"/>
            <p:cNvSpPr/>
            <p:nvPr/>
          </p:nvSpPr>
          <p:spPr>
            <a:xfrm>
              <a:off x="6375107" y="3070683"/>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340" name="tx340"/>
            <p:cNvSpPr/>
            <p:nvPr/>
          </p:nvSpPr>
          <p:spPr>
            <a:xfrm>
              <a:off x="6357445" y="2962796"/>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341" name="tx341"/>
            <p:cNvSpPr/>
            <p:nvPr/>
          </p:nvSpPr>
          <p:spPr>
            <a:xfrm>
              <a:off x="6375029" y="2856928"/>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342" name="tx342"/>
            <p:cNvSpPr/>
            <p:nvPr/>
          </p:nvSpPr>
          <p:spPr>
            <a:xfrm>
              <a:off x="6408673" y="2751020"/>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CZE</a:t>
              </a:r>
            </a:p>
          </p:txBody>
        </p:sp>
        <p:sp>
          <p:nvSpPr>
            <p:cNvPr id="343" name="tx343"/>
            <p:cNvSpPr/>
            <p:nvPr/>
          </p:nvSpPr>
          <p:spPr>
            <a:xfrm>
              <a:off x="6395397" y="2645074"/>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344" name="tx344"/>
            <p:cNvSpPr/>
            <p:nvPr/>
          </p:nvSpPr>
          <p:spPr>
            <a:xfrm>
              <a:off x="6399822" y="2539205"/>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345" name="tx345"/>
            <p:cNvSpPr/>
            <p:nvPr/>
          </p:nvSpPr>
          <p:spPr>
            <a:xfrm>
              <a:off x="6399784" y="2433298"/>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346" name="tx346"/>
            <p:cNvSpPr/>
            <p:nvPr/>
          </p:nvSpPr>
          <p:spPr>
            <a:xfrm>
              <a:off x="6433388" y="232933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347" name="tx347"/>
            <p:cNvSpPr/>
            <p:nvPr/>
          </p:nvSpPr>
          <p:spPr>
            <a:xfrm>
              <a:off x="6450972" y="2223424"/>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348" name="tx348"/>
            <p:cNvSpPr/>
            <p:nvPr/>
          </p:nvSpPr>
          <p:spPr>
            <a:xfrm>
              <a:off x="6437775" y="211557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349" name="tx349"/>
            <p:cNvSpPr/>
            <p:nvPr/>
          </p:nvSpPr>
          <p:spPr>
            <a:xfrm>
              <a:off x="6468712" y="2009668"/>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350" name="tx350"/>
            <p:cNvSpPr/>
            <p:nvPr/>
          </p:nvSpPr>
          <p:spPr>
            <a:xfrm>
              <a:off x="6451050" y="1904731"/>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351" name="tx351"/>
            <p:cNvSpPr/>
            <p:nvPr/>
          </p:nvSpPr>
          <p:spPr>
            <a:xfrm>
              <a:off x="6437775" y="1797853"/>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352" name="tx352"/>
            <p:cNvSpPr/>
            <p:nvPr/>
          </p:nvSpPr>
          <p:spPr>
            <a:xfrm>
              <a:off x="6442161" y="1691946"/>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353" name="tx353"/>
            <p:cNvSpPr/>
            <p:nvPr/>
          </p:nvSpPr>
          <p:spPr>
            <a:xfrm>
              <a:off x="6462568" y="1587009"/>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354" name="tx354"/>
            <p:cNvSpPr/>
            <p:nvPr/>
          </p:nvSpPr>
          <p:spPr>
            <a:xfrm>
              <a:off x="6484538" y="1482072"/>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355" name="tx355"/>
            <p:cNvSpPr/>
            <p:nvPr/>
          </p:nvSpPr>
          <p:spPr>
            <a:xfrm>
              <a:off x="6480152" y="1375194"/>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356" name="tx356"/>
            <p:cNvSpPr/>
            <p:nvPr/>
          </p:nvSpPr>
          <p:spPr>
            <a:xfrm>
              <a:off x="6475804" y="1270257"/>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357" name="tx357"/>
            <p:cNvSpPr/>
            <p:nvPr/>
          </p:nvSpPr>
          <p:spPr>
            <a:xfrm>
              <a:off x="6449331" y="1162370"/>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MCO</a:t>
              </a:r>
            </a:p>
          </p:txBody>
        </p:sp>
        <p:sp>
          <p:nvSpPr>
            <p:cNvPr id="358" name="tx358"/>
            <p:cNvSpPr/>
            <p:nvPr/>
          </p:nvSpPr>
          <p:spPr>
            <a:xfrm>
              <a:off x="6475804" y="1058442"/>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359" name="rc359"/>
            <p:cNvSpPr/>
            <p:nvPr/>
          </p:nvSpPr>
          <p:spPr>
            <a:xfrm>
              <a:off x="5310628" y="875080"/>
              <a:ext cx="1585983" cy="4659927"/>
            </a:xfrm>
            <a:prstGeom prst="rect">
              <a:avLst/>
            </a:prstGeom>
            <a:ln w="13550" cap="rnd">
              <a:solidFill>
                <a:srgbClr val="999999">
                  <a:alpha val="100000"/>
                </a:srgbClr>
              </a:solidFill>
              <a:prstDash val="solid"/>
              <a:round/>
            </a:ln>
          </p:spPr>
          <p:txBody>
            <a:bodyPr/>
            <a:lstStyle/>
            <a:p/>
          </p:txBody>
        </p:sp>
        <p:sp>
          <p:nvSpPr>
            <p:cNvPr id="360" name="pl360"/>
            <p:cNvSpPr/>
            <p:nvPr/>
          </p:nvSpPr>
          <p:spPr>
            <a:xfrm>
              <a:off x="698130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61" name="pl361"/>
            <p:cNvSpPr/>
            <p:nvPr/>
          </p:nvSpPr>
          <p:spPr>
            <a:xfrm>
              <a:off x="765262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62" name="pl362"/>
            <p:cNvSpPr/>
            <p:nvPr/>
          </p:nvSpPr>
          <p:spPr>
            <a:xfrm>
              <a:off x="832393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63" name="rc363"/>
            <p:cNvSpPr/>
            <p:nvPr/>
          </p:nvSpPr>
          <p:spPr>
            <a:xfrm>
              <a:off x="6966201" y="4211164"/>
              <a:ext cx="1585983" cy="105907"/>
            </a:xfrm>
            <a:prstGeom prst="rect">
              <a:avLst/>
            </a:prstGeom>
            <a:solidFill>
              <a:srgbClr val="D9D9D9">
                <a:alpha val="60000"/>
              </a:srgbClr>
            </a:solidFill>
          </p:spPr>
          <p:txBody>
            <a:bodyPr/>
            <a:lstStyle/>
            <a:p/>
          </p:txBody>
        </p:sp>
        <p:sp>
          <p:nvSpPr>
            <p:cNvPr id="364" name="pl364"/>
            <p:cNvSpPr/>
            <p:nvPr/>
          </p:nvSpPr>
          <p:spPr>
            <a:xfrm>
              <a:off x="8256805"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365" name="tx365"/>
            <p:cNvSpPr/>
            <p:nvPr/>
          </p:nvSpPr>
          <p:spPr>
            <a:xfrm>
              <a:off x="7459960"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93%</a:t>
              </a:r>
            </a:p>
          </p:txBody>
        </p:sp>
        <p:sp>
          <p:nvSpPr>
            <p:cNvPr id="366" name="pt366"/>
            <p:cNvSpPr/>
            <p:nvPr/>
          </p:nvSpPr>
          <p:spPr>
            <a:xfrm>
              <a:off x="7877791" y="52798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67" name="pt367"/>
            <p:cNvSpPr/>
            <p:nvPr/>
          </p:nvSpPr>
          <p:spPr>
            <a:xfrm>
              <a:off x="7911356" y="517392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68" name="pt368"/>
            <p:cNvSpPr/>
            <p:nvPr/>
          </p:nvSpPr>
          <p:spPr>
            <a:xfrm>
              <a:off x="7944922" y="506802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69" name="pt369"/>
            <p:cNvSpPr/>
            <p:nvPr/>
          </p:nvSpPr>
          <p:spPr>
            <a:xfrm>
              <a:off x="7978488" y="49621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0" name="pt370"/>
            <p:cNvSpPr/>
            <p:nvPr/>
          </p:nvSpPr>
          <p:spPr>
            <a:xfrm>
              <a:off x="8012054" y="485620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1" name="pt371"/>
            <p:cNvSpPr/>
            <p:nvPr/>
          </p:nvSpPr>
          <p:spPr>
            <a:xfrm>
              <a:off x="8045620" y="475029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2" name="pt372"/>
            <p:cNvSpPr/>
            <p:nvPr/>
          </p:nvSpPr>
          <p:spPr>
            <a:xfrm>
              <a:off x="8045620" y="464439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3" name="pt373"/>
            <p:cNvSpPr/>
            <p:nvPr/>
          </p:nvSpPr>
          <p:spPr>
            <a:xfrm>
              <a:off x="8079185" y="453848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4" name="pt374"/>
            <p:cNvSpPr/>
            <p:nvPr/>
          </p:nvSpPr>
          <p:spPr>
            <a:xfrm>
              <a:off x="8079185" y="443257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5" name="pt375"/>
            <p:cNvSpPr/>
            <p:nvPr/>
          </p:nvSpPr>
          <p:spPr>
            <a:xfrm>
              <a:off x="8146317" y="432666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76" name="pt376"/>
            <p:cNvSpPr/>
            <p:nvPr/>
          </p:nvSpPr>
          <p:spPr>
            <a:xfrm>
              <a:off x="8146317" y="422076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77" name="pt377"/>
            <p:cNvSpPr/>
            <p:nvPr/>
          </p:nvSpPr>
          <p:spPr>
            <a:xfrm>
              <a:off x="8146317" y="411485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78" name="pt378"/>
            <p:cNvSpPr/>
            <p:nvPr/>
          </p:nvSpPr>
          <p:spPr>
            <a:xfrm>
              <a:off x="8179883" y="400894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79" name="pt379"/>
            <p:cNvSpPr/>
            <p:nvPr/>
          </p:nvSpPr>
          <p:spPr>
            <a:xfrm>
              <a:off x="8179883" y="390303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80" name="pt380"/>
            <p:cNvSpPr/>
            <p:nvPr/>
          </p:nvSpPr>
          <p:spPr>
            <a:xfrm>
              <a:off x="8179883" y="379713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81" name="pt381"/>
            <p:cNvSpPr/>
            <p:nvPr/>
          </p:nvSpPr>
          <p:spPr>
            <a:xfrm>
              <a:off x="8179883" y="369122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82" name="pt382"/>
            <p:cNvSpPr/>
            <p:nvPr/>
          </p:nvSpPr>
          <p:spPr>
            <a:xfrm>
              <a:off x="8213449" y="358531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83" name="pt383"/>
            <p:cNvSpPr/>
            <p:nvPr/>
          </p:nvSpPr>
          <p:spPr>
            <a:xfrm>
              <a:off x="8247014" y="347940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84" name="pt384"/>
            <p:cNvSpPr/>
            <p:nvPr/>
          </p:nvSpPr>
          <p:spPr>
            <a:xfrm>
              <a:off x="8247014" y="337350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85" name="pt385"/>
            <p:cNvSpPr/>
            <p:nvPr/>
          </p:nvSpPr>
          <p:spPr>
            <a:xfrm>
              <a:off x="8247014" y="326759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86" name="pt386"/>
            <p:cNvSpPr/>
            <p:nvPr/>
          </p:nvSpPr>
          <p:spPr>
            <a:xfrm>
              <a:off x="8247014" y="316168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87" name="pt387"/>
            <p:cNvSpPr/>
            <p:nvPr/>
          </p:nvSpPr>
          <p:spPr>
            <a:xfrm>
              <a:off x="8280580" y="30557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88" name="pt388"/>
            <p:cNvSpPr/>
            <p:nvPr/>
          </p:nvSpPr>
          <p:spPr>
            <a:xfrm>
              <a:off x="8280580" y="294987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89" name="pt389"/>
            <p:cNvSpPr/>
            <p:nvPr/>
          </p:nvSpPr>
          <p:spPr>
            <a:xfrm>
              <a:off x="8280580" y="284396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0" name="pt390"/>
            <p:cNvSpPr/>
            <p:nvPr/>
          </p:nvSpPr>
          <p:spPr>
            <a:xfrm>
              <a:off x="8280580" y="273805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1" name="pt391"/>
            <p:cNvSpPr/>
            <p:nvPr/>
          </p:nvSpPr>
          <p:spPr>
            <a:xfrm>
              <a:off x="8314146" y="263214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2" name="pt392"/>
            <p:cNvSpPr/>
            <p:nvPr/>
          </p:nvSpPr>
          <p:spPr>
            <a:xfrm>
              <a:off x="8314146" y="25262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3" name="pt393"/>
            <p:cNvSpPr/>
            <p:nvPr/>
          </p:nvSpPr>
          <p:spPr>
            <a:xfrm>
              <a:off x="8314146" y="24203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4" name="pt394"/>
            <p:cNvSpPr/>
            <p:nvPr/>
          </p:nvSpPr>
          <p:spPr>
            <a:xfrm>
              <a:off x="8314146" y="231442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5" name="pt395"/>
            <p:cNvSpPr/>
            <p:nvPr/>
          </p:nvSpPr>
          <p:spPr>
            <a:xfrm>
              <a:off x="8314146" y="220852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6" name="pt396"/>
            <p:cNvSpPr/>
            <p:nvPr/>
          </p:nvSpPr>
          <p:spPr>
            <a:xfrm>
              <a:off x="8347712" y="21026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7" name="pt397"/>
            <p:cNvSpPr/>
            <p:nvPr/>
          </p:nvSpPr>
          <p:spPr>
            <a:xfrm>
              <a:off x="8347712" y="19967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8" name="pt398"/>
            <p:cNvSpPr/>
            <p:nvPr/>
          </p:nvSpPr>
          <p:spPr>
            <a:xfrm>
              <a:off x="8347712" y="189079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9" name="pt399"/>
            <p:cNvSpPr/>
            <p:nvPr/>
          </p:nvSpPr>
          <p:spPr>
            <a:xfrm>
              <a:off x="8347712" y="17848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0" name="pt400"/>
            <p:cNvSpPr/>
            <p:nvPr/>
          </p:nvSpPr>
          <p:spPr>
            <a:xfrm>
              <a:off x="8381278" y="167898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1" name="pt401"/>
            <p:cNvSpPr/>
            <p:nvPr/>
          </p:nvSpPr>
          <p:spPr>
            <a:xfrm>
              <a:off x="8381278" y="157307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2" name="pt402"/>
            <p:cNvSpPr/>
            <p:nvPr/>
          </p:nvSpPr>
          <p:spPr>
            <a:xfrm>
              <a:off x="8381278" y="146716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3" name="pt403"/>
            <p:cNvSpPr/>
            <p:nvPr/>
          </p:nvSpPr>
          <p:spPr>
            <a:xfrm>
              <a:off x="8414843" y="136126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4" name="pt404"/>
            <p:cNvSpPr/>
            <p:nvPr/>
          </p:nvSpPr>
          <p:spPr>
            <a:xfrm>
              <a:off x="8414843" y="12553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5" name="pt405"/>
            <p:cNvSpPr/>
            <p:nvPr/>
          </p:nvSpPr>
          <p:spPr>
            <a:xfrm>
              <a:off x="8414843" y="114944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6" name="pt406"/>
            <p:cNvSpPr/>
            <p:nvPr/>
          </p:nvSpPr>
          <p:spPr>
            <a:xfrm>
              <a:off x="8414843"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7" name="tx407"/>
            <p:cNvSpPr/>
            <p:nvPr/>
          </p:nvSpPr>
          <p:spPr>
            <a:xfrm>
              <a:off x="7598711" y="5292799"/>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EST</a:t>
              </a:r>
            </a:p>
          </p:txBody>
        </p:sp>
        <p:sp>
          <p:nvSpPr>
            <p:cNvPr id="408" name="tx408"/>
            <p:cNvSpPr/>
            <p:nvPr/>
          </p:nvSpPr>
          <p:spPr>
            <a:xfrm>
              <a:off x="7627890" y="5186891"/>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CZE</a:t>
              </a:r>
            </a:p>
          </p:txBody>
        </p:sp>
        <p:sp>
          <p:nvSpPr>
            <p:cNvPr id="409" name="tx409"/>
            <p:cNvSpPr/>
            <p:nvPr/>
          </p:nvSpPr>
          <p:spPr>
            <a:xfrm>
              <a:off x="7643794" y="5080984"/>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410" name="tx410"/>
            <p:cNvSpPr/>
            <p:nvPr/>
          </p:nvSpPr>
          <p:spPr>
            <a:xfrm>
              <a:off x="7703833" y="4976047"/>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411" name="tx411"/>
            <p:cNvSpPr/>
            <p:nvPr/>
          </p:nvSpPr>
          <p:spPr>
            <a:xfrm>
              <a:off x="7763872" y="4871110"/>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412" name="tx412"/>
            <p:cNvSpPr/>
            <p:nvPr/>
          </p:nvSpPr>
          <p:spPr>
            <a:xfrm>
              <a:off x="7735680" y="4763223"/>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MCO</a:t>
              </a:r>
            </a:p>
          </p:txBody>
        </p:sp>
        <p:sp>
          <p:nvSpPr>
            <p:cNvPr id="413" name="tx413"/>
            <p:cNvSpPr/>
            <p:nvPr/>
          </p:nvSpPr>
          <p:spPr>
            <a:xfrm>
              <a:off x="7762115" y="4659295"/>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414" name="tx414"/>
            <p:cNvSpPr/>
            <p:nvPr/>
          </p:nvSpPr>
          <p:spPr>
            <a:xfrm>
              <a:off x="7804531" y="4553388"/>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415" name="tx415"/>
            <p:cNvSpPr/>
            <p:nvPr/>
          </p:nvSpPr>
          <p:spPr>
            <a:xfrm>
              <a:off x="7782444" y="4445539"/>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416" name="tx416"/>
            <p:cNvSpPr/>
            <p:nvPr/>
          </p:nvSpPr>
          <p:spPr>
            <a:xfrm>
              <a:off x="7858387" y="4339632"/>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417" name="tx417"/>
            <p:cNvSpPr/>
            <p:nvPr/>
          </p:nvSpPr>
          <p:spPr>
            <a:xfrm>
              <a:off x="7858387" y="4233724"/>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418" name="tx418"/>
            <p:cNvSpPr/>
            <p:nvPr/>
          </p:nvSpPr>
          <p:spPr>
            <a:xfrm>
              <a:off x="7862773" y="4127778"/>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419" name="tx419"/>
            <p:cNvSpPr/>
            <p:nvPr/>
          </p:nvSpPr>
          <p:spPr>
            <a:xfrm>
              <a:off x="7887566" y="402191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420" name="tx420"/>
            <p:cNvSpPr/>
            <p:nvPr/>
          </p:nvSpPr>
          <p:spPr>
            <a:xfrm>
              <a:off x="7905228" y="3916973"/>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421" name="tx421"/>
            <p:cNvSpPr/>
            <p:nvPr/>
          </p:nvSpPr>
          <p:spPr>
            <a:xfrm>
              <a:off x="7896417" y="3812035"/>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422" name="tx422"/>
            <p:cNvSpPr/>
            <p:nvPr/>
          </p:nvSpPr>
          <p:spPr>
            <a:xfrm>
              <a:off x="7891953" y="370418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423" name="tx423"/>
            <p:cNvSpPr/>
            <p:nvPr/>
          </p:nvSpPr>
          <p:spPr>
            <a:xfrm>
              <a:off x="7907896" y="3598280"/>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424" name="tx424"/>
            <p:cNvSpPr/>
            <p:nvPr/>
          </p:nvSpPr>
          <p:spPr>
            <a:xfrm>
              <a:off x="7954698" y="3494313"/>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425" name="tx425"/>
            <p:cNvSpPr/>
            <p:nvPr/>
          </p:nvSpPr>
          <p:spPr>
            <a:xfrm>
              <a:off x="8003219" y="3386465"/>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426" name="tx426"/>
            <p:cNvSpPr/>
            <p:nvPr/>
          </p:nvSpPr>
          <p:spPr>
            <a:xfrm>
              <a:off x="7963471" y="3280557"/>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427" name="tx427"/>
            <p:cNvSpPr/>
            <p:nvPr/>
          </p:nvSpPr>
          <p:spPr>
            <a:xfrm>
              <a:off x="7959084" y="3174650"/>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428" name="tx428"/>
            <p:cNvSpPr/>
            <p:nvPr/>
          </p:nvSpPr>
          <p:spPr>
            <a:xfrm>
              <a:off x="7997114" y="3069713"/>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AUT</a:t>
              </a:r>
            </a:p>
          </p:txBody>
        </p:sp>
        <p:sp>
          <p:nvSpPr>
            <p:cNvPr id="429" name="tx429"/>
            <p:cNvSpPr/>
            <p:nvPr/>
          </p:nvSpPr>
          <p:spPr>
            <a:xfrm>
              <a:off x="8028051" y="2964776"/>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430" name="tx430"/>
            <p:cNvSpPr/>
            <p:nvPr/>
          </p:nvSpPr>
          <p:spPr>
            <a:xfrm>
              <a:off x="8032437" y="2858868"/>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431" name="tx431"/>
            <p:cNvSpPr/>
            <p:nvPr/>
          </p:nvSpPr>
          <p:spPr>
            <a:xfrm>
              <a:off x="7988264" y="275102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432" name="tx432"/>
            <p:cNvSpPr/>
            <p:nvPr/>
          </p:nvSpPr>
          <p:spPr>
            <a:xfrm>
              <a:off x="8039414" y="2647054"/>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433" name="tx433"/>
            <p:cNvSpPr/>
            <p:nvPr/>
          </p:nvSpPr>
          <p:spPr>
            <a:xfrm>
              <a:off x="8030680" y="2541146"/>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434" name="tx434"/>
            <p:cNvSpPr/>
            <p:nvPr/>
          </p:nvSpPr>
          <p:spPr>
            <a:xfrm>
              <a:off x="8021830" y="2434268"/>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435" name="tx435"/>
            <p:cNvSpPr/>
            <p:nvPr/>
          </p:nvSpPr>
          <p:spPr>
            <a:xfrm>
              <a:off x="8013018" y="2327352"/>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436" name="tx436"/>
            <p:cNvSpPr/>
            <p:nvPr/>
          </p:nvSpPr>
          <p:spPr>
            <a:xfrm>
              <a:off x="8030602" y="2221483"/>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437" name="tx437"/>
            <p:cNvSpPr/>
            <p:nvPr/>
          </p:nvSpPr>
          <p:spPr>
            <a:xfrm>
              <a:off x="8046584" y="2115575"/>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438" name="tx438"/>
            <p:cNvSpPr/>
            <p:nvPr/>
          </p:nvSpPr>
          <p:spPr>
            <a:xfrm>
              <a:off x="8050970" y="2009629"/>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439" name="tx439"/>
            <p:cNvSpPr/>
            <p:nvPr/>
          </p:nvSpPr>
          <p:spPr>
            <a:xfrm>
              <a:off x="8055395" y="1903761"/>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440" name="tx440"/>
            <p:cNvSpPr/>
            <p:nvPr/>
          </p:nvSpPr>
          <p:spPr>
            <a:xfrm>
              <a:off x="8055357" y="1797853"/>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441" name="tx441"/>
            <p:cNvSpPr/>
            <p:nvPr/>
          </p:nvSpPr>
          <p:spPr>
            <a:xfrm>
              <a:off x="8124285" y="1691946"/>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442" name="tx442"/>
            <p:cNvSpPr/>
            <p:nvPr/>
          </p:nvSpPr>
          <p:spPr>
            <a:xfrm>
              <a:off x="8097811" y="1587979"/>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443" name="tx443"/>
            <p:cNvSpPr/>
            <p:nvPr/>
          </p:nvSpPr>
          <p:spPr>
            <a:xfrm>
              <a:off x="8093348" y="148013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444" name="tx444"/>
            <p:cNvSpPr/>
            <p:nvPr/>
          </p:nvSpPr>
          <p:spPr>
            <a:xfrm>
              <a:off x="8122527" y="1376164"/>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445" name="tx445"/>
            <p:cNvSpPr/>
            <p:nvPr/>
          </p:nvSpPr>
          <p:spPr>
            <a:xfrm>
              <a:off x="8118141" y="1269286"/>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446" name="tx446"/>
            <p:cNvSpPr/>
            <p:nvPr/>
          </p:nvSpPr>
          <p:spPr>
            <a:xfrm>
              <a:off x="8140111" y="1164349"/>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447" name="tx447"/>
            <p:cNvSpPr/>
            <p:nvPr/>
          </p:nvSpPr>
          <p:spPr>
            <a:xfrm>
              <a:off x="8135725" y="1057471"/>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448" name="rc448"/>
            <p:cNvSpPr/>
            <p:nvPr/>
          </p:nvSpPr>
          <p:spPr>
            <a:xfrm>
              <a:off x="6966201" y="875080"/>
              <a:ext cx="1585983" cy="4659927"/>
            </a:xfrm>
            <a:prstGeom prst="rect">
              <a:avLst/>
            </a:prstGeom>
            <a:ln w="13550" cap="rnd">
              <a:solidFill>
                <a:srgbClr val="999999">
                  <a:alpha val="100000"/>
                </a:srgbClr>
              </a:solidFill>
              <a:prstDash val="solid"/>
              <a:round/>
            </a:ln>
          </p:spPr>
          <p:txBody>
            <a:bodyPr/>
            <a:lstStyle/>
            <a:p/>
          </p:txBody>
        </p:sp>
        <p:sp>
          <p:nvSpPr>
            <p:cNvPr id="449" name="pl449"/>
            <p:cNvSpPr/>
            <p:nvPr/>
          </p:nvSpPr>
          <p:spPr>
            <a:xfrm>
              <a:off x="863687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450" name="pl450"/>
            <p:cNvSpPr/>
            <p:nvPr/>
          </p:nvSpPr>
          <p:spPr>
            <a:xfrm>
              <a:off x="930819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451" name="pl451"/>
            <p:cNvSpPr/>
            <p:nvPr/>
          </p:nvSpPr>
          <p:spPr>
            <a:xfrm>
              <a:off x="997951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452" name="rc452"/>
            <p:cNvSpPr/>
            <p:nvPr/>
          </p:nvSpPr>
          <p:spPr>
            <a:xfrm>
              <a:off x="8621774" y="1139848"/>
              <a:ext cx="1585983" cy="105907"/>
            </a:xfrm>
            <a:prstGeom prst="rect">
              <a:avLst/>
            </a:prstGeom>
            <a:solidFill>
              <a:srgbClr val="D9D9D9">
                <a:alpha val="60000"/>
              </a:srgbClr>
            </a:solidFill>
          </p:spPr>
          <p:txBody>
            <a:bodyPr/>
            <a:lstStyle/>
            <a:p/>
          </p:txBody>
        </p:sp>
        <p:sp>
          <p:nvSpPr>
            <p:cNvPr id="453" name="pl453"/>
            <p:cNvSpPr/>
            <p:nvPr/>
          </p:nvSpPr>
          <p:spPr>
            <a:xfrm>
              <a:off x="9878813"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454" name="tx454"/>
            <p:cNvSpPr/>
            <p:nvPr/>
          </p:nvSpPr>
          <p:spPr>
            <a:xfrm>
              <a:off x="9081967"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92%</a:t>
              </a:r>
            </a:p>
          </p:txBody>
        </p:sp>
        <p:sp>
          <p:nvSpPr>
            <p:cNvPr id="455" name="pt455"/>
            <p:cNvSpPr/>
            <p:nvPr/>
          </p:nvSpPr>
          <p:spPr>
            <a:xfrm>
              <a:off x="9197706" y="5279836"/>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56" name="pt456"/>
            <p:cNvSpPr/>
            <p:nvPr/>
          </p:nvSpPr>
          <p:spPr>
            <a:xfrm>
              <a:off x="9264837" y="5173928"/>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57" name="pt457"/>
            <p:cNvSpPr/>
            <p:nvPr/>
          </p:nvSpPr>
          <p:spPr>
            <a:xfrm>
              <a:off x="9399100" y="506802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58" name="pt458"/>
            <p:cNvSpPr/>
            <p:nvPr/>
          </p:nvSpPr>
          <p:spPr>
            <a:xfrm>
              <a:off x="9432666" y="49621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59" name="pt459"/>
            <p:cNvSpPr/>
            <p:nvPr/>
          </p:nvSpPr>
          <p:spPr>
            <a:xfrm>
              <a:off x="9466232" y="485620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60" name="pt460"/>
            <p:cNvSpPr/>
            <p:nvPr/>
          </p:nvSpPr>
          <p:spPr>
            <a:xfrm>
              <a:off x="9533364" y="475029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61" name="pt461"/>
            <p:cNvSpPr/>
            <p:nvPr/>
          </p:nvSpPr>
          <p:spPr>
            <a:xfrm>
              <a:off x="9533364" y="464439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62" name="pt462"/>
            <p:cNvSpPr/>
            <p:nvPr/>
          </p:nvSpPr>
          <p:spPr>
            <a:xfrm>
              <a:off x="9566929" y="453848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63" name="pt463"/>
            <p:cNvSpPr/>
            <p:nvPr/>
          </p:nvSpPr>
          <p:spPr>
            <a:xfrm>
              <a:off x="9566929" y="443257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64" name="pt464"/>
            <p:cNvSpPr/>
            <p:nvPr/>
          </p:nvSpPr>
          <p:spPr>
            <a:xfrm>
              <a:off x="9566929" y="432666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65" name="pt465"/>
            <p:cNvSpPr/>
            <p:nvPr/>
          </p:nvSpPr>
          <p:spPr>
            <a:xfrm>
              <a:off x="9600495" y="422076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66" name="pt466"/>
            <p:cNvSpPr/>
            <p:nvPr/>
          </p:nvSpPr>
          <p:spPr>
            <a:xfrm>
              <a:off x="9600495" y="411485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67" name="pt467"/>
            <p:cNvSpPr/>
            <p:nvPr/>
          </p:nvSpPr>
          <p:spPr>
            <a:xfrm>
              <a:off x="9667627" y="400894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68" name="pt468"/>
            <p:cNvSpPr/>
            <p:nvPr/>
          </p:nvSpPr>
          <p:spPr>
            <a:xfrm>
              <a:off x="9701193" y="390303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69" name="pt469"/>
            <p:cNvSpPr/>
            <p:nvPr/>
          </p:nvSpPr>
          <p:spPr>
            <a:xfrm>
              <a:off x="9701193" y="379713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0" name="pt470"/>
            <p:cNvSpPr/>
            <p:nvPr/>
          </p:nvSpPr>
          <p:spPr>
            <a:xfrm>
              <a:off x="9734758" y="369122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1" name="pt471"/>
            <p:cNvSpPr/>
            <p:nvPr/>
          </p:nvSpPr>
          <p:spPr>
            <a:xfrm>
              <a:off x="9768324" y="358531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72" name="pt472"/>
            <p:cNvSpPr/>
            <p:nvPr/>
          </p:nvSpPr>
          <p:spPr>
            <a:xfrm>
              <a:off x="9801890" y="347940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73" name="pt473"/>
            <p:cNvSpPr/>
            <p:nvPr/>
          </p:nvSpPr>
          <p:spPr>
            <a:xfrm>
              <a:off x="9835456" y="337350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74" name="pt474"/>
            <p:cNvSpPr/>
            <p:nvPr/>
          </p:nvSpPr>
          <p:spPr>
            <a:xfrm>
              <a:off x="9835456" y="326759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75" name="pt475"/>
            <p:cNvSpPr/>
            <p:nvPr/>
          </p:nvSpPr>
          <p:spPr>
            <a:xfrm>
              <a:off x="9835456" y="316168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76" name="pt476"/>
            <p:cNvSpPr/>
            <p:nvPr/>
          </p:nvSpPr>
          <p:spPr>
            <a:xfrm>
              <a:off x="9835456" y="305577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77" name="pt477"/>
            <p:cNvSpPr/>
            <p:nvPr/>
          </p:nvSpPr>
          <p:spPr>
            <a:xfrm>
              <a:off x="9835456" y="294987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78" name="pt478"/>
            <p:cNvSpPr/>
            <p:nvPr/>
          </p:nvSpPr>
          <p:spPr>
            <a:xfrm>
              <a:off x="9869022" y="284396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79" name="pt479"/>
            <p:cNvSpPr/>
            <p:nvPr/>
          </p:nvSpPr>
          <p:spPr>
            <a:xfrm>
              <a:off x="9869022" y="273805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0" name="pt480"/>
            <p:cNvSpPr/>
            <p:nvPr/>
          </p:nvSpPr>
          <p:spPr>
            <a:xfrm>
              <a:off x="9869022" y="263214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1" name="pt481"/>
            <p:cNvSpPr/>
            <p:nvPr/>
          </p:nvSpPr>
          <p:spPr>
            <a:xfrm>
              <a:off x="9869022" y="252624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2" name="pt482"/>
            <p:cNvSpPr/>
            <p:nvPr/>
          </p:nvSpPr>
          <p:spPr>
            <a:xfrm>
              <a:off x="9869022" y="2420335"/>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3" name="pt483"/>
            <p:cNvSpPr/>
            <p:nvPr/>
          </p:nvSpPr>
          <p:spPr>
            <a:xfrm>
              <a:off x="9902587" y="231442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4" name="pt484"/>
            <p:cNvSpPr/>
            <p:nvPr/>
          </p:nvSpPr>
          <p:spPr>
            <a:xfrm>
              <a:off x="9902587" y="2208520"/>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5" name="pt485"/>
            <p:cNvSpPr/>
            <p:nvPr/>
          </p:nvSpPr>
          <p:spPr>
            <a:xfrm>
              <a:off x="9902587" y="210261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6" name="pt486"/>
            <p:cNvSpPr/>
            <p:nvPr/>
          </p:nvSpPr>
          <p:spPr>
            <a:xfrm>
              <a:off x="9936153" y="19967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87" name="pt487"/>
            <p:cNvSpPr/>
            <p:nvPr/>
          </p:nvSpPr>
          <p:spPr>
            <a:xfrm>
              <a:off x="9936153" y="189079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88" name="pt488"/>
            <p:cNvSpPr/>
            <p:nvPr/>
          </p:nvSpPr>
          <p:spPr>
            <a:xfrm>
              <a:off x="9936153" y="17848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89" name="pt489"/>
            <p:cNvSpPr/>
            <p:nvPr/>
          </p:nvSpPr>
          <p:spPr>
            <a:xfrm>
              <a:off x="9936153" y="167898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0" name="pt490"/>
            <p:cNvSpPr/>
            <p:nvPr/>
          </p:nvSpPr>
          <p:spPr>
            <a:xfrm>
              <a:off x="9936153" y="157307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1" name="pt491"/>
            <p:cNvSpPr/>
            <p:nvPr/>
          </p:nvSpPr>
          <p:spPr>
            <a:xfrm>
              <a:off x="9936153" y="146716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2" name="pt492"/>
            <p:cNvSpPr/>
            <p:nvPr/>
          </p:nvSpPr>
          <p:spPr>
            <a:xfrm>
              <a:off x="9969719" y="136126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3" name="pt493"/>
            <p:cNvSpPr/>
            <p:nvPr/>
          </p:nvSpPr>
          <p:spPr>
            <a:xfrm>
              <a:off x="10003285" y="12553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4" name="pt494"/>
            <p:cNvSpPr/>
            <p:nvPr/>
          </p:nvSpPr>
          <p:spPr>
            <a:xfrm>
              <a:off x="10036850" y="114944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5" name="pt495"/>
            <p:cNvSpPr/>
            <p:nvPr/>
          </p:nvSpPr>
          <p:spPr>
            <a:xfrm>
              <a:off x="10070416"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6" name="tx496"/>
            <p:cNvSpPr/>
            <p:nvPr/>
          </p:nvSpPr>
          <p:spPr>
            <a:xfrm>
              <a:off x="9408891" y="5294740"/>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497" name="tx497"/>
            <p:cNvSpPr/>
            <p:nvPr/>
          </p:nvSpPr>
          <p:spPr>
            <a:xfrm>
              <a:off x="9476023" y="5186891"/>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EST</a:t>
              </a:r>
            </a:p>
          </p:txBody>
        </p:sp>
        <p:sp>
          <p:nvSpPr>
            <p:cNvPr id="498" name="tx498"/>
            <p:cNvSpPr/>
            <p:nvPr/>
          </p:nvSpPr>
          <p:spPr>
            <a:xfrm>
              <a:off x="9610286" y="508098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499" name="tx499"/>
            <p:cNvSpPr/>
            <p:nvPr/>
          </p:nvSpPr>
          <p:spPr>
            <a:xfrm>
              <a:off x="9122727" y="4975038"/>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MCO</a:t>
              </a:r>
            </a:p>
          </p:txBody>
        </p:sp>
        <p:sp>
          <p:nvSpPr>
            <p:cNvPr id="500" name="tx500"/>
            <p:cNvSpPr/>
            <p:nvPr/>
          </p:nvSpPr>
          <p:spPr>
            <a:xfrm>
              <a:off x="9182727" y="4871110"/>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501" name="tx501"/>
            <p:cNvSpPr/>
            <p:nvPr/>
          </p:nvSpPr>
          <p:spPr>
            <a:xfrm>
              <a:off x="9285221" y="4765202"/>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502" name="tx502"/>
            <p:cNvSpPr/>
            <p:nvPr/>
          </p:nvSpPr>
          <p:spPr>
            <a:xfrm>
              <a:off x="9249820" y="4657315"/>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503" name="tx503"/>
            <p:cNvSpPr/>
            <p:nvPr/>
          </p:nvSpPr>
          <p:spPr>
            <a:xfrm>
              <a:off x="9283463" y="4552417"/>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AUT</a:t>
              </a:r>
            </a:p>
          </p:txBody>
        </p:sp>
        <p:sp>
          <p:nvSpPr>
            <p:cNvPr id="504" name="tx504"/>
            <p:cNvSpPr/>
            <p:nvPr/>
          </p:nvSpPr>
          <p:spPr>
            <a:xfrm>
              <a:off x="9283463" y="4445539"/>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CZE</a:t>
              </a:r>
            </a:p>
          </p:txBody>
        </p:sp>
        <p:sp>
          <p:nvSpPr>
            <p:cNvPr id="505" name="tx505"/>
            <p:cNvSpPr/>
            <p:nvPr/>
          </p:nvSpPr>
          <p:spPr>
            <a:xfrm>
              <a:off x="9270188" y="433963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506" name="tx506"/>
            <p:cNvSpPr/>
            <p:nvPr/>
          </p:nvSpPr>
          <p:spPr>
            <a:xfrm>
              <a:off x="9325841" y="4234695"/>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507" name="tx507"/>
            <p:cNvSpPr/>
            <p:nvPr/>
          </p:nvSpPr>
          <p:spPr>
            <a:xfrm>
              <a:off x="9299367" y="4127817"/>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508" name="tx508"/>
            <p:cNvSpPr/>
            <p:nvPr/>
          </p:nvSpPr>
          <p:spPr>
            <a:xfrm>
              <a:off x="9419445" y="4023850"/>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509" name="tx509"/>
            <p:cNvSpPr/>
            <p:nvPr/>
          </p:nvSpPr>
          <p:spPr>
            <a:xfrm>
              <a:off x="9426538" y="3917943"/>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510" name="tx510"/>
            <p:cNvSpPr/>
            <p:nvPr/>
          </p:nvSpPr>
          <p:spPr>
            <a:xfrm>
              <a:off x="9413263" y="381009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511" name="tx511"/>
            <p:cNvSpPr/>
            <p:nvPr/>
          </p:nvSpPr>
          <p:spPr>
            <a:xfrm>
              <a:off x="9451292" y="3706128"/>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512" name="tx512"/>
            <p:cNvSpPr/>
            <p:nvPr/>
          </p:nvSpPr>
          <p:spPr>
            <a:xfrm>
              <a:off x="9493592" y="360022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513" name="tx513"/>
            <p:cNvSpPr/>
            <p:nvPr/>
          </p:nvSpPr>
          <p:spPr>
            <a:xfrm>
              <a:off x="9513960" y="3492372"/>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514" name="tx514"/>
            <p:cNvSpPr/>
            <p:nvPr/>
          </p:nvSpPr>
          <p:spPr>
            <a:xfrm>
              <a:off x="9582927" y="3388406"/>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515" name="tx515"/>
            <p:cNvSpPr/>
            <p:nvPr/>
          </p:nvSpPr>
          <p:spPr>
            <a:xfrm>
              <a:off x="9543139" y="3281528"/>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516" name="tx516"/>
            <p:cNvSpPr/>
            <p:nvPr/>
          </p:nvSpPr>
          <p:spPr>
            <a:xfrm>
              <a:off x="9578463" y="3174650"/>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517" name="tx517"/>
            <p:cNvSpPr/>
            <p:nvPr/>
          </p:nvSpPr>
          <p:spPr>
            <a:xfrm>
              <a:off x="9551912" y="3068743"/>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518" name="tx518"/>
            <p:cNvSpPr/>
            <p:nvPr/>
          </p:nvSpPr>
          <p:spPr>
            <a:xfrm>
              <a:off x="9543139" y="2962835"/>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519" name="tx519"/>
            <p:cNvSpPr/>
            <p:nvPr/>
          </p:nvSpPr>
          <p:spPr>
            <a:xfrm>
              <a:off x="9585555" y="2858868"/>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520" name="tx520"/>
            <p:cNvSpPr/>
            <p:nvPr/>
          </p:nvSpPr>
          <p:spPr>
            <a:xfrm>
              <a:off x="9625226" y="2751020"/>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521" name="tx521"/>
            <p:cNvSpPr/>
            <p:nvPr/>
          </p:nvSpPr>
          <p:spPr>
            <a:xfrm>
              <a:off x="9567894" y="2645113"/>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522" name="tx522"/>
            <p:cNvSpPr/>
            <p:nvPr/>
          </p:nvSpPr>
          <p:spPr>
            <a:xfrm>
              <a:off x="9576666" y="2539205"/>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523" name="tx523"/>
            <p:cNvSpPr/>
            <p:nvPr/>
          </p:nvSpPr>
          <p:spPr>
            <a:xfrm>
              <a:off x="9585478" y="2433298"/>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524" name="tx524"/>
            <p:cNvSpPr/>
            <p:nvPr/>
          </p:nvSpPr>
          <p:spPr>
            <a:xfrm>
              <a:off x="9610271" y="232933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525" name="tx525"/>
            <p:cNvSpPr/>
            <p:nvPr/>
          </p:nvSpPr>
          <p:spPr>
            <a:xfrm>
              <a:off x="9623469" y="2222453"/>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526" name="tx526"/>
            <p:cNvSpPr/>
            <p:nvPr/>
          </p:nvSpPr>
          <p:spPr>
            <a:xfrm>
              <a:off x="9597034" y="2115575"/>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527" name="tx527"/>
            <p:cNvSpPr/>
            <p:nvPr/>
          </p:nvSpPr>
          <p:spPr>
            <a:xfrm>
              <a:off x="9661498" y="2010638"/>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528" name="tx528"/>
            <p:cNvSpPr/>
            <p:nvPr/>
          </p:nvSpPr>
          <p:spPr>
            <a:xfrm>
              <a:off x="9635025" y="1903722"/>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529" name="tx529"/>
            <p:cNvSpPr/>
            <p:nvPr/>
          </p:nvSpPr>
          <p:spPr>
            <a:xfrm>
              <a:off x="9652687" y="1799794"/>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530" name="tx530"/>
            <p:cNvSpPr/>
            <p:nvPr/>
          </p:nvSpPr>
          <p:spPr>
            <a:xfrm>
              <a:off x="9639412" y="1691907"/>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531" name="tx531"/>
            <p:cNvSpPr/>
            <p:nvPr/>
          </p:nvSpPr>
          <p:spPr>
            <a:xfrm>
              <a:off x="9643837" y="1586038"/>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532" name="tx532"/>
            <p:cNvSpPr/>
            <p:nvPr/>
          </p:nvSpPr>
          <p:spPr>
            <a:xfrm>
              <a:off x="9648223" y="148013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533" name="tx533"/>
            <p:cNvSpPr/>
            <p:nvPr/>
          </p:nvSpPr>
          <p:spPr>
            <a:xfrm>
              <a:off x="9677403" y="1376164"/>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534" name="tx534"/>
            <p:cNvSpPr/>
            <p:nvPr/>
          </p:nvSpPr>
          <p:spPr>
            <a:xfrm>
              <a:off x="9715355" y="126831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535" name="tx535"/>
            <p:cNvSpPr/>
            <p:nvPr/>
          </p:nvSpPr>
          <p:spPr>
            <a:xfrm>
              <a:off x="9748920" y="1162408"/>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536" name="tx536"/>
            <p:cNvSpPr/>
            <p:nvPr/>
          </p:nvSpPr>
          <p:spPr>
            <a:xfrm>
              <a:off x="9773714" y="1057471"/>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537" name="rc537"/>
            <p:cNvSpPr/>
            <p:nvPr/>
          </p:nvSpPr>
          <p:spPr>
            <a:xfrm>
              <a:off x="8621774" y="875080"/>
              <a:ext cx="1585983" cy="4659927"/>
            </a:xfrm>
            <a:prstGeom prst="rect">
              <a:avLst/>
            </a:prstGeom>
            <a:ln w="13550" cap="rnd">
              <a:solidFill>
                <a:srgbClr val="999999">
                  <a:alpha val="100000"/>
                </a:srgbClr>
              </a:solidFill>
              <a:prstDash val="solid"/>
              <a:round/>
            </a:ln>
          </p:spPr>
          <p:txBody>
            <a:bodyPr/>
            <a:lstStyle/>
            <a:p/>
          </p:txBody>
        </p:sp>
        <p:sp>
          <p:nvSpPr>
            <p:cNvPr id="538" name="pl538"/>
            <p:cNvSpPr/>
            <p:nvPr/>
          </p:nvSpPr>
          <p:spPr>
            <a:xfrm>
              <a:off x="1029245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39" name="pl539"/>
            <p:cNvSpPr/>
            <p:nvPr/>
          </p:nvSpPr>
          <p:spPr>
            <a:xfrm>
              <a:off x="1096376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40" name="pl540"/>
            <p:cNvSpPr/>
            <p:nvPr/>
          </p:nvSpPr>
          <p:spPr>
            <a:xfrm>
              <a:off x="1163508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41" name="rc541"/>
            <p:cNvSpPr/>
            <p:nvPr/>
          </p:nvSpPr>
          <p:spPr>
            <a:xfrm>
              <a:off x="10277347" y="4675980"/>
              <a:ext cx="1585983" cy="117674"/>
            </a:xfrm>
            <a:prstGeom prst="rect">
              <a:avLst/>
            </a:prstGeom>
            <a:solidFill>
              <a:srgbClr val="D9D9D9">
                <a:alpha val="60000"/>
              </a:srgbClr>
            </a:solidFill>
          </p:spPr>
          <p:txBody>
            <a:bodyPr/>
            <a:lstStyle/>
            <a:p/>
          </p:txBody>
        </p:sp>
        <p:sp>
          <p:nvSpPr>
            <p:cNvPr id="542" name="pl542"/>
            <p:cNvSpPr/>
            <p:nvPr/>
          </p:nvSpPr>
          <p:spPr>
            <a:xfrm>
              <a:off x="11366557"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543" name="tx543"/>
            <p:cNvSpPr/>
            <p:nvPr/>
          </p:nvSpPr>
          <p:spPr>
            <a:xfrm>
              <a:off x="10569711"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87%</a:t>
              </a:r>
            </a:p>
          </p:txBody>
        </p:sp>
        <p:sp>
          <p:nvSpPr>
            <p:cNvPr id="544" name="pt544"/>
            <p:cNvSpPr/>
            <p:nvPr/>
          </p:nvSpPr>
          <p:spPr>
            <a:xfrm>
              <a:off x="10249094" y="5279836"/>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45" name="pt545"/>
            <p:cNvSpPr/>
            <p:nvPr/>
          </p:nvSpPr>
          <p:spPr>
            <a:xfrm>
              <a:off x="10886844" y="516216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546" name="pt546"/>
            <p:cNvSpPr/>
            <p:nvPr/>
          </p:nvSpPr>
          <p:spPr>
            <a:xfrm>
              <a:off x="11121805" y="504448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47" name="pt547"/>
            <p:cNvSpPr/>
            <p:nvPr/>
          </p:nvSpPr>
          <p:spPr>
            <a:xfrm>
              <a:off x="11121805" y="492681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48" name="pt548"/>
            <p:cNvSpPr/>
            <p:nvPr/>
          </p:nvSpPr>
          <p:spPr>
            <a:xfrm>
              <a:off x="11155371" y="48091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49" name="pt549"/>
            <p:cNvSpPr/>
            <p:nvPr/>
          </p:nvSpPr>
          <p:spPr>
            <a:xfrm>
              <a:off x="11188937" y="469146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50" name="pt550"/>
            <p:cNvSpPr/>
            <p:nvPr/>
          </p:nvSpPr>
          <p:spPr>
            <a:xfrm>
              <a:off x="11222502" y="457378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51" name="pt551"/>
            <p:cNvSpPr/>
            <p:nvPr/>
          </p:nvSpPr>
          <p:spPr>
            <a:xfrm>
              <a:off x="11256068" y="445611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52" name="pt552"/>
            <p:cNvSpPr/>
            <p:nvPr/>
          </p:nvSpPr>
          <p:spPr>
            <a:xfrm>
              <a:off x="11323200" y="43384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53" name="pt553"/>
            <p:cNvSpPr/>
            <p:nvPr/>
          </p:nvSpPr>
          <p:spPr>
            <a:xfrm>
              <a:off x="11323200" y="422076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54" name="pt554"/>
            <p:cNvSpPr/>
            <p:nvPr/>
          </p:nvSpPr>
          <p:spPr>
            <a:xfrm>
              <a:off x="11390331" y="410308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55" name="pt555"/>
            <p:cNvSpPr/>
            <p:nvPr/>
          </p:nvSpPr>
          <p:spPr>
            <a:xfrm>
              <a:off x="11390331" y="398541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56" name="pt556"/>
            <p:cNvSpPr/>
            <p:nvPr/>
          </p:nvSpPr>
          <p:spPr>
            <a:xfrm>
              <a:off x="11390331" y="38677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57" name="pt557"/>
            <p:cNvSpPr/>
            <p:nvPr/>
          </p:nvSpPr>
          <p:spPr>
            <a:xfrm>
              <a:off x="11390331" y="375006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58" name="pt558"/>
            <p:cNvSpPr/>
            <p:nvPr/>
          </p:nvSpPr>
          <p:spPr>
            <a:xfrm>
              <a:off x="11457463" y="363238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59" name="pt559"/>
            <p:cNvSpPr/>
            <p:nvPr/>
          </p:nvSpPr>
          <p:spPr>
            <a:xfrm>
              <a:off x="11457463" y="351471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60" name="pt560"/>
            <p:cNvSpPr/>
            <p:nvPr/>
          </p:nvSpPr>
          <p:spPr>
            <a:xfrm>
              <a:off x="11491029" y="339703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61" name="pt561"/>
            <p:cNvSpPr/>
            <p:nvPr/>
          </p:nvSpPr>
          <p:spPr>
            <a:xfrm>
              <a:off x="11491029" y="327936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62" name="pt562"/>
            <p:cNvSpPr/>
            <p:nvPr/>
          </p:nvSpPr>
          <p:spPr>
            <a:xfrm>
              <a:off x="11524594" y="316168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63" name="pt563"/>
            <p:cNvSpPr/>
            <p:nvPr/>
          </p:nvSpPr>
          <p:spPr>
            <a:xfrm>
              <a:off x="11558160" y="304401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64" name="pt564"/>
            <p:cNvSpPr/>
            <p:nvPr/>
          </p:nvSpPr>
          <p:spPr>
            <a:xfrm>
              <a:off x="11558160" y="292633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65" name="pt565"/>
            <p:cNvSpPr/>
            <p:nvPr/>
          </p:nvSpPr>
          <p:spPr>
            <a:xfrm>
              <a:off x="11558160" y="280866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66" name="pt566"/>
            <p:cNvSpPr/>
            <p:nvPr/>
          </p:nvSpPr>
          <p:spPr>
            <a:xfrm>
              <a:off x="11591726" y="26909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67" name="pt567"/>
            <p:cNvSpPr/>
            <p:nvPr/>
          </p:nvSpPr>
          <p:spPr>
            <a:xfrm>
              <a:off x="11591726" y="25733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68" name="pt568"/>
            <p:cNvSpPr/>
            <p:nvPr/>
          </p:nvSpPr>
          <p:spPr>
            <a:xfrm>
              <a:off x="11591726" y="24556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69" name="pt569"/>
            <p:cNvSpPr/>
            <p:nvPr/>
          </p:nvSpPr>
          <p:spPr>
            <a:xfrm>
              <a:off x="11625292" y="233796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70" name="pt570"/>
            <p:cNvSpPr/>
            <p:nvPr/>
          </p:nvSpPr>
          <p:spPr>
            <a:xfrm>
              <a:off x="11625292" y="22202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71" name="pt571"/>
            <p:cNvSpPr/>
            <p:nvPr/>
          </p:nvSpPr>
          <p:spPr>
            <a:xfrm>
              <a:off x="11625292" y="21026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72" name="pt572"/>
            <p:cNvSpPr/>
            <p:nvPr/>
          </p:nvSpPr>
          <p:spPr>
            <a:xfrm>
              <a:off x="11625292" y="19849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73" name="pt573"/>
            <p:cNvSpPr/>
            <p:nvPr/>
          </p:nvSpPr>
          <p:spPr>
            <a:xfrm>
              <a:off x="11658858" y="186726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74" name="pt574"/>
            <p:cNvSpPr/>
            <p:nvPr/>
          </p:nvSpPr>
          <p:spPr>
            <a:xfrm>
              <a:off x="11658858" y="17495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75" name="pt575"/>
            <p:cNvSpPr/>
            <p:nvPr/>
          </p:nvSpPr>
          <p:spPr>
            <a:xfrm>
              <a:off x="11658858" y="16319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76" name="pt576"/>
            <p:cNvSpPr/>
            <p:nvPr/>
          </p:nvSpPr>
          <p:spPr>
            <a:xfrm>
              <a:off x="11658858" y="15142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77" name="pt577"/>
            <p:cNvSpPr/>
            <p:nvPr/>
          </p:nvSpPr>
          <p:spPr>
            <a:xfrm>
              <a:off x="11692423" y="139656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78" name="pt578"/>
            <p:cNvSpPr/>
            <p:nvPr/>
          </p:nvSpPr>
          <p:spPr>
            <a:xfrm>
              <a:off x="11692423" y="127888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79" name="pt579"/>
            <p:cNvSpPr/>
            <p:nvPr/>
          </p:nvSpPr>
          <p:spPr>
            <a:xfrm>
              <a:off x="11725989" y="116121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0" name="pt580"/>
            <p:cNvSpPr/>
            <p:nvPr/>
          </p:nvSpPr>
          <p:spPr>
            <a:xfrm>
              <a:off x="11725989"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1" name="tx581"/>
            <p:cNvSpPr/>
            <p:nvPr/>
          </p:nvSpPr>
          <p:spPr>
            <a:xfrm>
              <a:off x="10460280" y="529279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582" name="tx582"/>
            <p:cNvSpPr/>
            <p:nvPr/>
          </p:nvSpPr>
          <p:spPr>
            <a:xfrm>
              <a:off x="11098030" y="5176094"/>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583" name="tx583"/>
            <p:cNvSpPr/>
            <p:nvPr/>
          </p:nvSpPr>
          <p:spPr>
            <a:xfrm>
              <a:off x="10873623" y="5059390"/>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584" name="tx584"/>
            <p:cNvSpPr/>
            <p:nvPr/>
          </p:nvSpPr>
          <p:spPr>
            <a:xfrm>
              <a:off x="10820677" y="4939774"/>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585" name="tx585"/>
            <p:cNvSpPr/>
            <p:nvPr/>
          </p:nvSpPr>
          <p:spPr>
            <a:xfrm>
              <a:off x="10907228" y="4824040"/>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586" name="tx586"/>
            <p:cNvSpPr/>
            <p:nvPr/>
          </p:nvSpPr>
          <p:spPr>
            <a:xfrm>
              <a:off x="10901007" y="4704424"/>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587" name="tx587"/>
            <p:cNvSpPr/>
            <p:nvPr/>
          </p:nvSpPr>
          <p:spPr>
            <a:xfrm>
              <a:off x="10934572" y="458674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588" name="tx588"/>
            <p:cNvSpPr/>
            <p:nvPr/>
          </p:nvSpPr>
          <p:spPr>
            <a:xfrm>
              <a:off x="10963752" y="446907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589" name="tx589"/>
            <p:cNvSpPr/>
            <p:nvPr/>
          </p:nvSpPr>
          <p:spPr>
            <a:xfrm>
              <a:off x="11048545" y="4352370"/>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590" name="tx590"/>
            <p:cNvSpPr/>
            <p:nvPr/>
          </p:nvSpPr>
          <p:spPr>
            <a:xfrm>
              <a:off x="11039695" y="4235665"/>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591" name="tx591"/>
            <p:cNvSpPr/>
            <p:nvPr/>
          </p:nvSpPr>
          <p:spPr>
            <a:xfrm>
              <a:off x="11115677" y="4117990"/>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592" name="tx592"/>
            <p:cNvSpPr/>
            <p:nvPr/>
          </p:nvSpPr>
          <p:spPr>
            <a:xfrm>
              <a:off x="11106788" y="3998336"/>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593" name="tx593"/>
            <p:cNvSpPr/>
            <p:nvPr/>
          </p:nvSpPr>
          <p:spPr>
            <a:xfrm>
              <a:off x="11106788" y="3880700"/>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594" name="tx594"/>
            <p:cNvSpPr/>
            <p:nvPr/>
          </p:nvSpPr>
          <p:spPr>
            <a:xfrm>
              <a:off x="11093590" y="3763025"/>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595" name="tx595"/>
            <p:cNvSpPr/>
            <p:nvPr/>
          </p:nvSpPr>
          <p:spPr>
            <a:xfrm>
              <a:off x="11204934" y="3647291"/>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596" name="tx596"/>
            <p:cNvSpPr/>
            <p:nvPr/>
          </p:nvSpPr>
          <p:spPr>
            <a:xfrm>
              <a:off x="11165108" y="3527675"/>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597" name="tx597"/>
            <p:cNvSpPr/>
            <p:nvPr/>
          </p:nvSpPr>
          <p:spPr>
            <a:xfrm>
              <a:off x="11247234" y="3410000"/>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598" name="tx598"/>
            <p:cNvSpPr/>
            <p:nvPr/>
          </p:nvSpPr>
          <p:spPr>
            <a:xfrm>
              <a:off x="11198712" y="3292325"/>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599" name="tx599"/>
            <p:cNvSpPr/>
            <p:nvPr/>
          </p:nvSpPr>
          <p:spPr>
            <a:xfrm>
              <a:off x="11232278" y="317659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600" name="tx600"/>
            <p:cNvSpPr/>
            <p:nvPr/>
          </p:nvSpPr>
          <p:spPr>
            <a:xfrm>
              <a:off x="11270230" y="305697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601" name="tx601"/>
            <p:cNvSpPr/>
            <p:nvPr/>
          </p:nvSpPr>
          <p:spPr>
            <a:xfrm>
              <a:off x="11283428" y="294124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602" name="tx602"/>
            <p:cNvSpPr/>
            <p:nvPr/>
          </p:nvSpPr>
          <p:spPr>
            <a:xfrm>
              <a:off x="11301167" y="2821625"/>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603" name="tx603"/>
            <p:cNvSpPr/>
            <p:nvPr/>
          </p:nvSpPr>
          <p:spPr>
            <a:xfrm>
              <a:off x="11290598" y="2703911"/>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604" name="tx604"/>
            <p:cNvSpPr/>
            <p:nvPr/>
          </p:nvSpPr>
          <p:spPr>
            <a:xfrm>
              <a:off x="11299410" y="2586275"/>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605" name="tx605"/>
            <p:cNvSpPr/>
            <p:nvPr/>
          </p:nvSpPr>
          <p:spPr>
            <a:xfrm>
              <a:off x="11286173" y="2468600"/>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606" name="tx606"/>
            <p:cNvSpPr/>
            <p:nvPr/>
          </p:nvSpPr>
          <p:spPr>
            <a:xfrm>
              <a:off x="11332976" y="2352866"/>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607" name="tx607"/>
            <p:cNvSpPr/>
            <p:nvPr/>
          </p:nvSpPr>
          <p:spPr>
            <a:xfrm>
              <a:off x="11341826" y="2235191"/>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608" name="tx608"/>
            <p:cNvSpPr/>
            <p:nvPr/>
          </p:nvSpPr>
          <p:spPr>
            <a:xfrm>
              <a:off x="11350637" y="2116546"/>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609" name="tx609"/>
            <p:cNvSpPr/>
            <p:nvPr/>
          </p:nvSpPr>
          <p:spPr>
            <a:xfrm>
              <a:off x="11341748" y="1997901"/>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610" name="tx610"/>
            <p:cNvSpPr/>
            <p:nvPr/>
          </p:nvSpPr>
          <p:spPr>
            <a:xfrm>
              <a:off x="11384125" y="1882166"/>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611" name="tx611"/>
            <p:cNvSpPr/>
            <p:nvPr/>
          </p:nvSpPr>
          <p:spPr>
            <a:xfrm>
              <a:off x="11379739" y="1763521"/>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612" name="tx612"/>
            <p:cNvSpPr/>
            <p:nvPr/>
          </p:nvSpPr>
          <p:spPr>
            <a:xfrm>
              <a:off x="11375392" y="1646817"/>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613" name="tx613"/>
            <p:cNvSpPr/>
            <p:nvPr/>
          </p:nvSpPr>
          <p:spPr>
            <a:xfrm>
              <a:off x="11362116" y="1527162"/>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614" name="tx614"/>
            <p:cNvSpPr/>
            <p:nvPr/>
          </p:nvSpPr>
          <p:spPr>
            <a:xfrm>
              <a:off x="11391296" y="1409526"/>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615" name="tx615"/>
            <p:cNvSpPr/>
            <p:nvPr/>
          </p:nvSpPr>
          <p:spPr>
            <a:xfrm>
              <a:off x="11408957" y="1293792"/>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616" name="tx616"/>
            <p:cNvSpPr/>
            <p:nvPr/>
          </p:nvSpPr>
          <p:spPr>
            <a:xfrm>
              <a:off x="11429287" y="1175146"/>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617" name="tx617"/>
            <p:cNvSpPr/>
            <p:nvPr/>
          </p:nvSpPr>
          <p:spPr>
            <a:xfrm>
              <a:off x="11438059" y="105650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618" name="rc618"/>
            <p:cNvSpPr/>
            <p:nvPr/>
          </p:nvSpPr>
          <p:spPr>
            <a:xfrm>
              <a:off x="10277347" y="875080"/>
              <a:ext cx="1585983" cy="4659927"/>
            </a:xfrm>
            <a:prstGeom prst="rect">
              <a:avLst/>
            </a:prstGeom>
            <a:ln w="13550" cap="rnd">
              <a:solidFill>
                <a:srgbClr val="999999">
                  <a:alpha val="100000"/>
                </a:srgbClr>
              </a:solidFill>
              <a:prstDash val="solid"/>
              <a:round/>
            </a:ln>
          </p:spPr>
          <p:txBody>
            <a:bodyPr/>
            <a:lstStyle/>
            <a:p/>
          </p:txBody>
        </p:sp>
        <p:sp>
          <p:nvSpPr>
            <p:cNvPr id="619" name="rc619"/>
            <p:cNvSpPr/>
            <p:nvPr/>
          </p:nvSpPr>
          <p:spPr>
            <a:xfrm>
              <a:off x="343909"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620" name="tx620"/>
            <p:cNvSpPr/>
            <p:nvPr/>
          </p:nvSpPr>
          <p:spPr>
            <a:xfrm>
              <a:off x="829479"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 (99%)</a:t>
              </a:r>
            </a:p>
          </p:txBody>
        </p:sp>
        <p:sp>
          <p:nvSpPr>
            <p:cNvPr id="621" name="rc621"/>
            <p:cNvSpPr/>
            <p:nvPr/>
          </p:nvSpPr>
          <p:spPr>
            <a:xfrm>
              <a:off x="1999482"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622" name="tx622"/>
            <p:cNvSpPr/>
            <p:nvPr/>
          </p:nvSpPr>
          <p:spPr>
            <a:xfrm>
              <a:off x="2485052"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 (98%)</a:t>
              </a:r>
            </a:p>
          </p:txBody>
        </p:sp>
        <p:sp>
          <p:nvSpPr>
            <p:cNvPr id="623" name="rc623"/>
            <p:cNvSpPr/>
            <p:nvPr/>
          </p:nvSpPr>
          <p:spPr>
            <a:xfrm>
              <a:off x="3655055"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624" name="tx624"/>
            <p:cNvSpPr/>
            <p:nvPr/>
          </p:nvSpPr>
          <p:spPr>
            <a:xfrm>
              <a:off x="4162316" y="702764"/>
              <a:ext cx="57146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 (99%)</a:t>
              </a:r>
            </a:p>
          </p:txBody>
        </p:sp>
        <p:sp>
          <p:nvSpPr>
            <p:cNvPr id="625" name="rc625"/>
            <p:cNvSpPr/>
            <p:nvPr/>
          </p:nvSpPr>
          <p:spPr>
            <a:xfrm>
              <a:off x="5310628"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626" name="tx626"/>
            <p:cNvSpPr/>
            <p:nvPr/>
          </p:nvSpPr>
          <p:spPr>
            <a:xfrm>
              <a:off x="5808612" y="702764"/>
              <a:ext cx="59001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IPVC (98%)</a:t>
              </a:r>
            </a:p>
          </p:txBody>
        </p:sp>
        <p:sp>
          <p:nvSpPr>
            <p:cNvPr id="627" name="rc627"/>
            <p:cNvSpPr/>
            <p:nvPr/>
          </p:nvSpPr>
          <p:spPr>
            <a:xfrm>
              <a:off x="6966201"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628" name="tx628"/>
            <p:cNvSpPr/>
            <p:nvPr/>
          </p:nvSpPr>
          <p:spPr>
            <a:xfrm>
              <a:off x="7439356"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 (91%)</a:t>
              </a:r>
            </a:p>
          </p:txBody>
        </p:sp>
        <p:sp>
          <p:nvSpPr>
            <p:cNvPr id="629" name="rc629"/>
            <p:cNvSpPr/>
            <p:nvPr/>
          </p:nvSpPr>
          <p:spPr>
            <a:xfrm>
              <a:off x="8621774"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630" name="tx630"/>
            <p:cNvSpPr/>
            <p:nvPr/>
          </p:nvSpPr>
          <p:spPr>
            <a:xfrm>
              <a:off x="9094929"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 (98%)</a:t>
              </a:r>
            </a:p>
          </p:txBody>
        </p:sp>
        <p:sp>
          <p:nvSpPr>
            <p:cNvPr id="631" name="rc631"/>
            <p:cNvSpPr/>
            <p:nvPr/>
          </p:nvSpPr>
          <p:spPr>
            <a:xfrm>
              <a:off x="10277347"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632" name="tx632"/>
            <p:cNvSpPr/>
            <p:nvPr/>
          </p:nvSpPr>
          <p:spPr>
            <a:xfrm>
              <a:off x="10750502"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PCVC (83%)</a:t>
              </a:r>
            </a:p>
          </p:txBody>
        </p:sp>
        <p:sp>
          <p:nvSpPr>
            <p:cNvPr id="633" name="pl633"/>
            <p:cNvSpPr/>
            <p:nvPr/>
          </p:nvSpPr>
          <p:spPr>
            <a:xfrm>
              <a:off x="343909" y="5535007"/>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634" name="pl634"/>
            <p:cNvSpPr/>
            <p:nvPr/>
          </p:nvSpPr>
          <p:spPr>
            <a:xfrm>
              <a:off x="35901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35" name="pl635"/>
            <p:cNvSpPr/>
            <p:nvPr/>
          </p:nvSpPr>
          <p:spPr>
            <a:xfrm>
              <a:off x="103032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36" name="pl636"/>
            <p:cNvSpPr/>
            <p:nvPr/>
          </p:nvSpPr>
          <p:spPr>
            <a:xfrm>
              <a:off x="170164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37" name="tx637"/>
            <p:cNvSpPr/>
            <p:nvPr/>
          </p:nvSpPr>
          <p:spPr>
            <a:xfrm rot="-5400000">
              <a:off x="296721"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638" name="tx638"/>
            <p:cNvSpPr/>
            <p:nvPr/>
          </p:nvSpPr>
          <p:spPr>
            <a:xfrm rot="-5400000">
              <a:off x="968010"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639" name="tx639"/>
            <p:cNvSpPr/>
            <p:nvPr/>
          </p:nvSpPr>
          <p:spPr>
            <a:xfrm rot="-5400000">
              <a:off x="1638644"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640" name="pl640"/>
            <p:cNvSpPr/>
            <p:nvPr/>
          </p:nvSpPr>
          <p:spPr>
            <a:xfrm>
              <a:off x="1999482" y="5535007"/>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641" name="pl641"/>
            <p:cNvSpPr/>
            <p:nvPr/>
          </p:nvSpPr>
          <p:spPr>
            <a:xfrm>
              <a:off x="201458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42" name="pl642"/>
            <p:cNvSpPr/>
            <p:nvPr/>
          </p:nvSpPr>
          <p:spPr>
            <a:xfrm>
              <a:off x="268590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43" name="pl643"/>
            <p:cNvSpPr/>
            <p:nvPr/>
          </p:nvSpPr>
          <p:spPr>
            <a:xfrm>
              <a:off x="335721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44" name="tx644"/>
            <p:cNvSpPr/>
            <p:nvPr/>
          </p:nvSpPr>
          <p:spPr>
            <a:xfrm rot="-5400000">
              <a:off x="1952294"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645" name="tx645"/>
            <p:cNvSpPr/>
            <p:nvPr/>
          </p:nvSpPr>
          <p:spPr>
            <a:xfrm rot="-5400000">
              <a:off x="2623583"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646" name="tx646"/>
            <p:cNvSpPr/>
            <p:nvPr/>
          </p:nvSpPr>
          <p:spPr>
            <a:xfrm rot="-5400000">
              <a:off x="3294217"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647" name="pl647"/>
            <p:cNvSpPr/>
            <p:nvPr/>
          </p:nvSpPr>
          <p:spPr>
            <a:xfrm>
              <a:off x="3655055" y="5535007"/>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648" name="pl648"/>
            <p:cNvSpPr/>
            <p:nvPr/>
          </p:nvSpPr>
          <p:spPr>
            <a:xfrm>
              <a:off x="367015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49" name="pl649"/>
            <p:cNvSpPr/>
            <p:nvPr/>
          </p:nvSpPr>
          <p:spPr>
            <a:xfrm>
              <a:off x="434147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50" name="pl650"/>
            <p:cNvSpPr/>
            <p:nvPr/>
          </p:nvSpPr>
          <p:spPr>
            <a:xfrm>
              <a:off x="501279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51" name="tx651"/>
            <p:cNvSpPr/>
            <p:nvPr/>
          </p:nvSpPr>
          <p:spPr>
            <a:xfrm rot="-5400000">
              <a:off x="3607867"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652" name="tx652"/>
            <p:cNvSpPr/>
            <p:nvPr/>
          </p:nvSpPr>
          <p:spPr>
            <a:xfrm rot="-5400000">
              <a:off x="4279156"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653" name="tx653"/>
            <p:cNvSpPr/>
            <p:nvPr/>
          </p:nvSpPr>
          <p:spPr>
            <a:xfrm rot="-5400000">
              <a:off x="494979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654" name="pl654"/>
            <p:cNvSpPr/>
            <p:nvPr/>
          </p:nvSpPr>
          <p:spPr>
            <a:xfrm>
              <a:off x="5310628" y="5535007"/>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655" name="pl655"/>
            <p:cNvSpPr/>
            <p:nvPr/>
          </p:nvSpPr>
          <p:spPr>
            <a:xfrm>
              <a:off x="532573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56" name="pl656"/>
            <p:cNvSpPr/>
            <p:nvPr/>
          </p:nvSpPr>
          <p:spPr>
            <a:xfrm>
              <a:off x="599704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57" name="pl657"/>
            <p:cNvSpPr/>
            <p:nvPr/>
          </p:nvSpPr>
          <p:spPr>
            <a:xfrm>
              <a:off x="666836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58" name="tx658"/>
            <p:cNvSpPr/>
            <p:nvPr/>
          </p:nvSpPr>
          <p:spPr>
            <a:xfrm rot="-5400000">
              <a:off x="5263440"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659" name="tx659"/>
            <p:cNvSpPr/>
            <p:nvPr/>
          </p:nvSpPr>
          <p:spPr>
            <a:xfrm rot="-5400000">
              <a:off x="5934729"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660" name="tx660"/>
            <p:cNvSpPr/>
            <p:nvPr/>
          </p:nvSpPr>
          <p:spPr>
            <a:xfrm rot="-5400000">
              <a:off x="6605363"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661" name="pl661"/>
            <p:cNvSpPr/>
            <p:nvPr/>
          </p:nvSpPr>
          <p:spPr>
            <a:xfrm>
              <a:off x="6966201" y="5535007"/>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662" name="pl662"/>
            <p:cNvSpPr/>
            <p:nvPr/>
          </p:nvSpPr>
          <p:spPr>
            <a:xfrm>
              <a:off x="698130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63" name="pl663"/>
            <p:cNvSpPr/>
            <p:nvPr/>
          </p:nvSpPr>
          <p:spPr>
            <a:xfrm>
              <a:off x="765262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64" name="pl664"/>
            <p:cNvSpPr/>
            <p:nvPr/>
          </p:nvSpPr>
          <p:spPr>
            <a:xfrm>
              <a:off x="832393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65" name="tx665"/>
            <p:cNvSpPr/>
            <p:nvPr/>
          </p:nvSpPr>
          <p:spPr>
            <a:xfrm rot="-5400000">
              <a:off x="6919013"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666" name="tx666"/>
            <p:cNvSpPr/>
            <p:nvPr/>
          </p:nvSpPr>
          <p:spPr>
            <a:xfrm rot="-5400000">
              <a:off x="7590302"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667" name="tx667"/>
            <p:cNvSpPr/>
            <p:nvPr/>
          </p:nvSpPr>
          <p:spPr>
            <a:xfrm rot="-5400000">
              <a:off x="826093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668" name="pl668"/>
            <p:cNvSpPr/>
            <p:nvPr/>
          </p:nvSpPr>
          <p:spPr>
            <a:xfrm>
              <a:off x="8621774" y="5535007"/>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669" name="pl669"/>
            <p:cNvSpPr/>
            <p:nvPr/>
          </p:nvSpPr>
          <p:spPr>
            <a:xfrm>
              <a:off x="863687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70" name="pl670"/>
            <p:cNvSpPr/>
            <p:nvPr/>
          </p:nvSpPr>
          <p:spPr>
            <a:xfrm>
              <a:off x="930819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71" name="pl671"/>
            <p:cNvSpPr/>
            <p:nvPr/>
          </p:nvSpPr>
          <p:spPr>
            <a:xfrm>
              <a:off x="997951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72" name="tx672"/>
            <p:cNvSpPr/>
            <p:nvPr/>
          </p:nvSpPr>
          <p:spPr>
            <a:xfrm rot="-5400000">
              <a:off x="8574586"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673" name="tx673"/>
            <p:cNvSpPr/>
            <p:nvPr/>
          </p:nvSpPr>
          <p:spPr>
            <a:xfrm rot="-5400000">
              <a:off x="9245875"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674" name="tx674"/>
            <p:cNvSpPr/>
            <p:nvPr/>
          </p:nvSpPr>
          <p:spPr>
            <a:xfrm rot="-5400000">
              <a:off x="991650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675" name="pl675"/>
            <p:cNvSpPr/>
            <p:nvPr/>
          </p:nvSpPr>
          <p:spPr>
            <a:xfrm>
              <a:off x="10277347" y="5535007"/>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676" name="pl676"/>
            <p:cNvSpPr/>
            <p:nvPr/>
          </p:nvSpPr>
          <p:spPr>
            <a:xfrm>
              <a:off x="1029245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77" name="pl677"/>
            <p:cNvSpPr/>
            <p:nvPr/>
          </p:nvSpPr>
          <p:spPr>
            <a:xfrm>
              <a:off x="1096376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78" name="pl678"/>
            <p:cNvSpPr/>
            <p:nvPr/>
          </p:nvSpPr>
          <p:spPr>
            <a:xfrm>
              <a:off x="1163508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79" name="tx679"/>
            <p:cNvSpPr/>
            <p:nvPr/>
          </p:nvSpPr>
          <p:spPr>
            <a:xfrm rot="-5400000">
              <a:off x="10230159"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680" name="tx680"/>
            <p:cNvSpPr/>
            <p:nvPr/>
          </p:nvSpPr>
          <p:spPr>
            <a:xfrm rot="-5400000">
              <a:off x="10901448"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681" name="tx681"/>
            <p:cNvSpPr/>
            <p:nvPr/>
          </p:nvSpPr>
          <p:spPr>
            <a:xfrm rot="-5400000">
              <a:off x="11572082"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682" name="tx682"/>
            <p:cNvSpPr/>
            <p:nvPr/>
          </p:nvSpPr>
          <p:spPr>
            <a:xfrm>
              <a:off x="5672719" y="574484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683" name="tx683"/>
            <p:cNvSpPr/>
            <p:nvPr/>
          </p:nvSpPr>
          <p:spPr>
            <a:xfrm>
              <a:off x="4125164" y="61427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684" name="pt684"/>
            <p:cNvSpPr/>
            <p:nvPr/>
          </p:nvSpPr>
          <p:spPr>
            <a:xfrm>
              <a:off x="5122926" y="618048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685" name="pt685"/>
            <p:cNvSpPr/>
            <p:nvPr/>
          </p:nvSpPr>
          <p:spPr>
            <a:xfrm>
              <a:off x="5671137" y="6180487"/>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86" name="pt686"/>
            <p:cNvSpPr/>
            <p:nvPr/>
          </p:nvSpPr>
          <p:spPr>
            <a:xfrm>
              <a:off x="6315611" y="618048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87" name="pt687"/>
            <p:cNvSpPr/>
            <p:nvPr/>
          </p:nvSpPr>
          <p:spPr>
            <a:xfrm>
              <a:off x="6960084" y="618048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688" name="pt688"/>
            <p:cNvSpPr/>
            <p:nvPr/>
          </p:nvSpPr>
          <p:spPr>
            <a:xfrm>
              <a:off x="7604557" y="61804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689" name="tx689"/>
            <p:cNvSpPr/>
            <p:nvPr/>
          </p:nvSpPr>
          <p:spPr>
            <a:xfrm>
              <a:off x="5345600" y="6182152"/>
              <a:ext cx="189577"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&lt;60</a:t>
              </a:r>
            </a:p>
          </p:txBody>
        </p:sp>
        <p:sp>
          <p:nvSpPr>
            <p:cNvPr id="690" name="tx690"/>
            <p:cNvSpPr/>
            <p:nvPr/>
          </p:nvSpPr>
          <p:spPr>
            <a:xfrm>
              <a:off x="5893811"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70-79</a:t>
              </a:r>
            </a:p>
          </p:txBody>
        </p:sp>
        <p:sp>
          <p:nvSpPr>
            <p:cNvPr id="691" name="tx691"/>
            <p:cNvSpPr/>
            <p:nvPr/>
          </p:nvSpPr>
          <p:spPr>
            <a:xfrm>
              <a:off x="653828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80-89</a:t>
              </a:r>
            </a:p>
          </p:txBody>
        </p:sp>
        <p:sp>
          <p:nvSpPr>
            <p:cNvPr id="692" name="tx692"/>
            <p:cNvSpPr/>
            <p:nvPr/>
          </p:nvSpPr>
          <p:spPr>
            <a:xfrm>
              <a:off x="7182758"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90-94</a:t>
              </a:r>
            </a:p>
          </p:txBody>
        </p:sp>
        <p:sp>
          <p:nvSpPr>
            <p:cNvPr id="693" name="tx693"/>
            <p:cNvSpPr/>
            <p:nvPr/>
          </p:nvSpPr>
          <p:spPr>
            <a:xfrm>
              <a:off x="7827231" y="6182152"/>
              <a:ext cx="254843"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&gt;=95</a:t>
              </a:r>
            </a:p>
          </p:txBody>
        </p:sp>
        <p:sp>
          <p:nvSpPr>
            <p:cNvPr id="694" name="tx694"/>
            <p:cNvSpPr/>
            <p:nvPr/>
          </p:nvSpPr>
          <p:spPr>
            <a:xfrm>
              <a:off x="343909" y="399578"/>
              <a:ext cx="6373757"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compared with other countries in the region, Non-programme, 2025</a:t>
              </a:r>
            </a:p>
          </p:txBody>
        </p:sp>
        <p:sp>
          <p:nvSpPr>
            <p:cNvPr id="695" name="tx695"/>
            <p:cNvSpPr/>
            <p:nvPr/>
          </p:nvSpPr>
          <p:spPr>
            <a:xfrm>
              <a:off x="770174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696" name="tx696"/>
            <p:cNvSpPr/>
            <p:nvPr/>
          </p:nvSpPr>
          <p:spPr>
            <a:xfrm>
              <a:off x="5402205" y="6568512"/>
              <a:ext cx="6461124"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Country ISO codes displayed. Coverage in cyp shown in the headers. Regional average coverage shown by the dashed line.</a:t>
              </a:r>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89913" y="3754387"/>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6" name="pl6"/>
            <p:cNvSpPr/>
            <p:nvPr/>
          </p:nvSpPr>
          <p:spPr>
            <a:xfrm>
              <a:off x="989913" y="3031165"/>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7" name="pl7"/>
            <p:cNvSpPr/>
            <p:nvPr/>
          </p:nvSpPr>
          <p:spPr>
            <a:xfrm>
              <a:off x="989913" y="2307944"/>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8" name="pl8"/>
            <p:cNvSpPr/>
            <p:nvPr/>
          </p:nvSpPr>
          <p:spPr>
            <a:xfrm>
              <a:off x="989913" y="4115997"/>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9" name="pl9"/>
            <p:cNvSpPr/>
            <p:nvPr/>
          </p:nvSpPr>
          <p:spPr>
            <a:xfrm>
              <a:off x="989913" y="3392776"/>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0" name="pl10"/>
            <p:cNvSpPr/>
            <p:nvPr/>
          </p:nvSpPr>
          <p:spPr>
            <a:xfrm>
              <a:off x="989913" y="2669555"/>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1" name="pl11"/>
            <p:cNvSpPr/>
            <p:nvPr/>
          </p:nvSpPr>
          <p:spPr>
            <a:xfrm>
              <a:off x="989913" y="1946333"/>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2" name="pl12"/>
            <p:cNvSpPr/>
            <p:nvPr/>
          </p:nvSpPr>
          <p:spPr>
            <a:xfrm>
              <a:off x="1452654"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778557"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104461"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43036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491088"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75626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2145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86631"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51811"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816992"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8217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333322" y="3945317"/>
              <a:ext cx="238662" cy="170680"/>
            </a:xfrm>
            <a:prstGeom prst="rect">
              <a:avLst/>
            </a:prstGeom>
            <a:solidFill>
              <a:srgbClr val="1CABE2">
                <a:alpha val="85098"/>
              </a:srgbClr>
            </a:solidFill>
          </p:spPr>
          <p:txBody>
            <a:bodyPr/>
            <a:lstStyle/>
            <a:p/>
          </p:txBody>
        </p:sp>
        <p:sp>
          <p:nvSpPr>
            <p:cNvPr id="24" name="rc24"/>
            <p:cNvSpPr/>
            <p:nvPr/>
          </p:nvSpPr>
          <p:spPr>
            <a:xfrm>
              <a:off x="1598503" y="3948210"/>
              <a:ext cx="238662" cy="167787"/>
            </a:xfrm>
            <a:prstGeom prst="rect">
              <a:avLst/>
            </a:prstGeom>
            <a:solidFill>
              <a:srgbClr val="1CABE2">
                <a:alpha val="85098"/>
              </a:srgbClr>
            </a:solidFill>
          </p:spPr>
          <p:txBody>
            <a:bodyPr/>
            <a:lstStyle/>
            <a:p/>
          </p:txBody>
        </p:sp>
        <p:sp>
          <p:nvSpPr>
            <p:cNvPr id="25" name="rc25"/>
            <p:cNvSpPr/>
            <p:nvPr/>
          </p:nvSpPr>
          <p:spPr>
            <a:xfrm>
              <a:off x="1863684" y="3952549"/>
              <a:ext cx="238662" cy="163447"/>
            </a:xfrm>
            <a:prstGeom prst="rect">
              <a:avLst/>
            </a:prstGeom>
            <a:solidFill>
              <a:srgbClr val="1CABE2">
                <a:alpha val="85098"/>
              </a:srgbClr>
            </a:solidFill>
          </p:spPr>
          <p:txBody>
            <a:bodyPr/>
            <a:lstStyle/>
            <a:p/>
          </p:txBody>
        </p:sp>
        <p:sp>
          <p:nvSpPr>
            <p:cNvPr id="26" name="rc26"/>
            <p:cNvSpPr/>
            <p:nvPr/>
          </p:nvSpPr>
          <p:spPr>
            <a:xfrm>
              <a:off x="2128865" y="3946763"/>
              <a:ext cx="238662" cy="169233"/>
            </a:xfrm>
            <a:prstGeom prst="rect">
              <a:avLst/>
            </a:prstGeom>
            <a:solidFill>
              <a:srgbClr val="1CABE2">
                <a:alpha val="85098"/>
              </a:srgbClr>
            </a:solidFill>
          </p:spPr>
          <p:txBody>
            <a:bodyPr/>
            <a:lstStyle/>
            <a:p/>
          </p:txBody>
        </p:sp>
        <p:sp>
          <p:nvSpPr>
            <p:cNvPr id="27" name="rc27"/>
            <p:cNvSpPr/>
            <p:nvPr/>
          </p:nvSpPr>
          <p:spPr>
            <a:xfrm>
              <a:off x="2394045" y="3940978"/>
              <a:ext cx="238662" cy="175019"/>
            </a:xfrm>
            <a:prstGeom prst="rect">
              <a:avLst/>
            </a:prstGeom>
            <a:solidFill>
              <a:srgbClr val="1CABE2">
                <a:alpha val="85098"/>
              </a:srgbClr>
            </a:solidFill>
          </p:spPr>
          <p:txBody>
            <a:bodyPr/>
            <a:lstStyle/>
            <a:p/>
          </p:txBody>
        </p:sp>
        <p:sp>
          <p:nvSpPr>
            <p:cNvPr id="28" name="rc28"/>
            <p:cNvSpPr/>
            <p:nvPr/>
          </p:nvSpPr>
          <p:spPr>
            <a:xfrm>
              <a:off x="2659226" y="3940978"/>
              <a:ext cx="238662" cy="175019"/>
            </a:xfrm>
            <a:prstGeom prst="rect">
              <a:avLst/>
            </a:prstGeom>
            <a:solidFill>
              <a:srgbClr val="1CABE2">
                <a:alpha val="85098"/>
              </a:srgbClr>
            </a:solidFill>
          </p:spPr>
          <p:txBody>
            <a:bodyPr/>
            <a:lstStyle/>
            <a:p/>
          </p:txBody>
        </p:sp>
        <p:sp>
          <p:nvSpPr>
            <p:cNvPr id="29" name="rc29"/>
            <p:cNvSpPr/>
            <p:nvPr/>
          </p:nvSpPr>
          <p:spPr>
            <a:xfrm>
              <a:off x="2924407" y="3933745"/>
              <a:ext cx="238662" cy="182251"/>
            </a:xfrm>
            <a:prstGeom prst="rect">
              <a:avLst/>
            </a:prstGeom>
            <a:solidFill>
              <a:srgbClr val="1CABE2">
                <a:alpha val="85098"/>
              </a:srgbClr>
            </a:solidFill>
          </p:spPr>
          <p:txBody>
            <a:bodyPr/>
            <a:lstStyle/>
            <a:p/>
          </p:txBody>
        </p:sp>
        <p:sp>
          <p:nvSpPr>
            <p:cNvPr id="30" name="rc30"/>
            <p:cNvSpPr/>
            <p:nvPr/>
          </p:nvSpPr>
          <p:spPr>
            <a:xfrm>
              <a:off x="3189588" y="3936638"/>
              <a:ext cx="238662" cy="179358"/>
            </a:xfrm>
            <a:prstGeom prst="rect">
              <a:avLst/>
            </a:prstGeom>
            <a:solidFill>
              <a:srgbClr val="1CABE2">
                <a:alpha val="85098"/>
              </a:srgbClr>
            </a:solidFill>
          </p:spPr>
          <p:txBody>
            <a:bodyPr/>
            <a:lstStyle/>
            <a:p/>
          </p:txBody>
        </p:sp>
        <p:sp>
          <p:nvSpPr>
            <p:cNvPr id="31" name="rc31"/>
            <p:cNvSpPr/>
            <p:nvPr/>
          </p:nvSpPr>
          <p:spPr>
            <a:xfrm>
              <a:off x="3454768" y="3927960"/>
              <a:ext cx="238662" cy="188037"/>
            </a:xfrm>
            <a:prstGeom prst="rect">
              <a:avLst/>
            </a:prstGeom>
            <a:solidFill>
              <a:srgbClr val="1CABE2">
                <a:alpha val="85098"/>
              </a:srgbClr>
            </a:solidFill>
          </p:spPr>
          <p:txBody>
            <a:bodyPr/>
            <a:lstStyle/>
            <a:p/>
          </p:txBody>
        </p:sp>
        <p:sp>
          <p:nvSpPr>
            <p:cNvPr id="32" name="rc32"/>
            <p:cNvSpPr/>
            <p:nvPr/>
          </p:nvSpPr>
          <p:spPr>
            <a:xfrm>
              <a:off x="3719949" y="3922174"/>
              <a:ext cx="238662" cy="193823"/>
            </a:xfrm>
            <a:prstGeom prst="rect">
              <a:avLst/>
            </a:prstGeom>
            <a:solidFill>
              <a:srgbClr val="1CABE2">
                <a:alpha val="85098"/>
              </a:srgbClr>
            </a:solidFill>
          </p:spPr>
          <p:txBody>
            <a:bodyPr/>
            <a:lstStyle/>
            <a:p/>
          </p:txBody>
        </p:sp>
        <p:sp>
          <p:nvSpPr>
            <p:cNvPr id="33" name="rc33"/>
            <p:cNvSpPr/>
            <p:nvPr/>
          </p:nvSpPr>
          <p:spPr>
            <a:xfrm>
              <a:off x="3985130" y="3923620"/>
              <a:ext cx="238662" cy="192376"/>
            </a:xfrm>
            <a:prstGeom prst="rect">
              <a:avLst/>
            </a:prstGeom>
            <a:solidFill>
              <a:srgbClr val="1CABE2">
                <a:alpha val="85098"/>
              </a:srgbClr>
            </a:solidFill>
          </p:spPr>
          <p:txBody>
            <a:bodyPr/>
            <a:lstStyle/>
            <a:p/>
          </p:txBody>
        </p:sp>
        <p:sp>
          <p:nvSpPr>
            <p:cNvPr id="34" name="rc34"/>
            <p:cNvSpPr/>
            <p:nvPr/>
          </p:nvSpPr>
          <p:spPr>
            <a:xfrm>
              <a:off x="4250311" y="3927960"/>
              <a:ext cx="238662" cy="188037"/>
            </a:xfrm>
            <a:prstGeom prst="rect">
              <a:avLst/>
            </a:prstGeom>
            <a:solidFill>
              <a:srgbClr val="1CABE2">
                <a:alpha val="85098"/>
              </a:srgbClr>
            </a:solidFill>
          </p:spPr>
          <p:txBody>
            <a:bodyPr/>
            <a:lstStyle/>
            <a:p/>
          </p:txBody>
        </p:sp>
        <p:sp>
          <p:nvSpPr>
            <p:cNvPr id="35" name="rc35"/>
            <p:cNvSpPr/>
            <p:nvPr/>
          </p:nvSpPr>
          <p:spPr>
            <a:xfrm>
              <a:off x="4515492" y="3920727"/>
              <a:ext cx="238662" cy="195269"/>
            </a:xfrm>
            <a:prstGeom prst="rect">
              <a:avLst/>
            </a:prstGeom>
            <a:solidFill>
              <a:srgbClr val="1CABE2">
                <a:alpha val="85098"/>
              </a:srgbClr>
            </a:solidFill>
          </p:spPr>
          <p:txBody>
            <a:bodyPr/>
            <a:lstStyle/>
            <a:p/>
          </p:txBody>
        </p:sp>
        <p:sp>
          <p:nvSpPr>
            <p:cNvPr id="36" name="rc36"/>
            <p:cNvSpPr/>
            <p:nvPr/>
          </p:nvSpPr>
          <p:spPr>
            <a:xfrm>
              <a:off x="4780672" y="3927960"/>
              <a:ext cx="238662" cy="188037"/>
            </a:xfrm>
            <a:prstGeom prst="rect">
              <a:avLst/>
            </a:prstGeom>
            <a:solidFill>
              <a:srgbClr val="1CABE2">
                <a:alpha val="85098"/>
              </a:srgbClr>
            </a:solidFill>
          </p:spPr>
          <p:txBody>
            <a:bodyPr/>
            <a:lstStyle/>
            <a:p/>
          </p:txBody>
        </p:sp>
        <p:sp>
          <p:nvSpPr>
            <p:cNvPr id="37" name="rc37"/>
            <p:cNvSpPr/>
            <p:nvPr/>
          </p:nvSpPr>
          <p:spPr>
            <a:xfrm>
              <a:off x="5045853" y="3922174"/>
              <a:ext cx="238662" cy="193823"/>
            </a:xfrm>
            <a:prstGeom prst="rect">
              <a:avLst/>
            </a:prstGeom>
            <a:solidFill>
              <a:srgbClr val="1CABE2">
                <a:alpha val="85098"/>
              </a:srgbClr>
            </a:solidFill>
          </p:spPr>
          <p:txBody>
            <a:bodyPr/>
            <a:lstStyle/>
            <a:p/>
          </p:txBody>
        </p:sp>
        <p:sp>
          <p:nvSpPr>
            <p:cNvPr id="38" name="rc38"/>
            <p:cNvSpPr/>
            <p:nvPr/>
          </p:nvSpPr>
          <p:spPr>
            <a:xfrm>
              <a:off x="5311034" y="3917835"/>
              <a:ext cx="238662" cy="198162"/>
            </a:xfrm>
            <a:prstGeom prst="rect">
              <a:avLst/>
            </a:prstGeom>
            <a:solidFill>
              <a:srgbClr val="1CABE2">
                <a:alpha val="85098"/>
              </a:srgbClr>
            </a:solidFill>
          </p:spPr>
          <p:txBody>
            <a:bodyPr/>
            <a:lstStyle/>
            <a:p/>
          </p:txBody>
        </p:sp>
        <p:sp>
          <p:nvSpPr>
            <p:cNvPr id="39" name="rc39"/>
            <p:cNvSpPr/>
            <p:nvPr/>
          </p:nvSpPr>
          <p:spPr>
            <a:xfrm>
              <a:off x="5576215" y="3910602"/>
              <a:ext cx="238662" cy="205394"/>
            </a:xfrm>
            <a:prstGeom prst="rect">
              <a:avLst/>
            </a:prstGeom>
            <a:solidFill>
              <a:srgbClr val="1CABE2">
                <a:alpha val="85098"/>
              </a:srgbClr>
            </a:solidFill>
          </p:spPr>
          <p:txBody>
            <a:bodyPr/>
            <a:lstStyle/>
            <a:p/>
          </p:txBody>
        </p:sp>
        <p:sp>
          <p:nvSpPr>
            <p:cNvPr id="40" name="rc40"/>
            <p:cNvSpPr/>
            <p:nvPr/>
          </p:nvSpPr>
          <p:spPr>
            <a:xfrm>
              <a:off x="5841395" y="3913495"/>
              <a:ext cx="238662" cy="202501"/>
            </a:xfrm>
            <a:prstGeom prst="rect">
              <a:avLst/>
            </a:prstGeom>
            <a:solidFill>
              <a:srgbClr val="1CABE2">
                <a:alpha val="85098"/>
              </a:srgbClr>
            </a:solidFill>
          </p:spPr>
          <p:txBody>
            <a:bodyPr/>
            <a:lstStyle/>
            <a:p/>
          </p:txBody>
        </p:sp>
        <p:sp>
          <p:nvSpPr>
            <p:cNvPr id="41" name="rc41"/>
            <p:cNvSpPr/>
            <p:nvPr/>
          </p:nvSpPr>
          <p:spPr>
            <a:xfrm>
              <a:off x="6106576" y="3913495"/>
              <a:ext cx="238662" cy="202501"/>
            </a:xfrm>
            <a:prstGeom prst="rect">
              <a:avLst/>
            </a:prstGeom>
            <a:solidFill>
              <a:srgbClr val="1CABE2">
                <a:alpha val="85098"/>
              </a:srgbClr>
            </a:solidFill>
          </p:spPr>
          <p:txBody>
            <a:bodyPr/>
            <a:lstStyle/>
            <a:p/>
          </p:txBody>
        </p:sp>
        <p:sp>
          <p:nvSpPr>
            <p:cNvPr id="42" name="rc42"/>
            <p:cNvSpPr/>
            <p:nvPr/>
          </p:nvSpPr>
          <p:spPr>
            <a:xfrm>
              <a:off x="6371757" y="3912049"/>
              <a:ext cx="238662" cy="203948"/>
            </a:xfrm>
            <a:prstGeom prst="rect">
              <a:avLst/>
            </a:prstGeom>
            <a:solidFill>
              <a:srgbClr val="1CABE2">
                <a:alpha val="85098"/>
              </a:srgbClr>
            </a:solidFill>
          </p:spPr>
          <p:txBody>
            <a:bodyPr/>
            <a:lstStyle/>
            <a:p/>
          </p:txBody>
        </p:sp>
        <p:sp>
          <p:nvSpPr>
            <p:cNvPr id="43" name="rc43"/>
            <p:cNvSpPr/>
            <p:nvPr/>
          </p:nvSpPr>
          <p:spPr>
            <a:xfrm>
              <a:off x="6636938" y="3906263"/>
              <a:ext cx="238662" cy="209734"/>
            </a:xfrm>
            <a:prstGeom prst="rect">
              <a:avLst/>
            </a:prstGeom>
            <a:solidFill>
              <a:srgbClr val="1CABE2">
                <a:alpha val="85098"/>
              </a:srgbClr>
            </a:solidFill>
          </p:spPr>
          <p:txBody>
            <a:bodyPr/>
            <a:lstStyle/>
            <a:p/>
          </p:txBody>
        </p:sp>
        <p:sp>
          <p:nvSpPr>
            <p:cNvPr id="44" name="rc44"/>
            <p:cNvSpPr/>
            <p:nvPr/>
          </p:nvSpPr>
          <p:spPr>
            <a:xfrm>
              <a:off x="6902119" y="3901924"/>
              <a:ext cx="238662" cy="214073"/>
            </a:xfrm>
            <a:prstGeom prst="rect">
              <a:avLst/>
            </a:prstGeom>
            <a:solidFill>
              <a:srgbClr val="1CABE2">
                <a:alpha val="85098"/>
              </a:srgbClr>
            </a:solidFill>
          </p:spPr>
          <p:txBody>
            <a:bodyPr/>
            <a:lstStyle/>
            <a:p/>
          </p:txBody>
        </p:sp>
        <p:sp>
          <p:nvSpPr>
            <p:cNvPr id="45" name="rc45"/>
            <p:cNvSpPr/>
            <p:nvPr/>
          </p:nvSpPr>
          <p:spPr>
            <a:xfrm>
              <a:off x="7167299" y="3903370"/>
              <a:ext cx="238662" cy="212627"/>
            </a:xfrm>
            <a:prstGeom prst="rect">
              <a:avLst/>
            </a:prstGeom>
            <a:solidFill>
              <a:srgbClr val="1CABE2">
                <a:alpha val="85098"/>
              </a:srgbClr>
            </a:solidFill>
          </p:spPr>
          <p:txBody>
            <a:bodyPr/>
            <a:lstStyle/>
            <a:p/>
          </p:txBody>
        </p:sp>
        <p:sp>
          <p:nvSpPr>
            <p:cNvPr id="46" name="rc46"/>
            <p:cNvSpPr/>
            <p:nvPr/>
          </p:nvSpPr>
          <p:spPr>
            <a:xfrm>
              <a:off x="7432480" y="3906263"/>
              <a:ext cx="238662" cy="209734"/>
            </a:xfrm>
            <a:prstGeom prst="rect">
              <a:avLst/>
            </a:prstGeom>
            <a:solidFill>
              <a:srgbClr val="1CABE2">
                <a:alpha val="85098"/>
              </a:srgbClr>
            </a:solidFill>
          </p:spPr>
          <p:txBody>
            <a:bodyPr/>
            <a:lstStyle/>
            <a:p/>
          </p:txBody>
        </p:sp>
        <p:sp>
          <p:nvSpPr>
            <p:cNvPr id="47" name="rc47"/>
            <p:cNvSpPr/>
            <p:nvPr/>
          </p:nvSpPr>
          <p:spPr>
            <a:xfrm>
              <a:off x="7697661" y="3909156"/>
              <a:ext cx="238662" cy="206841"/>
            </a:xfrm>
            <a:prstGeom prst="rect">
              <a:avLst/>
            </a:prstGeom>
            <a:solidFill>
              <a:srgbClr val="1CABE2">
                <a:alpha val="85098"/>
              </a:srgbClr>
            </a:solidFill>
          </p:spPr>
          <p:txBody>
            <a:bodyPr/>
            <a:lstStyle/>
            <a:p/>
          </p:txBody>
        </p:sp>
        <p:sp>
          <p:nvSpPr>
            <p:cNvPr id="48" name="rc48"/>
            <p:cNvSpPr/>
            <p:nvPr/>
          </p:nvSpPr>
          <p:spPr>
            <a:xfrm>
              <a:off x="7962842" y="3914942"/>
              <a:ext cx="238662" cy="201055"/>
            </a:xfrm>
            <a:prstGeom prst="rect">
              <a:avLst/>
            </a:prstGeom>
            <a:solidFill>
              <a:srgbClr val="1CABE2">
                <a:alpha val="85098"/>
              </a:srgbClr>
            </a:solidFill>
          </p:spPr>
          <p:txBody>
            <a:bodyPr/>
            <a:lstStyle/>
            <a:p/>
          </p:txBody>
        </p:sp>
        <p:sp>
          <p:nvSpPr>
            <p:cNvPr id="49" name="rc49"/>
            <p:cNvSpPr/>
            <p:nvPr/>
          </p:nvSpPr>
          <p:spPr>
            <a:xfrm>
              <a:off x="1333322" y="3605403"/>
              <a:ext cx="238662" cy="339913"/>
            </a:xfrm>
            <a:prstGeom prst="rect">
              <a:avLst/>
            </a:prstGeom>
            <a:solidFill>
              <a:srgbClr val="B3B3B3">
                <a:alpha val="85098"/>
              </a:srgbClr>
            </a:solidFill>
          </p:spPr>
          <p:txBody>
            <a:bodyPr/>
            <a:lstStyle/>
            <a:p/>
          </p:txBody>
        </p:sp>
        <p:sp>
          <p:nvSpPr>
            <p:cNvPr id="50" name="rc50"/>
            <p:cNvSpPr/>
            <p:nvPr/>
          </p:nvSpPr>
          <p:spPr>
            <a:xfrm>
              <a:off x="1598503" y="3614082"/>
              <a:ext cx="238662" cy="334128"/>
            </a:xfrm>
            <a:prstGeom prst="rect">
              <a:avLst/>
            </a:prstGeom>
            <a:solidFill>
              <a:srgbClr val="B3B3B3">
                <a:alpha val="85098"/>
              </a:srgbClr>
            </a:solidFill>
          </p:spPr>
          <p:txBody>
            <a:bodyPr/>
            <a:lstStyle/>
            <a:p/>
          </p:txBody>
        </p:sp>
        <p:sp>
          <p:nvSpPr>
            <p:cNvPr id="51" name="rc51"/>
            <p:cNvSpPr/>
            <p:nvPr/>
          </p:nvSpPr>
          <p:spPr>
            <a:xfrm>
              <a:off x="1863684" y="3787655"/>
              <a:ext cx="238662" cy="164894"/>
            </a:xfrm>
            <a:prstGeom prst="rect">
              <a:avLst/>
            </a:prstGeom>
            <a:solidFill>
              <a:srgbClr val="B3B3B3">
                <a:alpha val="85098"/>
              </a:srgbClr>
            </a:solidFill>
          </p:spPr>
          <p:txBody>
            <a:bodyPr/>
            <a:lstStyle/>
            <a:p/>
          </p:txBody>
        </p:sp>
        <p:sp>
          <p:nvSpPr>
            <p:cNvPr id="52" name="rc52"/>
            <p:cNvSpPr/>
            <p:nvPr/>
          </p:nvSpPr>
          <p:spPr>
            <a:xfrm>
              <a:off x="2128865" y="3777530"/>
              <a:ext cx="238662" cy="169233"/>
            </a:xfrm>
            <a:prstGeom prst="rect">
              <a:avLst/>
            </a:prstGeom>
            <a:solidFill>
              <a:srgbClr val="B3B3B3">
                <a:alpha val="85098"/>
              </a:srgbClr>
            </a:solidFill>
          </p:spPr>
          <p:txBody>
            <a:bodyPr/>
            <a:lstStyle/>
            <a:p/>
          </p:txBody>
        </p:sp>
        <p:sp>
          <p:nvSpPr>
            <p:cNvPr id="53" name="rc53"/>
            <p:cNvSpPr/>
            <p:nvPr/>
          </p:nvSpPr>
          <p:spPr>
            <a:xfrm>
              <a:off x="2394045" y="3767405"/>
              <a:ext cx="238662" cy="173573"/>
            </a:xfrm>
            <a:prstGeom prst="rect">
              <a:avLst/>
            </a:prstGeom>
            <a:solidFill>
              <a:srgbClr val="B3B3B3">
                <a:alpha val="85098"/>
              </a:srgbClr>
            </a:solidFill>
          </p:spPr>
          <p:txBody>
            <a:bodyPr/>
            <a:lstStyle/>
            <a:p/>
          </p:txBody>
        </p:sp>
        <p:sp>
          <p:nvSpPr>
            <p:cNvPr id="54" name="rc54"/>
            <p:cNvSpPr/>
            <p:nvPr/>
          </p:nvSpPr>
          <p:spPr>
            <a:xfrm>
              <a:off x="2659226" y="3765958"/>
              <a:ext cx="238662" cy="175019"/>
            </a:xfrm>
            <a:prstGeom prst="rect">
              <a:avLst/>
            </a:prstGeom>
            <a:solidFill>
              <a:srgbClr val="B3B3B3">
                <a:alpha val="85098"/>
              </a:srgbClr>
            </a:solidFill>
          </p:spPr>
          <p:txBody>
            <a:bodyPr/>
            <a:lstStyle/>
            <a:p/>
          </p:txBody>
        </p:sp>
        <p:sp>
          <p:nvSpPr>
            <p:cNvPr id="55" name="rc55"/>
            <p:cNvSpPr/>
            <p:nvPr/>
          </p:nvSpPr>
          <p:spPr>
            <a:xfrm>
              <a:off x="2924407" y="3567795"/>
              <a:ext cx="238662" cy="365949"/>
            </a:xfrm>
            <a:prstGeom prst="rect">
              <a:avLst/>
            </a:prstGeom>
            <a:solidFill>
              <a:srgbClr val="B3B3B3">
                <a:alpha val="85098"/>
              </a:srgbClr>
            </a:solidFill>
          </p:spPr>
          <p:txBody>
            <a:bodyPr/>
            <a:lstStyle/>
            <a:p/>
          </p:txBody>
        </p:sp>
        <p:sp>
          <p:nvSpPr>
            <p:cNvPr id="56" name="rc56"/>
            <p:cNvSpPr/>
            <p:nvPr/>
          </p:nvSpPr>
          <p:spPr>
            <a:xfrm>
              <a:off x="3189588" y="3576474"/>
              <a:ext cx="238662" cy="360164"/>
            </a:xfrm>
            <a:prstGeom prst="rect">
              <a:avLst/>
            </a:prstGeom>
            <a:solidFill>
              <a:srgbClr val="B3B3B3">
                <a:alpha val="85098"/>
              </a:srgbClr>
            </a:solidFill>
          </p:spPr>
          <p:txBody>
            <a:bodyPr/>
            <a:lstStyle/>
            <a:p/>
          </p:txBody>
        </p:sp>
        <p:sp>
          <p:nvSpPr>
            <p:cNvPr id="57" name="rc57"/>
            <p:cNvSpPr/>
            <p:nvPr/>
          </p:nvSpPr>
          <p:spPr>
            <a:xfrm>
              <a:off x="3454768" y="3550438"/>
              <a:ext cx="238662" cy="377521"/>
            </a:xfrm>
            <a:prstGeom prst="rect">
              <a:avLst/>
            </a:prstGeom>
            <a:solidFill>
              <a:srgbClr val="B3B3B3">
                <a:alpha val="85098"/>
              </a:srgbClr>
            </a:solidFill>
          </p:spPr>
          <p:txBody>
            <a:bodyPr/>
            <a:lstStyle/>
            <a:p/>
          </p:txBody>
        </p:sp>
        <p:sp>
          <p:nvSpPr>
            <p:cNvPr id="58" name="rc58"/>
            <p:cNvSpPr/>
            <p:nvPr/>
          </p:nvSpPr>
          <p:spPr>
            <a:xfrm>
              <a:off x="3719949" y="3922174"/>
              <a:ext cx="238662" cy="0"/>
            </a:xfrm>
            <a:prstGeom prst="rect">
              <a:avLst/>
            </a:prstGeom>
            <a:solidFill>
              <a:srgbClr val="B3B3B3">
                <a:alpha val="85098"/>
              </a:srgbClr>
            </a:solidFill>
          </p:spPr>
          <p:txBody>
            <a:bodyPr/>
            <a:lstStyle/>
            <a:p/>
          </p:txBody>
        </p:sp>
        <p:sp>
          <p:nvSpPr>
            <p:cNvPr id="59" name="rc59"/>
            <p:cNvSpPr/>
            <p:nvPr/>
          </p:nvSpPr>
          <p:spPr>
            <a:xfrm>
              <a:off x="3985130" y="3923620"/>
              <a:ext cx="238662" cy="0"/>
            </a:xfrm>
            <a:prstGeom prst="rect">
              <a:avLst/>
            </a:prstGeom>
            <a:solidFill>
              <a:srgbClr val="B3B3B3">
                <a:alpha val="85098"/>
              </a:srgbClr>
            </a:solidFill>
          </p:spPr>
          <p:txBody>
            <a:bodyPr/>
            <a:lstStyle/>
            <a:p/>
          </p:txBody>
        </p:sp>
        <p:sp>
          <p:nvSpPr>
            <p:cNvPr id="60" name="rc60"/>
            <p:cNvSpPr/>
            <p:nvPr/>
          </p:nvSpPr>
          <p:spPr>
            <a:xfrm>
              <a:off x="4250311" y="3927960"/>
              <a:ext cx="238662" cy="0"/>
            </a:xfrm>
            <a:prstGeom prst="rect">
              <a:avLst/>
            </a:prstGeom>
            <a:solidFill>
              <a:srgbClr val="B3B3B3">
                <a:alpha val="85098"/>
              </a:srgbClr>
            </a:solidFill>
          </p:spPr>
          <p:txBody>
            <a:bodyPr/>
            <a:lstStyle/>
            <a:p/>
          </p:txBody>
        </p:sp>
        <p:sp>
          <p:nvSpPr>
            <p:cNvPr id="61" name="rc61"/>
            <p:cNvSpPr/>
            <p:nvPr/>
          </p:nvSpPr>
          <p:spPr>
            <a:xfrm>
              <a:off x="4515492" y="3920727"/>
              <a:ext cx="238662" cy="0"/>
            </a:xfrm>
            <a:prstGeom prst="rect">
              <a:avLst/>
            </a:prstGeom>
            <a:solidFill>
              <a:srgbClr val="B3B3B3">
                <a:alpha val="85098"/>
              </a:srgbClr>
            </a:solidFill>
          </p:spPr>
          <p:txBody>
            <a:bodyPr/>
            <a:lstStyle/>
            <a:p/>
          </p:txBody>
        </p:sp>
        <p:sp>
          <p:nvSpPr>
            <p:cNvPr id="62" name="rc62"/>
            <p:cNvSpPr/>
            <p:nvPr/>
          </p:nvSpPr>
          <p:spPr>
            <a:xfrm>
              <a:off x="4780672" y="3927960"/>
              <a:ext cx="238662" cy="0"/>
            </a:xfrm>
            <a:prstGeom prst="rect">
              <a:avLst/>
            </a:prstGeom>
            <a:solidFill>
              <a:srgbClr val="B3B3B3">
                <a:alpha val="85098"/>
              </a:srgbClr>
            </a:solidFill>
          </p:spPr>
          <p:txBody>
            <a:bodyPr/>
            <a:lstStyle/>
            <a:p/>
          </p:txBody>
        </p:sp>
        <p:sp>
          <p:nvSpPr>
            <p:cNvPr id="63" name="rc63"/>
            <p:cNvSpPr/>
            <p:nvPr/>
          </p:nvSpPr>
          <p:spPr>
            <a:xfrm>
              <a:off x="5045853" y="3922174"/>
              <a:ext cx="238662" cy="0"/>
            </a:xfrm>
            <a:prstGeom prst="rect">
              <a:avLst/>
            </a:prstGeom>
            <a:solidFill>
              <a:srgbClr val="B3B3B3">
                <a:alpha val="85098"/>
              </a:srgbClr>
            </a:solidFill>
          </p:spPr>
          <p:txBody>
            <a:bodyPr/>
            <a:lstStyle/>
            <a:p/>
          </p:txBody>
        </p:sp>
        <p:sp>
          <p:nvSpPr>
            <p:cNvPr id="64" name="rc64"/>
            <p:cNvSpPr/>
            <p:nvPr/>
          </p:nvSpPr>
          <p:spPr>
            <a:xfrm>
              <a:off x="5311034" y="3522956"/>
              <a:ext cx="238662" cy="394878"/>
            </a:xfrm>
            <a:prstGeom prst="rect">
              <a:avLst/>
            </a:prstGeom>
            <a:solidFill>
              <a:srgbClr val="B3B3B3">
                <a:alpha val="85098"/>
              </a:srgbClr>
            </a:solidFill>
          </p:spPr>
          <p:txBody>
            <a:bodyPr/>
            <a:lstStyle/>
            <a:p/>
          </p:txBody>
        </p:sp>
        <p:sp>
          <p:nvSpPr>
            <p:cNvPr id="65" name="rc65"/>
            <p:cNvSpPr/>
            <p:nvPr/>
          </p:nvSpPr>
          <p:spPr>
            <a:xfrm>
              <a:off x="5576215" y="3499813"/>
              <a:ext cx="238662" cy="410789"/>
            </a:xfrm>
            <a:prstGeom prst="rect">
              <a:avLst/>
            </a:prstGeom>
            <a:solidFill>
              <a:srgbClr val="B3B3B3">
                <a:alpha val="85098"/>
              </a:srgbClr>
            </a:solidFill>
          </p:spPr>
          <p:txBody>
            <a:bodyPr/>
            <a:lstStyle/>
            <a:p/>
          </p:txBody>
        </p:sp>
        <p:sp>
          <p:nvSpPr>
            <p:cNvPr id="66" name="rc66"/>
            <p:cNvSpPr/>
            <p:nvPr/>
          </p:nvSpPr>
          <p:spPr>
            <a:xfrm>
              <a:off x="5841395" y="3509938"/>
              <a:ext cx="238662" cy="403557"/>
            </a:xfrm>
            <a:prstGeom prst="rect">
              <a:avLst/>
            </a:prstGeom>
            <a:solidFill>
              <a:srgbClr val="B3B3B3">
                <a:alpha val="85098"/>
              </a:srgbClr>
            </a:solidFill>
          </p:spPr>
          <p:txBody>
            <a:bodyPr/>
            <a:lstStyle/>
            <a:p/>
          </p:txBody>
        </p:sp>
        <p:sp>
          <p:nvSpPr>
            <p:cNvPr id="67" name="rc67"/>
            <p:cNvSpPr/>
            <p:nvPr/>
          </p:nvSpPr>
          <p:spPr>
            <a:xfrm>
              <a:off x="6106576" y="3913495"/>
              <a:ext cx="238662" cy="0"/>
            </a:xfrm>
            <a:prstGeom prst="rect">
              <a:avLst/>
            </a:prstGeom>
            <a:solidFill>
              <a:srgbClr val="B3B3B3">
                <a:alpha val="85098"/>
              </a:srgbClr>
            </a:solidFill>
          </p:spPr>
          <p:txBody>
            <a:bodyPr/>
            <a:lstStyle/>
            <a:p/>
          </p:txBody>
        </p:sp>
        <p:sp>
          <p:nvSpPr>
            <p:cNvPr id="68" name="rc68"/>
            <p:cNvSpPr/>
            <p:nvPr/>
          </p:nvSpPr>
          <p:spPr>
            <a:xfrm>
              <a:off x="6371757" y="3297311"/>
              <a:ext cx="238662" cy="614738"/>
            </a:xfrm>
            <a:prstGeom prst="rect">
              <a:avLst/>
            </a:prstGeom>
            <a:solidFill>
              <a:srgbClr val="B3B3B3">
                <a:alpha val="85098"/>
              </a:srgbClr>
            </a:solidFill>
          </p:spPr>
          <p:txBody>
            <a:bodyPr/>
            <a:lstStyle/>
            <a:p/>
          </p:txBody>
        </p:sp>
        <p:sp>
          <p:nvSpPr>
            <p:cNvPr id="69" name="rc69"/>
            <p:cNvSpPr/>
            <p:nvPr/>
          </p:nvSpPr>
          <p:spPr>
            <a:xfrm>
              <a:off x="6636938" y="3278507"/>
              <a:ext cx="238662" cy="627756"/>
            </a:xfrm>
            <a:prstGeom prst="rect">
              <a:avLst/>
            </a:prstGeom>
            <a:solidFill>
              <a:srgbClr val="B3B3B3">
                <a:alpha val="85098"/>
              </a:srgbClr>
            </a:solidFill>
          </p:spPr>
          <p:txBody>
            <a:bodyPr/>
            <a:lstStyle/>
            <a:p/>
          </p:txBody>
        </p:sp>
        <p:sp>
          <p:nvSpPr>
            <p:cNvPr id="70" name="rc70"/>
            <p:cNvSpPr/>
            <p:nvPr/>
          </p:nvSpPr>
          <p:spPr>
            <a:xfrm>
              <a:off x="6902119" y="3261150"/>
              <a:ext cx="238662" cy="640774"/>
            </a:xfrm>
            <a:prstGeom prst="rect">
              <a:avLst/>
            </a:prstGeom>
            <a:solidFill>
              <a:srgbClr val="B3B3B3">
                <a:alpha val="85098"/>
              </a:srgbClr>
            </a:solidFill>
          </p:spPr>
          <p:txBody>
            <a:bodyPr/>
            <a:lstStyle/>
            <a:p/>
          </p:txBody>
        </p:sp>
        <p:sp>
          <p:nvSpPr>
            <p:cNvPr id="71" name="rc71"/>
            <p:cNvSpPr/>
            <p:nvPr/>
          </p:nvSpPr>
          <p:spPr>
            <a:xfrm>
              <a:off x="7167299" y="3268382"/>
              <a:ext cx="238662" cy="634988"/>
            </a:xfrm>
            <a:prstGeom prst="rect">
              <a:avLst/>
            </a:prstGeom>
            <a:solidFill>
              <a:srgbClr val="B3B3B3">
                <a:alpha val="85098"/>
              </a:srgbClr>
            </a:solidFill>
          </p:spPr>
          <p:txBody>
            <a:bodyPr/>
            <a:lstStyle/>
            <a:p/>
          </p:txBody>
        </p:sp>
        <p:sp>
          <p:nvSpPr>
            <p:cNvPr id="72" name="rc72"/>
            <p:cNvSpPr/>
            <p:nvPr/>
          </p:nvSpPr>
          <p:spPr>
            <a:xfrm>
              <a:off x="7432480" y="3068773"/>
              <a:ext cx="238662" cy="837490"/>
            </a:xfrm>
            <a:prstGeom prst="rect">
              <a:avLst/>
            </a:prstGeom>
            <a:solidFill>
              <a:srgbClr val="B3B3B3">
                <a:alpha val="85098"/>
              </a:srgbClr>
            </a:solidFill>
          </p:spPr>
          <p:txBody>
            <a:bodyPr/>
            <a:lstStyle/>
            <a:p/>
          </p:txBody>
        </p:sp>
        <p:sp>
          <p:nvSpPr>
            <p:cNvPr id="73" name="rc73"/>
            <p:cNvSpPr/>
            <p:nvPr/>
          </p:nvSpPr>
          <p:spPr>
            <a:xfrm>
              <a:off x="7697661" y="2879289"/>
              <a:ext cx="238662" cy="1029867"/>
            </a:xfrm>
            <a:prstGeom prst="rect">
              <a:avLst/>
            </a:prstGeom>
            <a:solidFill>
              <a:srgbClr val="B3B3B3">
                <a:alpha val="85098"/>
              </a:srgbClr>
            </a:solidFill>
          </p:spPr>
          <p:txBody>
            <a:bodyPr/>
            <a:lstStyle/>
            <a:p/>
          </p:txBody>
        </p:sp>
        <p:sp>
          <p:nvSpPr>
            <p:cNvPr id="74" name="rc74"/>
            <p:cNvSpPr/>
            <p:nvPr/>
          </p:nvSpPr>
          <p:spPr>
            <a:xfrm>
              <a:off x="7962842" y="3713886"/>
              <a:ext cx="238662" cy="201055"/>
            </a:xfrm>
            <a:prstGeom prst="rect">
              <a:avLst/>
            </a:prstGeom>
            <a:solidFill>
              <a:srgbClr val="B3B3B3">
                <a:alpha val="85098"/>
              </a:srgbClr>
            </a:solidFill>
          </p:spPr>
          <p:txBody>
            <a:bodyPr/>
            <a:lstStyle/>
            <a:p/>
          </p:txBody>
        </p:sp>
        <p:sp>
          <p:nvSpPr>
            <p:cNvPr id="75" name="pl75"/>
            <p:cNvSpPr/>
            <p:nvPr/>
          </p:nvSpPr>
          <p:spPr>
            <a:xfrm>
              <a:off x="1452654" y="2075428"/>
              <a:ext cx="6629519" cy="0"/>
            </a:xfrm>
            <a:custGeom>
              <a:avLst/>
              <a:pathLst>
                <a:path w="6629519" h="0">
                  <a:moveTo>
                    <a:pt x="0" y="0"/>
                  </a:moveTo>
                  <a:lnTo>
                    <a:pt x="265180" y="0"/>
                  </a:lnTo>
                  <a:lnTo>
                    <a:pt x="530361" y="0"/>
                  </a:lnTo>
                  <a:lnTo>
                    <a:pt x="795542" y="0"/>
                  </a:lnTo>
                  <a:lnTo>
                    <a:pt x="1060723" y="0"/>
                  </a:lnTo>
                  <a:lnTo>
                    <a:pt x="1325903" y="0"/>
                  </a:lnTo>
                  <a:lnTo>
                    <a:pt x="1591084" y="0"/>
                  </a:lnTo>
                  <a:lnTo>
                    <a:pt x="1856265" y="0"/>
                  </a:lnTo>
                  <a:lnTo>
                    <a:pt x="2121446" y="0"/>
                  </a:lnTo>
                  <a:lnTo>
                    <a:pt x="2386626" y="0"/>
                  </a:lnTo>
                  <a:lnTo>
                    <a:pt x="2651807" y="0"/>
                  </a:lnTo>
                  <a:lnTo>
                    <a:pt x="2916988" y="0"/>
                  </a:lnTo>
                  <a:lnTo>
                    <a:pt x="3182169" y="0"/>
                  </a:lnTo>
                  <a:lnTo>
                    <a:pt x="3447350" y="0"/>
                  </a:lnTo>
                  <a:lnTo>
                    <a:pt x="3712530" y="0"/>
                  </a:lnTo>
                  <a:lnTo>
                    <a:pt x="3977711" y="0"/>
                  </a:lnTo>
                  <a:lnTo>
                    <a:pt x="4242892" y="0"/>
                  </a:lnTo>
                  <a:lnTo>
                    <a:pt x="4508073" y="0"/>
                  </a:lnTo>
                  <a:lnTo>
                    <a:pt x="4773253" y="0"/>
                  </a:lnTo>
                  <a:lnTo>
                    <a:pt x="5038434" y="0"/>
                  </a:lnTo>
                  <a:lnTo>
                    <a:pt x="5303615" y="0"/>
                  </a:lnTo>
                  <a:lnTo>
                    <a:pt x="5568796" y="0"/>
                  </a:lnTo>
                  <a:lnTo>
                    <a:pt x="5833977" y="0"/>
                  </a:lnTo>
                  <a:lnTo>
                    <a:pt x="6099157" y="0"/>
                  </a:lnTo>
                  <a:lnTo>
                    <a:pt x="6364338" y="0"/>
                  </a:lnTo>
                  <a:lnTo>
                    <a:pt x="6629519" y="0"/>
                  </a:lnTo>
                </a:path>
              </a:pathLst>
            </a:custGeom>
            <a:ln w="27101" cap="flat">
              <a:solidFill>
                <a:srgbClr val="0058AB">
                  <a:alpha val="100000"/>
                </a:srgbClr>
              </a:solidFill>
              <a:prstDash val="solid"/>
              <a:round/>
            </a:ln>
          </p:spPr>
          <p:txBody>
            <a:bodyPr/>
            <a:lstStyle/>
            <a:p/>
          </p:txBody>
        </p:sp>
        <p:sp>
          <p:nvSpPr>
            <p:cNvPr id="76" name="pl76"/>
            <p:cNvSpPr/>
            <p:nvPr/>
          </p:nvSpPr>
          <p:spPr>
            <a:xfrm>
              <a:off x="1452654" y="2075428"/>
              <a:ext cx="6629519" cy="103059"/>
            </a:xfrm>
            <a:custGeom>
              <a:avLst/>
              <a:pathLst>
                <a:path w="6629519" h="103059">
                  <a:moveTo>
                    <a:pt x="0" y="41223"/>
                  </a:moveTo>
                  <a:lnTo>
                    <a:pt x="265180" y="41223"/>
                  </a:lnTo>
                  <a:lnTo>
                    <a:pt x="530361" y="20611"/>
                  </a:lnTo>
                  <a:lnTo>
                    <a:pt x="795542" y="20611"/>
                  </a:lnTo>
                  <a:lnTo>
                    <a:pt x="1060723" y="20611"/>
                  </a:lnTo>
                  <a:lnTo>
                    <a:pt x="1325903" y="20611"/>
                  </a:lnTo>
                  <a:lnTo>
                    <a:pt x="1591084" y="41223"/>
                  </a:lnTo>
                  <a:lnTo>
                    <a:pt x="1856265" y="41223"/>
                  </a:lnTo>
                  <a:lnTo>
                    <a:pt x="2121446" y="41223"/>
                  </a:lnTo>
                  <a:lnTo>
                    <a:pt x="2386626" y="0"/>
                  </a:lnTo>
                  <a:lnTo>
                    <a:pt x="2651807" y="0"/>
                  </a:lnTo>
                  <a:lnTo>
                    <a:pt x="2916988" y="0"/>
                  </a:lnTo>
                  <a:lnTo>
                    <a:pt x="3182169" y="0"/>
                  </a:lnTo>
                  <a:lnTo>
                    <a:pt x="3447350" y="0"/>
                  </a:lnTo>
                  <a:lnTo>
                    <a:pt x="3712530" y="0"/>
                  </a:lnTo>
                  <a:lnTo>
                    <a:pt x="3977711" y="41223"/>
                  </a:lnTo>
                  <a:lnTo>
                    <a:pt x="4242892" y="41223"/>
                  </a:lnTo>
                  <a:lnTo>
                    <a:pt x="4508073" y="41223"/>
                  </a:lnTo>
                  <a:lnTo>
                    <a:pt x="4773253" y="0"/>
                  </a:lnTo>
                  <a:lnTo>
                    <a:pt x="5038434" y="61835"/>
                  </a:lnTo>
                  <a:lnTo>
                    <a:pt x="5303615" y="61835"/>
                  </a:lnTo>
                  <a:lnTo>
                    <a:pt x="5568796" y="61835"/>
                  </a:lnTo>
                  <a:lnTo>
                    <a:pt x="5833977" y="61835"/>
                  </a:lnTo>
                  <a:lnTo>
                    <a:pt x="6099157" y="82447"/>
                  </a:lnTo>
                  <a:lnTo>
                    <a:pt x="6364338" y="103059"/>
                  </a:lnTo>
                  <a:lnTo>
                    <a:pt x="6629519" y="20611"/>
                  </a:lnTo>
                </a:path>
              </a:pathLst>
            </a:custGeom>
            <a:ln w="27101" cap="flat">
              <a:solidFill>
                <a:srgbClr val="F26A21">
                  <a:alpha val="100000"/>
                </a:srgbClr>
              </a:solidFill>
              <a:prstDash val="solid"/>
              <a:round/>
            </a:ln>
          </p:spPr>
          <p:txBody>
            <a:bodyPr/>
            <a:lstStyle/>
            <a:p/>
          </p:txBody>
        </p:sp>
        <p:sp>
          <p:nvSpPr>
            <p:cNvPr id="77" name="tx77"/>
            <p:cNvSpPr/>
            <p:nvPr/>
          </p:nvSpPr>
          <p:spPr>
            <a:xfrm>
              <a:off x="1392364"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8" name="tx78"/>
            <p:cNvSpPr/>
            <p:nvPr/>
          </p:nvSpPr>
          <p:spPr>
            <a:xfrm>
              <a:off x="2718268"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9" name="tx79"/>
            <p:cNvSpPr/>
            <p:nvPr/>
          </p:nvSpPr>
          <p:spPr>
            <a:xfrm>
              <a:off x="4044172"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0" name="tx80"/>
            <p:cNvSpPr/>
            <p:nvPr/>
          </p:nvSpPr>
          <p:spPr>
            <a:xfrm>
              <a:off x="5370076"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6430799"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2" name="tx82"/>
            <p:cNvSpPr/>
            <p:nvPr/>
          </p:nvSpPr>
          <p:spPr>
            <a:xfrm>
              <a:off x="6695979"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3" name="tx83"/>
            <p:cNvSpPr/>
            <p:nvPr/>
          </p:nvSpPr>
          <p:spPr>
            <a:xfrm>
              <a:off x="6961160"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4" name="tx84"/>
            <p:cNvSpPr/>
            <p:nvPr/>
          </p:nvSpPr>
          <p:spPr>
            <a:xfrm>
              <a:off x="7226341"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5" name="tx85"/>
            <p:cNvSpPr/>
            <p:nvPr/>
          </p:nvSpPr>
          <p:spPr>
            <a:xfrm>
              <a:off x="7491522"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6" name="tx86"/>
            <p:cNvSpPr/>
            <p:nvPr/>
          </p:nvSpPr>
          <p:spPr>
            <a:xfrm>
              <a:off x="7756703"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7" name="tx87"/>
            <p:cNvSpPr/>
            <p:nvPr/>
          </p:nvSpPr>
          <p:spPr>
            <a:xfrm>
              <a:off x="8021883"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8" name="tx88"/>
            <p:cNvSpPr/>
            <p:nvPr/>
          </p:nvSpPr>
          <p:spPr>
            <a:xfrm>
              <a:off x="1392364" y="21693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97</a:t>
              </a:r>
            </a:p>
          </p:txBody>
        </p:sp>
        <p:sp>
          <p:nvSpPr>
            <p:cNvPr id="89" name="tx89"/>
            <p:cNvSpPr/>
            <p:nvPr/>
          </p:nvSpPr>
          <p:spPr>
            <a:xfrm>
              <a:off x="2718268" y="2148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98</a:t>
              </a:r>
            </a:p>
          </p:txBody>
        </p:sp>
        <p:sp>
          <p:nvSpPr>
            <p:cNvPr id="90" name="tx90"/>
            <p:cNvSpPr/>
            <p:nvPr/>
          </p:nvSpPr>
          <p:spPr>
            <a:xfrm>
              <a:off x="4044172" y="21281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99</a:t>
              </a:r>
            </a:p>
          </p:txBody>
        </p:sp>
        <p:sp>
          <p:nvSpPr>
            <p:cNvPr id="91" name="tx91"/>
            <p:cNvSpPr/>
            <p:nvPr/>
          </p:nvSpPr>
          <p:spPr>
            <a:xfrm>
              <a:off x="5370076" y="21693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97</a:t>
              </a:r>
            </a:p>
          </p:txBody>
        </p:sp>
        <p:sp>
          <p:nvSpPr>
            <p:cNvPr id="92" name="tx92"/>
            <p:cNvSpPr/>
            <p:nvPr/>
          </p:nvSpPr>
          <p:spPr>
            <a:xfrm>
              <a:off x="6430799" y="21899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96</a:t>
              </a:r>
            </a:p>
          </p:txBody>
        </p:sp>
        <p:sp>
          <p:nvSpPr>
            <p:cNvPr id="93" name="tx93"/>
            <p:cNvSpPr/>
            <p:nvPr/>
          </p:nvSpPr>
          <p:spPr>
            <a:xfrm>
              <a:off x="6695979" y="21899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96</a:t>
              </a:r>
            </a:p>
          </p:txBody>
        </p:sp>
        <p:sp>
          <p:nvSpPr>
            <p:cNvPr id="94" name="tx94"/>
            <p:cNvSpPr/>
            <p:nvPr/>
          </p:nvSpPr>
          <p:spPr>
            <a:xfrm>
              <a:off x="6961160" y="21899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96</a:t>
              </a:r>
            </a:p>
          </p:txBody>
        </p:sp>
        <p:sp>
          <p:nvSpPr>
            <p:cNvPr id="95" name="tx95"/>
            <p:cNvSpPr/>
            <p:nvPr/>
          </p:nvSpPr>
          <p:spPr>
            <a:xfrm>
              <a:off x="7226341" y="21899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96</a:t>
              </a:r>
            </a:p>
          </p:txBody>
        </p:sp>
        <p:sp>
          <p:nvSpPr>
            <p:cNvPr id="96" name="tx96"/>
            <p:cNvSpPr/>
            <p:nvPr/>
          </p:nvSpPr>
          <p:spPr>
            <a:xfrm>
              <a:off x="7491522" y="2210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95</a:t>
              </a:r>
            </a:p>
          </p:txBody>
        </p:sp>
        <p:sp>
          <p:nvSpPr>
            <p:cNvPr id="97" name="tx97"/>
            <p:cNvSpPr/>
            <p:nvPr/>
          </p:nvSpPr>
          <p:spPr>
            <a:xfrm>
              <a:off x="7756703" y="22311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94</a:t>
              </a:r>
            </a:p>
          </p:txBody>
        </p:sp>
        <p:sp>
          <p:nvSpPr>
            <p:cNvPr id="98" name="tx98"/>
            <p:cNvSpPr/>
            <p:nvPr/>
          </p:nvSpPr>
          <p:spPr>
            <a:xfrm>
              <a:off x="8021883" y="2148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98</a:t>
              </a:r>
            </a:p>
          </p:txBody>
        </p:sp>
        <p:sp>
          <p:nvSpPr>
            <p:cNvPr id="99" name="tx99"/>
            <p:cNvSpPr/>
            <p:nvPr/>
          </p:nvSpPr>
          <p:spPr>
            <a:xfrm>
              <a:off x="1330566" y="3487364"/>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&lt;500</a:t>
              </a:r>
            </a:p>
          </p:txBody>
        </p:sp>
        <p:sp>
          <p:nvSpPr>
            <p:cNvPr id="100" name="tx100"/>
            <p:cNvSpPr/>
            <p:nvPr/>
          </p:nvSpPr>
          <p:spPr>
            <a:xfrm>
              <a:off x="2656470" y="3647919"/>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&lt;500</a:t>
              </a:r>
            </a:p>
          </p:txBody>
        </p:sp>
        <p:sp>
          <p:nvSpPr>
            <p:cNvPr id="101" name="tx101"/>
            <p:cNvSpPr/>
            <p:nvPr/>
          </p:nvSpPr>
          <p:spPr>
            <a:xfrm>
              <a:off x="3982373" y="3805582"/>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&lt;200</a:t>
              </a:r>
            </a:p>
          </p:txBody>
        </p:sp>
        <p:sp>
          <p:nvSpPr>
            <p:cNvPr id="102" name="tx102"/>
            <p:cNvSpPr/>
            <p:nvPr/>
          </p:nvSpPr>
          <p:spPr>
            <a:xfrm>
              <a:off x="5308277" y="3404917"/>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&lt;500</a:t>
              </a:r>
            </a:p>
          </p:txBody>
        </p:sp>
        <p:sp>
          <p:nvSpPr>
            <p:cNvPr id="103" name="tx103"/>
            <p:cNvSpPr/>
            <p:nvPr/>
          </p:nvSpPr>
          <p:spPr>
            <a:xfrm>
              <a:off x="6323796" y="3165245"/>
              <a:ext cx="334583"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&lt;1,000</a:t>
              </a:r>
            </a:p>
          </p:txBody>
        </p:sp>
        <p:sp>
          <p:nvSpPr>
            <p:cNvPr id="104" name="tx104"/>
            <p:cNvSpPr/>
            <p:nvPr/>
          </p:nvSpPr>
          <p:spPr>
            <a:xfrm>
              <a:off x="6588977" y="3146441"/>
              <a:ext cx="334583"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&lt;1,000</a:t>
              </a:r>
            </a:p>
          </p:txBody>
        </p:sp>
        <p:sp>
          <p:nvSpPr>
            <p:cNvPr id="105" name="tx105"/>
            <p:cNvSpPr/>
            <p:nvPr/>
          </p:nvSpPr>
          <p:spPr>
            <a:xfrm>
              <a:off x="6854158" y="3129084"/>
              <a:ext cx="334583"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&lt;1,000</a:t>
              </a:r>
            </a:p>
          </p:txBody>
        </p:sp>
        <p:sp>
          <p:nvSpPr>
            <p:cNvPr id="106" name="tx106"/>
            <p:cNvSpPr/>
            <p:nvPr/>
          </p:nvSpPr>
          <p:spPr>
            <a:xfrm>
              <a:off x="7119339" y="3136316"/>
              <a:ext cx="334583"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&lt;1,000</a:t>
              </a:r>
            </a:p>
          </p:txBody>
        </p:sp>
        <p:sp>
          <p:nvSpPr>
            <p:cNvPr id="107" name="tx107"/>
            <p:cNvSpPr/>
            <p:nvPr/>
          </p:nvSpPr>
          <p:spPr>
            <a:xfrm>
              <a:off x="7384519" y="2936707"/>
              <a:ext cx="334583"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&lt;1,000</a:t>
              </a:r>
            </a:p>
          </p:txBody>
        </p:sp>
        <p:sp>
          <p:nvSpPr>
            <p:cNvPr id="108" name="tx108"/>
            <p:cNvSpPr/>
            <p:nvPr/>
          </p:nvSpPr>
          <p:spPr>
            <a:xfrm>
              <a:off x="7649700" y="2747223"/>
              <a:ext cx="334583"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&lt;1,000</a:t>
              </a:r>
            </a:p>
          </p:txBody>
        </p:sp>
        <p:sp>
          <p:nvSpPr>
            <p:cNvPr id="109" name="tx109"/>
            <p:cNvSpPr/>
            <p:nvPr/>
          </p:nvSpPr>
          <p:spPr>
            <a:xfrm>
              <a:off x="7960085" y="3595848"/>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&lt;500</a:t>
              </a:r>
            </a:p>
          </p:txBody>
        </p:sp>
        <p:sp>
          <p:nvSpPr>
            <p:cNvPr id="110" name="tx110"/>
            <p:cNvSpPr/>
            <p:nvPr/>
          </p:nvSpPr>
          <p:spPr>
            <a:xfrm>
              <a:off x="849589" y="406388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1" name="tx111"/>
            <p:cNvSpPr/>
            <p:nvPr/>
          </p:nvSpPr>
          <p:spPr>
            <a:xfrm>
              <a:off x="694200" y="334066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12" name="tx112"/>
            <p:cNvSpPr/>
            <p:nvPr/>
          </p:nvSpPr>
          <p:spPr>
            <a:xfrm>
              <a:off x="577692" y="2599364"/>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13" name="tx113"/>
            <p:cNvSpPr/>
            <p:nvPr/>
          </p:nvSpPr>
          <p:spPr>
            <a:xfrm>
              <a:off x="577692" y="1876142"/>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a:t>
              </a:r>
            </a:p>
          </p:txBody>
        </p:sp>
        <p:sp>
          <p:nvSpPr>
            <p:cNvPr id="114" name="tx114"/>
            <p:cNvSpPr/>
            <p:nvPr/>
          </p:nvSpPr>
          <p:spPr>
            <a:xfrm>
              <a:off x="8607544" y="406388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5" name="tx115"/>
            <p:cNvSpPr/>
            <p:nvPr/>
          </p:nvSpPr>
          <p:spPr>
            <a:xfrm>
              <a:off x="8607544" y="354858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16" name="tx116"/>
            <p:cNvSpPr/>
            <p:nvPr/>
          </p:nvSpPr>
          <p:spPr>
            <a:xfrm>
              <a:off x="8607544" y="303329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17" name="tx117"/>
            <p:cNvSpPr/>
            <p:nvPr/>
          </p:nvSpPr>
          <p:spPr>
            <a:xfrm>
              <a:off x="8607544" y="251970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18" name="tx118"/>
            <p:cNvSpPr/>
            <p:nvPr/>
          </p:nvSpPr>
          <p:spPr>
            <a:xfrm>
              <a:off x="8607544" y="200270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19" name="tx119"/>
            <p:cNvSpPr/>
            <p:nvPr/>
          </p:nvSpPr>
          <p:spPr>
            <a:xfrm rot="-5400000">
              <a:off x="129620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0" name="tx120"/>
            <p:cNvSpPr/>
            <p:nvPr/>
          </p:nvSpPr>
          <p:spPr>
            <a:xfrm rot="-5400000">
              <a:off x="2622111"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1" name="tx121"/>
            <p:cNvSpPr/>
            <p:nvPr/>
          </p:nvSpPr>
          <p:spPr>
            <a:xfrm rot="-5400000">
              <a:off x="3948015"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2" name="tx122"/>
            <p:cNvSpPr/>
            <p:nvPr/>
          </p:nvSpPr>
          <p:spPr>
            <a:xfrm rot="-5400000">
              <a:off x="527391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3" name="tx123"/>
            <p:cNvSpPr/>
            <p:nvPr/>
          </p:nvSpPr>
          <p:spPr>
            <a:xfrm rot="-5400000">
              <a:off x="6334642"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4" name="tx124"/>
            <p:cNvSpPr/>
            <p:nvPr/>
          </p:nvSpPr>
          <p:spPr>
            <a:xfrm rot="-5400000">
              <a:off x="6599823"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25" name="tx125"/>
            <p:cNvSpPr/>
            <p:nvPr/>
          </p:nvSpPr>
          <p:spPr>
            <a:xfrm rot="-5400000">
              <a:off x="6865004"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26" name="tx126"/>
            <p:cNvSpPr/>
            <p:nvPr/>
          </p:nvSpPr>
          <p:spPr>
            <a:xfrm rot="-5400000">
              <a:off x="7130184"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27" name="tx127"/>
            <p:cNvSpPr/>
            <p:nvPr/>
          </p:nvSpPr>
          <p:spPr>
            <a:xfrm rot="-5400000">
              <a:off x="7395331" y="439113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8" name="tx128"/>
            <p:cNvSpPr/>
            <p:nvPr/>
          </p:nvSpPr>
          <p:spPr>
            <a:xfrm rot="-5400000">
              <a:off x="7660546"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9" name="tx129"/>
            <p:cNvSpPr/>
            <p:nvPr/>
          </p:nvSpPr>
          <p:spPr>
            <a:xfrm rot="-5400000">
              <a:off x="792572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0" name="tx130"/>
            <p:cNvSpPr/>
            <p:nvPr/>
          </p:nvSpPr>
          <p:spPr>
            <a:xfrm rot="-5400000">
              <a:off x="-408023" y="2982172"/>
              <a:ext cx="173963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a:t>
              </a:r>
            </a:p>
          </p:txBody>
        </p:sp>
        <p:sp>
          <p:nvSpPr>
            <p:cNvPr id="131" name="tx131"/>
            <p:cNvSpPr/>
            <p:nvPr/>
          </p:nvSpPr>
          <p:spPr>
            <a:xfrm rot="5400000">
              <a:off x="8380367" y="2968325"/>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32" name="pl132"/>
            <p:cNvSpPr/>
            <p:nvPr/>
          </p:nvSpPr>
          <p:spPr>
            <a:xfrm>
              <a:off x="3055298" y="508030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3" name="pl133"/>
            <p:cNvSpPr/>
            <p:nvPr/>
          </p:nvSpPr>
          <p:spPr>
            <a:xfrm>
              <a:off x="3771026" y="5080307"/>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34" name="tx134"/>
            <p:cNvSpPr/>
            <p:nvPr/>
          </p:nvSpPr>
          <p:spPr>
            <a:xfrm>
              <a:off x="3322397" y="5029897"/>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35" name="tx135"/>
            <p:cNvSpPr/>
            <p:nvPr/>
          </p:nvSpPr>
          <p:spPr>
            <a:xfrm>
              <a:off x="4038126" y="5028124"/>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36" name="rc136"/>
            <p:cNvSpPr/>
            <p:nvPr/>
          </p:nvSpPr>
          <p:spPr>
            <a:xfrm>
              <a:off x="4682576" y="4979579"/>
              <a:ext cx="201456" cy="201456"/>
            </a:xfrm>
            <a:prstGeom prst="rect">
              <a:avLst/>
            </a:prstGeom>
            <a:solidFill>
              <a:srgbClr val="B3B3B3">
                <a:alpha val="85098"/>
              </a:srgbClr>
            </a:solidFill>
          </p:spPr>
          <p:txBody>
            <a:bodyPr/>
            <a:lstStyle/>
            <a:p/>
          </p:txBody>
        </p:sp>
        <p:sp>
          <p:nvSpPr>
            <p:cNvPr id="137" name="rc137"/>
            <p:cNvSpPr/>
            <p:nvPr/>
          </p:nvSpPr>
          <p:spPr>
            <a:xfrm>
              <a:off x="5584731" y="4979579"/>
              <a:ext cx="201456" cy="201456"/>
            </a:xfrm>
            <a:prstGeom prst="rect">
              <a:avLst/>
            </a:prstGeom>
            <a:solidFill>
              <a:srgbClr val="1CABE2">
                <a:alpha val="85098"/>
              </a:srgbClr>
            </a:solidFill>
          </p:spPr>
          <p:txBody>
            <a:bodyPr/>
            <a:lstStyle/>
            <a:p/>
          </p:txBody>
        </p:sp>
        <p:sp>
          <p:nvSpPr>
            <p:cNvPr id="138" name="tx138"/>
            <p:cNvSpPr/>
            <p:nvPr/>
          </p:nvSpPr>
          <p:spPr>
            <a:xfrm>
              <a:off x="4962621" y="5002544"/>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39" name="tx139"/>
            <p:cNvSpPr/>
            <p:nvPr/>
          </p:nvSpPr>
          <p:spPr>
            <a:xfrm>
              <a:off x="5864776" y="5028670"/>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40" name="tx140"/>
            <p:cNvSpPr/>
            <p:nvPr/>
          </p:nvSpPr>
          <p:spPr>
            <a:xfrm>
              <a:off x="989913" y="1400299"/>
              <a:ext cx="58612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a:t>
              </a:r>
            </a:p>
          </p:txBody>
        </p:sp>
        <p:sp>
          <p:nvSpPr>
            <p:cNvPr id="141" name="tx141"/>
            <p:cNvSpPr/>
            <p:nvPr/>
          </p:nvSpPr>
          <p:spPr>
            <a:xfrm>
              <a:off x="989913" y="1581351"/>
              <a:ext cx="14258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Cyprus, 2000-2025</a:t>
              </a:r>
            </a:p>
          </p:txBody>
        </p:sp>
        <p:sp>
          <p:nvSpPr>
            <p:cNvPr id="142" name="pl142"/>
            <p:cNvSpPr/>
            <p:nvPr/>
          </p:nvSpPr>
          <p:spPr>
            <a:xfrm>
              <a:off x="2337442"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43" name="pl143"/>
            <p:cNvSpPr/>
            <p:nvPr/>
          </p:nvSpPr>
          <p:spPr>
            <a:xfrm>
              <a:off x="4345683"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44" name="pl144"/>
            <p:cNvSpPr/>
            <p:nvPr/>
          </p:nvSpPr>
          <p:spPr>
            <a:xfrm>
              <a:off x="6353923"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45" name="pl145"/>
            <p:cNvSpPr/>
            <p:nvPr/>
          </p:nvSpPr>
          <p:spPr>
            <a:xfrm>
              <a:off x="8362164"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46" name="pl146"/>
            <p:cNvSpPr/>
            <p:nvPr/>
          </p:nvSpPr>
          <p:spPr>
            <a:xfrm>
              <a:off x="989913" y="5785660"/>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47" name="pl147"/>
            <p:cNvSpPr/>
            <p:nvPr/>
          </p:nvSpPr>
          <p:spPr>
            <a:xfrm>
              <a:off x="989913" y="5636868"/>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48" name="pl148"/>
            <p:cNvSpPr/>
            <p:nvPr/>
          </p:nvSpPr>
          <p:spPr>
            <a:xfrm>
              <a:off x="989913" y="5488077"/>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49" name="pl149"/>
            <p:cNvSpPr/>
            <p:nvPr/>
          </p:nvSpPr>
          <p:spPr>
            <a:xfrm>
              <a:off x="1333322"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50" name="pl150"/>
            <p:cNvSpPr/>
            <p:nvPr/>
          </p:nvSpPr>
          <p:spPr>
            <a:xfrm>
              <a:off x="3341563"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51" name="pl151"/>
            <p:cNvSpPr/>
            <p:nvPr/>
          </p:nvSpPr>
          <p:spPr>
            <a:xfrm>
              <a:off x="5349803"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52" name="pl152"/>
            <p:cNvSpPr/>
            <p:nvPr/>
          </p:nvSpPr>
          <p:spPr>
            <a:xfrm>
              <a:off x="7358043"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53" name="rc153"/>
            <p:cNvSpPr/>
            <p:nvPr/>
          </p:nvSpPr>
          <p:spPr>
            <a:xfrm>
              <a:off x="1333322" y="5726143"/>
              <a:ext cx="1132647" cy="119033"/>
            </a:xfrm>
            <a:prstGeom prst="rect">
              <a:avLst/>
            </a:prstGeom>
            <a:solidFill>
              <a:srgbClr val="1CABE2">
                <a:alpha val="85098"/>
              </a:srgbClr>
            </a:solidFill>
          </p:spPr>
          <p:txBody>
            <a:bodyPr/>
            <a:lstStyle/>
            <a:p/>
          </p:txBody>
        </p:sp>
        <p:sp>
          <p:nvSpPr>
            <p:cNvPr id="154" name="rc154"/>
            <p:cNvSpPr/>
            <p:nvPr/>
          </p:nvSpPr>
          <p:spPr>
            <a:xfrm>
              <a:off x="1333322" y="5577352"/>
              <a:ext cx="1148713" cy="119033"/>
            </a:xfrm>
            <a:prstGeom prst="rect">
              <a:avLst/>
            </a:prstGeom>
            <a:solidFill>
              <a:srgbClr val="1CABE2">
                <a:alpha val="85098"/>
              </a:srgbClr>
            </a:solidFill>
          </p:spPr>
          <p:txBody>
            <a:bodyPr/>
            <a:lstStyle/>
            <a:p/>
          </p:txBody>
        </p:sp>
        <p:sp>
          <p:nvSpPr>
            <p:cNvPr id="155" name="rc155"/>
            <p:cNvSpPr/>
            <p:nvPr/>
          </p:nvSpPr>
          <p:spPr>
            <a:xfrm>
              <a:off x="1333322" y="5428560"/>
              <a:ext cx="1116581" cy="119033"/>
            </a:xfrm>
            <a:prstGeom prst="rect">
              <a:avLst/>
            </a:prstGeom>
            <a:solidFill>
              <a:srgbClr val="1CABE2">
                <a:alpha val="85098"/>
              </a:srgbClr>
            </a:solidFill>
          </p:spPr>
          <p:txBody>
            <a:bodyPr/>
            <a:lstStyle/>
            <a:p/>
          </p:txBody>
        </p:sp>
        <p:sp>
          <p:nvSpPr>
            <p:cNvPr id="156" name="rc156"/>
            <p:cNvSpPr/>
            <p:nvPr/>
          </p:nvSpPr>
          <p:spPr>
            <a:xfrm>
              <a:off x="2465970" y="5726143"/>
              <a:ext cx="3414008" cy="119033"/>
            </a:xfrm>
            <a:prstGeom prst="rect">
              <a:avLst/>
            </a:prstGeom>
            <a:solidFill>
              <a:srgbClr val="B3B3B3">
                <a:alpha val="85098"/>
              </a:srgbClr>
            </a:solidFill>
          </p:spPr>
          <p:txBody>
            <a:bodyPr/>
            <a:lstStyle/>
            <a:p/>
          </p:txBody>
        </p:sp>
        <p:sp>
          <p:nvSpPr>
            <p:cNvPr id="157" name="rc157"/>
            <p:cNvSpPr/>
            <p:nvPr/>
          </p:nvSpPr>
          <p:spPr>
            <a:xfrm>
              <a:off x="2482036" y="5577352"/>
              <a:ext cx="5719468" cy="119033"/>
            </a:xfrm>
            <a:prstGeom prst="rect">
              <a:avLst/>
            </a:prstGeom>
            <a:solidFill>
              <a:srgbClr val="B3B3B3">
                <a:alpha val="85098"/>
              </a:srgbClr>
            </a:solidFill>
          </p:spPr>
          <p:txBody>
            <a:bodyPr/>
            <a:lstStyle/>
            <a:p/>
          </p:txBody>
        </p:sp>
        <p:sp>
          <p:nvSpPr>
            <p:cNvPr id="158" name="rc158"/>
            <p:cNvSpPr/>
            <p:nvPr/>
          </p:nvSpPr>
          <p:spPr>
            <a:xfrm>
              <a:off x="2449904" y="5428560"/>
              <a:ext cx="1116581" cy="119033"/>
            </a:xfrm>
            <a:prstGeom prst="rect">
              <a:avLst/>
            </a:prstGeom>
            <a:solidFill>
              <a:srgbClr val="B3B3B3">
                <a:alpha val="85098"/>
              </a:srgbClr>
            </a:solidFill>
          </p:spPr>
          <p:txBody>
            <a:bodyPr/>
            <a:lstStyle/>
            <a:p/>
          </p:txBody>
        </p:sp>
        <p:sp>
          <p:nvSpPr>
            <p:cNvPr id="159" name="tx159"/>
            <p:cNvSpPr/>
            <p:nvPr/>
          </p:nvSpPr>
          <p:spPr>
            <a:xfrm>
              <a:off x="6058423" y="5727561"/>
              <a:ext cx="356889" cy="99484"/>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&lt;1,000</a:t>
              </a:r>
            </a:p>
          </p:txBody>
        </p:sp>
        <p:sp>
          <p:nvSpPr>
            <p:cNvPr id="160" name="tx160"/>
            <p:cNvSpPr/>
            <p:nvPr/>
          </p:nvSpPr>
          <p:spPr>
            <a:xfrm>
              <a:off x="8379949" y="5578770"/>
              <a:ext cx="356889" cy="99484"/>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&lt;1,000</a:t>
              </a:r>
            </a:p>
          </p:txBody>
        </p:sp>
        <p:sp>
          <p:nvSpPr>
            <p:cNvPr id="161" name="tx161"/>
            <p:cNvSpPr/>
            <p:nvPr/>
          </p:nvSpPr>
          <p:spPr>
            <a:xfrm>
              <a:off x="3696713" y="5444941"/>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&lt;500</a:t>
              </a:r>
            </a:p>
          </p:txBody>
        </p:sp>
        <p:sp>
          <p:nvSpPr>
            <p:cNvPr id="162" name="tx162"/>
            <p:cNvSpPr/>
            <p:nvPr/>
          </p:nvSpPr>
          <p:spPr>
            <a:xfrm>
              <a:off x="616505" y="573354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63" name="tx163"/>
            <p:cNvSpPr/>
            <p:nvPr/>
          </p:nvSpPr>
          <p:spPr>
            <a:xfrm>
              <a:off x="616505" y="558475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64" name="tx164"/>
            <p:cNvSpPr/>
            <p:nvPr/>
          </p:nvSpPr>
          <p:spPr>
            <a:xfrm>
              <a:off x="616505" y="54359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65" name="tx165"/>
            <p:cNvSpPr/>
            <p:nvPr/>
          </p:nvSpPr>
          <p:spPr>
            <a:xfrm>
              <a:off x="1294475" y="593545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66" name="tx166"/>
            <p:cNvSpPr/>
            <p:nvPr/>
          </p:nvSpPr>
          <p:spPr>
            <a:xfrm>
              <a:off x="3225021" y="593545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a:t>
              </a:r>
            </a:p>
          </p:txBody>
        </p:sp>
        <p:sp>
          <p:nvSpPr>
            <p:cNvPr id="167" name="tx167"/>
            <p:cNvSpPr/>
            <p:nvPr/>
          </p:nvSpPr>
          <p:spPr>
            <a:xfrm>
              <a:off x="5233261" y="593545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68" name="tx168"/>
            <p:cNvSpPr/>
            <p:nvPr/>
          </p:nvSpPr>
          <p:spPr>
            <a:xfrm>
              <a:off x="7241502" y="593545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a:t>
              </a:r>
            </a:p>
          </p:txBody>
        </p:sp>
        <p:sp>
          <p:nvSpPr>
            <p:cNvPr id="169" name="tx169"/>
            <p:cNvSpPr/>
            <p:nvPr/>
          </p:nvSpPr>
          <p:spPr>
            <a:xfrm>
              <a:off x="3897597" y="6098348"/>
              <a:ext cx="173963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a:t>
              </a:r>
            </a:p>
          </p:txBody>
        </p:sp>
        <p:sp>
          <p:nvSpPr>
            <p:cNvPr id="170" name="tx170"/>
            <p:cNvSpPr/>
            <p:nvPr/>
          </p:nvSpPr>
          <p:spPr>
            <a:xfrm>
              <a:off x="4383327" y="627580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71" name="tx171"/>
            <p:cNvSpPr/>
            <p:nvPr/>
          </p:nvSpPr>
          <p:spPr>
            <a:xfrm>
              <a:off x="5041172" y="63965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72" name="tx172"/>
            <p:cNvSpPr/>
            <p:nvPr/>
          </p:nvSpPr>
          <p:spPr>
            <a:xfrm>
              <a:off x="5774324" y="6540512"/>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7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Cyprus.
In 2025, DTP1 coverage in Cyprus remained constant 99%. There were &lt;200 children who missed out on any DTP vaccination (zero-dose children).
DTP3 coverage increased to at 98% in 2025, leaving &lt;500 children vulnerable to vaccine-preventable diseases.</a:t>
            </a:r>
          </a:p>
        </p:txBody>
      </p:sp>
      <p:sp>
        <p:nvSpPr>
          <p:cNvPr id="17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DTP1 coverage was 99% and DTP3 was 98%, leaving &lt;500 children un- or under-vaccinated, including &lt;200 zero-dose and &lt;200 with only partial protection.</a:t>
            </a:r>
          </a:p>
        </p:txBody>
      </p:sp>
      <p:grpSp xmlns:pic="http://schemas.openxmlformats.org/drawingml/2006/picture">
        <p:nvGrpSpPr>
          <p:cNvPr id="175" name=""/>
          <p:cNvGrpSpPr/>
          <p:nvPr/>
        </p:nvGrpSpPr>
        <p:grpSpPr>
          <a:xfrm>
            <a:off x="292608" y="1005840"/>
            <a:ext cx="8595360" cy="28575"/>
            <a:chOff x="292608" y="1005840"/>
            <a:chExt cx="8595360" cy="28575"/>
          </a:xfrm>
        </p:grpSpPr>
        <p:sp>
          <p:nvSpPr>
            <p:cNvPr id="17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7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0"/>
            </a:xfrm>
            <a:custGeom>
              <a:avLst/>
              <a:pathLst>
                <a:path w="3397293" h="0">
                  <a:moveTo>
                    <a:pt x="0" y="0"/>
                  </a:moveTo>
                  <a:lnTo>
                    <a:pt x="135891" y="0"/>
                  </a:lnTo>
                  <a:lnTo>
                    <a:pt x="271783" y="0"/>
                  </a:lnTo>
                  <a:lnTo>
                    <a:pt x="407675" y="0"/>
                  </a:lnTo>
                  <a:lnTo>
                    <a:pt x="543566" y="0"/>
                  </a:lnTo>
                  <a:lnTo>
                    <a:pt x="679458" y="0"/>
                  </a:lnTo>
                  <a:lnTo>
                    <a:pt x="815350" y="0"/>
                  </a:lnTo>
                  <a:lnTo>
                    <a:pt x="951242" y="0"/>
                  </a:lnTo>
                  <a:lnTo>
                    <a:pt x="1087133" y="0"/>
                  </a:lnTo>
                  <a:lnTo>
                    <a:pt x="1223025" y="0"/>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0"/>
                  </a:lnTo>
                  <a:lnTo>
                    <a:pt x="3397293" y="0"/>
                  </a:lnTo>
                </a:path>
              </a:pathLst>
            </a:custGeom>
            <a:ln w="27101" cap="flat">
              <a:solidFill>
                <a:srgbClr val="0058AB">
                  <a:alpha val="100000"/>
                </a:srgbClr>
              </a:solidFill>
              <a:prstDash val="solid"/>
              <a:round/>
            </a:ln>
          </p:spPr>
          <p:txBody>
            <a:bodyPr/>
            <a:lstStyle/>
            <a:p/>
          </p:txBody>
        </p:sp>
        <p:sp>
          <p:nvSpPr>
            <p:cNvPr id="22" name="pl22"/>
            <p:cNvSpPr/>
            <p:nvPr/>
          </p:nvSpPr>
          <p:spPr>
            <a:xfrm>
              <a:off x="1120965" y="2069402"/>
              <a:ext cx="3397293" cy="196842"/>
            </a:xfrm>
            <a:custGeom>
              <a:avLst/>
              <a:pathLst>
                <a:path w="3397293" h="196842">
                  <a:moveTo>
                    <a:pt x="0" y="196842"/>
                  </a:moveTo>
                  <a:lnTo>
                    <a:pt x="135891" y="174970"/>
                  </a:lnTo>
                  <a:lnTo>
                    <a:pt x="271783" y="174970"/>
                  </a:lnTo>
                  <a:lnTo>
                    <a:pt x="407675" y="153099"/>
                  </a:lnTo>
                  <a:lnTo>
                    <a:pt x="543566" y="131228"/>
                  </a:lnTo>
                  <a:lnTo>
                    <a:pt x="679458" y="109356"/>
                  </a:lnTo>
                  <a:lnTo>
                    <a:pt x="815350" y="87485"/>
                  </a:lnTo>
                  <a:lnTo>
                    <a:pt x="951242" y="87485"/>
                  </a:lnTo>
                  <a:lnTo>
                    <a:pt x="1087133" y="65614"/>
                  </a:lnTo>
                  <a:lnTo>
                    <a:pt x="1223025" y="43742"/>
                  </a:lnTo>
                  <a:lnTo>
                    <a:pt x="1358917" y="43742"/>
                  </a:lnTo>
                  <a:lnTo>
                    <a:pt x="1494809" y="21871"/>
                  </a:lnTo>
                  <a:lnTo>
                    <a:pt x="1630700" y="43742"/>
                  </a:lnTo>
                  <a:lnTo>
                    <a:pt x="1766592" y="43742"/>
                  </a:lnTo>
                  <a:lnTo>
                    <a:pt x="1902484" y="43742"/>
                  </a:lnTo>
                  <a:lnTo>
                    <a:pt x="2038375" y="43742"/>
                  </a:lnTo>
                  <a:lnTo>
                    <a:pt x="2174267" y="21871"/>
                  </a:lnTo>
                  <a:lnTo>
                    <a:pt x="2310159" y="21871"/>
                  </a:lnTo>
                  <a:lnTo>
                    <a:pt x="2446051" y="21871"/>
                  </a:lnTo>
                  <a:lnTo>
                    <a:pt x="2581942" y="0"/>
                  </a:lnTo>
                  <a:lnTo>
                    <a:pt x="2717834" y="65614"/>
                  </a:lnTo>
                  <a:lnTo>
                    <a:pt x="2853726" y="109356"/>
                  </a:lnTo>
                  <a:lnTo>
                    <a:pt x="2989618" y="43742"/>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16302"/>
              <a:ext cx="3397293" cy="43742"/>
            </a:xfrm>
            <a:custGeom>
              <a:avLst/>
              <a:pathLst>
                <a:path w="3397293" h="43742">
                  <a:moveTo>
                    <a:pt x="0" y="21871"/>
                  </a:moveTo>
                  <a:lnTo>
                    <a:pt x="135891" y="21871"/>
                  </a:lnTo>
                  <a:lnTo>
                    <a:pt x="271783" y="21871"/>
                  </a:lnTo>
                  <a:lnTo>
                    <a:pt x="407675" y="21871"/>
                  </a:lnTo>
                  <a:lnTo>
                    <a:pt x="543566" y="21871"/>
                  </a:lnTo>
                  <a:lnTo>
                    <a:pt x="679458" y="0"/>
                  </a:lnTo>
                  <a:lnTo>
                    <a:pt x="815350" y="0"/>
                  </a:lnTo>
                  <a:lnTo>
                    <a:pt x="951242" y="0"/>
                  </a:lnTo>
                  <a:lnTo>
                    <a:pt x="1087133" y="21871"/>
                  </a:lnTo>
                  <a:lnTo>
                    <a:pt x="1223025" y="21871"/>
                  </a:lnTo>
                  <a:lnTo>
                    <a:pt x="1358917" y="21871"/>
                  </a:lnTo>
                  <a:lnTo>
                    <a:pt x="1494809" y="21871"/>
                  </a:lnTo>
                  <a:lnTo>
                    <a:pt x="1630700" y="21871"/>
                  </a:lnTo>
                  <a:lnTo>
                    <a:pt x="1766592" y="21871"/>
                  </a:lnTo>
                  <a:lnTo>
                    <a:pt x="1902484" y="21871"/>
                  </a:lnTo>
                  <a:lnTo>
                    <a:pt x="2038375" y="21871"/>
                  </a:lnTo>
                  <a:lnTo>
                    <a:pt x="2174267" y="21871"/>
                  </a:lnTo>
                  <a:lnTo>
                    <a:pt x="2310159" y="21871"/>
                  </a:lnTo>
                  <a:lnTo>
                    <a:pt x="2446051" y="21871"/>
                  </a:lnTo>
                  <a:lnTo>
                    <a:pt x="2581942" y="21871"/>
                  </a:lnTo>
                  <a:lnTo>
                    <a:pt x="2717834" y="21871"/>
                  </a:lnTo>
                  <a:lnTo>
                    <a:pt x="2853726" y="21871"/>
                  </a:lnTo>
                  <a:lnTo>
                    <a:pt x="2989618" y="21871"/>
                  </a:lnTo>
                  <a:lnTo>
                    <a:pt x="3125509" y="21871"/>
                  </a:lnTo>
                  <a:lnTo>
                    <a:pt x="3261401" y="21871"/>
                  </a:lnTo>
                  <a:lnTo>
                    <a:pt x="3397293" y="43742"/>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0"/>
            </a:xfrm>
            <a:custGeom>
              <a:avLst/>
              <a:pathLst>
                <a:path w="3397293" h="0">
                  <a:moveTo>
                    <a:pt x="0" y="0"/>
                  </a:moveTo>
                  <a:lnTo>
                    <a:pt x="135891" y="0"/>
                  </a:lnTo>
                  <a:lnTo>
                    <a:pt x="271783" y="0"/>
                  </a:lnTo>
                  <a:lnTo>
                    <a:pt x="407675" y="0"/>
                  </a:lnTo>
                  <a:lnTo>
                    <a:pt x="543566" y="0"/>
                  </a:lnTo>
                  <a:lnTo>
                    <a:pt x="679458" y="0"/>
                  </a:lnTo>
                  <a:lnTo>
                    <a:pt x="815350" y="0"/>
                  </a:lnTo>
                  <a:lnTo>
                    <a:pt x="951242" y="0"/>
                  </a:lnTo>
                  <a:lnTo>
                    <a:pt x="1087133" y="0"/>
                  </a:lnTo>
                  <a:lnTo>
                    <a:pt x="1223025" y="0"/>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0"/>
                  </a:lnTo>
                  <a:lnTo>
                    <a:pt x="3397293" y="0"/>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0"/>
            </a:xfrm>
            <a:custGeom>
              <a:avLst/>
              <a:pathLst>
                <a:path w="3397293" h="0">
                  <a:moveTo>
                    <a:pt x="0" y="0"/>
                  </a:moveTo>
                  <a:lnTo>
                    <a:pt x="135891" y="0"/>
                  </a:lnTo>
                  <a:lnTo>
                    <a:pt x="271783" y="0"/>
                  </a:lnTo>
                  <a:lnTo>
                    <a:pt x="407675" y="0"/>
                  </a:lnTo>
                  <a:lnTo>
                    <a:pt x="543566" y="0"/>
                  </a:lnTo>
                  <a:lnTo>
                    <a:pt x="679458" y="0"/>
                  </a:lnTo>
                  <a:lnTo>
                    <a:pt x="815350" y="0"/>
                  </a:lnTo>
                  <a:lnTo>
                    <a:pt x="951242" y="0"/>
                  </a:lnTo>
                  <a:lnTo>
                    <a:pt x="1087133" y="0"/>
                  </a:lnTo>
                  <a:lnTo>
                    <a:pt x="1223025" y="0"/>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0"/>
                  </a:lnTo>
                  <a:lnTo>
                    <a:pt x="3397293" y="0"/>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40" name="tx40"/>
            <p:cNvSpPr/>
            <p:nvPr/>
          </p:nvSpPr>
          <p:spPr>
            <a:xfrm>
              <a:off x="4602663" y="20508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90</a:t>
              </a:r>
            </a:p>
          </p:txBody>
        </p:sp>
        <p:sp>
          <p:nvSpPr>
            <p:cNvPr id="41" name="tx41"/>
            <p:cNvSpPr/>
            <p:nvPr/>
          </p:nvSpPr>
          <p:spPr>
            <a:xfrm>
              <a:off x="4602663" y="19196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96</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406715"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406715"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207846"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2970300"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673814" y="4961275"/>
              <a:ext cx="44249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Cyprus</a:t>
              </a:r>
            </a:p>
          </p:txBody>
        </p:sp>
        <p:sp>
          <p:nvSpPr>
            <p:cNvPr id="60" name="tx60"/>
            <p:cNvSpPr/>
            <p:nvPr/>
          </p:nvSpPr>
          <p:spPr>
            <a:xfrm>
              <a:off x="2474945"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237399" y="4962980"/>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2" name="tx62"/>
            <p:cNvSpPr/>
            <p:nvPr/>
          </p:nvSpPr>
          <p:spPr>
            <a:xfrm>
              <a:off x="1599742" y="1403693"/>
              <a:ext cx="2439739"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Cyprus, 2000-2025</a:t>
              </a:r>
            </a:p>
          </p:txBody>
        </p:sp>
        <p:sp>
          <p:nvSpPr>
            <p:cNvPr id="63" name="pl63"/>
            <p:cNvSpPr/>
            <p:nvPr/>
          </p:nvSpPr>
          <p:spPr>
            <a:xfrm>
              <a:off x="5267799" y="388745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3133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73921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16508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417451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360039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02627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45215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18780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5437664" y="3026273"/>
              <a:ext cx="3397293" cy="0"/>
            </a:xfrm>
            <a:custGeom>
              <a:avLst/>
              <a:pathLst>
                <a:path w="3397293" h="0">
                  <a:moveTo>
                    <a:pt x="0" y="0"/>
                  </a:moveTo>
                  <a:lnTo>
                    <a:pt x="135891" y="0"/>
                  </a:lnTo>
                  <a:lnTo>
                    <a:pt x="271783" y="0"/>
                  </a:lnTo>
                  <a:lnTo>
                    <a:pt x="407675" y="0"/>
                  </a:lnTo>
                  <a:lnTo>
                    <a:pt x="543566" y="0"/>
                  </a:lnTo>
                  <a:lnTo>
                    <a:pt x="679458" y="0"/>
                  </a:lnTo>
                  <a:lnTo>
                    <a:pt x="815350" y="0"/>
                  </a:lnTo>
                  <a:lnTo>
                    <a:pt x="951242" y="0"/>
                  </a:lnTo>
                  <a:lnTo>
                    <a:pt x="1087133" y="0"/>
                  </a:lnTo>
                  <a:lnTo>
                    <a:pt x="1223025" y="0"/>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0"/>
                  </a:lnTo>
                  <a:lnTo>
                    <a:pt x="3397293" y="0"/>
                  </a:lnTo>
                </a:path>
              </a:pathLst>
            </a:custGeom>
            <a:ln w="27101" cap="flat">
              <a:solidFill>
                <a:srgbClr val="0058AB">
                  <a:alpha val="100000"/>
                </a:srgbClr>
              </a:solidFill>
              <a:prstDash val="solid"/>
              <a:round/>
            </a:ln>
          </p:spPr>
          <p:txBody>
            <a:bodyPr/>
            <a:lstStyle/>
            <a:p/>
          </p:txBody>
        </p:sp>
        <p:sp>
          <p:nvSpPr>
            <p:cNvPr id="80" name="pl80"/>
            <p:cNvSpPr/>
            <p:nvPr/>
          </p:nvSpPr>
          <p:spPr>
            <a:xfrm>
              <a:off x="5437664" y="3026273"/>
              <a:ext cx="3397293" cy="1033421"/>
            </a:xfrm>
            <a:custGeom>
              <a:avLst/>
              <a:pathLst>
                <a:path w="3397293" h="1033421">
                  <a:moveTo>
                    <a:pt x="0" y="1033421"/>
                  </a:moveTo>
                  <a:lnTo>
                    <a:pt x="135891" y="918596"/>
                  </a:lnTo>
                  <a:lnTo>
                    <a:pt x="271783" y="918596"/>
                  </a:lnTo>
                  <a:lnTo>
                    <a:pt x="407675" y="803772"/>
                  </a:lnTo>
                  <a:lnTo>
                    <a:pt x="543566" y="688947"/>
                  </a:lnTo>
                  <a:lnTo>
                    <a:pt x="679458" y="574122"/>
                  </a:lnTo>
                  <a:lnTo>
                    <a:pt x="815350" y="459298"/>
                  </a:lnTo>
                  <a:lnTo>
                    <a:pt x="951242" y="459298"/>
                  </a:lnTo>
                  <a:lnTo>
                    <a:pt x="1087133" y="344473"/>
                  </a:lnTo>
                  <a:lnTo>
                    <a:pt x="1223025" y="229649"/>
                  </a:lnTo>
                  <a:lnTo>
                    <a:pt x="1358917" y="229649"/>
                  </a:lnTo>
                  <a:lnTo>
                    <a:pt x="1494809" y="114824"/>
                  </a:lnTo>
                  <a:lnTo>
                    <a:pt x="1630700" y="229649"/>
                  </a:lnTo>
                  <a:lnTo>
                    <a:pt x="1766592" y="229649"/>
                  </a:lnTo>
                  <a:lnTo>
                    <a:pt x="1902484" y="229649"/>
                  </a:lnTo>
                  <a:lnTo>
                    <a:pt x="2038375" y="229649"/>
                  </a:lnTo>
                  <a:lnTo>
                    <a:pt x="2174267" y="114824"/>
                  </a:lnTo>
                  <a:lnTo>
                    <a:pt x="2310159" y="114824"/>
                  </a:lnTo>
                  <a:lnTo>
                    <a:pt x="2446051" y="114824"/>
                  </a:lnTo>
                  <a:lnTo>
                    <a:pt x="2581942" y="0"/>
                  </a:lnTo>
                  <a:lnTo>
                    <a:pt x="2717834" y="344473"/>
                  </a:lnTo>
                  <a:lnTo>
                    <a:pt x="2853726" y="574122"/>
                  </a:lnTo>
                  <a:lnTo>
                    <a:pt x="2989618" y="229649"/>
                  </a:lnTo>
                  <a:lnTo>
                    <a:pt x="3125509" y="229649"/>
                  </a:lnTo>
                  <a:lnTo>
                    <a:pt x="3261401" y="229649"/>
                  </a:lnTo>
                  <a:lnTo>
                    <a:pt x="3397293" y="114824"/>
                  </a:lnTo>
                </a:path>
              </a:pathLst>
            </a:custGeom>
            <a:ln w="27101" cap="flat">
              <a:solidFill>
                <a:srgbClr val="80BD41">
                  <a:alpha val="100000"/>
                </a:srgbClr>
              </a:solidFill>
              <a:prstDash val="solid"/>
              <a:round/>
            </a:ln>
          </p:spPr>
          <p:txBody>
            <a:bodyPr/>
            <a:lstStyle/>
            <a:p/>
          </p:txBody>
        </p:sp>
        <p:sp>
          <p:nvSpPr>
            <p:cNvPr id="81" name="pl81"/>
            <p:cNvSpPr/>
            <p:nvPr/>
          </p:nvSpPr>
          <p:spPr>
            <a:xfrm>
              <a:off x="5437664" y="2911449"/>
              <a:ext cx="3397293" cy="229649"/>
            </a:xfrm>
            <a:custGeom>
              <a:avLst/>
              <a:pathLst>
                <a:path w="3397293" h="229649">
                  <a:moveTo>
                    <a:pt x="0" y="114824"/>
                  </a:moveTo>
                  <a:lnTo>
                    <a:pt x="135891" y="114824"/>
                  </a:lnTo>
                  <a:lnTo>
                    <a:pt x="271783" y="114824"/>
                  </a:lnTo>
                  <a:lnTo>
                    <a:pt x="407675" y="114824"/>
                  </a:lnTo>
                  <a:lnTo>
                    <a:pt x="543566" y="114824"/>
                  </a:lnTo>
                  <a:lnTo>
                    <a:pt x="679458" y="0"/>
                  </a:lnTo>
                  <a:lnTo>
                    <a:pt x="815350" y="0"/>
                  </a:lnTo>
                  <a:lnTo>
                    <a:pt x="951242" y="0"/>
                  </a:lnTo>
                  <a:lnTo>
                    <a:pt x="1087133" y="114824"/>
                  </a:lnTo>
                  <a:lnTo>
                    <a:pt x="1223025" y="114824"/>
                  </a:lnTo>
                  <a:lnTo>
                    <a:pt x="1358917" y="114824"/>
                  </a:lnTo>
                  <a:lnTo>
                    <a:pt x="1494809" y="114824"/>
                  </a:lnTo>
                  <a:lnTo>
                    <a:pt x="1630700" y="114824"/>
                  </a:lnTo>
                  <a:lnTo>
                    <a:pt x="1766592" y="114824"/>
                  </a:lnTo>
                  <a:lnTo>
                    <a:pt x="1902484" y="114824"/>
                  </a:lnTo>
                  <a:lnTo>
                    <a:pt x="2038375" y="114824"/>
                  </a:lnTo>
                  <a:lnTo>
                    <a:pt x="2174267" y="114824"/>
                  </a:lnTo>
                  <a:lnTo>
                    <a:pt x="2310159" y="114824"/>
                  </a:lnTo>
                  <a:lnTo>
                    <a:pt x="2446051" y="114824"/>
                  </a:lnTo>
                  <a:lnTo>
                    <a:pt x="2581942" y="114824"/>
                  </a:lnTo>
                  <a:lnTo>
                    <a:pt x="2717834" y="114824"/>
                  </a:lnTo>
                  <a:lnTo>
                    <a:pt x="2853726" y="114824"/>
                  </a:lnTo>
                  <a:lnTo>
                    <a:pt x="2989618" y="114824"/>
                  </a:lnTo>
                  <a:lnTo>
                    <a:pt x="3125509" y="114824"/>
                  </a:lnTo>
                  <a:lnTo>
                    <a:pt x="3261401" y="114824"/>
                  </a:lnTo>
                  <a:lnTo>
                    <a:pt x="3397293" y="229649"/>
                  </a:lnTo>
                </a:path>
              </a:pathLst>
            </a:custGeom>
            <a:ln w="27101" cap="flat">
              <a:solidFill>
                <a:srgbClr val="961A49">
                  <a:alpha val="100000"/>
                </a:srgbClr>
              </a:solidFill>
              <a:prstDash val="solid"/>
              <a:round/>
            </a:ln>
          </p:spPr>
          <p:txBody>
            <a:bodyPr/>
            <a:lstStyle/>
            <a:p/>
          </p:txBody>
        </p:sp>
        <p:sp>
          <p:nvSpPr>
            <p:cNvPr id="82" name="pl82"/>
            <p:cNvSpPr/>
            <p:nvPr/>
          </p:nvSpPr>
          <p:spPr>
            <a:xfrm>
              <a:off x="5437664" y="3026273"/>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3" name="pl83"/>
            <p:cNvSpPr/>
            <p:nvPr/>
          </p:nvSpPr>
          <p:spPr>
            <a:xfrm>
              <a:off x="5437664" y="3026273"/>
              <a:ext cx="3397293" cy="0"/>
            </a:xfrm>
            <a:custGeom>
              <a:avLst/>
              <a:pathLst>
                <a:path w="3397293" h="0">
                  <a:moveTo>
                    <a:pt x="0" y="0"/>
                  </a:moveTo>
                  <a:lnTo>
                    <a:pt x="135891" y="0"/>
                  </a:lnTo>
                  <a:lnTo>
                    <a:pt x="271783" y="0"/>
                  </a:lnTo>
                  <a:lnTo>
                    <a:pt x="407675" y="0"/>
                  </a:lnTo>
                  <a:lnTo>
                    <a:pt x="543566" y="0"/>
                  </a:lnTo>
                  <a:lnTo>
                    <a:pt x="679458" y="0"/>
                  </a:lnTo>
                  <a:lnTo>
                    <a:pt x="815350" y="0"/>
                  </a:lnTo>
                  <a:lnTo>
                    <a:pt x="951242" y="0"/>
                  </a:lnTo>
                  <a:lnTo>
                    <a:pt x="1087133" y="0"/>
                  </a:lnTo>
                  <a:lnTo>
                    <a:pt x="1223025" y="0"/>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0"/>
                  </a:lnTo>
                  <a:lnTo>
                    <a:pt x="3397293" y="0"/>
                  </a:lnTo>
                </a:path>
              </a:pathLst>
            </a:custGeom>
            <a:ln w="43362" cap="flat">
              <a:solidFill>
                <a:srgbClr val="000000">
                  <a:alpha val="100000"/>
                </a:srgbClr>
              </a:solidFill>
              <a:prstDash val="solid"/>
              <a:round/>
            </a:ln>
          </p:spPr>
          <p:txBody>
            <a:bodyPr/>
            <a:lstStyle/>
            <a:p/>
          </p:txBody>
        </p:sp>
        <p:sp>
          <p:nvSpPr>
            <p:cNvPr id="84" name="pl84"/>
            <p:cNvSpPr/>
            <p:nvPr/>
          </p:nvSpPr>
          <p:spPr>
            <a:xfrm>
              <a:off x="5437664" y="3026273"/>
              <a:ext cx="3397293" cy="0"/>
            </a:xfrm>
            <a:custGeom>
              <a:avLst/>
              <a:pathLst>
                <a:path w="3397293" h="0">
                  <a:moveTo>
                    <a:pt x="0" y="0"/>
                  </a:moveTo>
                  <a:lnTo>
                    <a:pt x="135891" y="0"/>
                  </a:lnTo>
                  <a:lnTo>
                    <a:pt x="271783" y="0"/>
                  </a:lnTo>
                  <a:lnTo>
                    <a:pt x="407675" y="0"/>
                  </a:lnTo>
                  <a:lnTo>
                    <a:pt x="543566" y="0"/>
                  </a:lnTo>
                  <a:lnTo>
                    <a:pt x="679458" y="0"/>
                  </a:lnTo>
                  <a:lnTo>
                    <a:pt x="815350" y="0"/>
                  </a:lnTo>
                  <a:lnTo>
                    <a:pt x="951242" y="0"/>
                  </a:lnTo>
                  <a:lnTo>
                    <a:pt x="1087133" y="0"/>
                  </a:lnTo>
                  <a:lnTo>
                    <a:pt x="1223025" y="0"/>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0"/>
                  </a:lnTo>
                  <a:lnTo>
                    <a:pt x="3397293" y="0"/>
                  </a:lnTo>
                </a:path>
              </a:pathLst>
            </a:custGeom>
            <a:ln w="27101" cap="flat">
              <a:solidFill>
                <a:srgbClr val="0058AB">
                  <a:alpha val="100000"/>
                </a:srgbClr>
              </a:solidFill>
              <a:prstDash val="solid"/>
              <a:round/>
            </a:ln>
          </p:spPr>
          <p:txBody>
            <a:bodyPr/>
            <a:lstStyle/>
            <a:p/>
          </p:txBody>
        </p:sp>
        <p:sp>
          <p:nvSpPr>
            <p:cNvPr id="85" name="tx85"/>
            <p:cNvSpPr/>
            <p:nvPr/>
          </p:nvSpPr>
          <p:spPr>
            <a:xfrm>
              <a:off x="8902429" y="310198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86" name="tx86"/>
            <p:cNvSpPr/>
            <p:nvPr/>
          </p:nvSpPr>
          <p:spPr>
            <a:xfrm>
              <a:off x="8902429" y="310198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87" name="tx87"/>
            <p:cNvSpPr/>
            <p:nvPr/>
          </p:nvSpPr>
          <p:spPr>
            <a:xfrm>
              <a:off x="5003259" y="4122404"/>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88" name="tx88"/>
            <p:cNvSpPr/>
            <p:nvPr/>
          </p:nvSpPr>
          <p:spPr>
            <a:xfrm>
              <a:off x="5080953" y="3550055"/>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89" name="tx89"/>
            <p:cNvSpPr/>
            <p:nvPr/>
          </p:nvSpPr>
          <p:spPr>
            <a:xfrm>
              <a:off x="5127474" y="297415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90" name="tx90"/>
            <p:cNvSpPr/>
            <p:nvPr/>
          </p:nvSpPr>
          <p:spPr>
            <a:xfrm>
              <a:off x="5127474" y="2401809"/>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91" name="tx91"/>
            <p:cNvSpPr/>
            <p:nvPr/>
          </p:nvSpPr>
          <p:spPr>
            <a:xfrm>
              <a:off x="5049780" y="18259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92" name="tx92"/>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3" name="tx93"/>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4" name="tx94"/>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5" name="tx95"/>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6" name="tx96"/>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7" name="tx97"/>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98" name="tx98"/>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99" name="tx99"/>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00" name="pl100"/>
            <p:cNvSpPr/>
            <p:nvPr/>
          </p:nvSpPr>
          <p:spPr>
            <a:xfrm>
              <a:off x="5723413"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01" name="pl101"/>
            <p:cNvSpPr/>
            <p:nvPr/>
          </p:nvSpPr>
          <p:spPr>
            <a:xfrm>
              <a:off x="5723413"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02" name="pl102"/>
            <p:cNvSpPr/>
            <p:nvPr/>
          </p:nvSpPr>
          <p:spPr>
            <a:xfrm>
              <a:off x="6524544"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03" name="pl103"/>
            <p:cNvSpPr/>
            <p:nvPr/>
          </p:nvSpPr>
          <p:spPr>
            <a:xfrm>
              <a:off x="7286999"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04" name="tx104"/>
            <p:cNvSpPr/>
            <p:nvPr/>
          </p:nvSpPr>
          <p:spPr>
            <a:xfrm>
              <a:off x="5990513" y="4961275"/>
              <a:ext cx="44249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Cyprus</a:t>
              </a:r>
            </a:p>
          </p:txBody>
        </p:sp>
        <p:sp>
          <p:nvSpPr>
            <p:cNvPr id="105" name="tx105"/>
            <p:cNvSpPr/>
            <p:nvPr/>
          </p:nvSpPr>
          <p:spPr>
            <a:xfrm>
              <a:off x="6791644"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06" name="tx106"/>
            <p:cNvSpPr/>
            <p:nvPr/>
          </p:nvSpPr>
          <p:spPr>
            <a:xfrm>
              <a:off x="7554098" y="4962980"/>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07" name="tx107"/>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08" name="pl108"/>
            <p:cNvSpPr/>
            <p:nvPr/>
          </p:nvSpPr>
          <p:spPr>
            <a:xfrm>
              <a:off x="2597172"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09" name="pl109"/>
            <p:cNvSpPr/>
            <p:nvPr/>
          </p:nvSpPr>
          <p:spPr>
            <a:xfrm>
              <a:off x="5157160"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10" name="pl110"/>
            <p:cNvSpPr/>
            <p:nvPr/>
          </p:nvSpPr>
          <p:spPr>
            <a:xfrm>
              <a:off x="7717148"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11" name="pl111"/>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12" name="pl112"/>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13" name="pl113"/>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14" name="pl114"/>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3877166"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6437154"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8997141"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18" name="rc118"/>
            <p:cNvSpPr/>
            <p:nvPr/>
          </p:nvSpPr>
          <p:spPr>
            <a:xfrm>
              <a:off x="1317178" y="5887395"/>
              <a:ext cx="7219165" cy="114824"/>
            </a:xfrm>
            <a:prstGeom prst="rect">
              <a:avLst/>
            </a:prstGeom>
            <a:solidFill>
              <a:srgbClr val="1CABE2">
                <a:alpha val="80000"/>
              </a:srgbClr>
            </a:solidFill>
          </p:spPr>
          <p:txBody>
            <a:bodyPr/>
            <a:lstStyle/>
            <a:p/>
          </p:txBody>
        </p:sp>
        <p:sp>
          <p:nvSpPr>
            <p:cNvPr id="119" name="rc119"/>
            <p:cNvSpPr/>
            <p:nvPr/>
          </p:nvSpPr>
          <p:spPr>
            <a:xfrm>
              <a:off x="1317178" y="5743865"/>
              <a:ext cx="7321564" cy="114824"/>
            </a:xfrm>
            <a:prstGeom prst="rect">
              <a:avLst/>
            </a:prstGeom>
            <a:solidFill>
              <a:srgbClr val="1CABE2">
                <a:alpha val="80000"/>
              </a:srgbClr>
            </a:solidFill>
          </p:spPr>
          <p:txBody>
            <a:bodyPr/>
            <a:lstStyle/>
            <a:p/>
          </p:txBody>
        </p:sp>
        <p:sp>
          <p:nvSpPr>
            <p:cNvPr id="120" name="rc120"/>
            <p:cNvSpPr/>
            <p:nvPr/>
          </p:nvSpPr>
          <p:spPr>
            <a:xfrm>
              <a:off x="1317178" y="5600334"/>
              <a:ext cx="7116765" cy="114824"/>
            </a:xfrm>
            <a:prstGeom prst="rect">
              <a:avLst/>
            </a:prstGeom>
            <a:solidFill>
              <a:srgbClr val="1CABE2">
                <a:alpha val="80000"/>
              </a:srgbClr>
            </a:solidFill>
          </p:spPr>
          <p:txBody>
            <a:bodyPr/>
            <a:lstStyle/>
            <a:p/>
          </p:txBody>
        </p:sp>
        <p:sp>
          <p:nvSpPr>
            <p:cNvPr id="121" name="tx121"/>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2" name="tx122"/>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3" name="tx123"/>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24" name="tx124"/>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5" name="tx125"/>
            <p:cNvSpPr/>
            <p:nvPr/>
          </p:nvSpPr>
          <p:spPr>
            <a:xfrm>
              <a:off x="3721777" y="61061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6" name="tx126"/>
            <p:cNvSpPr/>
            <p:nvPr/>
          </p:nvSpPr>
          <p:spPr>
            <a:xfrm>
              <a:off x="6204070"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7" name="tx127"/>
            <p:cNvSpPr/>
            <p:nvPr/>
          </p:nvSpPr>
          <p:spPr>
            <a:xfrm>
              <a:off x="8764058"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28" name="tx128"/>
            <p:cNvSpPr/>
            <p:nvPr/>
          </p:nvSpPr>
          <p:spPr>
            <a:xfrm>
              <a:off x="951100" y="5337435"/>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2024 and 2025</a:t>
              </a:r>
            </a:p>
          </p:txBody>
        </p:sp>
        <p:sp>
          <p:nvSpPr>
            <p:cNvPr id="129" name="tx129"/>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30" name="tx130"/>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3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DTP1 coverage in Cyprus (99%) was 9 percentage points higher than the global average (90%) and 3 percentage points higher than the average across all non-programme countries (96%).
National DTP1 coverage was the same as in 2019 (99%).
The number of zero-dose children remained approximately the same (&lt;200) as in 2019.</a:t>
            </a:r>
          </a:p>
        </p:txBody>
      </p:sp>
      <p:sp>
        <p:nvSpPr>
          <p:cNvPr id="13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Cyprus DTP1 coverage was 99% - this is the same as in 2019 and higher than both the global and regional averages.</a:t>
            </a:r>
          </a:p>
        </p:txBody>
      </p:sp>
      <p:grpSp xmlns:pic="http://schemas.openxmlformats.org/drawingml/2006/picture">
        <p:nvGrpSpPr>
          <p:cNvPr id="133" name=""/>
          <p:cNvGrpSpPr/>
          <p:nvPr/>
        </p:nvGrpSpPr>
        <p:grpSpPr>
          <a:xfrm>
            <a:off x="292608" y="1005840"/>
            <a:ext cx="8595360" cy="28575"/>
            <a:chOff x="292608" y="1005840"/>
            <a:chExt cx="8595360" cy="28575"/>
          </a:xfrm>
        </p:grpSpPr>
        <p:sp>
          <p:nvSpPr>
            <p:cNvPr id="134"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5"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Non-programme from lowest to highest coverage, and the rank of the top 10 countries with the most zero-dose children, based on absolute numbers.
In 2025, Cyprus ranked number 30 out of 41 countries for lowest DTP1 coverage (based on tied ranks).
Cyprus was not in the top 10 non-programme countries with the most zero-dose children.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Cyprus had the highest coverage and was not among the top 10 countries with the highest number of zero-dose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02749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14991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27234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3947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51719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163962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176204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18844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00689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212932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225174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237417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249659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261902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274145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286387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298630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310872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323115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335357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347600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359842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372085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695044" y="384327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9" name="pl29"/>
            <p:cNvSpPr/>
            <p:nvPr/>
          </p:nvSpPr>
          <p:spPr>
            <a:xfrm>
              <a:off x="695044" y="396570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0" name="pl30"/>
            <p:cNvSpPr/>
            <p:nvPr/>
          </p:nvSpPr>
          <p:spPr>
            <a:xfrm>
              <a:off x="695044" y="408812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1" name="pl31"/>
            <p:cNvSpPr/>
            <p:nvPr/>
          </p:nvSpPr>
          <p:spPr>
            <a:xfrm>
              <a:off x="695044" y="421055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2" name="pl32"/>
            <p:cNvSpPr/>
            <p:nvPr/>
          </p:nvSpPr>
          <p:spPr>
            <a:xfrm>
              <a:off x="695044" y="433298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3" name="pl33"/>
            <p:cNvSpPr/>
            <p:nvPr/>
          </p:nvSpPr>
          <p:spPr>
            <a:xfrm>
              <a:off x="695044" y="445540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4" name="pl34"/>
            <p:cNvSpPr/>
            <p:nvPr/>
          </p:nvSpPr>
          <p:spPr>
            <a:xfrm>
              <a:off x="695044" y="457783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5" name="pl35"/>
            <p:cNvSpPr/>
            <p:nvPr/>
          </p:nvSpPr>
          <p:spPr>
            <a:xfrm>
              <a:off x="695044" y="470025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6" name="pl36"/>
            <p:cNvSpPr/>
            <p:nvPr/>
          </p:nvSpPr>
          <p:spPr>
            <a:xfrm>
              <a:off x="695044" y="48226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7" name="pl37"/>
            <p:cNvSpPr/>
            <p:nvPr/>
          </p:nvSpPr>
          <p:spPr>
            <a:xfrm>
              <a:off x="695044" y="494510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8" name="pl38"/>
            <p:cNvSpPr/>
            <p:nvPr/>
          </p:nvSpPr>
          <p:spPr>
            <a:xfrm>
              <a:off x="695044" y="506753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9" name="pl39"/>
            <p:cNvSpPr/>
            <p:nvPr/>
          </p:nvSpPr>
          <p:spPr>
            <a:xfrm>
              <a:off x="695044" y="51899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0" name="pl40"/>
            <p:cNvSpPr/>
            <p:nvPr/>
          </p:nvSpPr>
          <p:spPr>
            <a:xfrm>
              <a:off x="695044" y="53123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1" name="pl41"/>
            <p:cNvSpPr/>
            <p:nvPr/>
          </p:nvSpPr>
          <p:spPr>
            <a:xfrm>
              <a:off x="695044" y="543480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2" name="pl42"/>
            <p:cNvSpPr/>
            <p:nvPr/>
          </p:nvSpPr>
          <p:spPr>
            <a:xfrm>
              <a:off x="695044" y="555723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3" name="pl43"/>
            <p:cNvSpPr/>
            <p:nvPr/>
          </p:nvSpPr>
          <p:spPr>
            <a:xfrm>
              <a:off x="695044" y="567966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4" name="pl44"/>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5" name="pl45"/>
            <p:cNvSpPr/>
            <p:nvPr/>
          </p:nvSpPr>
          <p:spPr>
            <a:xfrm>
              <a:off x="2482252" y="5679660"/>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6" name="pl46"/>
            <p:cNvSpPr/>
            <p:nvPr/>
          </p:nvSpPr>
          <p:spPr>
            <a:xfrm>
              <a:off x="2482252" y="1517236"/>
              <a:ext cx="4687757" cy="122384"/>
            </a:xfrm>
            <a:custGeom>
              <a:avLst/>
              <a:pathLst>
                <a:path w="4687757" h="122384">
                  <a:moveTo>
                    <a:pt x="0" y="122384"/>
                  </a:moveTo>
                  <a:lnTo>
                    <a:pt x="11837" y="122384"/>
                  </a:lnTo>
                  <a:lnTo>
                    <a:pt x="23675" y="122384"/>
                  </a:lnTo>
                  <a:lnTo>
                    <a:pt x="35513" y="122384"/>
                  </a:lnTo>
                  <a:lnTo>
                    <a:pt x="47351" y="122384"/>
                  </a:lnTo>
                  <a:lnTo>
                    <a:pt x="59188" y="122384"/>
                  </a:lnTo>
                  <a:lnTo>
                    <a:pt x="71026" y="122384"/>
                  </a:lnTo>
                  <a:lnTo>
                    <a:pt x="82864" y="122384"/>
                  </a:lnTo>
                  <a:lnTo>
                    <a:pt x="94702" y="122384"/>
                  </a:lnTo>
                  <a:lnTo>
                    <a:pt x="106539" y="122384"/>
                  </a:lnTo>
                  <a:lnTo>
                    <a:pt x="118377" y="122384"/>
                  </a:lnTo>
                  <a:lnTo>
                    <a:pt x="130215" y="122384"/>
                  </a:lnTo>
                  <a:lnTo>
                    <a:pt x="142053" y="122384"/>
                  </a:lnTo>
                  <a:lnTo>
                    <a:pt x="153891" y="122384"/>
                  </a:lnTo>
                  <a:lnTo>
                    <a:pt x="165728" y="122384"/>
                  </a:lnTo>
                  <a:lnTo>
                    <a:pt x="177566" y="122384"/>
                  </a:lnTo>
                  <a:lnTo>
                    <a:pt x="189404" y="122384"/>
                  </a:lnTo>
                  <a:lnTo>
                    <a:pt x="201242" y="122384"/>
                  </a:lnTo>
                  <a:lnTo>
                    <a:pt x="213079" y="122384"/>
                  </a:lnTo>
                  <a:lnTo>
                    <a:pt x="224917" y="122384"/>
                  </a:lnTo>
                  <a:lnTo>
                    <a:pt x="236755" y="122384"/>
                  </a:lnTo>
                  <a:lnTo>
                    <a:pt x="248593" y="122384"/>
                  </a:lnTo>
                  <a:lnTo>
                    <a:pt x="260430" y="122384"/>
                  </a:lnTo>
                  <a:lnTo>
                    <a:pt x="272268" y="122384"/>
                  </a:lnTo>
                  <a:lnTo>
                    <a:pt x="284106" y="122384"/>
                  </a:lnTo>
                  <a:lnTo>
                    <a:pt x="295944" y="122384"/>
                  </a:lnTo>
                  <a:lnTo>
                    <a:pt x="307782" y="122384"/>
                  </a:lnTo>
                  <a:lnTo>
                    <a:pt x="319619" y="122384"/>
                  </a:lnTo>
                  <a:lnTo>
                    <a:pt x="331457" y="122384"/>
                  </a:lnTo>
                  <a:lnTo>
                    <a:pt x="343295" y="122384"/>
                  </a:lnTo>
                  <a:lnTo>
                    <a:pt x="355133" y="122384"/>
                  </a:lnTo>
                  <a:lnTo>
                    <a:pt x="366970" y="122384"/>
                  </a:lnTo>
                  <a:lnTo>
                    <a:pt x="378808" y="122384"/>
                  </a:lnTo>
                  <a:lnTo>
                    <a:pt x="390646" y="122384"/>
                  </a:lnTo>
                  <a:lnTo>
                    <a:pt x="402484" y="122384"/>
                  </a:lnTo>
                  <a:lnTo>
                    <a:pt x="414321" y="122384"/>
                  </a:lnTo>
                  <a:lnTo>
                    <a:pt x="426159" y="122384"/>
                  </a:lnTo>
                  <a:lnTo>
                    <a:pt x="437997" y="122384"/>
                  </a:lnTo>
                  <a:lnTo>
                    <a:pt x="449835" y="122384"/>
                  </a:lnTo>
                  <a:lnTo>
                    <a:pt x="461673" y="122384"/>
                  </a:lnTo>
                  <a:lnTo>
                    <a:pt x="473510" y="122384"/>
                  </a:lnTo>
                  <a:lnTo>
                    <a:pt x="485348" y="122384"/>
                  </a:lnTo>
                  <a:lnTo>
                    <a:pt x="497186" y="122384"/>
                  </a:lnTo>
                  <a:lnTo>
                    <a:pt x="509024" y="122384"/>
                  </a:lnTo>
                  <a:lnTo>
                    <a:pt x="520861" y="122384"/>
                  </a:lnTo>
                  <a:lnTo>
                    <a:pt x="532699" y="122384"/>
                  </a:lnTo>
                  <a:lnTo>
                    <a:pt x="544537" y="122384"/>
                  </a:lnTo>
                  <a:lnTo>
                    <a:pt x="556375" y="122384"/>
                  </a:lnTo>
                  <a:lnTo>
                    <a:pt x="568213" y="122384"/>
                  </a:lnTo>
                  <a:lnTo>
                    <a:pt x="580050" y="122384"/>
                  </a:lnTo>
                  <a:lnTo>
                    <a:pt x="591888" y="122384"/>
                  </a:lnTo>
                  <a:lnTo>
                    <a:pt x="603726" y="122384"/>
                  </a:lnTo>
                  <a:lnTo>
                    <a:pt x="615564" y="122384"/>
                  </a:lnTo>
                  <a:lnTo>
                    <a:pt x="627401" y="122384"/>
                  </a:lnTo>
                  <a:lnTo>
                    <a:pt x="639239" y="122384"/>
                  </a:lnTo>
                  <a:lnTo>
                    <a:pt x="651077" y="122384"/>
                  </a:lnTo>
                  <a:lnTo>
                    <a:pt x="662915" y="122384"/>
                  </a:lnTo>
                  <a:lnTo>
                    <a:pt x="674752" y="122384"/>
                  </a:lnTo>
                  <a:lnTo>
                    <a:pt x="686590" y="122384"/>
                  </a:lnTo>
                  <a:lnTo>
                    <a:pt x="698428" y="122384"/>
                  </a:lnTo>
                  <a:lnTo>
                    <a:pt x="710266" y="122384"/>
                  </a:lnTo>
                  <a:lnTo>
                    <a:pt x="722104" y="122384"/>
                  </a:lnTo>
                  <a:lnTo>
                    <a:pt x="733941" y="122384"/>
                  </a:lnTo>
                  <a:lnTo>
                    <a:pt x="745779" y="122384"/>
                  </a:lnTo>
                  <a:lnTo>
                    <a:pt x="757617" y="122384"/>
                  </a:lnTo>
                  <a:lnTo>
                    <a:pt x="769455" y="122384"/>
                  </a:lnTo>
                  <a:lnTo>
                    <a:pt x="781292" y="122384"/>
                  </a:lnTo>
                  <a:lnTo>
                    <a:pt x="793130" y="122384"/>
                  </a:lnTo>
                  <a:lnTo>
                    <a:pt x="804968" y="122384"/>
                  </a:lnTo>
                  <a:lnTo>
                    <a:pt x="816806" y="122384"/>
                  </a:lnTo>
                  <a:lnTo>
                    <a:pt x="828643" y="122384"/>
                  </a:lnTo>
                  <a:lnTo>
                    <a:pt x="840481" y="122384"/>
                  </a:lnTo>
                  <a:lnTo>
                    <a:pt x="852319" y="122384"/>
                  </a:lnTo>
                  <a:lnTo>
                    <a:pt x="864157" y="122384"/>
                  </a:lnTo>
                  <a:lnTo>
                    <a:pt x="875995" y="122384"/>
                  </a:lnTo>
                  <a:lnTo>
                    <a:pt x="887832" y="122384"/>
                  </a:lnTo>
                  <a:lnTo>
                    <a:pt x="899670" y="122384"/>
                  </a:lnTo>
                  <a:lnTo>
                    <a:pt x="911508" y="122384"/>
                  </a:lnTo>
                  <a:lnTo>
                    <a:pt x="923346" y="122384"/>
                  </a:lnTo>
                  <a:lnTo>
                    <a:pt x="935183" y="122384"/>
                  </a:lnTo>
                  <a:lnTo>
                    <a:pt x="947021" y="122384"/>
                  </a:lnTo>
                  <a:lnTo>
                    <a:pt x="958859" y="122384"/>
                  </a:lnTo>
                  <a:lnTo>
                    <a:pt x="970697" y="122384"/>
                  </a:lnTo>
                  <a:lnTo>
                    <a:pt x="982534" y="122384"/>
                  </a:lnTo>
                  <a:lnTo>
                    <a:pt x="994372" y="122384"/>
                  </a:lnTo>
                  <a:lnTo>
                    <a:pt x="1006210" y="122384"/>
                  </a:lnTo>
                  <a:lnTo>
                    <a:pt x="1018048" y="122384"/>
                  </a:lnTo>
                  <a:lnTo>
                    <a:pt x="1029886" y="122384"/>
                  </a:lnTo>
                  <a:lnTo>
                    <a:pt x="1041723" y="122384"/>
                  </a:lnTo>
                  <a:lnTo>
                    <a:pt x="1053561" y="122384"/>
                  </a:lnTo>
                  <a:lnTo>
                    <a:pt x="1065399" y="122384"/>
                  </a:lnTo>
                  <a:lnTo>
                    <a:pt x="1077237" y="122384"/>
                  </a:lnTo>
                  <a:lnTo>
                    <a:pt x="1089074" y="122384"/>
                  </a:lnTo>
                  <a:lnTo>
                    <a:pt x="1100912" y="122384"/>
                  </a:lnTo>
                  <a:lnTo>
                    <a:pt x="1112750" y="122384"/>
                  </a:lnTo>
                  <a:lnTo>
                    <a:pt x="1124588" y="122384"/>
                  </a:lnTo>
                  <a:lnTo>
                    <a:pt x="1136426" y="122384"/>
                  </a:lnTo>
                  <a:lnTo>
                    <a:pt x="1148263" y="122384"/>
                  </a:lnTo>
                  <a:lnTo>
                    <a:pt x="1160101" y="122384"/>
                  </a:lnTo>
                  <a:lnTo>
                    <a:pt x="1171939" y="122384"/>
                  </a:lnTo>
                  <a:lnTo>
                    <a:pt x="1171939" y="122384"/>
                  </a:lnTo>
                  <a:lnTo>
                    <a:pt x="1183777" y="122384"/>
                  </a:lnTo>
                  <a:lnTo>
                    <a:pt x="1195614" y="122384"/>
                  </a:lnTo>
                  <a:lnTo>
                    <a:pt x="1207452" y="122384"/>
                  </a:lnTo>
                  <a:lnTo>
                    <a:pt x="1219290" y="122384"/>
                  </a:lnTo>
                  <a:lnTo>
                    <a:pt x="1231128" y="122384"/>
                  </a:lnTo>
                  <a:lnTo>
                    <a:pt x="1242965" y="122384"/>
                  </a:lnTo>
                  <a:lnTo>
                    <a:pt x="1254803" y="122384"/>
                  </a:lnTo>
                  <a:lnTo>
                    <a:pt x="1266641" y="122384"/>
                  </a:lnTo>
                  <a:lnTo>
                    <a:pt x="1278479" y="122384"/>
                  </a:lnTo>
                  <a:lnTo>
                    <a:pt x="1290317" y="122384"/>
                  </a:lnTo>
                  <a:lnTo>
                    <a:pt x="1302154" y="122384"/>
                  </a:lnTo>
                  <a:lnTo>
                    <a:pt x="1313992" y="122384"/>
                  </a:lnTo>
                  <a:lnTo>
                    <a:pt x="1325830" y="122384"/>
                  </a:lnTo>
                  <a:lnTo>
                    <a:pt x="1337668" y="122384"/>
                  </a:lnTo>
                  <a:lnTo>
                    <a:pt x="1349505" y="122384"/>
                  </a:lnTo>
                  <a:lnTo>
                    <a:pt x="1361343" y="122384"/>
                  </a:lnTo>
                  <a:lnTo>
                    <a:pt x="1373181" y="122384"/>
                  </a:lnTo>
                  <a:lnTo>
                    <a:pt x="1385019" y="122384"/>
                  </a:lnTo>
                  <a:lnTo>
                    <a:pt x="1396856" y="122384"/>
                  </a:lnTo>
                  <a:lnTo>
                    <a:pt x="1408694" y="122384"/>
                  </a:lnTo>
                  <a:lnTo>
                    <a:pt x="1420532" y="122384"/>
                  </a:lnTo>
                  <a:lnTo>
                    <a:pt x="1432370" y="122384"/>
                  </a:lnTo>
                  <a:lnTo>
                    <a:pt x="1444208" y="122384"/>
                  </a:lnTo>
                  <a:lnTo>
                    <a:pt x="1456045" y="122384"/>
                  </a:lnTo>
                  <a:lnTo>
                    <a:pt x="1467883" y="122384"/>
                  </a:lnTo>
                  <a:lnTo>
                    <a:pt x="1479721" y="122384"/>
                  </a:lnTo>
                  <a:lnTo>
                    <a:pt x="1491559" y="122384"/>
                  </a:lnTo>
                  <a:lnTo>
                    <a:pt x="1503396" y="122384"/>
                  </a:lnTo>
                  <a:lnTo>
                    <a:pt x="1515234" y="122384"/>
                  </a:lnTo>
                  <a:lnTo>
                    <a:pt x="1527072" y="122384"/>
                  </a:lnTo>
                  <a:lnTo>
                    <a:pt x="1538910" y="122384"/>
                  </a:lnTo>
                  <a:lnTo>
                    <a:pt x="1550748" y="122384"/>
                  </a:lnTo>
                  <a:lnTo>
                    <a:pt x="1562585" y="122384"/>
                  </a:lnTo>
                  <a:lnTo>
                    <a:pt x="1574423" y="122384"/>
                  </a:lnTo>
                  <a:lnTo>
                    <a:pt x="1586261" y="122384"/>
                  </a:lnTo>
                  <a:lnTo>
                    <a:pt x="1598099" y="122384"/>
                  </a:lnTo>
                  <a:lnTo>
                    <a:pt x="1609936" y="122384"/>
                  </a:lnTo>
                  <a:lnTo>
                    <a:pt x="1621774" y="122384"/>
                  </a:lnTo>
                  <a:lnTo>
                    <a:pt x="1633612" y="122384"/>
                  </a:lnTo>
                  <a:lnTo>
                    <a:pt x="1645450" y="122384"/>
                  </a:lnTo>
                  <a:lnTo>
                    <a:pt x="1657287" y="122384"/>
                  </a:lnTo>
                  <a:lnTo>
                    <a:pt x="1669125" y="122384"/>
                  </a:lnTo>
                  <a:lnTo>
                    <a:pt x="1680963" y="122384"/>
                  </a:lnTo>
                  <a:lnTo>
                    <a:pt x="1692801" y="122384"/>
                  </a:lnTo>
                  <a:lnTo>
                    <a:pt x="1704639" y="122384"/>
                  </a:lnTo>
                  <a:lnTo>
                    <a:pt x="1716476" y="122384"/>
                  </a:lnTo>
                  <a:lnTo>
                    <a:pt x="1728314" y="122384"/>
                  </a:lnTo>
                  <a:lnTo>
                    <a:pt x="1740152" y="122384"/>
                  </a:lnTo>
                  <a:lnTo>
                    <a:pt x="1751990" y="122384"/>
                  </a:lnTo>
                  <a:lnTo>
                    <a:pt x="1763827" y="122384"/>
                  </a:lnTo>
                  <a:lnTo>
                    <a:pt x="1775665" y="122384"/>
                  </a:lnTo>
                  <a:lnTo>
                    <a:pt x="1787503" y="122384"/>
                  </a:lnTo>
                  <a:lnTo>
                    <a:pt x="1799341" y="122384"/>
                  </a:lnTo>
                  <a:lnTo>
                    <a:pt x="1811178" y="122384"/>
                  </a:lnTo>
                  <a:lnTo>
                    <a:pt x="1823016" y="122384"/>
                  </a:lnTo>
                  <a:lnTo>
                    <a:pt x="1834854" y="122384"/>
                  </a:lnTo>
                  <a:lnTo>
                    <a:pt x="1846692" y="122384"/>
                  </a:lnTo>
                  <a:lnTo>
                    <a:pt x="1858530" y="122384"/>
                  </a:lnTo>
                  <a:lnTo>
                    <a:pt x="1870367" y="122384"/>
                  </a:lnTo>
                  <a:lnTo>
                    <a:pt x="1882205" y="122384"/>
                  </a:lnTo>
                  <a:lnTo>
                    <a:pt x="1894043" y="122384"/>
                  </a:lnTo>
                  <a:lnTo>
                    <a:pt x="1905881" y="122384"/>
                  </a:lnTo>
                  <a:lnTo>
                    <a:pt x="1917718" y="122384"/>
                  </a:lnTo>
                  <a:lnTo>
                    <a:pt x="1929556" y="122384"/>
                  </a:lnTo>
                  <a:lnTo>
                    <a:pt x="1941394" y="122384"/>
                  </a:lnTo>
                  <a:lnTo>
                    <a:pt x="1953232" y="122384"/>
                  </a:lnTo>
                  <a:lnTo>
                    <a:pt x="1965069" y="122384"/>
                  </a:lnTo>
                  <a:lnTo>
                    <a:pt x="1976907" y="122384"/>
                  </a:lnTo>
                  <a:lnTo>
                    <a:pt x="1988745" y="122384"/>
                  </a:lnTo>
                  <a:lnTo>
                    <a:pt x="2000583" y="122384"/>
                  </a:lnTo>
                  <a:lnTo>
                    <a:pt x="2012421" y="122384"/>
                  </a:lnTo>
                  <a:lnTo>
                    <a:pt x="2024258" y="122384"/>
                  </a:lnTo>
                  <a:lnTo>
                    <a:pt x="2036096" y="122384"/>
                  </a:lnTo>
                  <a:lnTo>
                    <a:pt x="2047934" y="122384"/>
                  </a:lnTo>
                  <a:lnTo>
                    <a:pt x="2059772" y="122384"/>
                  </a:lnTo>
                  <a:lnTo>
                    <a:pt x="2071609" y="122384"/>
                  </a:lnTo>
                  <a:lnTo>
                    <a:pt x="2083447" y="122384"/>
                  </a:lnTo>
                  <a:lnTo>
                    <a:pt x="2095285" y="122384"/>
                  </a:lnTo>
                  <a:lnTo>
                    <a:pt x="2107123" y="122384"/>
                  </a:lnTo>
                  <a:lnTo>
                    <a:pt x="2118961" y="122384"/>
                  </a:lnTo>
                  <a:lnTo>
                    <a:pt x="2130798" y="122384"/>
                  </a:lnTo>
                  <a:lnTo>
                    <a:pt x="2142636" y="122384"/>
                  </a:lnTo>
                  <a:lnTo>
                    <a:pt x="2154474" y="122384"/>
                  </a:lnTo>
                  <a:lnTo>
                    <a:pt x="2166312" y="122384"/>
                  </a:lnTo>
                  <a:lnTo>
                    <a:pt x="2178149" y="122384"/>
                  </a:lnTo>
                  <a:lnTo>
                    <a:pt x="2189987" y="122384"/>
                  </a:lnTo>
                  <a:lnTo>
                    <a:pt x="2201825" y="122384"/>
                  </a:lnTo>
                  <a:lnTo>
                    <a:pt x="2213663" y="122384"/>
                  </a:lnTo>
                  <a:lnTo>
                    <a:pt x="2225500" y="122384"/>
                  </a:lnTo>
                  <a:lnTo>
                    <a:pt x="2237338" y="122384"/>
                  </a:lnTo>
                  <a:lnTo>
                    <a:pt x="2249176" y="122384"/>
                  </a:lnTo>
                  <a:lnTo>
                    <a:pt x="2261014" y="122384"/>
                  </a:lnTo>
                  <a:lnTo>
                    <a:pt x="2272852" y="122384"/>
                  </a:lnTo>
                  <a:lnTo>
                    <a:pt x="2284689" y="122384"/>
                  </a:lnTo>
                  <a:lnTo>
                    <a:pt x="2296527" y="122384"/>
                  </a:lnTo>
                  <a:lnTo>
                    <a:pt x="2308365" y="122384"/>
                  </a:lnTo>
                  <a:lnTo>
                    <a:pt x="2320203" y="122384"/>
                  </a:lnTo>
                  <a:lnTo>
                    <a:pt x="2332040" y="122384"/>
                  </a:lnTo>
                  <a:lnTo>
                    <a:pt x="2343878" y="122384"/>
                  </a:lnTo>
                  <a:lnTo>
                    <a:pt x="2343878" y="122384"/>
                  </a:lnTo>
                  <a:lnTo>
                    <a:pt x="2355716" y="122384"/>
                  </a:lnTo>
                  <a:lnTo>
                    <a:pt x="2367554" y="122384"/>
                  </a:lnTo>
                  <a:lnTo>
                    <a:pt x="2379391" y="122384"/>
                  </a:lnTo>
                  <a:lnTo>
                    <a:pt x="2391229" y="122384"/>
                  </a:lnTo>
                  <a:lnTo>
                    <a:pt x="2403067" y="122384"/>
                  </a:lnTo>
                  <a:lnTo>
                    <a:pt x="2414905" y="122384"/>
                  </a:lnTo>
                  <a:lnTo>
                    <a:pt x="2426743" y="122384"/>
                  </a:lnTo>
                  <a:lnTo>
                    <a:pt x="2438580" y="122384"/>
                  </a:lnTo>
                  <a:lnTo>
                    <a:pt x="2450418" y="122384"/>
                  </a:lnTo>
                  <a:lnTo>
                    <a:pt x="2462256" y="122384"/>
                  </a:lnTo>
                  <a:lnTo>
                    <a:pt x="2474094" y="122384"/>
                  </a:lnTo>
                  <a:lnTo>
                    <a:pt x="2485931" y="122384"/>
                  </a:lnTo>
                  <a:lnTo>
                    <a:pt x="2497769" y="122384"/>
                  </a:lnTo>
                  <a:lnTo>
                    <a:pt x="2509607" y="122384"/>
                  </a:lnTo>
                  <a:lnTo>
                    <a:pt x="2521445" y="122384"/>
                  </a:lnTo>
                  <a:lnTo>
                    <a:pt x="2533283" y="122384"/>
                  </a:lnTo>
                  <a:lnTo>
                    <a:pt x="2545120" y="122384"/>
                  </a:lnTo>
                  <a:lnTo>
                    <a:pt x="2556958" y="122384"/>
                  </a:lnTo>
                  <a:lnTo>
                    <a:pt x="2568796" y="122384"/>
                  </a:lnTo>
                  <a:lnTo>
                    <a:pt x="2580634" y="122384"/>
                  </a:lnTo>
                  <a:lnTo>
                    <a:pt x="2592471" y="122384"/>
                  </a:lnTo>
                  <a:lnTo>
                    <a:pt x="2604309" y="122384"/>
                  </a:lnTo>
                  <a:lnTo>
                    <a:pt x="2616147" y="122384"/>
                  </a:lnTo>
                  <a:lnTo>
                    <a:pt x="2627985" y="122384"/>
                  </a:lnTo>
                  <a:lnTo>
                    <a:pt x="2639822" y="122384"/>
                  </a:lnTo>
                  <a:lnTo>
                    <a:pt x="2651660" y="122384"/>
                  </a:lnTo>
                  <a:lnTo>
                    <a:pt x="2663498" y="122384"/>
                  </a:lnTo>
                  <a:lnTo>
                    <a:pt x="2675336" y="122384"/>
                  </a:lnTo>
                  <a:lnTo>
                    <a:pt x="2687174" y="122384"/>
                  </a:lnTo>
                  <a:lnTo>
                    <a:pt x="2699011" y="122384"/>
                  </a:lnTo>
                  <a:lnTo>
                    <a:pt x="2710849" y="122384"/>
                  </a:lnTo>
                  <a:lnTo>
                    <a:pt x="2722687" y="122384"/>
                  </a:lnTo>
                  <a:lnTo>
                    <a:pt x="2734525" y="122384"/>
                  </a:lnTo>
                  <a:lnTo>
                    <a:pt x="2746362" y="122384"/>
                  </a:lnTo>
                  <a:lnTo>
                    <a:pt x="2758200" y="122384"/>
                  </a:lnTo>
                  <a:lnTo>
                    <a:pt x="2770038" y="122384"/>
                  </a:lnTo>
                  <a:lnTo>
                    <a:pt x="2781876" y="122384"/>
                  </a:lnTo>
                  <a:lnTo>
                    <a:pt x="2793713" y="122384"/>
                  </a:lnTo>
                  <a:lnTo>
                    <a:pt x="2805551" y="122384"/>
                  </a:lnTo>
                  <a:lnTo>
                    <a:pt x="2817389" y="122384"/>
                  </a:lnTo>
                  <a:lnTo>
                    <a:pt x="2829227" y="122384"/>
                  </a:lnTo>
                  <a:lnTo>
                    <a:pt x="2841065" y="122384"/>
                  </a:lnTo>
                  <a:lnTo>
                    <a:pt x="2852902" y="122384"/>
                  </a:lnTo>
                  <a:lnTo>
                    <a:pt x="2864740" y="122384"/>
                  </a:lnTo>
                  <a:lnTo>
                    <a:pt x="2876578" y="122384"/>
                  </a:lnTo>
                  <a:lnTo>
                    <a:pt x="2888416" y="122384"/>
                  </a:lnTo>
                  <a:lnTo>
                    <a:pt x="2900253" y="122384"/>
                  </a:lnTo>
                  <a:lnTo>
                    <a:pt x="2912091" y="122384"/>
                  </a:lnTo>
                  <a:lnTo>
                    <a:pt x="2923929" y="122384"/>
                  </a:lnTo>
                  <a:lnTo>
                    <a:pt x="2935767" y="122384"/>
                  </a:lnTo>
                  <a:lnTo>
                    <a:pt x="2947604" y="122384"/>
                  </a:lnTo>
                  <a:lnTo>
                    <a:pt x="2959442" y="122384"/>
                  </a:lnTo>
                  <a:lnTo>
                    <a:pt x="2971280" y="122384"/>
                  </a:lnTo>
                  <a:lnTo>
                    <a:pt x="2983118" y="122384"/>
                  </a:lnTo>
                  <a:lnTo>
                    <a:pt x="2994956" y="122384"/>
                  </a:lnTo>
                  <a:lnTo>
                    <a:pt x="3006793" y="122384"/>
                  </a:lnTo>
                  <a:lnTo>
                    <a:pt x="3018631" y="122384"/>
                  </a:lnTo>
                  <a:lnTo>
                    <a:pt x="3030469" y="122384"/>
                  </a:lnTo>
                  <a:lnTo>
                    <a:pt x="3042307" y="122384"/>
                  </a:lnTo>
                  <a:lnTo>
                    <a:pt x="3054144" y="122384"/>
                  </a:lnTo>
                  <a:lnTo>
                    <a:pt x="3065982" y="122384"/>
                  </a:lnTo>
                  <a:lnTo>
                    <a:pt x="3077820" y="122384"/>
                  </a:lnTo>
                  <a:lnTo>
                    <a:pt x="3089658" y="122384"/>
                  </a:lnTo>
                  <a:lnTo>
                    <a:pt x="3101496" y="122384"/>
                  </a:lnTo>
                  <a:lnTo>
                    <a:pt x="3113333" y="122384"/>
                  </a:lnTo>
                  <a:lnTo>
                    <a:pt x="3125171" y="122384"/>
                  </a:lnTo>
                  <a:lnTo>
                    <a:pt x="3137009" y="122384"/>
                  </a:lnTo>
                  <a:lnTo>
                    <a:pt x="3148847" y="122384"/>
                  </a:lnTo>
                  <a:lnTo>
                    <a:pt x="3160684" y="122384"/>
                  </a:lnTo>
                  <a:lnTo>
                    <a:pt x="3172522" y="122384"/>
                  </a:lnTo>
                  <a:lnTo>
                    <a:pt x="3184360" y="122384"/>
                  </a:lnTo>
                  <a:lnTo>
                    <a:pt x="3196198" y="122384"/>
                  </a:lnTo>
                  <a:lnTo>
                    <a:pt x="3208035" y="122384"/>
                  </a:lnTo>
                  <a:lnTo>
                    <a:pt x="3219873" y="122384"/>
                  </a:lnTo>
                  <a:lnTo>
                    <a:pt x="3231711" y="122384"/>
                  </a:lnTo>
                  <a:lnTo>
                    <a:pt x="3243549" y="122384"/>
                  </a:lnTo>
                  <a:lnTo>
                    <a:pt x="3255387" y="122384"/>
                  </a:lnTo>
                  <a:lnTo>
                    <a:pt x="3267224" y="122384"/>
                  </a:lnTo>
                  <a:lnTo>
                    <a:pt x="3279062" y="122384"/>
                  </a:lnTo>
                  <a:lnTo>
                    <a:pt x="3290900" y="122384"/>
                  </a:lnTo>
                  <a:lnTo>
                    <a:pt x="3302738" y="122384"/>
                  </a:lnTo>
                  <a:lnTo>
                    <a:pt x="3314575" y="122384"/>
                  </a:lnTo>
                  <a:lnTo>
                    <a:pt x="3326413" y="122384"/>
                  </a:lnTo>
                  <a:lnTo>
                    <a:pt x="3338251" y="122384"/>
                  </a:lnTo>
                  <a:lnTo>
                    <a:pt x="3350089" y="122384"/>
                  </a:lnTo>
                  <a:lnTo>
                    <a:pt x="3361926" y="122384"/>
                  </a:lnTo>
                  <a:lnTo>
                    <a:pt x="3373764" y="122384"/>
                  </a:lnTo>
                  <a:lnTo>
                    <a:pt x="3385602" y="122384"/>
                  </a:lnTo>
                  <a:lnTo>
                    <a:pt x="3397440" y="122384"/>
                  </a:lnTo>
                  <a:lnTo>
                    <a:pt x="3409278" y="122384"/>
                  </a:lnTo>
                  <a:lnTo>
                    <a:pt x="3421115" y="122384"/>
                  </a:lnTo>
                  <a:lnTo>
                    <a:pt x="3432953" y="122384"/>
                  </a:lnTo>
                  <a:lnTo>
                    <a:pt x="3444791" y="122384"/>
                  </a:lnTo>
                  <a:lnTo>
                    <a:pt x="3456629" y="122384"/>
                  </a:lnTo>
                  <a:lnTo>
                    <a:pt x="3468466" y="122384"/>
                  </a:lnTo>
                  <a:lnTo>
                    <a:pt x="3480304" y="122384"/>
                  </a:lnTo>
                  <a:lnTo>
                    <a:pt x="3492142" y="122384"/>
                  </a:lnTo>
                  <a:lnTo>
                    <a:pt x="3503980" y="122384"/>
                  </a:lnTo>
                  <a:lnTo>
                    <a:pt x="3515818" y="122384"/>
                  </a:lnTo>
                  <a:lnTo>
                    <a:pt x="3515818" y="122343"/>
                  </a:lnTo>
                  <a:lnTo>
                    <a:pt x="3527655" y="122336"/>
                  </a:lnTo>
                  <a:lnTo>
                    <a:pt x="3539493" y="122327"/>
                  </a:lnTo>
                  <a:lnTo>
                    <a:pt x="3551331" y="122317"/>
                  </a:lnTo>
                  <a:lnTo>
                    <a:pt x="3563169" y="122306"/>
                  </a:lnTo>
                  <a:lnTo>
                    <a:pt x="3575006" y="122292"/>
                  </a:lnTo>
                  <a:lnTo>
                    <a:pt x="3586844" y="122276"/>
                  </a:lnTo>
                  <a:lnTo>
                    <a:pt x="3598682" y="122257"/>
                  </a:lnTo>
                  <a:lnTo>
                    <a:pt x="3610520" y="122234"/>
                  </a:lnTo>
                  <a:lnTo>
                    <a:pt x="3622357" y="122208"/>
                  </a:lnTo>
                  <a:lnTo>
                    <a:pt x="3634195" y="122177"/>
                  </a:lnTo>
                  <a:lnTo>
                    <a:pt x="3646033" y="122141"/>
                  </a:lnTo>
                  <a:lnTo>
                    <a:pt x="3657871" y="122099"/>
                  </a:lnTo>
                  <a:lnTo>
                    <a:pt x="3669709" y="122049"/>
                  </a:lnTo>
                  <a:lnTo>
                    <a:pt x="3681546" y="121991"/>
                  </a:lnTo>
                  <a:lnTo>
                    <a:pt x="3693384" y="121922"/>
                  </a:lnTo>
                  <a:lnTo>
                    <a:pt x="3705222" y="121841"/>
                  </a:lnTo>
                  <a:lnTo>
                    <a:pt x="3717060" y="121746"/>
                  </a:lnTo>
                  <a:lnTo>
                    <a:pt x="3728897" y="121635"/>
                  </a:lnTo>
                  <a:lnTo>
                    <a:pt x="3740735" y="121505"/>
                  </a:lnTo>
                  <a:lnTo>
                    <a:pt x="3752573" y="121352"/>
                  </a:lnTo>
                  <a:lnTo>
                    <a:pt x="3764411" y="121173"/>
                  </a:lnTo>
                  <a:lnTo>
                    <a:pt x="3776248" y="120963"/>
                  </a:lnTo>
                  <a:lnTo>
                    <a:pt x="3788086" y="120717"/>
                  </a:lnTo>
                  <a:lnTo>
                    <a:pt x="3799924" y="120429"/>
                  </a:lnTo>
                  <a:lnTo>
                    <a:pt x="3811762" y="120093"/>
                  </a:lnTo>
                  <a:lnTo>
                    <a:pt x="3823600" y="119700"/>
                  </a:lnTo>
                  <a:lnTo>
                    <a:pt x="3835437" y="119241"/>
                  </a:lnTo>
                  <a:lnTo>
                    <a:pt x="3847275" y="118706"/>
                  </a:lnTo>
                  <a:lnTo>
                    <a:pt x="3859113" y="118084"/>
                  </a:lnTo>
                  <a:lnTo>
                    <a:pt x="3870951" y="117361"/>
                  </a:lnTo>
                  <a:lnTo>
                    <a:pt x="3882788" y="116522"/>
                  </a:lnTo>
                  <a:lnTo>
                    <a:pt x="3894626" y="115551"/>
                  </a:lnTo>
                  <a:lnTo>
                    <a:pt x="3906464" y="114430"/>
                  </a:lnTo>
                  <a:lnTo>
                    <a:pt x="3918302" y="113140"/>
                  </a:lnTo>
                  <a:lnTo>
                    <a:pt x="3930139" y="111661"/>
                  </a:lnTo>
                  <a:lnTo>
                    <a:pt x="3941977" y="109971"/>
                  </a:lnTo>
                  <a:lnTo>
                    <a:pt x="3953815" y="108048"/>
                  </a:lnTo>
                  <a:lnTo>
                    <a:pt x="3965653" y="105873"/>
                  </a:lnTo>
                  <a:lnTo>
                    <a:pt x="3977491" y="103425"/>
                  </a:lnTo>
                  <a:lnTo>
                    <a:pt x="3989328" y="100689"/>
                  </a:lnTo>
                  <a:lnTo>
                    <a:pt x="4001166" y="97652"/>
                  </a:lnTo>
                  <a:lnTo>
                    <a:pt x="4013004" y="94309"/>
                  </a:lnTo>
                  <a:lnTo>
                    <a:pt x="4024842" y="90660"/>
                  </a:lnTo>
                  <a:lnTo>
                    <a:pt x="4036679" y="86717"/>
                  </a:lnTo>
                  <a:lnTo>
                    <a:pt x="4048517" y="82498"/>
                  </a:lnTo>
                  <a:lnTo>
                    <a:pt x="4060355" y="78037"/>
                  </a:lnTo>
                  <a:lnTo>
                    <a:pt x="4072193" y="73372"/>
                  </a:lnTo>
                  <a:lnTo>
                    <a:pt x="4084031" y="68555"/>
                  </a:lnTo>
                  <a:lnTo>
                    <a:pt x="4095868" y="63643"/>
                  </a:lnTo>
                  <a:lnTo>
                    <a:pt x="4107706" y="58699"/>
                  </a:lnTo>
                  <a:lnTo>
                    <a:pt x="4119544" y="53788"/>
                  </a:lnTo>
                  <a:lnTo>
                    <a:pt x="4131382" y="48970"/>
                  </a:lnTo>
                  <a:lnTo>
                    <a:pt x="4143219" y="44306"/>
                  </a:lnTo>
                  <a:lnTo>
                    <a:pt x="4155057" y="39844"/>
                  </a:lnTo>
                  <a:lnTo>
                    <a:pt x="4166895" y="35626"/>
                  </a:lnTo>
                  <a:lnTo>
                    <a:pt x="4178733" y="31682"/>
                  </a:lnTo>
                  <a:lnTo>
                    <a:pt x="4190570" y="28034"/>
                  </a:lnTo>
                  <a:lnTo>
                    <a:pt x="4202408" y="24690"/>
                  </a:lnTo>
                  <a:lnTo>
                    <a:pt x="4214246" y="21654"/>
                  </a:lnTo>
                  <a:lnTo>
                    <a:pt x="4226084" y="18917"/>
                  </a:lnTo>
                  <a:lnTo>
                    <a:pt x="4237922" y="16470"/>
                  </a:lnTo>
                  <a:lnTo>
                    <a:pt x="4249759" y="14294"/>
                  </a:lnTo>
                  <a:lnTo>
                    <a:pt x="4261597" y="12372"/>
                  </a:lnTo>
                  <a:lnTo>
                    <a:pt x="4273435" y="10682"/>
                  </a:lnTo>
                  <a:lnTo>
                    <a:pt x="4285273" y="9202"/>
                  </a:lnTo>
                  <a:lnTo>
                    <a:pt x="4297110" y="7912"/>
                  </a:lnTo>
                  <a:lnTo>
                    <a:pt x="4308948" y="6792"/>
                  </a:lnTo>
                  <a:lnTo>
                    <a:pt x="4320786" y="5821"/>
                  </a:lnTo>
                  <a:lnTo>
                    <a:pt x="4332624" y="4982"/>
                  </a:lnTo>
                  <a:lnTo>
                    <a:pt x="4344461" y="4258"/>
                  </a:lnTo>
                  <a:lnTo>
                    <a:pt x="4356299" y="3636"/>
                  </a:lnTo>
                  <a:lnTo>
                    <a:pt x="4368137" y="3101"/>
                  </a:lnTo>
                  <a:lnTo>
                    <a:pt x="4379975" y="2643"/>
                  </a:lnTo>
                  <a:lnTo>
                    <a:pt x="4391813" y="2250"/>
                  </a:lnTo>
                  <a:lnTo>
                    <a:pt x="4403650" y="1913"/>
                  </a:lnTo>
                  <a:lnTo>
                    <a:pt x="4415488" y="1625"/>
                  </a:lnTo>
                  <a:lnTo>
                    <a:pt x="4427326" y="1379"/>
                  </a:lnTo>
                  <a:lnTo>
                    <a:pt x="4439164" y="1170"/>
                  </a:lnTo>
                  <a:lnTo>
                    <a:pt x="4451001" y="990"/>
                  </a:lnTo>
                  <a:lnTo>
                    <a:pt x="4462839" y="837"/>
                  </a:lnTo>
                  <a:lnTo>
                    <a:pt x="4474677" y="707"/>
                  </a:lnTo>
                  <a:lnTo>
                    <a:pt x="4486515" y="596"/>
                  </a:lnTo>
                  <a:lnTo>
                    <a:pt x="4498352" y="501"/>
                  </a:lnTo>
                  <a:lnTo>
                    <a:pt x="4510190" y="421"/>
                  </a:lnTo>
                  <a:lnTo>
                    <a:pt x="4522028" y="352"/>
                  </a:lnTo>
                  <a:lnTo>
                    <a:pt x="4533866" y="293"/>
                  </a:lnTo>
                  <a:lnTo>
                    <a:pt x="4545704" y="243"/>
                  </a:lnTo>
                  <a:lnTo>
                    <a:pt x="4557541" y="201"/>
                  </a:lnTo>
                  <a:lnTo>
                    <a:pt x="4569379" y="165"/>
                  </a:lnTo>
                  <a:lnTo>
                    <a:pt x="4581217" y="134"/>
                  </a:lnTo>
                  <a:lnTo>
                    <a:pt x="4593055" y="108"/>
                  </a:lnTo>
                  <a:lnTo>
                    <a:pt x="4604892" y="86"/>
                  </a:lnTo>
                  <a:lnTo>
                    <a:pt x="4616730" y="67"/>
                  </a:lnTo>
                  <a:lnTo>
                    <a:pt x="4628568" y="51"/>
                  </a:lnTo>
                  <a:lnTo>
                    <a:pt x="4640406" y="37"/>
                  </a:lnTo>
                  <a:lnTo>
                    <a:pt x="4652244" y="25"/>
                  </a:lnTo>
                  <a:lnTo>
                    <a:pt x="4664081" y="15"/>
                  </a:lnTo>
                  <a:lnTo>
                    <a:pt x="4675919" y="7"/>
                  </a:lnTo>
                  <a:lnTo>
                    <a:pt x="4687757" y="0"/>
                  </a:lnTo>
                </a:path>
              </a:pathLst>
            </a:custGeom>
            <a:ln w="40651" cap="flat">
              <a:solidFill>
                <a:srgbClr val="E8E8E8">
                  <a:alpha val="100000"/>
                </a:srgbClr>
              </a:solidFill>
              <a:prstDash val="solid"/>
              <a:round/>
            </a:ln>
          </p:spPr>
          <p:txBody>
            <a:bodyPr/>
            <a:lstStyle/>
            <a:p/>
          </p:txBody>
        </p:sp>
        <p:sp>
          <p:nvSpPr>
            <p:cNvPr id="47" name="pl47"/>
            <p:cNvSpPr/>
            <p:nvPr/>
          </p:nvSpPr>
          <p:spPr>
            <a:xfrm>
              <a:off x="2482252" y="2374173"/>
              <a:ext cx="4687757" cy="244809"/>
            </a:xfrm>
            <a:custGeom>
              <a:avLst/>
              <a:pathLst>
                <a:path w="4687757" h="244809">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82"/>
                  </a:lnTo>
                  <a:lnTo>
                    <a:pt x="1183777" y="96"/>
                  </a:lnTo>
                  <a:lnTo>
                    <a:pt x="1195614" y="113"/>
                  </a:lnTo>
                  <a:lnTo>
                    <a:pt x="1207452" y="133"/>
                  </a:lnTo>
                  <a:lnTo>
                    <a:pt x="1219290" y="156"/>
                  </a:lnTo>
                  <a:lnTo>
                    <a:pt x="1231128" y="184"/>
                  </a:lnTo>
                  <a:lnTo>
                    <a:pt x="1242965" y="216"/>
                  </a:lnTo>
                  <a:lnTo>
                    <a:pt x="1254803" y="254"/>
                  </a:lnTo>
                  <a:lnTo>
                    <a:pt x="1266641" y="298"/>
                  </a:lnTo>
                  <a:lnTo>
                    <a:pt x="1278479" y="351"/>
                  </a:lnTo>
                  <a:lnTo>
                    <a:pt x="1290317" y="412"/>
                  </a:lnTo>
                  <a:lnTo>
                    <a:pt x="1302154" y="485"/>
                  </a:lnTo>
                  <a:lnTo>
                    <a:pt x="1313992" y="569"/>
                  </a:lnTo>
                  <a:lnTo>
                    <a:pt x="1325830" y="669"/>
                  </a:lnTo>
                  <a:lnTo>
                    <a:pt x="1337668" y="786"/>
                  </a:lnTo>
                  <a:lnTo>
                    <a:pt x="1349505" y="924"/>
                  </a:lnTo>
                  <a:lnTo>
                    <a:pt x="1361343" y="1085"/>
                  </a:lnTo>
                  <a:lnTo>
                    <a:pt x="1373181" y="1274"/>
                  </a:lnTo>
                  <a:lnTo>
                    <a:pt x="1385019" y="1497"/>
                  </a:lnTo>
                  <a:lnTo>
                    <a:pt x="1396856" y="1757"/>
                  </a:lnTo>
                  <a:lnTo>
                    <a:pt x="1408694" y="2063"/>
                  </a:lnTo>
                  <a:lnTo>
                    <a:pt x="1420532" y="2422"/>
                  </a:lnTo>
                  <a:lnTo>
                    <a:pt x="1432370" y="2842"/>
                  </a:lnTo>
                  <a:lnTo>
                    <a:pt x="1444208" y="3333"/>
                  </a:lnTo>
                  <a:lnTo>
                    <a:pt x="1456045" y="3909"/>
                  </a:lnTo>
                  <a:lnTo>
                    <a:pt x="1467883" y="4582"/>
                  </a:lnTo>
                  <a:lnTo>
                    <a:pt x="1479721" y="5368"/>
                  </a:lnTo>
                  <a:lnTo>
                    <a:pt x="1491559" y="6285"/>
                  </a:lnTo>
                  <a:lnTo>
                    <a:pt x="1503396" y="7355"/>
                  </a:lnTo>
                  <a:lnTo>
                    <a:pt x="1515234" y="8600"/>
                  </a:lnTo>
                  <a:lnTo>
                    <a:pt x="1527072" y="10046"/>
                  </a:lnTo>
                  <a:lnTo>
                    <a:pt x="1538910" y="11724"/>
                  </a:lnTo>
                  <a:lnTo>
                    <a:pt x="1550748" y="13666"/>
                  </a:lnTo>
                  <a:lnTo>
                    <a:pt x="1562585" y="15907"/>
                  </a:lnTo>
                  <a:lnTo>
                    <a:pt x="1574423" y="18487"/>
                  </a:lnTo>
                  <a:lnTo>
                    <a:pt x="1586261" y="21446"/>
                  </a:lnTo>
                  <a:lnTo>
                    <a:pt x="1598099" y="24826"/>
                  </a:lnTo>
                  <a:lnTo>
                    <a:pt x="1609936" y="28671"/>
                  </a:lnTo>
                  <a:lnTo>
                    <a:pt x="1621774" y="33022"/>
                  </a:lnTo>
                  <a:lnTo>
                    <a:pt x="1633612" y="37917"/>
                  </a:lnTo>
                  <a:lnTo>
                    <a:pt x="1645450" y="43390"/>
                  </a:lnTo>
                  <a:lnTo>
                    <a:pt x="1657287" y="49463"/>
                  </a:lnTo>
                  <a:lnTo>
                    <a:pt x="1669125" y="56150"/>
                  </a:lnTo>
                  <a:lnTo>
                    <a:pt x="1680963" y="63447"/>
                  </a:lnTo>
                  <a:lnTo>
                    <a:pt x="1692801" y="71334"/>
                  </a:lnTo>
                  <a:lnTo>
                    <a:pt x="1704639" y="79770"/>
                  </a:lnTo>
                  <a:lnTo>
                    <a:pt x="1716476" y="88694"/>
                  </a:lnTo>
                  <a:lnTo>
                    <a:pt x="1728314" y="98024"/>
                  </a:lnTo>
                  <a:lnTo>
                    <a:pt x="1740152" y="107658"/>
                  </a:lnTo>
                  <a:lnTo>
                    <a:pt x="1751990" y="117481"/>
                  </a:lnTo>
                  <a:lnTo>
                    <a:pt x="1763827" y="127369"/>
                  </a:lnTo>
                  <a:lnTo>
                    <a:pt x="1775665" y="137192"/>
                  </a:lnTo>
                  <a:lnTo>
                    <a:pt x="1787503" y="146826"/>
                  </a:lnTo>
                  <a:lnTo>
                    <a:pt x="1799341" y="156156"/>
                  </a:lnTo>
                  <a:lnTo>
                    <a:pt x="1811178" y="165080"/>
                  </a:lnTo>
                  <a:lnTo>
                    <a:pt x="1823016" y="173516"/>
                  </a:lnTo>
                  <a:lnTo>
                    <a:pt x="1834854" y="181403"/>
                  </a:lnTo>
                  <a:lnTo>
                    <a:pt x="1846692" y="188700"/>
                  </a:lnTo>
                  <a:lnTo>
                    <a:pt x="1858530" y="195386"/>
                  </a:lnTo>
                  <a:lnTo>
                    <a:pt x="1870367" y="201460"/>
                  </a:lnTo>
                  <a:lnTo>
                    <a:pt x="1882205" y="206932"/>
                  </a:lnTo>
                  <a:lnTo>
                    <a:pt x="1894043" y="211828"/>
                  </a:lnTo>
                  <a:lnTo>
                    <a:pt x="1905881" y="216179"/>
                  </a:lnTo>
                  <a:lnTo>
                    <a:pt x="1917718" y="220024"/>
                  </a:lnTo>
                  <a:lnTo>
                    <a:pt x="1929556" y="223404"/>
                  </a:lnTo>
                  <a:lnTo>
                    <a:pt x="1941394" y="226363"/>
                  </a:lnTo>
                  <a:lnTo>
                    <a:pt x="1953232" y="228943"/>
                  </a:lnTo>
                  <a:lnTo>
                    <a:pt x="1965069" y="231184"/>
                  </a:lnTo>
                  <a:lnTo>
                    <a:pt x="1976907" y="233126"/>
                  </a:lnTo>
                  <a:lnTo>
                    <a:pt x="1988745" y="234804"/>
                  </a:lnTo>
                  <a:lnTo>
                    <a:pt x="2000583" y="236250"/>
                  </a:lnTo>
                  <a:lnTo>
                    <a:pt x="2012421" y="237495"/>
                  </a:lnTo>
                  <a:lnTo>
                    <a:pt x="2024258" y="238565"/>
                  </a:lnTo>
                  <a:lnTo>
                    <a:pt x="2036096" y="239482"/>
                  </a:lnTo>
                  <a:lnTo>
                    <a:pt x="2047934" y="240268"/>
                  </a:lnTo>
                  <a:lnTo>
                    <a:pt x="2059772" y="240941"/>
                  </a:lnTo>
                  <a:lnTo>
                    <a:pt x="2071609" y="241517"/>
                  </a:lnTo>
                  <a:lnTo>
                    <a:pt x="2083447" y="242008"/>
                  </a:lnTo>
                  <a:lnTo>
                    <a:pt x="2095285" y="242428"/>
                  </a:lnTo>
                  <a:lnTo>
                    <a:pt x="2107123" y="242787"/>
                  </a:lnTo>
                  <a:lnTo>
                    <a:pt x="2118961" y="243092"/>
                  </a:lnTo>
                  <a:lnTo>
                    <a:pt x="2130798" y="243353"/>
                  </a:lnTo>
                  <a:lnTo>
                    <a:pt x="2142636" y="243575"/>
                  </a:lnTo>
                  <a:lnTo>
                    <a:pt x="2154474" y="243765"/>
                  </a:lnTo>
                  <a:lnTo>
                    <a:pt x="2166312" y="243926"/>
                  </a:lnTo>
                  <a:lnTo>
                    <a:pt x="2178149" y="244064"/>
                  </a:lnTo>
                  <a:lnTo>
                    <a:pt x="2189987" y="244181"/>
                  </a:lnTo>
                  <a:lnTo>
                    <a:pt x="2201825" y="244280"/>
                  </a:lnTo>
                  <a:lnTo>
                    <a:pt x="2213663" y="244365"/>
                  </a:lnTo>
                  <a:lnTo>
                    <a:pt x="2225500" y="244438"/>
                  </a:lnTo>
                  <a:lnTo>
                    <a:pt x="2237338" y="244499"/>
                  </a:lnTo>
                  <a:lnTo>
                    <a:pt x="2249176" y="244551"/>
                  </a:lnTo>
                  <a:lnTo>
                    <a:pt x="2261014" y="244596"/>
                  </a:lnTo>
                  <a:lnTo>
                    <a:pt x="2272852" y="244634"/>
                  </a:lnTo>
                  <a:lnTo>
                    <a:pt x="2284689" y="244666"/>
                  </a:lnTo>
                  <a:lnTo>
                    <a:pt x="2296527" y="244694"/>
                  </a:lnTo>
                  <a:lnTo>
                    <a:pt x="2308365" y="244717"/>
                  </a:lnTo>
                  <a:lnTo>
                    <a:pt x="2320203" y="244737"/>
                  </a:lnTo>
                  <a:lnTo>
                    <a:pt x="2332040" y="244754"/>
                  </a:lnTo>
                  <a:lnTo>
                    <a:pt x="2343878" y="244768"/>
                  </a:lnTo>
                  <a:lnTo>
                    <a:pt x="2343878" y="244809"/>
                  </a:lnTo>
                  <a:lnTo>
                    <a:pt x="2355716" y="244802"/>
                  </a:lnTo>
                  <a:lnTo>
                    <a:pt x="2367554" y="244794"/>
                  </a:lnTo>
                  <a:lnTo>
                    <a:pt x="2379391" y="244784"/>
                  </a:lnTo>
                  <a:lnTo>
                    <a:pt x="2391229" y="244772"/>
                  </a:lnTo>
                  <a:lnTo>
                    <a:pt x="2403067" y="244758"/>
                  </a:lnTo>
                  <a:lnTo>
                    <a:pt x="2414905" y="244742"/>
                  </a:lnTo>
                  <a:lnTo>
                    <a:pt x="2426743" y="244723"/>
                  </a:lnTo>
                  <a:lnTo>
                    <a:pt x="2438580" y="244701"/>
                  </a:lnTo>
                  <a:lnTo>
                    <a:pt x="2450418" y="244675"/>
                  </a:lnTo>
                  <a:lnTo>
                    <a:pt x="2462256" y="244644"/>
                  </a:lnTo>
                  <a:lnTo>
                    <a:pt x="2474094" y="244608"/>
                  </a:lnTo>
                  <a:lnTo>
                    <a:pt x="2485931" y="244565"/>
                  </a:lnTo>
                  <a:lnTo>
                    <a:pt x="2497769" y="244516"/>
                  </a:lnTo>
                  <a:lnTo>
                    <a:pt x="2509607" y="244457"/>
                  </a:lnTo>
                  <a:lnTo>
                    <a:pt x="2521445" y="244388"/>
                  </a:lnTo>
                  <a:lnTo>
                    <a:pt x="2533283" y="244308"/>
                  </a:lnTo>
                  <a:lnTo>
                    <a:pt x="2545120" y="244213"/>
                  </a:lnTo>
                  <a:lnTo>
                    <a:pt x="2556958" y="244102"/>
                  </a:lnTo>
                  <a:lnTo>
                    <a:pt x="2568796" y="243971"/>
                  </a:lnTo>
                  <a:lnTo>
                    <a:pt x="2580634" y="243819"/>
                  </a:lnTo>
                  <a:lnTo>
                    <a:pt x="2592471" y="243639"/>
                  </a:lnTo>
                  <a:lnTo>
                    <a:pt x="2604309" y="243429"/>
                  </a:lnTo>
                  <a:lnTo>
                    <a:pt x="2616147" y="243183"/>
                  </a:lnTo>
                  <a:lnTo>
                    <a:pt x="2627985" y="242896"/>
                  </a:lnTo>
                  <a:lnTo>
                    <a:pt x="2639822" y="242559"/>
                  </a:lnTo>
                  <a:lnTo>
                    <a:pt x="2651660" y="242166"/>
                  </a:lnTo>
                  <a:lnTo>
                    <a:pt x="2663498" y="241708"/>
                  </a:lnTo>
                  <a:lnTo>
                    <a:pt x="2675336" y="241173"/>
                  </a:lnTo>
                  <a:lnTo>
                    <a:pt x="2687174" y="240550"/>
                  </a:lnTo>
                  <a:lnTo>
                    <a:pt x="2699011" y="239827"/>
                  </a:lnTo>
                  <a:lnTo>
                    <a:pt x="2710849" y="238988"/>
                  </a:lnTo>
                  <a:lnTo>
                    <a:pt x="2722687" y="238017"/>
                  </a:lnTo>
                  <a:lnTo>
                    <a:pt x="2734525" y="236896"/>
                  </a:lnTo>
                  <a:lnTo>
                    <a:pt x="2746362" y="235607"/>
                  </a:lnTo>
                  <a:lnTo>
                    <a:pt x="2758200" y="234127"/>
                  </a:lnTo>
                  <a:lnTo>
                    <a:pt x="2770038" y="232437"/>
                  </a:lnTo>
                  <a:lnTo>
                    <a:pt x="2781876" y="230515"/>
                  </a:lnTo>
                  <a:lnTo>
                    <a:pt x="2793713" y="228339"/>
                  </a:lnTo>
                  <a:lnTo>
                    <a:pt x="2805551" y="225891"/>
                  </a:lnTo>
                  <a:lnTo>
                    <a:pt x="2817389" y="223155"/>
                  </a:lnTo>
                  <a:lnTo>
                    <a:pt x="2829227" y="220118"/>
                  </a:lnTo>
                  <a:lnTo>
                    <a:pt x="2841065" y="216775"/>
                  </a:lnTo>
                  <a:lnTo>
                    <a:pt x="2852902" y="213126"/>
                  </a:lnTo>
                  <a:lnTo>
                    <a:pt x="2864740" y="209183"/>
                  </a:lnTo>
                  <a:lnTo>
                    <a:pt x="2876578" y="204965"/>
                  </a:lnTo>
                  <a:lnTo>
                    <a:pt x="2888416" y="200503"/>
                  </a:lnTo>
                  <a:lnTo>
                    <a:pt x="2900253" y="195838"/>
                  </a:lnTo>
                  <a:lnTo>
                    <a:pt x="2912091" y="191021"/>
                  </a:lnTo>
                  <a:lnTo>
                    <a:pt x="2923929" y="186110"/>
                  </a:lnTo>
                  <a:lnTo>
                    <a:pt x="2935767" y="181166"/>
                  </a:lnTo>
                  <a:lnTo>
                    <a:pt x="2947604" y="176254"/>
                  </a:lnTo>
                  <a:lnTo>
                    <a:pt x="2959442" y="171437"/>
                  </a:lnTo>
                  <a:lnTo>
                    <a:pt x="2971280" y="166772"/>
                  </a:lnTo>
                  <a:lnTo>
                    <a:pt x="2983118" y="162310"/>
                  </a:lnTo>
                  <a:lnTo>
                    <a:pt x="2994956" y="158092"/>
                  </a:lnTo>
                  <a:lnTo>
                    <a:pt x="3006793" y="154149"/>
                  </a:lnTo>
                  <a:lnTo>
                    <a:pt x="3018631" y="150500"/>
                  </a:lnTo>
                  <a:lnTo>
                    <a:pt x="3030469" y="147157"/>
                  </a:lnTo>
                  <a:lnTo>
                    <a:pt x="3042307" y="144120"/>
                  </a:lnTo>
                  <a:lnTo>
                    <a:pt x="3054144" y="141384"/>
                  </a:lnTo>
                  <a:lnTo>
                    <a:pt x="3065982" y="138936"/>
                  </a:lnTo>
                  <a:lnTo>
                    <a:pt x="3077820" y="136761"/>
                  </a:lnTo>
                  <a:lnTo>
                    <a:pt x="3089658" y="134838"/>
                  </a:lnTo>
                  <a:lnTo>
                    <a:pt x="3101496" y="133148"/>
                  </a:lnTo>
                  <a:lnTo>
                    <a:pt x="3113333" y="131669"/>
                  </a:lnTo>
                  <a:lnTo>
                    <a:pt x="3125171" y="130379"/>
                  </a:lnTo>
                  <a:lnTo>
                    <a:pt x="3137009" y="129258"/>
                  </a:lnTo>
                  <a:lnTo>
                    <a:pt x="3148847" y="128287"/>
                  </a:lnTo>
                  <a:lnTo>
                    <a:pt x="3160684" y="127448"/>
                  </a:lnTo>
                  <a:lnTo>
                    <a:pt x="3172522" y="126725"/>
                  </a:lnTo>
                  <a:lnTo>
                    <a:pt x="3184360" y="126103"/>
                  </a:lnTo>
                  <a:lnTo>
                    <a:pt x="3196198" y="125568"/>
                  </a:lnTo>
                  <a:lnTo>
                    <a:pt x="3208035" y="125109"/>
                  </a:lnTo>
                  <a:lnTo>
                    <a:pt x="3219873" y="124716"/>
                  </a:lnTo>
                  <a:lnTo>
                    <a:pt x="3231711" y="124380"/>
                  </a:lnTo>
                  <a:lnTo>
                    <a:pt x="3243549" y="124092"/>
                  </a:lnTo>
                  <a:lnTo>
                    <a:pt x="3255387" y="123846"/>
                  </a:lnTo>
                  <a:lnTo>
                    <a:pt x="3267224" y="123636"/>
                  </a:lnTo>
                  <a:lnTo>
                    <a:pt x="3279062" y="123457"/>
                  </a:lnTo>
                  <a:lnTo>
                    <a:pt x="3290900" y="123304"/>
                  </a:lnTo>
                  <a:lnTo>
                    <a:pt x="3302738" y="123174"/>
                  </a:lnTo>
                  <a:lnTo>
                    <a:pt x="3314575" y="123062"/>
                  </a:lnTo>
                  <a:lnTo>
                    <a:pt x="3326413" y="122968"/>
                  </a:lnTo>
                  <a:lnTo>
                    <a:pt x="3338251" y="122887"/>
                  </a:lnTo>
                  <a:lnTo>
                    <a:pt x="3350089" y="122818"/>
                  </a:lnTo>
                  <a:lnTo>
                    <a:pt x="3361926" y="122760"/>
                  </a:lnTo>
                  <a:lnTo>
                    <a:pt x="3373764" y="122710"/>
                  </a:lnTo>
                  <a:lnTo>
                    <a:pt x="3385602" y="122667"/>
                  </a:lnTo>
                  <a:lnTo>
                    <a:pt x="3397440" y="122631"/>
                  </a:lnTo>
                  <a:lnTo>
                    <a:pt x="3409278" y="122601"/>
                  </a:lnTo>
                  <a:lnTo>
                    <a:pt x="3421115" y="122574"/>
                  </a:lnTo>
                  <a:lnTo>
                    <a:pt x="3432953" y="122552"/>
                  </a:lnTo>
                  <a:lnTo>
                    <a:pt x="3444791" y="122533"/>
                  </a:lnTo>
                  <a:lnTo>
                    <a:pt x="3456629" y="122517"/>
                  </a:lnTo>
                  <a:lnTo>
                    <a:pt x="3468466" y="122503"/>
                  </a:lnTo>
                  <a:lnTo>
                    <a:pt x="3480304" y="122492"/>
                  </a:lnTo>
                  <a:lnTo>
                    <a:pt x="3492142" y="122482"/>
                  </a:lnTo>
                  <a:lnTo>
                    <a:pt x="3503980" y="122473"/>
                  </a:lnTo>
                  <a:lnTo>
                    <a:pt x="3515818" y="122466"/>
                  </a:lnTo>
                  <a:lnTo>
                    <a:pt x="3515818" y="122466"/>
                  </a:lnTo>
                  <a:lnTo>
                    <a:pt x="3527655" y="122473"/>
                  </a:lnTo>
                  <a:lnTo>
                    <a:pt x="3539493" y="122482"/>
                  </a:lnTo>
                  <a:lnTo>
                    <a:pt x="3551331" y="122492"/>
                  </a:lnTo>
                  <a:lnTo>
                    <a:pt x="3563169" y="122503"/>
                  </a:lnTo>
                  <a:lnTo>
                    <a:pt x="3575006" y="122517"/>
                  </a:lnTo>
                  <a:lnTo>
                    <a:pt x="3586844" y="122533"/>
                  </a:lnTo>
                  <a:lnTo>
                    <a:pt x="3598682" y="122552"/>
                  </a:lnTo>
                  <a:lnTo>
                    <a:pt x="3610520" y="122574"/>
                  </a:lnTo>
                  <a:lnTo>
                    <a:pt x="3622357" y="122601"/>
                  </a:lnTo>
                  <a:lnTo>
                    <a:pt x="3634195" y="122631"/>
                  </a:lnTo>
                  <a:lnTo>
                    <a:pt x="3646033" y="122667"/>
                  </a:lnTo>
                  <a:lnTo>
                    <a:pt x="3657871" y="122710"/>
                  </a:lnTo>
                  <a:lnTo>
                    <a:pt x="3669709" y="122760"/>
                  </a:lnTo>
                  <a:lnTo>
                    <a:pt x="3681546" y="122818"/>
                  </a:lnTo>
                  <a:lnTo>
                    <a:pt x="3693384" y="122887"/>
                  </a:lnTo>
                  <a:lnTo>
                    <a:pt x="3705222" y="122968"/>
                  </a:lnTo>
                  <a:lnTo>
                    <a:pt x="3717060" y="123062"/>
                  </a:lnTo>
                  <a:lnTo>
                    <a:pt x="3728897" y="123174"/>
                  </a:lnTo>
                  <a:lnTo>
                    <a:pt x="3740735" y="123304"/>
                  </a:lnTo>
                  <a:lnTo>
                    <a:pt x="3752573" y="123457"/>
                  </a:lnTo>
                  <a:lnTo>
                    <a:pt x="3764411" y="123636"/>
                  </a:lnTo>
                  <a:lnTo>
                    <a:pt x="3776248" y="123846"/>
                  </a:lnTo>
                  <a:lnTo>
                    <a:pt x="3788086" y="124092"/>
                  </a:lnTo>
                  <a:lnTo>
                    <a:pt x="3799924" y="124380"/>
                  </a:lnTo>
                  <a:lnTo>
                    <a:pt x="3811762" y="124716"/>
                  </a:lnTo>
                  <a:lnTo>
                    <a:pt x="3823600" y="125109"/>
                  </a:lnTo>
                  <a:lnTo>
                    <a:pt x="3835437" y="125568"/>
                  </a:lnTo>
                  <a:lnTo>
                    <a:pt x="3847275" y="126103"/>
                  </a:lnTo>
                  <a:lnTo>
                    <a:pt x="3859113" y="126725"/>
                  </a:lnTo>
                  <a:lnTo>
                    <a:pt x="3870951" y="127448"/>
                  </a:lnTo>
                  <a:lnTo>
                    <a:pt x="3882788" y="128287"/>
                  </a:lnTo>
                  <a:lnTo>
                    <a:pt x="3894626" y="129258"/>
                  </a:lnTo>
                  <a:lnTo>
                    <a:pt x="3906464" y="130379"/>
                  </a:lnTo>
                  <a:lnTo>
                    <a:pt x="3918302" y="131669"/>
                  </a:lnTo>
                  <a:lnTo>
                    <a:pt x="3930139" y="133148"/>
                  </a:lnTo>
                  <a:lnTo>
                    <a:pt x="3941977" y="134838"/>
                  </a:lnTo>
                  <a:lnTo>
                    <a:pt x="3953815" y="136761"/>
                  </a:lnTo>
                  <a:lnTo>
                    <a:pt x="3965653" y="138936"/>
                  </a:lnTo>
                  <a:lnTo>
                    <a:pt x="3977491" y="141384"/>
                  </a:lnTo>
                  <a:lnTo>
                    <a:pt x="3989328" y="144120"/>
                  </a:lnTo>
                  <a:lnTo>
                    <a:pt x="4001166" y="147157"/>
                  </a:lnTo>
                  <a:lnTo>
                    <a:pt x="4013004" y="150500"/>
                  </a:lnTo>
                  <a:lnTo>
                    <a:pt x="4024842" y="154149"/>
                  </a:lnTo>
                  <a:lnTo>
                    <a:pt x="4036679" y="158092"/>
                  </a:lnTo>
                  <a:lnTo>
                    <a:pt x="4048517" y="162310"/>
                  </a:lnTo>
                  <a:lnTo>
                    <a:pt x="4060355" y="166772"/>
                  </a:lnTo>
                  <a:lnTo>
                    <a:pt x="4072193" y="171437"/>
                  </a:lnTo>
                  <a:lnTo>
                    <a:pt x="4084031" y="176254"/>
                  </a:lnTo>
                  <a:lnTo>
                    <a:pt x="4095868" y="181166"/>
                  </a:lnTo>
                  <a:lnTo>
                    <a:pt x="4107706" y="186110"/>
                  </a:lnTo>
                  <a:lnTo>
                    <a:pt x="4119544" y="191021"/>
                  </a:lnTo>
                  <a:lnTo>
                    <a:pt x="4131382" y="195838"/>
                  </a:lnTo>
                  <a:lnTo>
                    <a:pt x="4143219" y="200503"/>
                  </a:lnTo>
                  <a:lnTo>
                    <a:pt x="4155057" y="204965"/>
                  </a:lnTo>
                  <a:lnTo>
                    <a:pt x="4166895" y="209183"/>
                  </a:lnTo>
                  <a:lnTo>
                    <a:pt x="4178733" y="213126"/>
                  </a:lnTo>
                  <a:lnTo>
                    <a:pt x="4190570" y="216775"/>
                  </a:lnTo>
                  <a:lnTo>
                    <a:pt x="4202408" y="220118"/>
                  </a:lnTo>
                  <a:lnTo>
                    <a:pt x="4214246" y="223155"/>
                  </a:lnTo>
                  <a:lnTo>
                    <a:pt x="4226084" y="225891"/>
                  </a:lnTo>
                  <a:lnTo>
                    <a:pt x="4237922" y="228339"/>
                  </a:lnTo>
                  <a:lnTo>
                    <a:pt x="4249759" y="230515"/>
                  </a:lnTo>
                  <a:lnTo>
                    <a:pt x="4261597" y="232437"/>
                  </a:lnTo>
                  <a:lnTo>
                    <a:pt x="4273435" y="234127"/>
                  </a:lnTo>
                  <a:lnTo>
                    <a:pt x="4285273" y="235607"/>
                  </a:lnTo>
                  <a:lnTo>
                    <a:pt x="4297110" y="236896"/>
                  </a:lnTo>
                  <a:lnTo>
                    <a:pt x="4308948" y="238017"/>
                  </a:lnTo>
                  <a:lnTo>
                    <a:pt x="4320786" y="238988"/>
                  </a:lnTo>
                  <a:lnTo>
                    <a:pt x="4332624" y="239827"/>
                  </a:lnTo>
                  <a:lnTo>
                    <a:pt x="4344461" y="240550"/>
                  </a:lnTo>
                  <a:lnTo>
                    <a:pt x="4356299" y="241173"/>
                  </a:lnTo>
                  <a:lnTo>
                    <a:pt x="4368137" y="241708"/>
                  </a:lnTo>
                  <a:lnTo>
                    <a:pt x="4379975" y="242166"/>
                  </a:lnTo>
                  <a:lnTo>
                    <a:pt x="4391813" y="242559"/>
                  </a:lnTo>
                  <a:lnTo>
                    <a:pt x="4403650" y="242896"/>
                  </a:lnTo>
                  <a:lnTo>
                    <a:pt x="4415488" y="243183"/>
                  </a:lnTo>
                  <a:lnTo>
                    <a:pt x="4427326" y="243429"/>
                  </a:lnTo>
                  <a:lnTo>
                    <a:pt x="4439164" y="243639"/>
                  </a:lnTo>
                  <a:lnTo>
                    <a:pt x="4451001" y="243819"/>
                  </a:lnTo>
                  <a:lnTo>
                    <a:pt x="4462839" y="243971"/>
                  </a:lnTo>
                  <a:lnTo>
                    <a:pt x="4474677" y="244102"/>
                  </a:lnTo>
                  <a:lnTo>
                    <a:pt x="4486515" y="244213"/>
                  </a:lnTo>
                  <a:lnTo>
                    <a:pt x="4498352" y="244308"/>
                  </a:lnTo>
                  <a:lnTo>
                    <a:pt x="4510190" y="244388"/>
                  </a:lnTo>
                  <a:lnTo>
                    <a:pt x="4522028" y="244457"/>
                  </a:lnTo>
                  <a:lnTo>
                    <a:pt x="4533866" y="244516"/>
                  </a:lnTo>
                  <a:lnTo>
                    <a:pt x="4545704" y="244565"/>
                  </a:lnTo>
                  <a:lnTo>
                    <a:pt x="4557541" y="244608"/>
                  </a:lnTo>
                  <a:lnTo>
                    <a:pt x="4569379" y="244644"/>
                  </a:lnTo>
                  <a:lnTo>
                    <a:pt x="4581217" y="244675"/>
                  </a:lnTo>
                  <a:lnTo>
                    <a:pt x="4593055" y="244701"/>
                  </a:lnTo>
                  <a:lnTo>
                    <a:pt x="4604892" y="244723"/>
                  </a:lnTo>
                  <a:lnTo>
                    <a:pt x="4616730" y="244742"/>
                  </a:lnTo>
                  <a:lnTo>
                    <a:pt x="4628568" y="244758"/>
                  </a:lnTo>
                  <a:lnTo>
                    <a:pt x="4640406" y="244772"/>
                  </a:lnTo>
                  <a:lnTo>
                    <a:pt x="4652244" y="244784"/>
                  </a:lnTo>
                  <a:lnTo>
                    <a:pt x="4664081" y="244794"/>
                  </a:lnTo>
                  <a:lnTo>
                    <a:pt x="4675919" y="244802"/>
                  </a:lnTo>
                  <a:lnTo>
                    <a:pt x="4687757" y="244809"/>
                  </a:lnTo>
                </a:path>
              </a:pathLst>
            </a:custGeom>
            <a:ln w="40651" cap="flat">
              <a:solidFill>
                <a:srgbClr val="E8E8E8">
                  <a:alpha val="100000"/>
                </a:srgbClr>
              </a:solidFill>
              <a:prstDash val="solid"/>
              <a:round/>
            </a:ln>
          </p:spPr>
          <p:txBody>
            <a:bodyPr/>
            <a:lstStyle/>
            <a:p/>
          </p:txBody>
        </p:sp>
        <p:sp>
          <p:nvSpPr>
            <p:cNvPr id="48" name="pl48"/>
            <p:cNvSpPr/>
            <p:nvPr/>
          </p:nvSpPr>
          <p:spPr>
            <a:xfrm>
              <a:off x="2482252" y="2986342"/>
              <a:ext cx="4687757" cy="367235"/>
            </a:xfrm>
            <a:custGeom>
              <a:avLst/>
              <a:pathLst>
                <a:path w="4687757" h="367235">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466"/>
                  </a:lnTo>
                  <a:lnTo>
                    <a:pt x="1183777" y="122480"/>
                  </a:lnTo>
                  <a:lnTo>
                    <a:pt x="1195614" y="122497"/>
                  </a:lnTo>
                  <a:lnTo>
                    <a:pt x="1207452" y="122517"/>
                  </a:lnTo>
                  <a:lnTo>
                    <a:pt x="1219290" y="122541"/>
                  </a:lnTo>
                  <a:lnTo>
                    <a:pt x="1231128" y="122568"/>
                  </a:lnTo>
                  <a:lnTo>
                    <a:pt x="1242965" y="122600"/>
                  </a:lnTo>
                  <a:lnTo>
                    <a:pt x="1254803" y="122638"/>
                  </a:lnTo>
                  <a:lnTo>
                    <a:pt x="1266641" y="122683"/>
                  </a:lnTo>
                  <a:lnTo>
                    <a:pt x="1278479" y="122735"/>
                  </a:lnTo>
                  <a:lnTo>
                    <a:pt x="1290317" y="122797"/>
                  </a:lnTo>
                  <a:lnTo>
                    <a:pt x="1302154" y="122869"/>
                  </a:lnTo>
                  <a:lnTo>
                    <a:pt x="1313992" y="122954"/>
                  </a:lnTo>
                  <a:lnTo>
                    <a:pt x="1325830" y="123053"/>
                  </a:lnTo>
                  <a:lnTo>
                    <a:pt x="1337668" y="123171"/>
                  </a:lnTo>
                  <a:lnTo>
                    <a:pt x="1349505" y="123308"/>
                  </a:lnTo>
                  <a:lnTo>
                    <a:pt x="1361343" y="123469"/>
                  </a:lnTo>
                  <a:lnTo>
                    <a:pt x="1373181" y="123659"/>
                  </a:lnTo>
                  <a:lnTo>
                    <a:pt x="1385019" y="123881"/>
                  </a:lnTo>
                  <a:lnTo>
                    <a:pt x="1396856" y="124142"/>
                  </a:lnTo>
                  <a:lnTo>
                    <a:pt x="1408694" y="124448"/>
                  </a:lnTo>
                  <a:lnTo>
                    <a:pt x="1420532" y="124806"/>
                  </a:lnTo>
                  <a:lnTo>
                    <a:pt x="1432370" y="125226"/>
                  </a:lnTo>
                  <a:lnTo>
                    <a:pt x="1444208" y="125718"/>
                  </a:lnTo>
                  <a:lnTo>
                    <a:pt x="1456045" y="126293"/>
                  </a:lnTo>
                  <a:lnTo>
                    <a:pt x="1467883" y="126966"/>
                  </a:lnTo>
                  <a:lnTo>
                    <a:pt x="1479721" y="127752"/>
                  </a:lnTo>
                  <a:lnTo>
                    <a:pt x="1491559" y="128670"/>
                  </a:lnTo>
                  <a:lnTo>
                    <a:pt x="1503396" y="129739"/>
                  </a:lnTo>
                  <a:lnTo>
                    <a:pt x="1515234" y="130984"/>
                  </a:lnTo>
                  <a:lnTo>
                    <a:pt x="1527072" y="132431"/>
                  </a:lnTo>
                  <a:lnTo>
                    <a:pt x="1538910" y="134108"/>
                  </a:lnTo>
                  <a:lnTo>
                    <a:pt x="1550748" y="136050"/>
                  </a:lnTo>
                  <a:lnTo>
                    <a:pt x="1562585" y="138292"/>
                  </a:lnTo>
                  <a:lnTo>
                    <a:pt x="1574423" y="140871"/>
                  </a:lnTo>
                  <a:lnTo>
                    <a:pt x="1586261" y="143830"/>
                  </a:lnTo>
                  <a:lnTo>
                    <a:pt x="1598099" y="147211"/>
                  </a:lnTo>
                  <a:lnTo>
                    <a:pt x="1609936" y="151055"/>
                  </a:lnTo>
                  <a:lnTo>
                    <a:pt x="1621774" y="155406"/>
                  </a:lnTo>
                  <a:lnTo>
                    <a:pt x="1633612" y="160302"/>
                  </a:lnTo>
                  <a:lnTo>
                    <a:pt x="1645450" y="165774"/>
                  </a:lnTo>
                  <a:lnTo>
                    <a:pt x="1657287" y="171848"/>
                  </a:lnTo>
                  <a:lnTo>
                    <a:pt x="1669125" y="178535"/>
                  </a:lnTo>
                  <a:lnTo>
                    <a:pt x="1680963" y="185832"/>
                  </a:lnTo>
                  <a:lnTo>
                    <a:pt x="1692801" y="193719"/>
                  </a:lnTo>
                  <a:lnTo>
                    <a:pt x="1704639" y="202155"/>
                  </a:lnTo>
                  <a:lnTo>
                    <a:pt x="1716476" y="211079"/>
                  </a:lnTo>
                  <a:lnTo>
                    <a:pt x="1728314" y="220408"/>
                  </a:lnTo>
                  <a:lnTo>
                    <a:pt x="1740152" y="230042"/>
                  </a:lnTo>
                  <a:lnTo>
                    <a:pt x="1751990" y="239866"/>
                  </a:lnTo>
                  <a:lnTo>
                    <a:pt x="1763827" y="249753"/>
                  </a:lnTo>
                  <a:lnTo>
                    <a:pt x="1775665" y="259577"/>
                  </a:lnTo>
                  <a:lnTo>
                    <a:pt x="1787503" y="269211"/>
                  </a:lnTo>
                  <a:lnTo>
                    <a:pt x="1799341" y="278540"/>
                  </a:lnTo>
                  <a:lnTo>
                    <a:pt x="1811178" y="287464"/>
                  </a:lnTo>
                  <a:lnTo>
                    <a:pt x="1823016" y="295900"/>
                  </a:lnTo>
                  <a:lnTo>
                    <a:pt x="1834854" y="303787"/>
                  </a:lnTo>
                  <a:lnTo>
                    <a:pt x="1846692" y="311084"/>
                  </a:lnTo>
                  <a:lnTo>
                    <a:pt x="1858530" y="317771"/>
                  </a:lnTo>
                  <a:lnTo>
                    <a:pt x="1870367" y="323844"/>
                  </a:lnTo>
                  <a:lnTo>
                    <a:pt x="1882205" y="329317"/>
                  </a:lnTo>
                  <a:lnTo>
                    <a:pt x="1894043" y="334212"/>
                  </a:lnTo>
                  <a:lnTo>
                    <a:pt x="1905881" y="338563"/>
                  </a:lnTo>
                  <a:lnTo>
                    <a:pt x="1917718" y="342408"/>
                  </a:lnTo>
                  <a:lnTo>
                    <a:pt x="1929556" y="345788"/>
                  </a:lnTo>
                  <a:lnTo>
                    <a:pt x="1941394" y="348747"/>
                  </a:lnTo>
                  <a:lnTo>
                    <a:pt x="1953232" y="351327"/>
                  </a:lnTo>
                  <a:lnTo>
                    <a:pt x="1965069" y="353568"/>
                  </a:lnTo>
                  <a:lnTo>
                    <a:pt x="1976907" y="355510"/>
                  </a:lnTo>
                  <a:lnTo>
                    <a:pt x="1988745" y="357188"/>
                  </a:lnTo>
                  <a:lnTo>
                    <a:pt x="2000583" y="358635"/>
                  </a:lnTo>
                  <a:lnTo>
                    <a:pt x="2012421" y="359880"/>
                  </a:lnTo>
                  <a:lnTo>
                    <a:pt x="2024258" y="360949"/>
                  </a:lnTo>
                  <a:lnTo>
                    <a:pt x="2036096" y="361866"/>
                  </a:lnTo>
                  <a:lnTo>
                    <a:pt x="2047934" y="362653"/>
                  </a:lnTo>
                  <a:lnTo>
                    <a:pt x="2059772" y="363325"/>
                  </a:lnTo>
                  <a:lnTo>
                    <a:pt x="2071609" y="363901"/>
                  </a:lnTo>
                  <a:lnTo>
                    <a:pt x="2083447" y="364393"/>
                  </a:lnTo>
                  <a:lnTo>
                    <a:pt x="2095285" y="364813"/>
                  </a:lnTo>
                  <a:lnTo>
                    <a:pt x="2107123" y="365171"/>
                  </a:lnTo>
                  <a:lnTo>
                    <a:pt x="2118961" y="365477"/>
                  </a:lnTo>
                  <a:lnTo>
                    <a:pt x="2130798" y="365738"/>
                  </a:lnTo>
                  <a:lnTo>
                    <a:pt x="2142636" y="365960"/>
                  </a:lnTo>
                  <a:lnTo>
                    <a:pt x="2154474" y="366149"/>
                  </a:lnTo>
                  <a:lnTo>
                    <a:pt x="2166312" y="366311"/>
                  </a:lnTo>
                  <a:lnTo>
                    <a:pt x="2178149" y="366448"/>
                  </a:lnTo>
                  <a:lnTo>
                    <a:pt x="2189987" y="366565"/>
                  </a:lnTo>
                  <a:lnTo>
                    <a:pt x="2201825" y="366665"/>
                  </a:lnTo>
                  <a:lnTo>
                    <a:pt x="2213663" y="366750"/>
                  </a:lnTo>
                  <a:lnTo>
                    <a:pt x="2225500" y="366822"/>
                  </a:lnTo>
                  <a:lnTo>
                    <a:pt x="2237338" y="366883"/>
                  </a:lnTo>
                  <a:lnTo>
                    <a:pt x="2249176" y="366936"/>
                  </a:lnTo>
                  <a:lnTo>
                    <a:pt x="2261014" y="366980"/>
                  </a:lnTo>
                  <a:lnTo>
                    <a:pt x="2272852" y="367018"/>
                  </a:lnTo>
                  <a:lnTo>
                    <a:pt x="2284689" y="367051"/>
                  </a:lnTo>
                  <a:lnTo>
                    <a:pt x="2296527" y="367078"/>
                  </a:lnTo>
                  <a:lnTo>
                    <a:pt x="2308365" y="367101"/>
                  </a:lnTo>
                  <a:lnTo>
                    <a:pt x="2320203" y="367121"/>
                  </a:lnTo>
                  <a:lnTo>
                    <a:pt x="2332040" y="367138"/>
                  </a:lnTo>
                  <a:lnTo>
                    <a:pt x="2343878" y="367153"/>
                  </a:lnTo>
                  <a:lnTo>
                    <a:pt x="2343878" y="367235"/>
                  </a:lnTo>
                  <a:lnTo>
                    <a:pt x="2355716" y="367235"/>
                  </a:lnTo>
                  <a:lnTo>
                    <a:pt x="2367554" y="367235"/>
                  </a:lnTo>
                  <a:lnTo>
                    <a:pt x="2379391" y="367235"/>
                  </a:lnTo>
                  <a:lnTo>
                    <a:pt x="2391229" y="367235"/>
                  </a:lnTo>
                  <a:lnTo>
                    <a:pt x="2403067" y="367235"/>
                  </a:lnTo>
                  <a:lnTo>
                    <a:pt x="2414905" y="367235"/>
                  </a:lnTo>
                  <a:lnTo>
                    <a:pt x="2426743" y="367235"/>
                  </a:lnTo>
                  <a:lnTo>
                    <a:pt x="2438580" y="367235"/>
                  </a:lnTo>
                  <a:lnTo>
                    <a:pt x="2450418" y="367235"/>
                  </a:lnTo>
                  <a:lnTo>
                    <a:pt x="2462256" y="367235"/>
                  </a:lnTo>
                  <a:lnTo>
                    <a:pt x="2474094" y="367235"/>
                  </a:lnTo>
                  <a:lnTo>
                    <a:pt x="2485931" y="367235"/>
                  </a:lnTo>
                  <a:lnTo>
                    <a:pt x="2497769" y="367235"/>
                  </a:lnTo>
                  <a:lnTo>
                    <a:pt x="2509607" y="367235"/>
                  </a:lnTo>
                  <a:lnTo>
                    <a:pt x="2521445" y="367235"/>
                  </a:lnTo>
                  <a:lnTo>
                    <a:pt x="2533283" y="367235"/>
                  </a:lnTo>
                  <a:lnTo>
                    <a:pt x="2545120" y="367235"/>
                  </a:lnTo>
                  <a:lnTo>
                    <a:pt x="2556958" y="367235"/>
                  </a:lnTo>
                  <a:lnTo>
                    <a:pt x="2568796" y="367235"/>
                  </a:lnTo>
                  <a:lnTo>
                    <a:pt x="2580634" y="367235"/>
                  </a:lnTo>
                  <a:lnTo>
                    <a:pt x="2592471" y="367235"/>
                  </a:lnTo>
                  <a:lnTo>
                    <a:pt x="2604309" y="367235"/>
                  </a:lnTo>
                  <a:lnTo>
                    <a:pt x="2616147" y="367235"/>
                  </a:lnTo>
                  <a:lnTo>
                    <a:pt x="2627985" y="367235"/>
                  </a:lnTo>
                  <a:lnTo>
                    <a:pt x="2639822" y="367235"/>
                  </a:lnTo>
                  <a:lnTo>
                    <a:pt x="2651660" y="367235"/>
                  </a:lnTo>
                  <a:lnTo>
                    <a:pt x="2663498" y="367235"/>
                  </a:lnTo>
                  <a:lnTo>
                    <a:pt x="2675336" y="367235"/>
                  </a:lnTo>
                  <a:lnTo>
                    <a:pt x="2687174" y="367235"/>
                  </a:lnTo>
                  <a:lnTo>
                    <a:pt x="2699011" y="367235"/>
                  </a:lnTo>
                  <a:lnTo>
                    <a:pt x="2710849" y="367235"/>
                  </a:lnTo>
                  <a:lnTo>
                    <a:pt x="2722687" y="367235"/>
                  </a:lnTo>
                  <a:lnTo>
                    <a:pt x="2734525" y="367235"/>
                  </a:lnTo>
                  <a:lnTo>
                    <a:pt x="2746362" y="367235"/>
                  </a:lnTo>
                  <a:lnTo>
                    <a:pt x="2758200" y="367235"/>
                  </a:lnTo>
                  <a:lnTo>
                    <a:pt x="2770038" y="367235"/>
                  </a:lnTo>
                  <a:lnTo>
                    <a:pt x="2781876" y="367235"/>
                  </a:lnTo>
                  <a:lnTo>
                    <a:pt x="2793713" y="367235"/>
                  </a:lnTo>
                  <a:lnTo>
                    <a:pt x="2805551" y="367235"/>
                  </a:lnTo>
                  <a:lnTo>
                    <a:pt x="2817389" y="367235"/>
                  </a:lnTo>
                  <a:lnTo>
                    <a:pt x="2829227" y="367235"/>
                  </a:lnTo>
                  <a:lnTo>
                    <a:pt x="2841065" y="367235"/>
                  </a:lnTo>
                  <a:lnTo>
                    <a:pt x="2852902" y="367235"/>
                  </a:lnTo>
                  <a:lnTo>
                    <a:pt x="2864740" y="367235"/>
                  </a:lnTo>
                  <a:lnTo>
                    <a:pt x="2876578" y="367235"/>
                  </a:lnTo>
                  <a:lnTo>
                    <a:pt x="2888416" y="367235"/>
                  </a:lnTo>
                  <a:lnTo>
                    <a:pt x="2900253" y="367235"/>
                  </a:lnTo>
                  <a:lnTo>
                    <a:pt x="2912091" y="367235"/>
                  </a:lnTo>
                  <a:lnTo>
                    <a:pt x="2923929" y="367235"/>
                  </a:lnTo>
                  <a:lnTo>
                    <a:pt x="2935767" y="367235"/>
                  </a:lnTo>
                  <a:lnTo>
                    <a:pt x="2947604" y="367235"/>
                  </a:lnTo>
                  <a:lnTo>
                    <a:pt x="2959442" y="367235"/>
                  </a:lnTo>
                  <a:lnTo>
                    <a:pt x="2971280" y="367235"/>
                  </a:lnTo>
                  <a:lnTo>
                    <a:pt x="2983118" y="367235"/>
                  </a:lnTo>
                  <a:lnTo>
                    <a:pt x="2994956" y="367235"/>
                  </a:lnTo>
                  <a:lnTo>
                    <a:pt x="3006793" y="367235"/>
                  </a:lnTo>
                  <a:lnTo>
                    <a:pt x="3018631" y="367235"/>
                  </a:lnTo>
                  <a:lnTo>
                    <a:pt x="3030469" y="367235"/>
                  </a:lnTo>
                  <a:lnTo>
                    <a:pt x="3042307" y="367235"/>
                  </a:lnTo>
                  <a:lnTo>
                    <a:pt x="3054144" y="367235"/>
                  </a:lnTo>
                  <a:lnTo>
                    <a:pt x="3065982" y="367235"/>
                  </a:lnTo>
                  <a:lnTo>
                    <a:pt x="3077820" y="367235"/>
                  </a:lnTo>
                  <a:lnTo>
                    <a:pt x="3089658" y="367235"/>
                  </a:lnTo>
                  <a:lnTo>
                    <a:pt x="3101496" y="367235"/>
                  </a:lnTo>
                  <a:lnTo>
                    <a:pt x="3113333" y="367235"/>
                  </a:lnTo>
                  <a:lnTo>
                    <a:pt x="3125171" y="367235"/>
                  </a:lnTo>
                  <a:lnTo>
                    <a:pt x="3137009" y="367235"/>
                  </a:lnTo>
                  <a:lnTo>
                    <a:pt x="3148847" y="367235"/>
                  </a:lnTo>
                  <a:lnTo>
                    <a:pt x="3160684" y="367235"/>
                  </a:lnTo>
                  <a:lnTo>
                    <a:pt x="3172522" y="367235"/>
                  </a:lnTo>
                  <a:lnTo>
                    <a:pt x="3184360" y="367235"/>
                  </a:lnTo>
                  <a:lnTo>
                    <a:pt x="3196198" y="367235"/>
                  </a:lnTo>
                  <a:lnTo>
                    <a:pt x="3208035" y="367235"/>
                  </a:lnTo>
                  <a:lnTo>
                    <a:pt x="3219873" y="367235"/>
                  </a:lnTo>
                  <a:lnTo>
                    <a:pt x="3231711" y="367235"/>
                  </a:lnTo>
                  <a:lnTo>
                    <a:pt x="3243549" y="367235"/>
                  </a:lnTo>
                  <a:lnTo>
                    <a:pt x="3255387" y="367235"/>
                  </a:lnTo>
                  <a:lnTo>
                    <a:pt x="3267224" y="367235"/>
                  </a:lnTo>
                  <a:lnTo>
                    <a:pt x="3279062" y="367235"/>
                  </a:lnTo>
                  <a:lnTo>
                    <a:pt x="3290900" y="367235"/>
                  </a:lnTo>
                  <a:lnTo>
                    <a:pt x="3302738" y="367235"/>
                  </a:lnTo>
                  <a:lnTo>
                    <a:pt x="3314575" y="367235"/>
                  </a:lnTo>
                  <a:lnTo>
                    <a:pt x="3326413" y="367235"/>
                  </a:lnTo>
                  <a:lnTo>
                    <a:pt x="3338251" y="367235"/>
                  </a:lnTo>
                  <a:lnTo>
                    <a:pt x="3350089" y="367235"/>
                  </a:lnTo>
                  <a:lnTo>
                    <a:pt x="3361926" y="367235"/>
                  </a:lnTo>
                  <a:lnTo>
                    <a:pt x="3373764" y="367235"/>
                  </a:lnTo>
                  <a:lnTo>
                    <a:pt x="3385602" y="367235"/>
                  </a:lnTo>
                  <a:lnTo>
                    <a:pt x="3397440" y="367235"/>
                  </a:lnTo>
                  <a:lnTo>
                    <a:pt x="3409278" y="367235"/>
                  </a:lnTo>
                  <a:lnTo>
                    <a:pt x="3421115" y="367235"/>
                  </a:lnTo>
                  <a:lnTo>
                    <a:pt x="3432953" y="367235"/>
                  </a:lnTo>
                  <a:lnTo>
                    <a:pt x="3444791" y="367235"/>
                  </a:lnTo>
                  <a:lnTo>
                    <a:pt x="3456629" y="367235"/>
                  </a:lnTo>
                  <a:lnTo>
                    <a:pt x="3468466" y="367235"/>
                  </a:lnTo>
                  <a:lnTo>
                    <a:pt x="3480304" y="367235"/>
                  </a:lnTo>
                  <a:lnTo>
                    <a:pt x="3492142" y="367235"/>
                  </a:lnTo>
                  <a:lnTo>
                    <a:pt x="3503980" y="367235"/>
                  </a:lnTo>
                  <a:lnTo>
                    <a:pt x="3515818" y="367235"/>
                  </a:lnTo>
                  <a:lnTo>
                    <a:pt x="3515818" y="367194"/>
                  </a:lnTo>
                  <a:lnTo>
                    <a:pt x="3527655" y="367186"/>
                  </a:lnTo>
                  <a:lnTo>
                    <a:pt x="3539493" y="367178"/>
                  </a:lnTo>
                  <a:lnTo>
                    <a:pt x="3551331" y="367168"/>
                  </a:lnTo>
                  <a:lnTo>
                    <a:pt x="3563169" y="367156"/>
                  </a:lnTo>
                  <a:lnTo>
                    <a:pt x="3575006" y="367143"/>
                  </a:lnTo>
                  <a:lnTo>
                    <a:pt x="3586844" y="367127"/>
                  </a:lnTo>
                  <a:lnTo>
                    <a:pt x="3598682" y="367108"/>
                  </a:lnTo>
                  <a:lnTo>
                    <a:pt x="3610520" y="367085"/>
                  </a:lnTo>
                  <a:lnTo>
                    <a:pt x="3622357" y="367059"/>
                  </a:lnTo>
                  <a:lnTo>
                    <a:pt x="3634195" y="367028"/>
                  </a:lnTo>
                  <a:lnTo>
                    <a:pt x="3646033" y="366992"/>
                  </a:lnTo>
                  <a:lnTo>
                    <a:pt x="3657871" y="366950"/>
                  </a:lnTo>
                  <a:lnTo>
                    <a:pt x="3669709" y="366900"/>
                  </a:lnTo>
                  <a:lnTo>
                    <a:pt x="3681546" y="366841"/>
                  </a:lnTo>
                  <a:lnTo>
                    <a:pt x="3693384" y="366773"/>
                  </a:lnTo>
                  <a:lnTo>
                    <a:pt x="3705222" y="366692"/>
                  </a:lnTo>
                  <a:lnTo>
                    <a:pt x="3717060" y="366597"/>
                  </a:lnTo>
                  <a:lnTo>
                    <a:pt x="3728897" y="366486"/>
                  </a:lnTo>
                  <a:lnTo>
                    <a:pt x="3740735" y="366356"/>
                  </a:lnTo>
                  <a:lnTo>
                    <a:pt x="3752573" y="366203"/>
                  </a:lnTo>
                  <a:lnTo>
                    <a:pt x="3764411" y="366024"/>
                  </a:lnTo>
                  <a:lnTo>
                    <a:pt x="3776248" y="365814"/>
                  </a:lnTo>
                  <a:lnTo>
                    <a:pt x="3788086" y="365568"/>
                  </a:lnTo>
                  <a:lnTo>
                    <a:pt x="3799924" y="365280"/>
                  </a:lnTo>
                  <a:lnTo>
                    <a:pt x="3811762" y="364944"/>
                  </a:lnTo>
                  <a:lnTo>
                    <a:pt x="3823600" y="364551"/>
                  </a:lnTo>
                  <a:lnTo>
                    <a:pt x="3835437" y="364092"/>
                  </a:lnTo>
                  <a:lnTo>
                    <a:pt x="3847275" y="363557"/>
                  </a:lnTo>
                  <a:lnTo>
                    <a:pt x="3859113" y="362935"/>
                  </a:lnTo>
                  <a:lnTo>
                    <a:pt x="3870951" y="362211"/>
                  </a:lnTo>
                  <a:lnTo>
                    <a:pt x="3882788" y="361372"/>
                  </a:lnTo>
                  <a:lnTo>
                    <a:pt x="3894626" y="360402"/>
                  </a:lnTo>
                  <a:lnTo>
                    <a:pt x="3906464" y="359281"/>
                  </a:lnTo>
                  <a:lnTo>
                    <a:pt x="3918302" y="357991"/>
                  </a:lnTo>
                  <a:lnTo>
                    <a:pt x="3930139" y="356512"/>
                  </a:lnTo>
                  <a:lnTo>
                    <a:pt x="3941977" y="354821"/>
                  </a:lnTo>
                  <a:lnTo>
                    <a:pt x="3953815" y="352899"/>
                  </a:lnTo>
                  <a:lnTo>
                    <a:pt x="3965653" y="350723"/>
                  </a:lnTo>
                  <a:lnTo>
                    <a:pt x="3977491" y="348276"/>
                  </a:lnTo>
                  <a:lnTo>
                    <a:pt x="3989328" y="345540"/>
                  </a:lnTo>
                  <a:lnTo>
                    <a:pt x="4001166" y="342503"/>
                  </a:lnTo>
                  <a:lnTo>
                    <a:pt x="4013004" y="339159"/>
                  </a:lnTo>
                  <a:lnTo>
                    <a:pt x="4024842" y="335511"/>
                  </a:lnTo>
                  <a:lnTo>
                    <a:pt x="4036679" y="331567"/>
                  </a:lnTo>
                  <a:lnTo>
                    <a:pt x="4048517" y="327349"/>
                  </a:lnTo>
                  <a:lnTo>
                    <a:pt x="4060355" y="322887"/>
                  </a:lnTo>
                  <a:lnTo>
                    <a:pt x="4072193" y="318223"/>
                  </a:lnTo>
                  <a:lnTo>
                    <a:pt x="4084031" y="313406"/>
                  </a:lnTo>
                  <a:lnTo>
                    <a:pt x="4095868" y="308494"/>
                  </a:lnTo>
                  <a:lnTo>
                    <a:pt x="4107706" y="303550"/>
                  </a:lnTo>
                  <a:lnTo>
                    <a:pt x="4119544" y="298638"/>
                  </a:lnTo>
                  <a:lnTo>
                    <a:pt x="4131382" y="293821"/>
                  </a:lnTo>
                  <a:lnTo>
                    <a:pt x="4143219" y="289157"/>
                  </a:lnTo>
                  <a:lnTo>
                    <a:pt x="4155057" y="284695"/>
                  </a:lnTo>
                  <a:lnTo>
                    <a:pt x="4166895" y="280477"/>
                  </a:lnTo>
                  <a:lnTo>
                    <a:pt x="4178733" y="276533"/>
                  </a:lnTo>
                  <a:lnTo>
                    <a:pt x="4190570" y="272885"/>
                  </a:lnTo>
                  <a:lnTo>
                    <a:pt x="4202408" y="269541"/>
                  </a:lnTo>
                  <a:lnTo>
                    <a:pt x="4214246" y="266505"/>
                  </a:lnTo>
                  <a:lnTo>
                    <a:pt x="4226084" y="263768"/>
                  </a:lnTo>
                  <a:lnTo>
                    <a:pt x="4237922" y="261321"/>
                  </a:lnTo>
                  <a:lnTo>
                    <a:pt x="4249759" y="259145"/>
                  </a:lnTo>
                  <a:lnTo>
                    <a:pt x="4261597" y="257223"/>
                  </a:lnTo>
                  <a:lnTo>
                    <a:pt x="4273435" y="255532"/>
                  </a:lnTo>
                  <a:lnTo>
                    <a:pt x="4285273" y="254053"/>
                  </a:lnTo>
                  <a:lnTo>
                    <a:pt x="4297110" y="252763"/>
                  </a:lnTo>
                  <a:lnTo>
                    <a:pt x="4308948" y="251642"/>
                  </a:lnTo>
                  <a:lnTo>
                    <a:pt x="4320786" y="250672"/>
                  </a:lnTo>
                  <a:lnTo>
                    <a:pt x="4332624" y="249833"/>
                  </a:lnTo>
                  <a:lnTo>
                    <a:pt x="4344461" y="249109"/>
                  </a:lnTo>
                  <a:lnTo>
                    <a:pt x="4356299" y="248487"/>
                  </a:lnTo>
                  <a:lnTo>
                    <a:pt x="4368137" y="247952"/>
                  </a:lnTo>
                  <a:lnTo>
                    <a:pt x="4379975" y="247493"/>
                  </a:lnTo>
                  <a:lnTo>
                    <a:pt x="4391813" y="247100"/>
                  </a:lnTo>
                  <a:lnTo>
                    <a:pt x="4403650" y="246764"/>
                  </a:lnTo>
                  <a:lnTo>
                    <a:pt x="4415488" y="246476"/>
                  </a:lnTo>
                  <a:lnTo>
                    <a:pt x="4427326" y="246230"/>
                  </a:lnTo>
                  <a:lnTo>
                    <a:pt x="4439164" y="246020"/>
                  </a:lnTo>
                  <a:lnTo>
                    <a:pt x="4451001" y="245841"/>
                  </a:lnTo>
                  <a:lnTo>
                    <a:pt x="4462839" y="245688"/>
                  </a:lnTo>
                  <a:lnTo>
                    <a:pt x="4474677" y="245558"/>
                  </a:lnTo>
                  <a:lnTo>
                    <a:pt x="4486515" y="245447"/>
                  </a:lnTo>
                  <a:lnTo>
                    <a:pt x="4498352" y="245352"/>
                  </a:lnTo>
                  <a:lnTo>
                    <a:pt x="4510190" y="245271"/>
                  </a:lnTo>
                  <a:lnTo>
                    <a:pt x="4522028" y="245203"/>
                  </a:lnTo>
                  <a:lnTo>
                    <a:pt x="4533866" y="245144"/>
                  </a:lnTo>
                  <a:lnTo>
                    <a:pt x="4545704" y="245094"/>
                  </a:lnTo>
                  <a:lnTo>
                    <a:pt x="4557541" y="245052"/>
                  </a:lnTo>
                  <a:lnTo>
                    <a:pt x="4569379" y="245016"/>
                  </a:lnTo>
                  <a:lnTo>
                    <a:pt x="4581217" y="244985"/>
                  </a:lnTo>
                  <a:lnTo>
                    <a:pt x="4593055" y="244959"/>
                  </a:lnTo>
                  <a:lnTo>
                    <a:pt x="4604892" y="244936"/>
                  </a:lnTo>
                  <a:lnTo>
                    <a:pt x="4616730" y="244918"/>
                  </a:lnTo>
                  <a:lnTo>
                    <a:pt x="4628568" y="244901"/>
                  </a:lnTo>
                  <a:lnTo>
                    <a:pt x="4640406" y="244888"/>
                  </a:lnTo>
                  <a:lnTo>
                    <a:pt x="4652244" y="244876"/>
                  </a:lnTo>
                  <a:lnTo>
                    <a:pt x="4664081" y="244866"/>
                  </a:lnTo>
                  <a:lnTo>
                    <a:pt x="4675919" y="244858"/>
                  </a:lnTo>
                  <a:lnTo>
                    <a:pt x="4687757" y="244850"/>
                  </a:lnTo>
                </a:path>
              </a:pathLst>
            </a:custGeom>
            <a:ln w="40651" cap="flat">
              <a:solidFill>
                <a:srgbClr val="E8E8E8">
                  <a:alpha val="100000"/>
                </a:srgbClr>
              </a:solidFill>
              <a:prstDash val="solid"/>
              <a:round/>
            </a:ln>
          </p:spPr>
          <p:txBody>
            <a:bodyPr/>
            <a:lstStyle/>
            <a:p/>
          </p:txBody>
        </p:sp>
        <p:sp>
          <p:nvSpPr>
            <p:cNvPr id="49" name="pl49"/>
            <p:cNvSpPr/>
            <p:nvPr/>
          </p:nvSpPr>
          <p:spPr>
            <a:xfrm>
              <a:off x="2482252" y="1272345"/>
              <a:ext cx="4687757" cy="122384"/>
            </a:xfrm>
            <a:custGeom>
              <a:avLst/>
              <a:pathLst>
                <a:path w="4687757" h="122384">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41"/>
                  </a:lnTo>
                  <a:lnTo>
                    <a:pt x="3527655" y="48"/>
                  </a:lnTo>
                  <a:lnTo>
                    <a:pt x="3539493" y="56"/>
                  </a:lnTo>
                  <a:lnTo>
                    <a:pt x="3551331" y="66"/>
                  </a:lnTo>
                  <a:lnTo>
                    <a:pt x="3563169" y="78"/>
                  </a:lnTo>
                  <a:lnTo>
                    <a:pt x="3575006" y="92"/>
                  </a:lnTo>
                  <a:lnTo>
                    <a:pt x="3586844" y="108"/>
                  </a:lnTo>
                  <a:lnTo>
                    <a:pt x="3598682" y="127"/>
                  </a:lnTo>
                  <a:lnTo>
                    <a:pt x="3610520" y="149"/>
                  </a:lnTo>
                  <a:lnTo>
                    <a:pt x="3622357" y="175"/>
                  </a:lnTo>
                  <a:lnTo>
                    <a:pt x="3634195" y="206"/>
                  </a:lnTo>
                  <a:lnTo>
                    <a:pt x="3646033" y="242"/>
                  </a:lnTo>
                  <a:lnTo>
                    <a:pt x="3657871" y="284"/>
                  </a:lnTo>
                  <a:lnTo>
                    <a:pt x="3669709" y="334"/>
                  </a:lnTo>
                  <a:lnTo>
                    <a:pt x="3681546" y="393"/>
                  </a:lnTo>
                  <a:lnTo>
                    <a:pt x="3693384" y="462"/>
                  </a:lnTo>
                  <a:lnTo>
                    <a:pt x="3705222" y="542"/>
                  </a:lnTo>
                  <a:lnTo>
                    <a:pt x="3717060" y="637"/>
                  </a:lnTo>
                  <a:lnTo>
                    <a:pt x="3728897" y="748"/>
                  </a:lnTo>
                  <a:lnTo>
                    <a:pt x="3740735" y="878"/>
                  </a:lnTo>
                  <a:lnTo>
                    <a:pt x="3752573" y="1031"/>
                  </a:lnTo>
                  <a:lnTo>
                    <a:pt x="3764411" y="1211"/>
                  </a:lnTo>
                  <a:lnTo>
                    <a:pt x="3776248" y="1421"/>
                  </a:lnTo>
                  <a:lnTo>
                    <a:pt x="3788086" y="1666"/>
                  </a:lnTo>
                  <a:lnTo>
                    <a:pt x="3799924" y="1954"/>
                  </a:lnTo>
                  <a:lnTo>
                    <a:pt x="3811762" y="2291"/>
                  </a:lnTo>
                  <a:lnTo>
                    <a:pt x="3823600" y="2684"/>
                  </a:lnTo>
                  <a:lnTo>
                    <a:pt x="3835437" y="3142"/>
                  </a:lnTo>
                  <a:lnTo>
                    <a:pt x="3847275" y="3677"/>
                  </a:lnTo>
                  <a:lnTo>
                    <a:pt x="3859113" y="4300"/>
                  </a:lnTo>
                  <a:lnTo>
                    <a:pt x="3870951" y="5023"/>
                  </a:lnTo>
                  <a:lnTo>
                    <a:pt x="3882788" y="5862"/>
                  </a:lnTo>
                  <a:lnTo>
                    <a:pt x="3894626" y="6833"/>
                  </a:lnTo>
                  <a:lnTo>
                    <a:pt x="3906464" y="7953"/>
                  </a:lnTo>
                  <a:lnTo>
                    <a:pt x="3918302" y="9243"/>
                  </a:lnTo>
                  <a:lnTo>
                    <a:pt x="3930139" y="10723"/>
                  </a:lnTo>
                  <a:lnTo>
                    <a:pt x="3941977" y="12413"/>
                  </a:lnTo>
                  <a:lnTo>
                    <a:pt x="3953815" y="14335"/>
                  </a:lnTo>
                  <a:lnTo>
                    <a:pt x="3965653" y="16511"/>
                  </a:lnTo>
                  <a:lnTo>
                    <a:pt x="3977491" y="18958"/>
                  </a:lnTo>
                  <a:lnTo>
                    <a:pt x="3989328" y="21695"/>
                  </a:lnTo>
                  <a:lnTo>
                    <a:pt x="4001166" y="24731"/>
                  </a:lnTo>
                  <a:lnTo>
                    <a:pt x="4013004" y="28075"/>
                  </a:lnTo>
                  <a:lnTo>
                    <a:pt x="4024842" y="31723"/>
                  </a:lnTo>
                  <a:lnTo>
                    <a:pt x="4036679" y="35667"/>
                  </a:lnTo>
                  <a:lnTo>
                    <a:pt x="4048517" y="39885"/>
                  </a:lnTo>
                  <a:lnTo>
                    <a:pt x="4060355" y="44347"/>
                  </a:lnTo>
                  <a:lnTo>
                    <a:pt x="4072193" y="49012"/>
                  </a:lnTo>
                  <a:lnTo>
                    <a:pt x="4084031" y="53829"/>
                  </a:lnTo>
                  <a:lnTo>
                    <a:pt x="4095868" y="58740"/>
                  </a:lnTo>
                  <a:lnTo>
                    <a:pt x="4107706" y="63684"/>
                  </a:lnTo>
                  <a:lnTo>
                    <a:pt x="4119544" y="68596"/>
                  </a:lnTo>
                  <a:lnTo>
                    <a:pt x="4131382" y="73413"/>
                  </a:lnTo>
                  <a:lnTo>
                    <a:pt x="4143219" y="78078"/>
                  </a:lnTo>
                  <a:lnTo>
                    <a:pt x="4155057" y="82540"/>
                  </a:lnTo>
                  <a:lnTo>
                    <a:pt x="4166895" y="86758"/>
                  </a:lnTo>
                  <a:lnTo>
                    <a:pt x="4178733" y="90701"/>
                  </a:lnTo>
                  <a:lnTo>
                    <a:pt x="4190570" y="94350"/>
                  </a:lnTo>
                  <a:lnTo>
                    <a:pt x="4202408" y="97693"/>
                  </a:lnTo>
                  <a:lnTo>
                    <a:pt x="4214246" y="100730"/>
                  </a:lnTo>
                  <a:lnTo>
                    <a:pt x="4226084" y="103466"/>
                  </a:lnTo>
                  <a:lnTo>
                    <a:pt x="4237922" y="105914"/>
                  </a:lnTo>
                  <a:lnTo>
                    <a:pt x="4249759" y="108089"/>
                  </a:lnTo>
                  <a:lnTo>
                    <a:pt x="4261597" y="110012"/>
                  </a:lnTo>
                  <a:lnTo>
                    <a:pt x="4273435" y="111702"/>
                  </a:lnTo>
                  <a:lnTo>
                    <a:pt x="4285273" y="113181"/>
                  </a:lnTo>
                  <a:lnTo>
                    <a:pt x="4297110" y="114471"/>
                  </a:lnTo>
                  <a:lnTo>
                    <a:pt x="4308948" y="115592"/>
                  </a:lnTo>
                  <a:lnTo>
                    <a:pt x="4320786" y="116563"/>
                  </a:lnTo>
                  <a:lnTo>
                    <a:pt x="4332624" y="117402"/>
                  </a:lnTo>
                  <a:lnTo>
                    <a:pt x="4344461" y="118125"/>
                  </a:lnTo>
                  <a:lnTo>
                    <a:pt x="4356299" y="118747"/>
                  </a:lnTo>
                  <a:lnTo>
                    <a:pt x="4368137" y="119282"/>
                  </a:lnTo>
                  <a:lnTo>
                    <a:pt x="4379975" y="119741"/>
                  </a:lnTo>
                  <a:lnTo>
                    <a:pt x="4391813" y="120134"/>
                  </a:lnTo>
                  <a:lnTo>
                    <a:pt x="4403650" y="120470"/>
                  </a:lnTo>
                  <a:lnTo>
                    <a:pt x="4415488" y="120758"/>
                  </a:lnTo>
                  <a:lnTo>
                    <a:pt x="4427326" y="121004"/>
                  </a:lnTo>
                  <a:lnTo>
                    <a:pt x="4439164" y="121214"/>
                  </a:lnTo>
                  <a:lnTo>
                    <a:pt x="4451001" y="121393"/>
                  </a:lnTo>
                  <a:lnTo>
                    <a:pt x="4462839" y="121546"/>
                  </a:lnTo>
                  <a:lnTo>
                    <a:pt x="4474677" y="121676"/>
                  </a:lnTo>
                  <a:lnTo>
                    <a:pt x="4486515" y="121787"/>
                  </a:lnTo>
                  <a:lnTo>
                    <a:pt x="4498352" y="121882"/>
                  </a:lnTo>
                  <a:lnTo>
                    <a:pt x="4510190" y="121963"/>
                  </a:lnTo>
                  <a:lnTo>
                    <a:pt x="4522028" y="122032"/>
                  </a:lnTo>
                  <a:lnTo>
                    <a:pt x="4533866" y="122090"/>
                  </a:lnTo>
                  <a:lnTo>
                    <a:pt x="4545704" y="122140"/>
                  </a:lnTo>
                  <a:lnTo>
                    <a:pt x="4557541" y="122182"/>
                  </a:lnTo>
                  <a:lnTo>
                    <a:pt x="4569379" y="122219"/>
                  </a:lnTo>
                  <a:lnTo>
                    <a:pt x="4581217" y="122249"/>
                  </a:lnTo>
                  <a:lnTo>
                    <a:pt x="4593055" y="122275"/>
                  </a:lnTo>
                  <a:lnTo>
                    <a:pt x="4604892" y="122298"/>
                  </a:lnTo>
                  <a:lnTo>
                    <a:pt x="4616730" y="122317"/>
                  </a:lnTo>
                  <a:lnTo>
                    <a:pt x="4628568" y="122333"/>
                  </a:lnTo>
                  <a:lnTo>
                    <a:pt x="4640406" y="122347"/>
                  </a:lnTo>
                  <a:lnTo>
                    <a:pt x="4652244" y="122358"/>
                  </a:lnTo>
                  <a:lnTo>
                    <a:pt x="4664081" y="122368"/>
                  </a:lnTo>
                  <a:lnTo>
                    <a:pt x="4675919" y="122377"/>
                  </a:lnTo>
                  <a:lnTo>
                    <a:pt x="4687757" y="122384"/>
                  </a:lnTo>
                </a:path>
              </a:pathLst>
            </a:custGeom>
            <a:ln w="40651" cap="flat">
              <a:solidFill>
                <a:srgbClr val="E8E8E8">
                  <a:alpha val="100000"/>
                </a:srgbClr>
              </a:solidFill>
              <a:prstDash val="solid"/>
              <a:round/>
            </a:ln>
          </p:spPr>
          <p:txBody>
            <a:bodyPr/>
            <a:lstStyle/>
            <a:p/>
          </p:txBody>
        </p:sp>
        <p:sp>
          <p:nvSpPr>
            <p:cNvPr id="50" name="pl50"/>
            <p:cNvSpPr/>
            <p:nvPr/>
          </p:nvSpPr>
          <p:spPr>
            <a:xfrm>
              <a:off x="2482252" y="4822682"/>
              <a:ext cx="4687757" cy="244850"/>
            </a:xfrm>
            <a:custGeom>
              <a:avLst/>
              <a:pathLst>
                <a:path w="4687757" h="244850">
                  <a:moveTo>
                    <a:pt x="0" y="122466"/>
                  </a:moveTo>
                  <a:lnTo>
                    <a:pt x="11837" y="122473"/>
                  </a:lnTo>
                  <a:lnTo>
                    <a:pt x="23675" y="122482"/>
                  </a:lnTo>
                  <a:lnTo>
                    <a:pt x="35513" y="122492"/>
                  </a:lnTo>
                  <a:lnTo>
                    <a:pt x="47351" y="122503"/>
                  </a:lnTo>
                  <a:lnTo>
                    <a:pt x="59188" y="122517"/>
                  </a:lnTo>
                  <a:lnTo>
                    <a:pt x="71026" y="122533"/>
                  </a:lnTo>
                  <a:lnTo>
                    <a:pt x="82864" y="122552"/>
                  </a:lnTo>
                  <a:lnTo>
                    <a:pt x="94702" y="122574"/>
                  </a:lnTo>
                  <a:lnTo>
                    <a:pt x="106539" y="122601"/>
                  </a:lnTo>
                  <a:lnTo>
                    <a:pt x="118377" y="122631"/>
                  </a:lnTo>
                  <a:lnTo>
                    <a:pt x="130215" y="122667"/>
                  </a:lnTo>
                  <a:lnTo>
                    <a:pt x="142053" y="122710"/>
                  </a:lnTo>
                  <a:lnTo>
                    <a:pt x="153891" y="122760"/>
                  </a:lnTo>
                  <a:lnTo>
                    <a:pt x="165728" y="122818"/>
                  </a:lnTo>
                  <a:lnTo>
                    <a:pt x="177566" y="122887"/>
                  </a:lnTo>
                  <a:lnTo>
                    <a:pt x="189404" y="122968"/>
                  </a:lnTo>
                  <a:lnTo>
                    <a:pt x="201242" y="123062"/>
                  </a:lnTo>
                  <a:lnTo>
                    <a:pt x="213079" y="123174"/>
                  </a:lnTo>
                  <a:lnTo>
                    <a:pt x="224917" y="123304"/>
                  </a:lnTo>
                  <a:lnTo>
                    <a:pt x="236755" y="123457"/>
                  </a:lnTo>
                  <a:lnTo>
                    <a:pt x="248593" y="123636"/>
                  </a:lnTo>
                  <a:lnTo>
                    <a:pt x="260430" y="123846"/>
                  </a:lnTo>
                  <a:lnTo>
                    <a:pt x="272268" y="124092"/>
                  </a:lnTo>
                  <a:lnTo>
                    <a:pt x="284106" y="124380"/>
                  </a:lnTo>
                  <a:lnTo>
                    <a:pt x="295944" y="124716"/>
                  </a:lnTo>
                  <a:lnTo>
                    <a:pt x="307782" y="125109"/>
                  </a:lnTo>
                  <a:lnTo>
                    <a:pt x="319619" y="125568"/>
                  </a:lnTo>
                  <a:lnTo>
                    <a:pt x="331457" y="126103"/>
                  </a:lnTo>
                  <a:lnTo>
                    <a:pt x="343295" y="126725"/>
                  </a:lnTo>
                  <a:lnTo>
                    <a:pt x="355133" y="127448"/>
                  </a:lnTo>
                  <a:lnTo>
                    <a:pt x="366970" y="128287"/>
                  </a:lnTo>
                  <a:lnTo>
                    <a:pt x="378808" y="129258"/>
                  </a:lnTo>
                  <a:lnTo>
                    <a:pt x="390646" y="130379"/>
                  </a:lnTo>
                  <a:lnTo>
                    <a:pt x="402484" y="131669"/>
                  </a:lnTo>
                  <a:lnTo>
                    <a:pt x="414321" y="133148"/>
                  </a:lnTo>
                  <a:lnTo>
                    <a:pt x="426159" y="134838"/>
                  </a:lnTo>
                  <a:lnTo>
                    <a:pt x="437997" y="136761"/>
                  </a:lnTo>
                  <a:lnTo>
                    <a:pt x="449835" y="138936"/>
                  </a:lnTo>
                  <a:lnTo>
                    <a:pt x="461673" y="141384"/>
                  </a:lnTo>
                  <a:lnTo>
                    <a:pt x="473510" y="144120"/>
                  </a:lnTo>
                  <a:lnTo>
                    <a:pt x="485348" y="147157"/>
                  </a:lnTo>
                  <a:lnTo>
                    <a:pt x="497186" y="150500"/>
                  </a:lnTo>
                  <a:lnTo>
                    <a:pt x="509024" y="154149"/>
                  </a:lnTo>
                  <a:lnTo>
                    <a:pt x="520861" y="158092"/>
                  </a:lnTo>
                  <a:lnTo>
                    <a:pt x="532699" y="162310"/>
                  </a:lnTo>
                  <a:lnTo>
                    <a:pt x="544537" y="166772"/>
                  </a:lnTo>
                  <a:lnTo>
                    <a:pt x="556375" y="171437"/>
                  </a:lnTo>
                  <a:lnTo>
                    <a:pt x="568213" y="176254"/>
                  </a:lnTo>
                  <a:lnTo>
                    <a:pt x="580050" y="181166"/>
                  </a:lnTo>
                  <a:lnTo>
                    <a:pt x="591888" y="186110"/>
                  </a:lnTo>
                  <a:lnTo>
                    <a:pt x="603726" y="191021"/>
                  </a:lnTo>
                  <a:lnTo>
                    <a:pt x="615564" y="195838"/>
                  </a:lnTo>
                  <a:lnTo>
                    <a:pt x="627401" y="200503"/>
                  </a:lnTo>
                  <a:lnTo>
                    <a:pt x="639239" y="204965"/>
                  </a:lnTo>
                  <a:lnTo>
                    <a:pt x="651077" y="209183"/>
                  </a:lnTo>
                  <a:lnTo>
                    <a:pt x="662915" y="213126"/>
                  </a:lnTo>
                  <a:lnTo>
                    <a:pt x="674752" y="216775"/>
                  </a:lnTo>
                  <a:lnTo>
                    <a:pt x="686590" y="220118"/>
                  </a:lnTo>
                  <a:lnTo>
                    <a:pt x="698428" y="223155"/>
                  </a:lnTo>
                  <a:lnTo>
                    <a:pt x="710266" y="225891"/>
                  </a:lnTo>
                  <a:lnTo>
                    <a:pt x="722104" y="228339"/>
                  </a:lnTo>
                  <a:lnTo>
                    <a:pt x="733941" y="230515"/>
                  </a:lnTo>
                  <a:lnTo>
                    <a:pt x="745779" y="232437"/>
                  </a:lnTo>
                  <a:lnTo>
                    <a:pt x="757617" y="234127"/>
                  </a:lnTo>
                  <a:lnTo>
                    <a:pt x="769455" y="235607"/>
                  </a:lnTo>
                  <a:lnTo>
                    <a:pt x="781292" y="236896"/>
                  </a:lnTo>
                  <a:lnTo>
                    <a:pt x="793130" y="238017"/>
                  </a:lnTo>
                  <a:lnTo>
                    <a:pt x="804968" y="238988"/>
                  </a:lnTo>
                  <a:lnTo>
                    <a:pt x="816806" y="239827"/>
                  </a:lnTo>
                  <a:lnTo>
                    <a:pt x="828643" y="240550"/>
                  </a:lnTo>
                  <a:lnTo>
                    <a:pt x="840481" y="241173"/>
                  </a:lnTo>
                  <a:lnTo>
                    <a:pt x="852319" y="241708"/>
                  </a:lnTo>
                  <a:lnTo>
                    <a:pt x="864157" y="242166"/>
                  </a:lnTo>
                  <a:lnTo>
                    <a:pt x="875995" y="242559"/>
                  </a:lnTo>
                  <a:lnTo>
                    <a:pt x="887832" y="242896"/>
                  </a:lnTo>
                  <a:lnTo>
                    <a:pt x="899670" y="243183"/>
                  </a:lnTo>
                  <a:lnTo>
                    <a:pt x="911508" y="243429"/>
                  </a:lnTo>
                  <a:lnTo>
                    <a:pt x="923346" y="243639"/>
                  </a:lnTo>
                  <a:lnTo>
                    <a:pt x="935183" y="243819"/>
                  </a:lnTo>
                  <a:lnTo>
                    <a:pt x="947021" y="243971"/>
                  </a:lnTo>
                  <a:lnTo>
                    <a:pt x="958859" y="244102"/>
                  </a:lnTo>
                  <a:lnTo>
                    <a:pt x="970697" y="244213"/>
                  </a:lnTo>
                  <a:lnTo>
                    <a:pt x="982534" y="244308"/>
                  </a:lnTo>
                  <a:lnTo>
                    <a:pt x="994372" y="244388"/>
                  </a:lnTo>
                  <a:lnTo>
                    <a:pt x="1006210" y="244457"/>
                  </a:lnTo>
                  <a:lnTo>
                    <a:pt x="1018048" y="244516"/>
                  </a:lnTo>
                  <a:lnTo>
                    <a:pt x="1029886" y="244565"/>
                  </a:lnTo>
                  <a:lnTo>
                    <a:pt x="1041723" y="244608"/>
                  </a:lnTo>
                  <a:lnTo>
                    <a:pt x="1053561" y="244644"/>
                  </a:lnTo>
                  <a:lnTo>
                    <a:pt x="1065399" y="244675"/>
                  </a:lnTo>
                  <a:lnTo>
                    <a:pt x="1077237" y="244701"/>
                  </a:lnTo>
                  <a:lnTo>
                    <a:pt x="1089074" y="244723"/>
                  </a:lnTo>
                  <a:lnTo>
                    <a:pt x="1100912" y="244742"/>
                  </a:lnTo>
                  <a:lnTo>
                    <a:pt x="1112750" y="244758"/>
                  </a:lnTo>
                  <a:lnTo>
                    <a:pt x="1124588" y="244772"/>
                  </a:lnTo>
                  <a:lnTo>
                    <a:pt x="1136426" y="244784"/>
                  </a:lnTo>
                  <a:lnTo>
                    <a:pt x="1148263" y="244794"/>
                  </a:lnTo>
                  <a:lnTo>
                    <a:pt x="1160101" y="244802"/>
                  </a:lnTo>
                  <a:lnTo>
                    <a:pt x="1171939" y="244809"/>
                  </a:lnTo>
                  <a:lnTo>
                    <a:pt x="1171939" y="244850"/>
                  </a:lnTo>
                  <a:lnTo>
                    <a:pt x="1183777" y="244850"/>
                  </a:lnTo>
                  <a:lnTo>
                    <a:pt x="1195614" y="244850"/>
                  </a:lnTo>
                  <a:lnTo>
                    <a:pt x="1207452" y="244850"/>
                  </a:lnTo>
                  <a:lnTo>
                    <a:pt x="1219290" y="244850"/>
                  </a:lnTo>
                  <a:lnTo>
                    <a:pt x="1231128" y="244850"/>
                  </a:lnTo>
                  <a:lnTo>
                    <a:pt x="1242965" y="244850"/>
                  </a:lnTo>
                  <a:lnTo>
                    <a:pt x="1254803" y="244850"/>
                  </a:lnTo>
                  <a:lnTo>
                    <a:pt x="1266641" y="244850"/>
                  </a:lnTo>
                  <a:lnTo>
                    <a:pt x="1278479" y="244850"/>
                  </a:lnTo>
                  <a:lnTo>
                    <a:pt x="1290317" y="244850"/>
                  </a:lnTo>
                  <a:lnTo>
                    <a:pt x="1302154" y="244850"/>
                  </a:lnTo>
                  <a:lnTo>
                    <a:pt x="1313992" y="244850"/>
                  </a:lnTo>
                  <a:lnTo>
                    <a:pt x="1325830" y="244850"/>
                  </a:lnTo>
                  <a:lnTo>
                    <a:pt x="1337668" y="244850"/>
                  </a:lnTo>
                  <a:lnTo>
                    <a:pt x="1349505" y="244850"/>
                  </a:lnTo>
                  <a:lnTo>
                    <a:pt x="1361343" y="244850"/>
                  </a:lnTo>
                  <a:lnTo>
                    <a:pt x="1373181" y="244850"/>
                  </a:lnTo>
                  <a:lnTo>
                    <a:pt x="1385019" y="244850"/>
                  </a:lnTo>
                  <a:lnTo>
                    <a:pt x="1396856" y="244850"/>
                  </a:lnTo>
                  <a:lnTo>
                    <a:pt x="1408694" y="244850"/>
                  </a:lnTo>
                  <a:lnTo>
                    <a:pt x="1420532" y="244850"/>
                  </a:lnTo>
                  <a:lnTo>
                    <a:pt x="1432370" y="244850"/>
                  </a:lnTo>
                  <a:lnTo>
                    <a:pt x="1444208" y="244850"/>
                  </a:lnTo>
                  <a:lnTo>
                    <a:pt x="1456045" y="244850"/>
                  </a:lnTo>
                  <a:lnTo>
                    <a:pt x="1467883" y="244850"/>
                  </a:lnTo>
                  <a:lnTo>
                    <a:pt x="1479721" y="244850"/>
                  </a:lnTo>
                  <a:lnTo>
                    <a:pt x="1491559" y="244850"/>
                  </a:lnTo>
                  <a:lnTo>
                    <a:pt x="1503396" y="244850"/>
                  </a:lnTo>
                  <a:lnTo>
                    <a:pt x="1515234" y="244850"/>
                  </a:lnTo>
                  <a:lnTo>
                    <a:pt x="1527072" y="244850"/>
                  </a:lnTo>
                  <a:lnTo>
                    <a:pt x="1538910" y="244850"/>
                  </a:lnTo>
                  <a:lnTo>
                    <a:pt x="1550748" y="244850"/>
                  </a:lnTo>
                  <a:lnTo>
                    <a:pt x="1562585" y="244850"/>
                  </a:lnTo>
                  <a:lnTo>
                    <a:pt x="1574423" y="244850"/>
                  </a:lnTo>
                  <a:lnTo>
                    <a:pt x="1586261" y="244850"/>
                  </a:lnTo>
                  <a:lnTo>
                    <a:pt x="1598099" y="244850"/>
                  </a:lnTo>
                  <a:lnTo>
                    <a:pt x="1609936" y="244850"/>
                  </a:lnTo>
                  <a:lnTo>
                    <a:pt x="1621774" y="244850"/>
                  </a:lnTo>
                  <a:lnTo>
                    <a:pt x="1633612" y="244850"/>
                  </a:lnTo>
                  <a:lnTo>
                    <a:pt x="1645450" y="244850"/>
                  </a:lnTo>
                  <a:lnTo>
                    <a:pt x="1657287" y="244850"/>
                  </a:lnTo>
                  <a:lnTo>
                    <a:pt x="1669125" y="244850"/>
                  </a:lnTo>
                  <a:lnTo>
                    <a:pt x="1680963" y="244850"/>
                  </a:lnTo>
                  <a:lnTo>
                    <a:pt x="1692801" y="244850"/>
                  </a:lnTo>
                  <a:lnTo>
                    <a:pt x="1704639" y="244850"/>
                  </a:lnTo>
                  <a:lnTo>
                    <a:pt x="1716476" y="244850"/>
                  </a:lnTo>
                  <a:lnTo>
                    <a:pt x="1728314" y="244850"/>
                  </a:lnTo>
                  <a:lnTo>
                    <a:pt x="1740152" y="244850"/>
                  </a:lnTo>
                  <a:lnTo>
                    <a:pt x="1751990" y="244850"/>
                  </a:lnTo>
                  <a:lnTo>
                    <a:pt x="1763827" y="244850"/>
                  </a:lnTo>
                  <a:lnTo>
                    <a:pt x="1775665" y="244850"/>
                  </a:lnTo>
                  <a:lnTo>
                    <a:pt x="1787503" y="244850"/>
                  </a:lnTo>
                  <a:lnTo>
                    <a:pt x="1799341" y="244850"/>
                  </a:lnTo>
                  <a:lnTo>
                    <a:pt x="1811178" y="244850"/>
                  </a:lnTo>
                  <a:lnTo>
                    <a:pt x="1823016" y="244850"/>
                  </a:lnTo>
                  <a:lnTo>
                    <a:pt x="1834854" y="244850"/>
                  </a:lnTo>
                  <a:lnTo>
                    <a:pt x="1846692" y="244850"/>
                  </a:lnTo>
                  <a:lnTo>
                    <a:pt x="1858530" y="244850"/>
                  </a:lnTo>
                  <a:lnTo>
                    <a:pt x="1870367" y="244850"/>
                  </a:lnTo>
                  <a:lnTo>
                    <a:pt x="1882205" y="244850"/>
                  </a:lnTo>
                  <a:lnTo>
                    <a:pt x="1894043" y="244850"/>
                  </a:lnTo>
                  <a:lnTo>
                    <a:pt x="1905881" y="244850"/>
                  </a:lnTo>
                  <a:lnTo>
                    <a:pt x="1917718" y="244850"/>
                  </a:lnTo>
                  <a:lnTo>
                    <a:pt x="1929556" y="244850"/>
                  </a:lnTo>
                  <a:lnTo>
                    <a:pt x="1941394" y="244850"/>
                  </a:lnTo>
                  <a:lnTo>
                    <a:pt x="1953232" y="244850"/>
                  </a:lnTo>
                  <a:lnTo>
                    <a:pt x="1965069" y="244850"/>
                  </a:lnTo>
                  <a:lnTo>
                    <a:pt x="1976907" y="244850"/>
                  </a:lnTo>
                  <a:lnTo>
                    <a:pt x="1988745" y="244850"/>
                  </a:lnTo>
                  <a:lnTo>
                    <a:pt x="2000583" y="244850"/>
                  </a:lnTo>
                  <a:lnTo>
                    <a:pt x="2012421" y="244850"/>
                  </a:lnTo>
                  <a:lnTo>
                    <a:pt x="2024258" y="244850"/>
                  </a:lnTo>
                  <a:lnTo>
                    <a:pt x="2036096" y="244850"/>
                  </a:lnTo>
                  <a:lnTo>
                    <a:pt x="2047934" y="244850"/>
                  </a:lnTo>
                  <a:lnTo>
                    <a:pt x="2059772" y="244850"/>
                  </a:lnTo>
                  <a:lnTo>
                    <a:pt x="2071609" y="244850"/>
                  </a:lnTo>
                  <a:lnTo>
                    <a:pt x="2083447" y="244850"/>
                  </a:lnTo>
                  <a:lnTo>
                    <a:pt x="2095285" y="244850"/>
                  </a:lnTo>
                  <a:lnTo>
                    <a:pt x="2107123" y="244850"/>
                  </a:lnTo>
                  <a:lnTo>
                    <a:pt x="2118961" y="244850"/>
                  </a:lnTo>
                  <a:lnTo>
                    <a:pt x="2130798" y="244850"/>
                  </a:lnTo>
                  <a:lnTo>
                    <a:pt x="2142636" y="244850"/>
                  </a:lnTo>
                  <a:lnTo>
                    <a:pt x="2154474" y="244850"/>
                  </a:lnTo>
                  <a:lnTo>
                    <a:pt x="2166312" y="244850"/>
                  </a:lnTo>
                  <a:lnTo>
                    <a:pt x="2178149" y="244850"/>
                  </a:lnTo>
                  <a:lnTo>
                    <a:pt x="2189987" y="244850"/>
                  </a:lnTo>
                  <a:lnTo>
                    <a:pt x="2201825" y="244850"/>
                  </a:lnTo>
                  <a:lnTo>
                    <a:pt x="2213663" y="244850"/>
                  </a:lnTo>
                  <a:lnTo>
                    <a:pt x="2225500" y="244850"/>
                  </a:lnTo>
                  <a:lnTo>
                    <a:pt x="2237338" y="244850"/>
                  </a:lnTo>
                  <a:lnTo>
                    <a:pt x="2249176" y="244850"/>
                  </a:lnTo>
                  <a:lnTo>
                    <a:pt x="2261014" y="244850"/>
                  </a:lnTo>
                  <a:lnTo>
                    <a:pt x="2272852" y="244850"/>
                  </a:lnTo>
                  <a:lnTo>
                    <a:pt x="2284689" y="244850"/>
                  </a:lnTo>
                  <a:lnTo>
                    <a:pt x="2296527" y="244850"/>
                  </a:lnTo>
                  <a:lnTo>
                    <a:pt x="2308365" y="244850"/>
                  </a:lnTo>
                  <a:lnTo>
                    <a:pt x="2320203" y="244850"/>
                  </a:lnTo>
                  <a:lnTo>
                    <a:pt x="2332040" y="244850"/>
                  </a:lnTo>
                  <a:lnTo>
                    <a:pt x="2343878" y="244850"/>
                  </a:lnTo>
                  <a:lnTo>
                    <a:pt x="2343878" y="244768"/>
                  </a:lnTo>
                  <a:lnTo>
                    <a:pt x="2355716" y="244754"/>
                  </a:lnTo>
                  <a:lnTo>
                    <a:pt x="2367554" y="244737"/>
                  </a:lnTo>
                  <a:lnTo>
                    <a:pt x="2379391" y="244717"/>
                  </a:lnTo>
                  <a:lnTo>
                    <a:pt x="2391229" y="244694"/>
                  </a:lnTo>
                  <a:lnTo>
                    <a:pt x="2403067" y="244666"/>
                  </a:lnTo>
                  <a:lnTo>
                    <a:pt x="2414905" y="244634"/>
                  </a:lnTo>
                  <a:lnTo>
                    <a:pt x="2426743" y="244596"/>
                  </a:lnTo>
                  <a:lnTo>
                    <a:pt x="2438580" y="244551"/>
                  </a:lnTo>
                  <a:lnTo>
                    <a:pt x="2450418" y="244499"/>
                  </a:lnTo>
                  <a:lnTo>
                    <a:pt x="2462256" y="244438"/>
                  </a:lnTo>
                  <a:lnTo>
                    <a:pt x="2474094" y="244365"/>
                  </a:lnTo>
                  <a:lnTo>
                    <a:pt x="2485931" y="244280"/>
                  </a:lnTo>
                  <a:lnTo>
                    <a:pt x="2497769" y="244181"/>
                  </a:lnTo>
                  <a:lnTo>
                    <a:pt x="2509607" y="244064"/>
                  </a:lnTo>
                  <a:lnTo>
                    <a:pt x="2521445" y="243926"/>
                  </a:lnTo>
                  <a:lnTo>
                    <a:pt x="2533283" y="243765"/>
                  </a:lnTo>
                  <a:lnTo>
                    <a:pt x="2545120" y="243575"/>
                  </a:lnTo>
                  <a:lnTo>
                    <a:pt x="2556958" y="243353"/>
                  </a:lnTo>
                  <a:lnTo>
                    <a:pt x="2568796" y="243092"/>
                  </a:lnTo>
                  <a:lnTo>
                    <a:pt x="2580634" y="242787"/>
                  </a:lnTo>
                  <a:lnTo>
                    <a:pt x="2592471" y="242428"/>
                  </a:lnTo>
                  <a:lnTo>
                    <a:pt x="2604309" y="242008"/>
                  </a:lnTo>
                  <a:lnTo>
                    <a:pt x="2616147" y="241517"/>
                  </a:lnTo>
                  <a:lnTo>
                    <a:pt x="2627985" y="240941"/>
                  </a:lnTo>
                  <a:lnTo>
                    <a:pt x="2639822" y="240268"/>
                  </a:lnTo>
                  <a:lnTo>
                    <a:pt x="2651660" y="239482"/>
                  </a:lnTo>
                  <a:lnTo>
                    <a:pt x="2663498" y="238565"/>
                  </a:lnTo>
                  <a:lnTo>
                    <a:pt x="2675336" y="237495"/>
                  </a:lnTo>
                  <a:lnTo>
                    <a:pt x="2687174" y="236250"/>
                  </a:lnTo>
                  <a:lnTo>
                    <a:pt x="2699011" y="234804"/>
                  </a:lnTo>
                  <a:lnTo>
                    <a:pt x="2710849" y="233126"/>
                  </a:lnTo>
                  <a:lnTo>
                    <a:pt x="2722687" y="231184"/>
                  </a:lnTo>
                  <a:lnTo>
                    <a:pt x="2734525" y="228943"/>
                  </a:lnTo>
                  <a:lnTo>
                    <a:pt x="2746362" y="226363"/>
                  </a:lnTo>
                  <a:lnTo>
                    <a:pt x="2758200" y="223404"/>
                  </a:lnTo>
                  <a:lnTo>
                    <a:pt x="2770038" y="220024"/>
                  </a:lnTo>
                  <a:lnTo>
                    <a:pt x="2781876" y="216179"/>
                  </a:lnTo>
                  <a:lnTo>
                    <a:pt x="2793713" y="211828"/>
                  </a:lnTo>
                  <a:lnTo>
                    <a:pt x="2805551" y="206932"/>
                  </a:lnTo>
                  <a:lnTo>
                    <a:pt x="2817389" y="201460"/>
                  </a:lnTo>
                  <a:lnTo>
                    <a:pt x="2829227" y="195386"/>
                  </a:lnTo>
                  <a:lnTo>
                    <a:pt x="2841065" y="188700"/>
                  </a:lnTo>
                  <a:lnTo>
                    <a:pt x="2852902" y="181403"/>
                  </a:lnTo>
                  <a:lnTo>
                    <a:pt x="2864740" y="173516"/>
                  </a:lnTo>
                  <a:lnTo>
                    <a:pt x="2876578" y="165080"/>
                  </a:lnTo>
                  <a:lnTo>
                    <a:pt x="2888416" y="156156"/>
                  </a:lnTo>
                  <a:lnTo>
                    <a:pt x="2900253" y="146826"/>
                  </a:lnTo>
                  <a:lnTo>
                    <a:pt x="2912091" y="137192"/>
                  </a:lnTo>
                  <a:lnTo>
                    <a:pt x="2923929" y="127369"/>
                  </a:lnTo>
                  <a:lnTo>
                    <a:pt x="2935767" y="117481"/>
                  </a:lnTo>
                  <a:lnTo>
                    <a:pt x="2947604" y="107658"/>
                  </a:lnTo>
                  <a:lnTo>
                    <a:pt x="2959442" y="98024"/>
                  </a:lnTo>
                  <a:lnTo>
                    <a:pt x="2971280" y="88694"/>
                  </a:lnTo>
                  <a:lnTo>
                    <a:pt x="2983118" y="79770"/>
                  </a:lnTo>
                  <a:lnTo>
                    <a:pt x="2994956" y="71334"/>
                  </a:lnTo>
                  <a:lnTo>
                    <a:pt x="3006793" y="63447"/>
                  </a:lnTo>
                  <a:lnTo>
                    <a:pt x="3018631" y="56150"/>
                  </a:lnTo>
                  <a:lnTo>
                    <a:pt x="3030469" y="49463"/>
                  </a:lnTo>
                  <a:lnTo>
                    <a:pt x="3042307" y="43390"/>
                  </a:lnTo>
                  <a:lnTo>
                    <a:pt x="3054144" y="37917"/>
                  </a:lnTo>
                  <a:lnTo>
                    <a:pt x="3065982" y="33022"/>
                  </a:lnTo>
                  <a:lnTo>
                    <a:pt x="3077820" y="28671"/>
                  </a:lnTo>
                  <a:lnTo>
                    <a:pt x="3089658" y="24826"/>
                  </a:lnTo>
                  <a:lnTo>
                    <a:pt x="3101496" y="21446"/>
                  </a:lnTo>
                  <a:lnTo>
                    <a:pt x="3113333" y="18487"/>
                  </a:lnTo>
                  <a:lnTo>
                    <a:pt x="3125171" y="15907"/>
                  </a:lnTo>
                  <a:lnTo>
                    <a:pt x="3137009" y="13666"/>
                  </a:lnTo>
                  <a:lnTo>
                    <a:pt x="3148847" y="11724"/>
                  </a:lnTo>
                  <a:lnTo>
                    <a:pt x="3160684" y="10046"/>
                  </a:lnTo>
                  <a:lnTo>
                    <a:pt x="3172522" y="8600"/>
                  </a:lnTo>
                  <a:lnTo>
                    <a:pt x="3184360" y="7355"/>
                  </a:lnTo>
                  <a:lnTo>
                    <a:pt x="3196198" y="6285"/>
                  </a:lnTo>
                  <a:lnTo>
                    <a:pt x="3208035" y="5368"/>
                  </a:lnTo>
                  <a:lnTo>
                    <a:pt x="3219873" y="4582"/>
                  </a:lnTo>
                  <a:lnTo>
                    <a:pt x="3231711" y="3909"/>
                  </a:lnTo>
                  <a:lnTo>
                    <a:pt x="3243549" y="3333"/>
                  </a:lnTo>
                  <a:lnTo>
                    <a:pt x="3255387" y="2842"/>
                  </a:lnTo>
                  <a:lnTo>
                    <a:pt x="3267224" y="2422"/>
                  </a:lnTo>
                  <a:lnTo>
                    <a:pt x="3279062" y="2063"/>
                  </a:lnTo>
                  <a:lnTo>
                    <a:pt x="3290900" y="1757"/>
                  </a:lnTo>
                  <a:lnTo>
                    <a:pt x="3302738" y="1497"/>
                  </a:lnTo>
                  <a:lnTo>
                    <a:pt x="3314575" y="1274"/>
                  </a:lnTo>
                  <a:lnTo>
                    <a:pt x="3326413" y="1085"/>
                  </a:lnTo>
                  <a:lnTo>
                    <a:pt x="3338251" y="924"/>
                  </a:lnTo>
                  <a:lnTo>
                    <a:pt x="3350089" y="786"/>
                  </a:lnTo>
                  <a:lnTo>
                    <a:pt x="3361926" y="669"/>
                  </a:lnTo>
                  <a:lnTo>
                    <a:pt x="3373764" y="569"/>
                  </a:lnTo>
                  <a:lnTo>
                    <a:pt x="3385602" y="485"/>
                  </a:lnTo>
                  <a:lnTo>
                    <a:pt x="3397440" y="412"/>
                  </a:lnTo>
                  <a:lnTo>
                    <a:pt x="3409278" y="351"/>
                  </a:lnTo>
                  <a:lnTo>
                    <a:pt x="3421115" y="298"/>
                  </a:lnTo>
                  <a:lnTo>
                    <a:pt x="3432953" y="254"/>
                  </a:lnTo>
                  <a:lnTo>
                    <a:pt x="3444791" y="216"/>
                  </a:lnTo>
                  <a:lnTo>
                    <a:pt x="3456629" y="184"/>
                  </a:lnTo>
                  <a:lnTo>
                    <a:pt x="3468466" y="156"/>
                  </a:lnTo>
                  <a:lnTo>
                    <a:pt x="3480304" y="133"/>
                  </a:lnTo>
                  <a:lnTo>
                    <a:pt x="3492142" y="113"/>
                  </a:lnTo>
                  <a:lnTo>
                    <a:pt x="3503980" y="96"/>
                  </a:lnTo>
                  <a:lnTo>
                    <a:pt x="3515818" y="82"/>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F26A21">
                  <a:alpha val="100000"/>
                </a:srgbClr>
              </a:solidFill>
              <a:prstDash val="solid"/>
              <a:round/>
            </a:ln>
          </p:spPr>
          <p:txBody>
            <a:bodyPr/>
            <a:lstStyle/>
            <a:p/>
          </p:txBody>
        </p:sp>
        <p:sp>
          <p:nvSpPr>
            <p:cNvPr id="51" name="pl51"/>
            <p:cNvSpPr/>
            <p:nvPr/>
          </p:nvSpPr>
          <p:spPr>
            <a:xfrm>
              <a:off x="2482252" y="2863916"/>
              <a:ext cx="4687757" cy="1346597"/>
            </a:xfrm>
            <a:custGeom>
              <a:avLst/>
              <a:pathLst>
                <a:path w="4687757" h="1346597">
                  <a:moveTo>
                    <a:pt x="0" y="1224254"/>
                  </a:moveTo>
                  <a:lnTo>
                    <a:pt x="11837" y="1224261"/>
                  </a:lnTo>
                  <a:lnTo>
                    <a:pt x="23675" y="1224269"/>
                  </a:lnTo>
                  <a:lnTo>
                    <a:pt x="35513" y="1224279"/>
                  </a:lnTo>
                  <a:lnTo>
                    <a:pt x="47351" y="1224291"/>
                  </a:lnTo>
                  <a:lnTo>
                    <a:pt x="59188" y="1224305"/>
                  </a:lnTo>
                  <a:lnTo>
                    <a:pt x="71026" y="1224321"/>
                  </a:lnTo>
                  <a:lnTo>
                    <a:pt x="82864" y="1224340"/>
                  </a:lnTo>
                  <a:lnTo>
                    <a:pt x="94702" y="1224362"/>
                  </a:lnTo>
                  <a:lnTo>
                    <a:pt x="106539" y="1224388"/>
                  </a:lnTo>
                  <a:lnTo>
                    <a:pt x="118377" y="1224419"/>
                  </a:lnTo>
                  <a:lnTo>
                    <a:pt x="130215" y="1224455"/>
                  </a:lnTo>
                  <a:lnTo>
                    <a:pt x="142053" y="1224498"/>
                  </a:lnTo>
                  <a:lnTo>
                    <a:pt x="153891" y="1224548"/>
                  </a:lnTo>
                  <a:lnTo>
                    <a:pt x="165728" y="1224606"/>
                  </a:lnTo>
                  <a:lnTo>
                    <a:pt x="177566" y="1224675"/>
                  </a:lnTo>
                  <a:lnTo>
                    <a:pt x="189404" y="1224756"/>
                  </a:lnTo>
                  <a:lnTo>
                    <a:pt x="201242" y="1224850"/>
                  </a:lnTo>
                  <a:lnTo>
                    <a:pt x="213079" y="1224961"/>
                  </a:lnTo>
                  <a:lnTo>
                    <a:pt x="224917" y="1225092"/>
                  </a:lnTo>
                  <a:lnTo>
                    <a:pt x="236755" y="1225245"/>
                  </a:lnTo>
                  <a:lnTo>
                    <a:pt x="248593" y="1225424"/>
                  </a:lnTo>
                  <a:lnTo>
                    <a:pt x="260430" y="1225634"/>
                  </a:lnTo>
                  <a:lnTo>
                    <a:pt x="272268" y="1225880"/>
                  </a:lnTo>
                  <a:lnTo>
                    <a:pt x="284106" y="1226167"/>
                  </a:lnTo>
                  <a:lnTo>
                    <a:pt x="295944" y="1226504"/>
                  </a:lnTo>
                  <a:lnTo>
                    <a:pt x="307782" y="1226897"/>
                  </a:lnTo>
                  <a:lnTo>
                    <a:pt x="319619" y="1227356"/>
                  </a:lnTo>
                  <a:lnTo>
                    <a:pt x="331457" y="1227890"/>
                  </a:lnTo>
                  <a:lnTo>
                    <a:pt x="343295" y="1228513"/>
                  </a:lnTo>
                  <a:lnTo>
                    <a:pt x="355133" y="1229236"/>
                  </a:lnTo>
                  <a:lnTo>
                    <a:pt x="366970" y="1230075"/>
                  </a:lnTo>
                  <a:lnTo>
                    <a:pt x="378808" y="1231046"/>
                  </a:lnTo>
                  <a:lnTo>
                    <a:pt x="390646" y="1232167"/>
                  </a:lnTo>
                  <a:lnTo>
                    <a:pt x="402484" y="1233456"/>
                  </a:lnTo>
                  <a:lnTo>
                    <a:pt x="414321" y="1234936"/>
                  </a:lnTo>
                  <a:lnTo>
                    <a:pt x="426159" y="1236626"/>
                  </a:lnTo>
                  <a:lnTo>
                    <a:pt x="437997" y="1238549"/>
                  </a:lnTo>
                  <a:lnTo>
                    <a:pt x="449835" y="1240724"/>
                  </a:lnTo>
                  <a:lnTo>
                    <a:pt x="461673" y="1243172"/>
                  </a:lnTo>
                  <a:lnTo>
                    <a:pt x="473510" y="1245908"/>
                  </a:lnTo>
                  <a:lnTo>
                    <a:pt x="485348" y="1248945"/>
                  </a:lnTo>
                  <a:lnTo>
                    <a:pt x="497186" y="1252288"/>
                  </a:lnTo>
                  <a:lnTo>
                    <a:pt x="509024" y="1255937"/>
                  </a:lnTo>
                  <a:lnTo>
                    <a:pt x="520861" y="1259880"/>
                  </a:lnTo>
                  <a:lnTo>
                    <a:pt x="532699" y="1264098"/>
                  </a:lnTo>
                  <a:lnTo>
                    <a:pt x="544537" y="1268560"/>
                  </a:lnTo>
                  <a:lnTo>
                    <a:pt x="556375" y="1273225"/>
                  </a:lnTo>
                  <a:lnTo>
                    <a:pt x="568213" y="1278042"/>
                  </a:lnTo>
                  <a:lnTo>
                    <a:pt x="580050" y="1282954"/>
                  </a:lnTo>
                  <a:lnTo>
                    <a:pt x="591888" y="1287897"/>
                  </a:lnTo>
                  <a:lnTo>
                    <a:pt x="603726" y="1292809"/>
                  </a:lnTo>
                  <a:lnTo>
                    <a:pt x="615564" y="1297626"/>
                  </a:lnTo>
                  <a:lnTo>
                    <a:pt x="627401" y="1302291"/>
                  </a:lnTo>
                  <a:lnTo>
                    <a:pt x="639239" y="1306753"/>
                  </a:lnTo>
                  <a:lnTo>
                    <a:pt x="651077" y="1310971"/>
                  </a:lnTo>
                  <a:lnTo>
                    <a:pt x="662915" y="1314914"/>
                  </a:lnTo>
                  <a:lnTo>
                    <a:pt x="674752" y="1318563"/>
                  </a:lnTo>
                  <a:lnTo>
                    <a:pt x="686590" y="1321906"/>
                  </a:lnTo>
                  <a:lnTo>
                    <a:pt x="698428" y="1324943"/>
                  </a:lnTo>
                  <a:lnTo>
                    <a:pt x="710266" y="1327679"/>
                  </a:lnTo>
                  <a:lnTo>
                    <a:pt x="722104" y="1330127"/>
                  </a:lnTo>
                  <a:lnTo>
                    <a:pt x="733941" y="1332302"/>
                  </a:lnTo>
                  <a:lnTo>
                    <a:pt x="745779" y="1334225"/>
                  </a:lnTo>
                  <a:lnTo>
                    <a:pt x="757617" y="1335915"/>
                  </a:lnTo>
                  <a:lnTo>
                    <a:pt x="769455" y="1337394"/>
                  </a:lnTo>
                  <a:lnTo>
                    <a:pt x="781292" y="1338684"/>
                  </a:lnTo>
                  <a:lnTo>
                    <a:pt x="793130" y="1339805"/>
                  </a:lnTo>
                  <a:lnTo>
                    <a:pt x="804968" y="1340776"/>
                  </a:lnTo>
                  <a:lnTo>
                    <a:pt x="816806" y="1341615"/>
                  </a:lnTo>
                  <a:lnTo>
                    <a:pt x="828643" y="1342338"/>
                  </a:lnTo>
                  <a:lnTo>
                    <a:pt x="840481" y="1342961"/>
                  </a:lnTo>
                  <a:lnTo>
                    <a:pt x="852319" y="1343495"/>
                  </a:lnTo>
                  <a:lnTo>
                    <a:pt x="864157" y="1343954"/>
                  </a:lnTo>
                  <a:lnTo>
                    <a:pt x="875995" y="1344347"/>
                  </a:lnTo>
                  <a:lnTo>
                    <a:pt x="887832" y="1344684"/>
                  </a:lnTo>
                  <a:lnTo>
                    <a:pt x="899670" y="1344971"/>
                  </a:lnTo>
                  <a:lnTo>
                    <a:pt x="911508" y="1345217"/>
                  </a:lnTo>
                  <a:lnTo>
                    <a:pt x="923346" y="1345427"/>
                  </a:lnTo>
                  <a:lnTo>
                    <a:pt x="935183" y="1345606"/>
                  </a:lnTo>
                  <a:lnTo>
                    <a:pt x="947021" y="1345759"/>
                  </a:lnTo>
                  <a:lnTo>
                    <a:pt x="958859" y="1345890"/>
                  </a:lnTo>
                  <a:lnTo>
                    <a:pt x="970697" y="1346001"/>
                  </a:lnTo>
                  <a:lnTo>
                    <a:pt x="982534" y="1346095"/>
                  </a:lnTo>
                  <a:lnTo>
                    <a:pt x="994372" y="1346176"/>
                  </a:lnTo>
                  <a:lnTo>
                    <a:pt x="1006210" y="1346245"/>
                  </a:lnTo>
                  <a:lnTo>
                    <a:pt x="1018048" y="1346303"/>
                  </a:lnTo>
                  <a:lnTo>
                    <a:pt x="1029886" y="1346353"/>
                  </a:lnTo>
                  <a:lnTo>
                    <a:pt x="1041723" y="1346396"/>
                  </a:lnTo>
                  <a:lnTo>
                    <a:pt x="1053561" y="1346432"/>
                  </a:lnTo>
                  <a:lnTo>
                    <a:pt x="1065399" y="1346463"/>
                  </a:lnTo>
                  <a:lnTo>
                    <a:pt x="1077237" y="1346489"/>
                  </a:lnTo>
                  <a:lnTo>
                    <a:pt x="1089074" y="1346511"/>
                  </a:lnTo>
                  <a:lnTo>
                    <a:pt x="1100912" y="1346530"/>
                  </a:lnTo>
                  <a:lnTo>
                    <a:pt x="1112750" y="1346546"/>
                  </a:lnTo>
                  <a:lnTo>
                    <a:pt x="1124588" y="1346560"/>
                  </a:lnTo>
                  <a:lnTo>
                    <a:pt x="1136426" y="1346572"/>
                  </a:lnTo>
                  <a:lnTo>
                    <a:pt x="1148263" y="1346581"/>
                  </a:lnTo>
                  <a:lnTo>
                    <a:pt x="1160101" y="1346590"/>
                  </a:lnTo>
                  <a:lnTo>
                    <a:pt x="1171939" y="1346597"/>
                  </a:lnTo>
                  <a:lnTo>
                    <a:pt x="1171939" y="1346187"/>
                  </a:lnTo>
                  <a:lnTo>
                    <a:pt x="1183777" y="1346107"/>
                  </a:lnTo>
                  <a:lnTo>
                    <a:pt x="1195614" y="1346014"/>
                  </a:lnTo>
                  <a:lnTo>
                    <a:pt x="1207452" y="1345905"/>
                  </a:lnTo>
                  <a:lnTo>
                    <a:pt x="1219290" y="1345776"/>
                  </a:lnTo>
                  <a:lnTo>
                    <a:pt x="1231128" y="1345625"/>
                  </a:lnTo>
                  <a:lnTo>
                    <a:pt x="1242965" y="1345448"/>
                  </a:lnTo>
                  <a:lnTo>
                    <a:pt x="1254803" y="1345239"/>
                  </a:lnTo>
                  <a:lnTo>
                    <a:pt x="1266641" y="1344994"/>
                  </a:lnTo>
                  <a:lnTo>
                    <a:pt x="1278479" y="1344706"/>
                  </a:lnTo>
                  <a:lnTo>
                    <a:pt x="1290317" y="1344368"/>
                  </a:lnTo>
                  <a:lnTo>
                    <a:pt x="1302154" y="1343971"/>
                  </a:lnTo>
                  <a:lnTo>
                    <a:pt x="1313992" y="1343504"/>
                  </a:lnTo>
                  <a:lnTo>
                    <a:pt x="1325830" y="1342955"/>
                  </a:lnTo>
                  <a:lnTo>
                    <a:pt x="1337668" y="1342311"/>
                  </a:lnTo>
                  <a:lnTo>
                    <a:pt x="1349505" y="1341555"/>
                  </a:lnTo>
                  <a:lnTo>
                    <a:pt x="1361343" y="1340668"/>
                  </a:lnTo>
                  <a:lnTo>
                    <a:pt x="1373181" y="1339626"/>
                  </a:lnTo>
                  <a:lnTo>
                    <a:pt x="1385019" y="1338404"/>
                  </a:lnTo>
                  <a:lnTo>
                    <a:pt x="1396856" y="1336969"/>
                  </a:lnTo>
                  <a:lnTo>
                    <a:pt x="1408694" y="1335288"/>
                  </a:lnTo>
                  <a:lnTo>
                    <a:pt x="1420532" y="1333316"/>
                  </a:lnTo>
                  <a:lnTo>
                    <a:pt x="1432370" y="1331007"/>
                  </a:lnTo>
                  <a:lnTo>
                    <a:pt x="1444208" y="1328302"/>
                  </a:lnTo>
                  <a:lnTo>
                    <a:pt x="1456045" y="1325137"/>
                  </a:lnTo>
                  <a:lnTo>
                    <a:pt x="1467883" y="1321437"/>
                  </a:lnTo>
                  <a:lnTo>
                    <a:pt x="1479721" y="1317113"/>
                  </a:lnTo>
                  <a:lnTo>
                    <a:pt x="1491559" y="1312067"/>
                  </a:lnTo>
                  <a:lnTo>
                    <a:pt x="1503396" y="1306185"/>
                  </a:lnTo>
                  <a:lnTo>
                    <a:pt x="1515234" y="1299338"/>
                  </a:lnTo>
                  <a:lnTo>
                    <a:pt x="1527072" y="1291382"/>
                  </a:lnTo>
                  <a:lnTo>
                    <a:pt x="1538910" y="1282153"/>
                  </a:lnTo>
                  <a:lnTo>
                    <a:pt x="1550748" y="1271473"/>
                  </a:lnTo>
                  <a:lnTo>
                    <a:pt x="1562585" y="1259146"/>
                  </a:lnTo>
                  <a:lnTo>
                    <a:pt x="1574423" y="1244957"/>
                  </a:lnTo>
                  <a:lnTo>
                    <a:pt x="1586261" y="1228684"/>
                  </a:lnTo>
                  <a:lnTo>
                    <a:pt x="1598099" y="1210091"/>
                  </a:lnTo>
                  <a:lnTo>
                    <a:pt x="1609936" y="1188945"/>
                  </a:lnTo>
                  <a:lnTo>
                    <a:pt x="1621774" y="1165014"/>
                  </a:lnTo>
                  <a:lnTo>
                    <a:pt x="1633612" y="1138089"/>
                  </a:lnTo>
                  <a:lnTo>
                    <a:pt x="1645450" y="1107991"/>
                  </a:lnTo>
                  <a:lnTo>
                    <a:pt x="1657287" y="1074586"/>
                  </a:lnTo>
                  <a:lnTo>
                    <a:pt x="1669125" y="1037810"/>
                  </a:lnTo>
                  <a:lnTo>
                    <a:pt x="1680963" y="997676"/>
                  </a:lnTo>
                  <a:lnTo>
                    <a:pt x="1692801" y="954298"/>
                  </a:lnTo>
                  <a:lnTo>
                    <a:pt x="1704639" y="907899"/>
                  </a:lnTo>
                  <a:lnTo>
                    <a:pt x="1716476" y="858817"/>
                  </a:lnTo>
                  <a:lnTo>
                    <a:pt x="1728314" y="807506"/>
                  </a:lnTo>
                  <a:lnTo>
                    <a:pt x="1740152" y="754518"/>
                  </a:lnTo>
                  <a:lnTo>
                    <a:pt x="1751990" y="700489"/>
                  </a:lnTo>
                  <a:lnTo>
                    <a:pt x="1763827" y="646107"/>
                  </a:lnTo>
                  <a:lnTo>
                    <a:pt x="1775665" y="592079"/>
                  </a:lnTo>
                  <a:lnTo>
                    <a:pt x="1787503" y="539091"/>
                  </a:lnTo>
                  <a:lnTo>
                    <a:pt x="1799341" y="487779"/>
                  </a:lnTo>
                  <a:lnTo>
                    <a:pt x="1811178" y="438698"/>
                  </a:lnTo>
                  <a:lnTo>
                    <a:pt x="1823016" y="392299"/>
                  </a:lnTo>
                  <a:lnTo>
                    <a:pt x="1834854" y="348921"/>
                  </a:lnTo>
                  <a:lnTo>
                    <a:pt x="1846692" y="308787"/>
                  </a:lnTo>
                  <a:lnTo>
                    <a:pt x="1858530" y="272010"/>
                  </a:lnTo>
                  <a:lnTo>
                    <a:pt x="1870367" y="238606"/>
                  </a:lnTo>
                  <a:lnTo>
                    <a:pt x="1882205" y="208507"/>
                  </a:lnTo>
                  <a:lnTo>
                    <a:pt x="1894043" y="181582"/>
                  </a:lnTo>
                  <a:lnTo>
                    <a:pt x="1905881" y="157652"/>
                  </a:lnTo>
                  <a:lnTo>
                    <a:pt x="1917718" y="136505"/>
                  </a:lnTo>
                  <a:lnTo>
                    <a:pt x="1929556" y="117913"/>
                  </a:lnTo>
                  <a:lnTo>
                    <a:pt x="1941394" y="101639"/>
                  </a:lnTo>
                  <a:lnTo>
                    <a:pt x="1953232" y="87451"/>
                  </a:lnTo>
                  <a:lnTo>
                    <a:pt x="1965069" y="75123"/>
                  </a:lnTo>
                  <a:lnTo>
                    <a:pt x="1976907" y="64443"/>
                  </a:lnTo>
                  <a:lnTo>
                    <a:pt x="1988745" y="55215"/>
                  </a:lnTo>
                  <a:lnTo>
                    <a:pt x="2000583" y="47258"/>
                  </a:lnTo>
                  <a:lnTo>
                    <a:pt x="2012421" y="40412"/>
                  </a:lnTo>
                  <a:lnTo>
                    <a:pt x="2024258" y="34530"/>
                  </a:lnTo>
                  <a:lnTo>
                    <a:pt x="2036096" y="29484"/>
                  </a:lnTo>
                  <a:lnTo>
                    <a:pt x="2047934" y="25160"/>
                  </a:lnTo>
                  <a:lnTo>
                    <a:pt x="2059772" y="21459"/>
                  </a:lnTo>
                  <a:lnTo>
                    <a:pt x="2071609" y="18294"/>
                  </a:lnTo>
                  <a:lnTo>
                    <a:pt x="2083447" y="15590"/>
                  </a:lnTo>
                  <a:lnTo>
                    <a:pt x="2095285" y="13280"/>
                  </a:lnTo>
                  <a:lnTo>
                    <a:pt x="2107123" y="11309"/>
                  </a:lnTo>
                  <a:lnTo>
                    <a:pt x="2118961" y="9627"/>
                  </a:lnTo>
                  <a:lnTo>
                    <a:pt x="2130798" y="8193"/>
                  </a:lnTo>
                  <a:lnTo>
                    <a:pt x="2142636" y="6971"/>
                  </a:lnTo>
                  <a:lnTo>
                    <a:pt x="2154474" y="5929"/>
                  </a:lnTo>
                  <a:lnTo>
                    <a:pt x="2166312" y="5041"/>
                  </a:lnTo>
                  <a:lnTo>
                    <a:pt x="2178149" y="4285"/>
                  </a:lnTo>
                  <a:lnTo>
                    <a:pt x="2189987" y="3641"/>
                  </a:lnTo>
                  <a:lnTo>
                    <a:pt x="2201825" y="3093"/>
                  </a:lnTo>
                  <a:lnTo>
                    <a:pt x="2213663" y="2626"/>
                  </a:lnTo>
                  <a:lnTo>
                    <a:pt x="2225500" y="2229"/>
                  </a:lnTo>
                  <a:lnTo>
                    <a:pt x="2237338" y="1890"/>
                  </a:lnTo>
                  <a:lnTo>
                    <a:pt x="2249176" y="1602"/>
                  </a:lnTo>
                  <a:lnTo>
                    <a:pt x="2261014" y="1357"/>
                  </a:lnTo>
                  <a:lnTo>
                    <a:pt x="2272852" y="1149"/>
                  </a:lnTo>
                  <a:lnTo>
                    <a:pt x="2284689" y="971"/>
                  </a:lnTo>
                  <a:lnTo>
                    <a:pt x="2296527" y="820"/>
                  </a:lnTo>
                  <a:lnTo>
                    <a:pt x="2308365" y="692"/>
                  </a:lnTo>
                  <a:lnTo>
                    <a:pt x="2320203" y="582"/>
                  </a:lnTo>
                  <a:lnTo>
                    <a:pt x="2332040" y="489"/>
                  </a:lnTo>
                  <a:lnTo>
                    <a:pt x="2343878" y="410"/>
                  </a:lnTo>
                  <a:lnTo>
                    <a:pt x="2343878" y="0"/>
                  </a:lnTo>
                  <a:lnTo>
                    <a:pt x="2355716" y="7"/>
                  </a:lnTo>
                  <a:lnTo>
                    <a:pt x="2367554" y="15"/>
                  </a:lnTo>
                  <a:lnTo>
                    <a:pt x="2379391" y="25"/>
                  </a:lnTo>
                  <a:lnTo>
                    <a:pt x="2391229" y="37"/>
                  </a:lnTo>
                  <a:lnTo>
                    <a:pt x="2403067" y="51"/>
                  </a:lnTo>
                  <a:lnTo>
                    <a:pt x="2414905" y="67"/>
                  </a:lnTo>
                  <a:lnTo>
                    <a:pt x="2426743" y="86"/>
                  </a:lnTo>
                  <a:lnTo>
                    <a:pt x="2438580" y="108"/>
                  </a:lnTo>
                  <a:lnTo>
                    <a:pt x="2450418" y="134"/>
                  </a:lnTo>
                  <a:lnTo>
                    <a:pt x="2462256" y="165"/>
                  </a:lnTo>
                  <a:lnTo>
                    <a:pt x="2474094" y="201"/>
                  </a:lnTo>
                  <a:lnTo>
                    <a:pt x="2485931" y="243"/>
                  </a:lnTo>
                  <a:lnTo>
                    <a:pt x="2497769" y="293"/>
                  </a:lnTo>
                  <a:lnTo>
                    <a:pt x="2509607" y="352"/>
                  </a:lnTo>
                  <a:lnTo>
                    <a:pt x="2521445" y="421"/>
                  </a:lnTo>
                  <a:lnTo>
                    <a:pt x="2533283" y="501"/>
                  </a:lnTo>
                  <a:lnTo>
                    <a:pt x="2545120" y="596"/>
                  </a:lnTo>
                  <a:lnTo>
                    <a:pt x="2556958" y="707"/>
                  </a:lnTo>
                  <a:lnTo>
                    <a:pt x="2568796" y="837"/>
                  </a:lnTo>
                  <a:lnTo>
                    <a:pt x="2580634" y="990"/>
                  </a:lnTo>
                  <a:lnTo>
                    <a:pt x="2592471" y="1170"/>
                  </a:lnTo>
                  <a:lnTo>
                    <a:pt x="2604309" y="1379"/>
                  </a:lnTo>
                  <a:lnTo>
                    <a:pt x="2616147" y="1625"/>
                  </a:lnTo>
                  <a:lnTo>
                    <a:pt x="2627985" y="1913"/>
                  </a:lnTo>
                  <a:lnTo>
                    <a:pt x="2639822" y="2250"/>
                  </a:lnTo>
                  <a:lnTo>
                    <a:pt x="2651660" y="2643"/>
                  </a:lnTo>
                  <a:lnTo>
                    <a:pt x="2663498" y="3101"/>
                  </a:lnTo>
                  <a:lnTo>
                    <a:pt x="2675336" y="3636"/>
                  </a:lnTo>
                  <a:lnTo>
                    <a:pt x="2687174" y="4258"/>
                  </a:lnTo>
                  <a:lnTo>
                    <a:pt x="2699011" y="4982"/>
                  </a:lnTo>
                  <a:lnTo>
                    <a:pt x="2710849" y="5821"/>
                  </a:lnTo>
                  <a:lnTo>
                    <a:pt x="2722687" y="6792"/>
                  </a:lnTo>
                  <a:lnTo>
                    <a:pt x="2734525" y="7912"/>
                  </a:lnTo>
                  <a:lnTo>
                    <a:pt x="2746362" y="9202"/>
                  </a:lnTo>
                  <a:lnTo>
                    <a:pt x="2758200" y="10682"/>
                  </a:lnTo>
                  <a:lnTo>
                    <a:pt x="2770038" y="12372"/>
                  </a:lnTo>
                  <a:lnTo>
                    <a:pt x="2781876" y="14294"/>
                  </a:lnTo>
                  <a:lnTo>
                    <a:pt x="2793713" y="16470"/>
                  </a:lnTo>
                  <a:lnTo>
                    <a:pt x="2805551" y="18917"/>
                  </a:lnTo>
                  <a:lnTo>
                    <a:pt x="2817389" y="21654"/>
                  </a:lnTo>
                  <a:lnTo>
                    <a:pt x="2829227" y="24690"/>
                  </a:lnTo>
                  <a:lnTo>
                    <a:pt x="2841065" y="28034"/>
                  </a:lnTo>
                  <a:lnTo>
                    <a:pt x="2852902" y="31682"/>
                  </a:lnTo>
                  <a:lnTo>
                    <a:pt x="2864740" y="35626"/>
                  </a:lnTo>
                  <a:lnTo>
                    <a:pt x="2876578" y="39844"/>
                  </a:lnTo>
                  <a:lnTo>
                    <a:pt x="2888416" y="44306"/>
                  </a:lnTo>
                  <a:lnTo>
                    <a:pt x="2900253" y="48970"/>
                  </a:lnTo>
                  <a:lnTo>
                    <a:pt x="2912091" y="53788"/>
                  </a:lnTo>
                  <a:lnTo>
                    <a:pt x="2923929" y="58699"/>
                  </a:lnTo>
                  <a:lnTo>
                    <a:pt x="2935767" y="63643"/>
                  </a:lnTo>
                  <a:lnTo>
                    <a:pt x="2947604" y="68555"/>
                  </a:lnTo>
                  <a:lnTo>
                    <a:pt x="2959442" y="73372"/>
                  </a:lnTo>
                  <a:lnTo>
                    <a:pt x="2971280" y="78037"/>
                  </a:lnTo>
                  <a:lnTo>
                    <a:pt x="2983118" y="82498"/>
                  </a:lnTo>
                  <a:lnTo>
                    <a:pt x="2994956" y="86717"/>
                  </a:lnTo>
                  <a:lnTo>
                    <a:pt x="3006793" y="90660"/>
                  </a:lnTo>
                  <a:lnTo>
                    <a:pt x="3018631" y="94309"/>
                  </a:lnTo>
                  <a:lnTo>
                    <a:pt x="3030469" y="97652"/>
                  </a:lnTo>
                  <a:lnTo>
                    <a:pt x="3042307" y="100689"/>
                  </a:lnTo>
                  <a:lnTo>
                    <a:pt x="3054144" y="103425"/>
                  </a:lnTo>
                  <a:lnTo>
                    <a:pt x="3065982" y="105873"/>
                  </a:lnTo>
                  <a:lnTo>
                    <a:pt x="3077820" y="108048"/>
                  </a:lnTo>
                  <a:lnTo>
                    <a:pt x="3089658" y="109971"/>
                  </a:lnTo>
                  <a:lnTo>
                    <a:pt x="3101496" y="111661"/>
                  </a:lnTo>
                  <a:lnTo>
                    <a:pt x="3113333" y="113140"/>
                  </a:lnTo>
                  <a:lnTo>
                    <a:pt x="3125171" y="114430"/>
                  </a:lnTo>
                  <a:lnTo>
                    <a:pt x="3137009" y="115551"/>
                  </a:lnTo>
                  <a:lnTo>
                    <a:pt x="3148847" y="116522"/>
                  </a:lnTo>
                  <a:lnTo>
                    <a:pt x="3160684" y="117361"/>
                  </a:lnTo>
                  <a:lnTo>
                    <a:pt x="3172522" y="118084"/>
                  </a:lnTo>
                  <a:lnTo>
                    <a:pt x="3184360" y="118706"/>
                  </a:lnTo>
                  <a:lnTo>
                    <a:pt x="3196198" y="119241"/>
                  </a:lnTo>
                  <a:lnTo>
                    <a:pt x="3208035" y="119700"/>
                  </a:lnTo>
                  <a:lnTo>
                    <a:pt x="3219873" y="120093"/>
                  </a:lnTo>
                  <a:lnTo>
                    <a:pt x="3231711" y="120429"/>
                  </a:lnTo>
                  <a:lnTo>
                    <a:pt x="3243549" y="120717"/>
                  </a:lnTo>
                  <a:lnTo>
                    <a:pt x="3255387" y="120963"/>
                  </a:lnTo>
                  <a:lnTo>
                    <a:pt x="3267224" y="121173"/>
                  </a:lnTo>
                  <a:lnTo>
                    <a:pt x="3279062" y="121352"/>
                  </a:lnTo>
                  <a:lnTo>
                    <a:pt x="3290900" y="121505"/>
                  </a:lnTo>
                  <a:lnTo>
                    <a:pt x="3302738" y="121635"/>
                  </a:lnTo>
                  <a:lnTo>
                    <a:pt x="3314575" y="121746"/>
                  </a:lnTo>
                  <a:lnTo>
                    <a:pt x="3326413" y="121841"/>
                  </a:lnTo>
                  <a:lnTo>
                    <a:pt x="3338251" y="121922"/>
                  </a:lnTo>
                  <a:lnTo>
                    <a:pt x="3350089" y="121991"/>
                  </a:lnTo>
                  <a:lnTo>
                    <a:pt x="3361926" y="122049"/>
                  </a:lnTo>
                  <a:lnTo>
                    <a:pt x="3373764" y="122099"/>
                  </a:lnTo>
                  <a:lnTo>
                    <a:pt x="3385602" y="122141"/>
                  </a:lnTo>
                  <a:lnTo>
                    <a:pt x="3397440" y="122177"/>
                  </a:lnTo>
                  <a:lnTo>
                    <a:pt x="3409278" y="122208"/>
                  </a:lnTo>
                  <a:lnTo>
                    <a:pt x="3421115" y="122234"/>
                  </a:lnTo>
                  <a:lnTo>
                    <a:pt x="3432953" y="122257"/>
                  </a:lnTo>
                  <a:lnTo>
                    <a:pt x="3444791" y="122276"/>
                  </a:lnTo>
                  <a:lnTo>
                    <a:pt x="3456629" y="122292"/>
                  </a:lnTo>
                  <a:lnTo>
                    <a:pt x="3468466" y="122306"/>
                  </a:lnTo>
                  <a:lnTo>
                    <a:pt x="3480304" y="122317"/>
                  </a:lnTo>
                  <a:lnTo>
                    <a:pt x="3492142" y="122327"/>
                  </a:lnTo>
                  <a:lnTo>
                    <a:pt x="3503980" y="122336"/>
                  </a:lnTo>
                  <a:lnTo>
                    <a:pt x="3515818" y="122343"/>
                  </a:lnTo>
                  <a:lnTo>
                    <a:pt x="3515818" y="122384"/>
                  </a:lnTo>
                  <a:lnTo>
                    <a:pt x="3527655" y="122384"/>
                  </a:lnTo>
                  <a:lnTo>
                    <a:pt x="3539493" y="122384"/>
                  </a:lnTo>
                  <a:lnTo>
                    <a:pt x="3551331" y="122384"/>
                  </a:lnTo>
                  <a:lnTo>
                    <a:pt x="3563169" y="122384"/>
                  </a:lnTo>
                  <a:lnTo>
                    <a:pt x="3575006" y="122384"/>
                  </a:lnTo>
                  <a:lnTo>
                    <a:pt x="3586844" y="122384"/>
                  </a:lnTo>
                  <a:lnTo>
                    <a:pt x="3598682" y="122384"/>
                  </a:lnTo>
                  <a:lnTo>
                    <a:pt x="3610520" y="122384"/>
                  </a:lnTo>
                  <a:lnTo>
                    <a:pt x="3622357" y="122384"/>
                  </a:lnTo>
                  <a:lnTo>
                    <a:pt x="3634195" y="122384"/>
                  </a:lnTo>
                  <a:lnTo>
                    <a:pt x="3646033" y="122384"/>
                  </a:lnTo>
                  <a:lnTo>
                    <a:pt x="3657871" y="122384"/>
                  </a:lnTo>
                  <a:lnTo>
                    <a:pt x="3669709" y="122384"/>
                  </a:lnTo>
                  <a:lnTo>
                    <a:pt x="3681546" y="122384"/>
                  </a:lnTo>
                  <a:lnTo>
                    <a:pt x="3693384" y="122384"/>
                  </a:lnTo>
                  <a:lnTo>
                    <a:pt x="3705222" y="122384"/>
                  </a:lnTo>
                  <a:lnTo>
                    <a:pt x="3717060" y="122384"/>
                  </a:lnTo>
                  <a:lnTo>
                    <a:pt x="3728897" y="122384"/>
                  </a:lnTo>
                  <a:lnTo>
                    <a:pt x="3740735" y="122384"/>
                  </a:lnTo>
                  <a:lnTo>
                    <a:pt x="3752573" y="122384"/>
                  </a:lnTo>
                  <a:lnTo>
                    <a:pt x="3764411" y="122384"/>
                  </a:lnTo>
                  <a:lnTo>
                    <a:pt x="3776248" y="122384"/>
                  </a:lnTo>
                  <a:lnTo>
                    <a:pt x="3788086" y="122384"/>
                  </a:lnTo>
                  <a:lnTo>
                    <a:pt x="3799924" y="122384"/>
                  </a:lnTo>
                  <a:lnTo>
                    <a:pt x="3811762" y="122384"/>
                  </a:lnTo>
                  <a:lnTo>
                    <a:pt x="3823600" y="122384"/>
                  </a:lnTo>
                  <a:lnTo>
                    <a:pt x="3835437" y="122384"/>
                  </a:lnTo>
                  <a:lnTo>
                    <a:pt x="3847275" y="122384"/>
                  </a:lnTo>
                  <a:lnTo>
                    <a:pt x="3859113" y="122384"/>
                  </a:lnTo>
                  <a:lnTo>
                    <a:pt x="3870951" y="122384"/>
                  </a:lnTo>
                  <a:lnTo>
                    <a:pt x="3882788" y="122384"/>
                  </a:lnTo>
                  <a:lnTo>
                    <a:pt x="3894626" y="122384"/>
                  </a:lnTo>
                  <a:lnTo>
                    <a:pt x="3906464" y="122384"/>
                  </a:lnTo>
                  <a:lnTo>
                    <a:pt x="3918302" y="122384"/>
                  </a:lnTo>
                  <a:lnTo>
                    <a:pt x="3930139" y="122384"/>
                  </a:lnTo>
                  <a:lnTo>
                    <a:pt x="3941977" y="122384"/>
                  </a:lnTo>
                  <a:lnTo>
                    <a:pt x="3953815" y="122384"/>
                  </a:lnTo>
                  <a:lnTo>
                    <a:pt x="3965653" y="122384"/>
                  </a:lnTo>
                  <a:lnTo>
                    <a:pt x="3977491" y="122384"/>
                  </a:lnTo>
                  <a:lnTo>
                    <a:pt x="3989328" y="122384"/>
                  </a:lnTo>
                  <a:lnTo>
                    <a:pt x="4001166" y="122384"/>
                  </a:lnTo>
                  <a:lnTo>
                    <a:pt x="4013004" y="122384"/>
                  </a:lnTo>
                  <a:lnTo>
                    <a:pt x="4024842" y="122384"/>
                  </a:lnTo>
                  <a:lnTo>
                    <a:pt x="4036679" y="122384"/>
                  </a:lnTo>
                  <a:lnTo>
                    <a:pt x="4048517" y="122384"/>
                  </a:lnTo>
                  <a:lnTo>
                    <a:pt x="4060355" y="122384"/>
                  </a:lnTo>
                  <a:lnTo>
                    <a:pt x="4072193" y="122384"/>
                  </a:lnTo>
                  <a:lnTo>
                    <a:pt x="4084031" y="122384"/>
                  </a:lnTo>
                  <a:lnTo>
                    <a:pt x="4095868" y="122384"/>
                  </a:lnTo>
                  <a:lnTo>
                    <a:pt x="4107706" y="122384"/>
                  </a:lnTo>
                  <a:lnTo>
                    <a:pt x="4119544" y="122384"/>
                  </a:lnTo>
                  <a:lnTo>
                    <a:pt x="4131382" y="122384"/>
                  </a:lnTo>
                  <a:lnTo>
                    <a:pt x="4143219" y="122384"/>
                  </a:lnTo>
                  <a:lnTo>
                    <a:pt x="4155057" y="122384"/>
                  </a:lnTo>
                  <a:lnTo>
                    <a:pt x="4166895" y="122384"/>
                  </a:lnTo>
                  <a:lnTo>
                    <a:pt x="4178733" y="122384"/>
                  </a:lnTo>
                  <a:lnTo>
                    <a:pt x="4190570" y="122384"/>
                  </a:lnTo>
                  <a:lnTo>
                    <a:pt x="4202408" y="122384"/>
                  </a:lnTo>
                  <a:lnTo>
                    <a:pt x="4214246" y="122384"/>
                  </a:lnTo>
                  <a:lnTo>
                    <a:pt x="4226084" y="122384"/>
                  </a:lnTo>
                  <a:lnTo>
                    <a:pt x="4237922" y="122384"/>
                  </a:lnTo>
                  <a:lnTo>
                    <a:pt x="4249759" y="122384"/>
                  </a:lnTo>
                  <a:lnTo>
                    <a:pt x="4261597" y="122384"/>
                  </a:lnTo>
                  <a:lnTo>
                    <a:pt x="4273435" y="122384"/>
                  </a:lnTo>
                  <a:lnTo>
                    <a:pt x="4285273" y="122384"/>
                  </a:lnTo>
                  <a:lnTo>
                    <a:pt x="4297110" y="122384"/>
                  </a:lnTo>
                  <a:lnTo>
                    <a:pt x="4308948" y="122384"/>
                  </a:lnTo>
                  <a:lnTo>
                    <a:pt x="4320786" y="122384"/>
                  </a:lnTo>
                  <a:lnTo>
                    <a:pt x="4332624" y="122384"/>
                  </a:lnTo>
                  <a:lnTo>
                    <a:pt x="4344461" y="122384"/>
                  </a:lnTo>
                  <a:lnTo>
                    <a:pt x="4356299" y="122384"/>
                  </a:lnTo>
                  <a:lnTo>
                    <a:pt x="4368137" y="122384"/>
                  </a:lnTo>
                  <a:lnTo>
                    <a:pt x="4379975" y="122384"/>
                  </a:lnTo>
                  <a:lnTo>
                    <a:pt x="4391813" y="122384"/>
                  </a:lnTo>
                  <a:lnTo>
                    <a:pt x="4403650" y="122384"/>
                  </a:lnTo>
                  <a:lnTo>
                    <a:pt x="4415488" y="122384"/>
                  </a:lnTo>
                  <a:lnTo>
                    <a:pt x="4427326" y="122384"/>
                  </a:lnTo>
                  <a:lnTo>
                    <a:pt x="4439164" y="122384"/>
                  </a:lnTo>
                  <a:lnTo>
                    <a:pt x="4451001" y="122384"/>
                  </a:lnTo>
                  <a:lnTo>
                    <a:pt x="4462839" y="122384"/>
                  </a:lnTo>
                  <a:lnTo>
                    <a:pt x="4474677" y="122384"/>
                  </a:lnTo>
                  <a:lnTo>
                    <a:pt x="4486515" y="122384"/>
                  </a:lnTo>
                  <a:lnTo>
                    <a:pt x="4498352" y="122384"/>
                  </a:lnTo>
                  <a:lnTo>
                    <a:pt x="4510190" y="122384"/>
                  </a:lnTo>
                  <a:lnTo>
                    <a:pt x="4522028" y="122384"/>
                  </a:lnTo>
                  <a:lnTo>
                    <a:pt x="4533866" y="122384"/>
                  </a:lnTo>
                  <a:lnTo>
                    <a:pt x="4545704" y="122384"/>
                  </a:lnTo>
                  <a:lnTo>
                    <a:pt x="4557541" y="122384"/>
                  </a:lnTo>
                  <a:lnTo>
                    <a:pt x="4569379" y="122384"/>
                  </a:lnTo>
                  <a:lnTo>
                    <a:pt x="4581217" y="122384"/>
                  </a:lnTo>
                  <a:lnTo>
                    <a:pt x="4593055" y="122384"/>
                  </a:lnTo>
                  <a:lnTo>
                    <a:pt x="4604892" y="122384"/>
                  </a:lnTo>
                  <a:lnTo>
                    <a:pt x="4616730" y="122384"/>
                  </a:lnTo>
                  <a:lnTo>
                    <a:pt x="4628568" y="122384"/>
                  </a:lnTo>
                  <a:lnTo>
                    <a:pt x="4640406" y="122384"/>
                  </a:lnTo>
                  <a:lnTo>
                    <a:pt x="4652244" y="122384"/>
                  </a:lnTo>
                  <a:lnTo>
                    <a:pt x="4664081" y="122384"/>
                  </a:lnTo>
                  <a:lnTo>
                    <a:pt x="4675919" y="122384"/>
                  </a:lnTo>
                  <a:lnTo>
                    <a:pt x="4687757" y="122384"/>
                  </a:lnTo>
                </a:path>
              </a:pathLst>
            </a:custGeom>
            <a:ln w="40651" cap="flat">
              <a:solidFill>
                <a:srgbClr val="E8E8E8">
                  <a:alpha val="100000"/>
                </a:srgbClr>
              </a:solidFill>
              <a:prstDash val="solid"/>
              <a:round/>
            </a:ln>
          </p:spPr>
          <p:txBody>
            <a:bodyPr/>
            <a:lstStyle/>
            <a:p/>
          </p:txBody>
        </p:sp>
        <p:sp>
          <p:nvSpPr>
            <p:cNvPr id="52" name="pl52"/>
            <p:cNvSpPr/>
            <p:nvPr/>
          </p:nvSpPr>
          <p:spPr>
            <a:xfrm>
              <a:off x="2482252" y="3476084"/>
              <a:ext cx="4687757" cy="612003"/>
            </a:xfrm>
            <a:custGeom>
              <a:avLst/>
              <a:pathLst>
                <a:path w="4687757" h="612003">
                  <a:moveTo>
                    <a:pt x="0" y="244850"/>
                  </a:moveTo>
                  <a:lnTo>
                    <a:pt x="11837" y="244865"/>
                  </a:lnTo>
                  <a:lnTo>
                    <a:pt x="23675" y="244882"/>
                  </a:lnTo>
                  <a:lnTo>
                    <a:pt x="35513" y="244902"/>
                  </a:lnTo>
                  <a:lnTo>
                    <a:pt x="47351" y="244925"/>
                  </a:lnTo>
                  <a:lnTo>
                    <a:pt x="59188" y="244952"/>
                  </a:lnTo>
                  <a:lnTo>
                    <a:pt x="71026" y="244985"/>
                  </a:lnTo>
                  <a:lnTo>
                    <a:pt x="82864" y="245023"/>
                  </a:lnTo>
                  <a:lnTo>
                    <a:pt x="94702" y="245067"/>
                  </a:lnTo>
                  <a:lnTo>
                    <a:pt x="106539" y="245120"/>
                  </a:lnTo>
                  <a:lnTo>
                    <a:pt x="118377" y="245181"/>
                  </a:lnTo>
                  <a:lnTo>
                    <a:pt x="130215" y="245253"/>
                  </a:lnTo>
                  <a:lnTo>
                    <a:pt x="142053" y="245338"/>
                  </a:lnTo>
                  <a:lnTo>
                    <a:pt x="153891" y="245438"/>
                  </a:lnTo>
                  <a:lnTo>
                    <a:pt x="165728" y="245555"/>
                  </a:lnTo>
                  <a:lnTo>
                    <a:pt x="177566" y="245692"/>
                  </a:lnTo>
                  <a:lnTo>
                    <a:pt x="189404" y="245854"/>
                  </a:lnTo>
                  <a:lnTo>
                    <a:pt x="201242" y="246043"/>
                  </a:lnTo>
                  <a:lnTo>
                    <a:pt x="213079" y="246265"/>
                  </a:lnTo>
                  <a:lnTo>
                    <a:pt x="224917" y="246526"/>
                  </a:lnTo>
                  <a:lnTo>
                    <a:pt x="236755" y="246832"/>
                  </a:lnTo>
                  <a:lnTo>
                    <a:pt x="248593" y="247190"/>
                  </a:lnTo>
                  <a:lnTo>
                    <a:pt x="260430" y="247610"/>
                  </a:lnTo>
                  <a:lnTo>
                    <a:pt x="272268" y="248102"/>
                  </a:lnTo>
                  <a:lnTo>
                    <a:pt x="284106" y="248677"/>
                  </a:lnTo>
                  <a:lnTo>
                    <a:pt x="295944" y="249350"/>
                  </a:lnTo>
                  <a:lnTo>
                    <a:pt x="307782" y="250136"/>
                  </a:lnTo>
                  <a:lnTo>
                    <a:pt x="319619" y="251054"/>
                  </a:lnTo>
                  <a:lnTo>
                    <a:pt x="331457" y="252123"/>
                  </a:lnTo>
                  <a:lnTo>
                    <a:pt x="343295" y="253368"/>
                  </a:lnTo>
                  <a:lnTo>
                    <a:pt x="355133" y="254815"/>
                  </a:lnTo>
                  <a:lnTo>
                    <a:pt x="366970" y="256493"/>
                  </a:lnTo>
                  <a:lnTo>
                    <a:pt x="378808" y="258435"/>
                  </a:lnTo>
                  <a:lnTo>
                    <a:pt x="390646" y="260676"/>
                  </a:lnTo>
                  <a:lnTo>
                    <a:pt x="402484" y="263256"/>
                  </a:lnTo>
                  <a:lnTo>
                    <a:pt x="414321" y="266215"/>
                  </a:lnTo>
                  <a:lnTo>
                    <a:pt x="426159" y="269595"/>
                  </a:lnTo>
                  <a:lnTo>
                    <a:pt x="437997" y="273440"/>
                  </a:lnTo>
                  <a:lnTo>
                    <a:pt x="449835" y="277791"/>
                  </a:lnTo>
                  <a:lnTo>
                    <a:pt x="461673" y="282686"/>
                  </a:lnTo>
                  <a:lnTo>
                    <a:pt x="473510" y="288159"/>
                  </a:lnTo>
                  <a:lnTo>
                    <a:pt x="485348" y="294232"/>
                  </a:lnTo>
                  <a:lnTo>
                    <a:pt x="497186" y="300919"/>
                  </a:lnTo>
                  <a:lnTo>
                    <a:pt x="509024" y="308216"/>
                  </a:lnTo>
                  <a:lnTo>
                    <a:pt x="520861" y="316103"/>
                  </a:lnTo>
                  <a:lnTo>
                    <a:pt x="532699" y="324539"/>
                  </a:lnTo>
                  <a:lnTo>
                    <a:pt x="544537" y="333463"/>
                  </a:lnTo>
                  <a:lnTo>
                    <a:pt x="556375" y="342792"/>
                  </a:lnTo>
                  <a:lnTo>
                    <a:pt x="568213" y="352426"/>
                  </a:lnTo>
                  <a:lnTo>
                    <a:pt x="580050" y="362250"/>
                  </a:lnTo>
                  <a:lnTo>
                    <a:pt x="591888" y="372137"/>
                  </a:lnTo>
                  <a:lnTo>
                    <a:pt x="603726" y="381961"/>
                  </a:lnTo>
                  <a:lnTo>
                    <a:pt x="615564" y="391595"/>
                  </a:lnTo>
                  <a:lnTo>
                    <a:pt x="627401" y="400924"/>
                  </a:lnTo>
                  <a:lnTo>
                    <a:pt x="639239" y="409848"/>
                  </a:lnTo>
                  <a:lnTo>
                    <a:pt x="651077" y="418284"/>
                  </a:lnTo>
                  <a:lnTo>
                    <a:pt x="662915" y="426171"/>
                  </a:lnTo>
                  <a:lnTo>
                    <a:pt x="674752" y="433468"/>
                  </a:lnTo>
                  <a:lnTo>
                    <a:pt x="686590" y="440155"/>
                  </a:lnTo>
                  <a:lnTo>
                    <a:pt x="698428" y="446229"/>
                  </a:lnTo>
                  <a:lnTo>
                    <a:pt x="710266" y="451701"/>
                  </a:lnTo>
                  <a:lnTo>
                    <a:pt x="722104" y="456597"/>
                  </a:lnTo>
                  <a:lnTo>
                    <a:pt x="733941" y="460948"/>
                  </a:lnTo>
                  <a:lnTo>
                    <a:pt x="745779" y="464792"/>
                  </a:lnTo>
                  <a:lnTo>
                    <a:pt x="757617" y="468173"/>
                  </a:lnTo>
                  <a:lnTo>
                    <a:pt x="769455" y="471132"/>
                  </a:lnTo>
                  <a:lnTo>
                    <a:pt x="781292" y="473711"/>
                  </a:lnTo>
                  <a:lnTo>
                    <a:pt x="793130" y="475953"/>
                  </a:lnTo>
                  <a:lnTo>
                    <a:pt x="804968" y="477895"/>
                  </a:lnTo>
                  <a:lnTo>
                    <a:pt x="816806" y="479572"/>
                  </a:lnTo>
                  <a:lnTo>
                    <a:pt x="828643" y="481019"/>
                  </a:lnTo>
                  <a:lnTo>
                    <a:pt x="840481" y="482264"/>
                  </a:lnTo>
                  <a:lnTo>
                    <a:pt x="852319" y="483333"/>
                  </a:lnTo>
                  <a:lnTo>
                    <a:pt x="864157" y="484251"/>
                  </a:lnTo>
                  <a:lnTo>
                    <a:pt x="875995" y="485037"/>
                  </a:lnTo>
                  <a:lnTo>
                    <a:pt x="887832" y="485710"/>
                  </a:lnTo>
                  <a:lnTo>
                    <a:pt x="899670" y="486285"/>
                  </a:lnTo>
                  <a:lnTo>
                    <a:pt x="911508" y="486777"/>
                  </a:lnTo>
                  <a:lnTo>
                    <a:pt x="923346" y="487197"/>
                  </a:lnTo>
                  <a:lnTo>
                    <a:pt x="935183" y="487555"/>
                  </a:lnTo>
                  <a:lnTo>
                    <a:pt x="947021" y="487861"/>
                  </a:lnTo>
                  <a:lnTo>
                    <a:pt x="958859" y="488122"/>
                  </a:lnTo>
                  <a:lnTo>
                    <a:pt x="970697" y="488344"/>
                  </a:lnTo>
                  <a:lnTo>
                    <a:pt x="982534" y="488534"/>
                  </a:lnTo>
                  <a:lnTo>
                    <a:pt x="994372" y="488695"/>
                  </a:lnTo>
                  <a:lnTo>
                    <a:pt x="1006210" y="488832"/>
                  </a:lnTo>
                  <a:lnTo>
                    <a:pt x="1018048" y="488950"/>
                  </a:lnTo>
                  <a:lnTo>
                    <a:pt x="1029886" y="489049"/>
                  </a:lnTo>
                  <a:lnTo>
                    <a:pt x="1041723" y="489134"/>
                  </a:lnTo>
                  <a:lnTo>
                    <a:pt x="1053561" y="489206"/>
                  </a:lnTo>
                  <a:lnTo>
                    <a:pt x="1065399" y="489268"/>
                  </a:lnTo>
                  <a:lnTo>
                    <a:pt x="1077237" y="489320"/>
                  </a:lnTo>
                  <a:lnTo>
                    <a:pt x="1089074" y="489365"/>
                  </a:lnTo>
                  <a:lnTo>
                    <a:pt x="1100912" y="489403"/>
                  </a:lnTo>
                  <a:lnTo>
                    <a:pt x="1112750" y="489435"/>
                  </a:lnTo>
                  <a:lnTo>
                    <a:pt x="1124588" y="489462"/>
                  </a:lnTo>
                  <a:lnTo>
                    <a:pt x="1136426" y="489486"/>
                  </a:lnTo>
                  <a:lnTo>
                    <a:pt x="1148263" y="489506"/>
                  </a:lnTo>
                  <a:lnTo>
                    <a:pt x="1160101" y="489523"/>
                  </a:lnTo>
                  <a:lnTo>
                    <a:pt x="1171939" y="489537"/>
                  </a:lnTo>
                  <a:lnTo>
                    <a:pt x="1171939" y="489660"/>
                  </a:lnTo>
                  <a:lnTo>
                    <a:pt x="1183777" y="489667"/>
                  </a:lnTo>
                  <a:lnTo>
                    <a:pt x="1195614" y="489676"/>
                  </a:lnTo>
                  <a:lnTo>
                    <a:pt x="1207452" y="489686"/>
                  </a:lnTo>
                  <a:lnTo>
                    <a:pt x="1219290" y="489697"/>
                  </a:lnTo>
                  <a:lnTo>
                    <a:pt x="1231128" y="489711"/>
                  </a:lnTo>
                  <a:lnTo>
                    <a:pt x="1242965" y="489727"/>
                  </a:lnTo>
                  <a:lnTo>
                    <a:pt x="1254803" y="489746"/>
                  </a:lnTo>
                  <a:lnTo>
                    <a:pt x="1266641" y="489769"/>
                  </a:lnTo>
                  <a:lnTo>
                    <a:pt x="1278479" y="489795"/>
                  </a:lnTo>
                  <a:lnTo>
                    <a:pt x="1290317" y="489825"/>
                  </a:lnTo>
                  <a:lnTo>
                    <a:pt x="1302154" y="489862"/>
                  </a:lnTo>
                  <a:lnTo>
                    <a:pt x="1313992" y="489904"/>
                  </a:lnTo>
                  <a:lnTo>
                    <a:pt x="1325830" y="489954"/>
                  </a:lnTo>
                  <a:lnTo>
                    <a:pt x="1337668" y="490012"/>
                  </a:lnTo>
                  <a:lnTo>
                    <a:pt x="1349505" y="490081"/>
                  </a:lnTo>
                  <a:lnTo>
                    <a:pt x="1361343" y="490162"/>
                  </a:lnTo>
                  <a:lnTo>
                    <a:pt x="1373181" y="490257"/>
                  </a:lnTo>
                  <a:lnTo>
                    <a:pt x="1385019" y="490368"/>
                  </a:lnTo>
                  <a:lnTo>
                    <a:pt x="1396856" y="490498"/>
                  </a:lnTo>
                  <a:lnTo>
                    <a:pt x="1408694" y="490651"/>
                  </a:lnTo>
                  <a:lnTo>
                    <a:pt x="1420532" y="490830"/>
                  </a:lnTo>
                  <a:lnTo>
                    <a:pt x="1432370" y="491040"/>
                  </a:lnTo>
                  <a:lnTo>
                    <a:pt x="1444208" y="491286"/>
                  </a:lnTo>
                  <a:lnTo>
                    <a:pt x="1456045" y="491574"/>
                  </a:lnTo>
                  <a:lnTo>
                    <a:pt x="1467883" y="491910"/>
                  </a:lnTo>
                  <a:lnTo>
                    <a:pt x="1479721" y="492303"/>
                  </a:lnTo>
                  <a:lnTo>
                    <a:pt x="1491559" y="492762"/>
                  </a:lnTo>
                  <a:lnTo>
                    <a:pt x="1503396" y="493297"/>
                  </a:lnTo>
                  <a:lnTo>
                    <a:pt x="1515234" y="493919"/>
                  </a:lnTo>
                  <a:lnTo>
                    <a:pt x="1527072" y="494642"/>
                  </a:lnTo>
                  <a:lnTo>
                    <a:pt x="1538910" y="495481"/>
                  </a:lnTo>
                  <a:lnTo>
                    <a:pt x="1550748" y="496452"/>
                  </a:lnTo>
                  <a:lnTo>
                    <a:pt x="1562585" y="497573"/>
                  </a:lnTo>
                  <a:lnTo>
                    <a:pt x="1574423" y="498863"/>
                  </a:lnTo>
                  <a:lnTo>
                    <a:pt x="1586261" y="500342"/>
                  </a:lnTo>
                  <a:lnTo>
                    <a:pt x="1598099" y="502032"/>
                  </a:lnTo>
                  <a:lnTo>
                    <a:pt x="1609936" y="503955"/>
                  </a:lnTo>
                  <a:lnTo>
                    <a:pt x="1621774" y="506130"/>
                  </a:lnTo>
                  <a:lnTo>
                    <a:pt x="1633612" y="508578"/>
                  </a:lnTo>
                  <a:lnTo>
                    <a:pt x="1645450" y="511314"/>
                  </a:lnTo>
                  <a:lnTo>
                    <a:pt x="1657287" y="514351"/>
                  </a:lnTo>
                  <a:lnTo>
                    <a:pt x="1669125" y="517694"/>
                  </a:lnTo>
                  <a:lnTo>
                    <a:pt x="1680963" y="521343"/>
                  </a:lnTo>
                  <a:lnTo>
                    <a:pt x="1692801" y="525286"/>
                  </a:lnTo>
                  <a:lnTo>
                    <a:pt x="1704639" y="529505"/>
                  </a:lnTo>
                  <a:lnTo>
                    <a:pt x="1716476" y="533966"/>
                  </a:lnTo>
                  <a:lnTo>
                    <a:pt x="1728314" y="538631"/>
                  </a:lnTo>
                  <a:lnTo>
                    <a:pt x="1740152" y="543448"/>
                  </a:lnTo>
                  <a:lnTo>
                    <a:pt x="1751990" y="548360"/>
                  </a:lnTo>
                  <a:lnTo>
                    <a:pt x="1763827" y="553304"/>
                  </a:lnTo>
                  <a:lnTo>
                    <a:pt x="1775665" y="558215"/>
                  </a:lnTo>
                  <a:lnTo>
                    <a:pt x="1787503" y="563033"/>
                  </a:lnTo>
                  <a:lnTo>
                    <a:pt x="1799341" y="567697"/>
                  </a:lnTo>
                  <a:lnTo>
                    <a:pt x="1811178" y="572159"/>
                  </a:lnTo>
                  <a:lnTo>
                    <a:pt x="1823016" y="576377"/>
                  </a:lnTo>
                  <a:lnTo>
                    <a:pt x="1834854" y="580321"/>
                  </a:lnTo>
                  <a:lnTo>
                    <a:pt x="1846692" y="583969"/>
                  </a:lnTo>
                  <a:lnTo>
                    <a:pt x="1858530" y="587313"/>
                  </a:lnTo>
                  <a:lnTo>
                    <a:pt x="1870367" y="590349"/>
                  </a:lnTo>
                  <a:lnTo>
                    <a:pt x="1882205" y="593086"/>
                  </a:lnTo>
                  <a:lnTo>
                    <a:pt x="1894043" y="595533"/>
                  </a:lnTo>
                  <a:lnTo>
                    <a:pt x="1905881" y="597709"/>
                  </a:lnTo>
                  <a:lnTo>
                    <a:pt x="1917718" y="599631"/>
                  </a:lnTo>
                  <a:lnTo>
                    <a:pt x="1929556" y="601321"/>
                  </a:lnTo>
                  <a:lnTo>
                    <a:pt x="1941394" y="602801"/>
                  </a:lnTo>
                  <a:lnTo>
                    <a:pt x="1953232" y="604091"/>
                  </a:lnTo>
                  <a:lnTo>
                    <a:pt x="1965069" y="605211"/>
                  </a:lnTo>
                  <a:lnTo>
                    <a:pt x="1976907" y="606182"/>
                  </a:lnTo>
                  <a:lnTo>
                    <a:pt x="1988745" y="607021"/>
                  </a:lnTo>
                  <a:lnTo>
                    <a:pt x="2000583" y="607745"/>
                  </a:lnTo>
                  <a:lnTo>
                    <a:pt x="2012421" y="608367"/>
                  </a:lnTo>
                  <a:lnTo>
                    <a:pt x="2024258" y="608902"/>
                  </a:lnTo>
                  <a:lnTo>
                    <a:pt x="2036096" y="609360"/>
                  </a:lnTo>
                  <a:lnTo>
                    <a:pt x="2047934" y="609753"/>
                  </a:lnTo>
                  <a:lnTo>
                    <a:pt x="2059772" y="610090"/>
                  </a:lnTo>
                  <a:lnTo>
                    <a:pt x="2071609" y="610378"/>
                  </a:lnTo>
                  <a:lnTo>
                    <a:pt x="2083447" y="610624"/>
                  </a:lnTo>
                  <a:lnTo>
                    <a:pt x="2095285" y="610833"/>
                  </a:lnTo>
                  <a:lnTo>
                    <a:pt x="2107123" y="611013"/>
                  </a:lnTo>
                  <a:lnTo>
                    <a:pt x="2118961" y="611166"/>
                  </a:lnTo>
                  <a:lnTo>
                    <a:pt x="2130798" y="611296"/>
                  </a:lnTo>
                  <a:lnTo>
                    <a:pt x="2142636" y="611407"/>
                  </a:lnTo>
                  <a:lnTo>
                    <a:pt x="2154474" y="611502"/>
                  </a:lnTo>
                  <a:lnTo>
                    <a:pt x="2166312" y="611582"/>
                  </a:lnTo>
                  <a:lnTo>
                    <a:pt x="2178149" y="611651"/>
                  </a:lnTo>
                  <a:lnTo>
                    <a:pt x="2189987" y="611710"/>
                  </a:lnTo>
                  <a:lnTo>
                    <a:pt x="2201825" y="611760"/>
                  </a:lnTo>
                  <a:lnTo>
                    <a:pt x="2213663" y="611802"/>
                  </a:lnTo>
                  <a:lnTo>
                    <a:pt x="2225500" y="611838"/>
                  </a:lnTo>
                  <a:lnTo>
                    <a:pt x="2237338" y="611869"/>
                  </a:lnTo>
                  <a:lnTo>
                    <a:pt x="2249176" y="611895"/>
                  </a:lnTo>
                  <a:lnTo>
                    <a:pt x="2261014" y="611917"/>
                  </a:lnTo>
                  <a:lnTo>
                    <a:pt x="2272852" y="611936"/>
                  </a:lnTo>
                  <a:lnTo>
                    <a:pt x="2284689" y="611952"/>
                  </a:lnTo>
                  <a:lnTo>
                    <a:pt x="2296527" y="611966"/>
                  </a:lnTo>
                  <a:lnTo>
                    <a:pt x="2308365" y="611978"/>
                  </a:lnTo>
                  <a:lnTo>
                    <a:pt x="2320203" y="611988"/>
                  </a:lnTo>
                  <a:lnTo>
                    <a:pt x="2332040" y="611996"/>
                  </a:lnTo>
                  <a:lnTo>
                    <a:pt x="2343878" y="612003"/>
                  </a:lnTo>
                  <a:lnTo>
                    <a:pt x="2343878" y="611921"/>
                  </a:lnTo>
                  <a:lnTo>
                    <a:pt x="2355716" y="611900"/>
                  </a:lnTo>
                  <a:lnTo>
                    <a:pt x="2367554" y="611874"/>
                  </a:lnTo>
                  <a:lnTo>
                    <a:pt x="2379391" y="611845"/>
                  </a:lnTo>
                  <a:lnTo>
                    <a:pt x="2391229" y="611810"/>
                  </a:lnTo>
                  <a:lnTo>
                    <a:pt x="2403067" y="611768"/>
                  </a:lnTo>
                  <a:lnTo>
                    <a:pt x="2414905" y="611720"/>
                  </a:lnTo>
                  <a:lnTo>
                    <a:pt x="2426743" y="611663"/>
                  </a:lnTo>
                  <a:lnTo>
                    <a:pt x="2438580" y="611596"/>
                  </a:lnTo>
                  <a:lnTo>
                    <a:pt x="2450418" y="611518"/>
                  </a:lnTo>
                  <a:lnTo>
                    <a:pt x="2462256" y="611425"/>
                  </a:lnTo>
                  <a:lnTo>
                    <a:pt x="2474094" y="611317"/>
                  </a:lnTo>
                  <a:lnTo>
                    <a:pt x="2485931" y="611190"/>
                  </a:lnTo>
                  <a:lnTo>
                    <a:pt x="2497769" y="611040"/>
                  </a:lnTo>
                  <a:lnTo>
                    <a:pt x="2509607" y="610865"/>
                  </a:lnTo>
                  <a:lnTo>
                    <a:pt x="2521445" y="610658"/>
                  </a:lnTo>
                  <a:lnTo>
                    <a:pt x="2533283" y="610416"/>
                  </a:lnTo>
                  <a:lnTo>
                    <a:pt x="2545120" y="610132"/>
                  </a:lnTo>
                  <a:lnTo>
                    <a:pt x="2556958" y="609799"/>
                  </a:lnTo>
                  <a:lnTo>
                    <a:pt x="2568796" y="609408"/>
                  </a:lnTo>
                  <a:lnTo>
                    <a:pt x="2580634" y="608949"/>
                  </a:lnTo>
                  <a:lnTo>
                    <a:pt x="2592471" y="608411"/>
                  </a:lnTo>
                  <a:lnTo>
                    <a:pt x="2604309" y="607781"/>
                  </a:lnTo>
                  <a:lnTo>
                    <a:pt x="2616147" y="607044"/>
                  </a:lnTo>
                  <a:lnTo>
                    <a:pt x="2627985" y="606181"/>
                  </a:lnTo>
                  <a:lnTo>
                    <a:pt x="2639822" y="605171"/>
                  </a:lnTo>
                  <a:lnTo>
                    <a:pt x="2651660" y="603992"/>
                  </a:lnTo>
                  <a:lnTo>
                    <a:pt x="2663498" y="602616"/>
                  </a:lnTo>
                  <a:lnTo>
                    <a:pt x="2675336" y="601012"/>
                  </a:lnTo>
                  <a:lnTo>
                    <a:pt x="2687174" y="599145"/>
                  </a:lnTo>
                  <a:lnTo>
                    <a:pt x="2699011" y="596975"/>
                  </a:lnTo>
                  <a:lnTo>
                    <a:pt x="2710849" y="594458"/>
                  </a:lnTo>
                  <a:lnTo>
                    <a:pt x="2722687" y="591545"/>
                  </a:lnTo>
                  <a:lnTo>
                    <a:pt x="2734525" y="588183"/>
                  </a:lnTo>
                  <a:lnTo>
                    <a:pt x="2746362" y="584313"/>
                  </a:lnTo>
                  <a:lnTo>
                    <a:pt x="2758200" y="579875"/>
                  </a:lnTo>
                  <a:lnTo>
                    <a:pt x="2770038" y="574805"/>
                  </a:lnTo>
                  <a:lnTo>
                    <a:pt x="2781876" y="569037"/>
                  </a:lnTo>
                  <a:lnTo>
                    <a:pt x="2793713" y="562511"/>
                  </a:lnTo>
                  <a:lnTo>
                    <a:pt x="2805551" y="555168"/>
                  </a:lnTo>
                  <a:lnTo>
                    <a:pt x="2817389" y="546959"/>
                  </a:lnTo>
                  <a:lnTo>
                    <a:pt x="2829227" y="537849"/>
                  </a:lnTo>
                  <a:lnTo>
                    <a:pt x="2841065" y="527819"/>
                  </a:lnTo>
                  <a:lnTo>
                    <a:pt x="2852902" y="516873"/>
                  </a:lnTo>
                  <a:lnTo>
                    <a:pt x="2864740" y="505043"/>
                  </a:lnTo>
                  <a:lnTo>
                    <a:pt x="2876578" y="492388"/>
                  </a:lnTo>
                  <a:lnTo>
                    <a:pt x="2888416" y="479003"/>
                  </a:lnTo>
                  <a:lnTo>
                    <a:pt x="2900253" y="465008"/>
                  </a:lnTo>
                  <a:lnTo>
                    <a:pt x="2912091" y="450557"/>
                  </a:lnTo>
                  <a:lnTo>
                    <a:pt x="2923929" y="435822"/>
                  </a:lnTo>
                  <a:lnTo>
                    <a:pt x="2935767" y="420991"/>
                  </a:lnTo>
                  <a:lnTo>
                    <a:pt x="2947604" y="406256"/>
                  </a:lnTo>
                  <a:lnTo>
                    <a:pt x="2959442" y="391804"/>
                  </a:lnTo>
                  <a:lnTo>
                    <a:pt x="2971280" y="377810"/>
                  </a:lnTo>
                  <a:lnTo>
                    <a:pt x="2983118" y="364424"/>
                  </a:lnTo>
                  <a:lnTo>
                    <a:pt x="2994956" y="351770"/>
                  </a:lnTo>
                  <a:lnTo>
                    <a:pt x="3006793" y="339940"/>
                  </a:lnTo>
                  <a:lnTo>
                    <a:pt x="3018631" y="328994"/>
                  </a:lnTo>
                  <a:lnTo>
                    <a:pt x="3030469" y="318964"/>
                  </a:lnTo>
                  <a:lnTo>
                    <a:pt x="3042307" y="309854"/>
                  </a:lnTo>
                  <a:lnTo>
                    <a:pt x="3054144" y="301645"/>
                  </a:lnTo>
                  <a:lnTo>
                    <a:pt x="3065982" y="294302"/>
                  </a:lnTo>
                  <a:lnTo>
                    <a:pt x="3077820" y="287776"/>
                  </a:lnTo>
                  <a:lnTo>
                    <a:pt x="3089658" y="282008"/>
                  </a:lnTo>
                  <a:lnTo>
                    <a:pt x="3101496" y="276938"/>
                  </a:lnTo>
                  <a:lnTo>
                    <a:pt x="3113333" y="272499"/>
                  </a:lnTo>
                  <a:lnTo>
                    <a:pt x="3125171" y="268630"/>
                  </a:lnTo>
                  <a:lnTo>
                    <a:pt x="3137009" y="265268"/>
                  </a:lnTo>
                  <a:lnTo>
                    <a:pt x="3148847" y="262355"/>
                  </a:lnTo>
                  <a:lnTo>
                    <a:pt x="3160684" y="259838"/>
                  </a:lnTo>
                  <a:lnTo>
                    <a:pt x="3172522" y="257668"/>
                  </a:lnTo>
                  <a:lnTo>
                    <a:pt x="3184360" y="255801"/>
                  </a:lnTo>
                  <a:lnTo>
                    <a:pt x="3196198" y="254197"/>
                  </a:lnTo>
                  <a:lnTo>
                    <a:pt x="3208035" y="252821"/>
                  </a:lnTo>
                  <a:lnTo>
                    <a:pt x="3219873" y="251641"/>
                  </a:lnTo>
                  <a:lnTo>
                    <a:pt x="3231711" y="250632"/>
                  </a:lnTo>
                  <a:lnTo>
                    <a:pt x="3243549" y="249769"/>
                  </a:lnTo>
                  <a:lnTo>
                    <a:pt x="3255387" y="249031"/>
                  </a:lnTo>
                  <a:lnTo>
                    <a:pt x="3267224" y="248401"/>
                  </a:lnTo>
                  <a:lnTo>
                    <a:pt x="3279062" y="247864"/>
                  </a:lnTo>
                  <a:lnTo>
                    <a:pt x="3290900" y="247405"/>
                  </a:lnTo>
                  <a:lnTo>
                    <a:pt x="3302738" y="247014"/>
                  </a:lnTo>
                  <a:lnTo>
                    <a:pt x="3314575" y="246681"/>
                  </a:lnTo>
                  <a:lnTo>
                    <a:pt x="3326413" y="246397"/>
                  </a:lnTo>
                  <a:lnTo>
                    <a:pt x="3338251" y="246154"/>
                  </a:lnTo>
                  <a:lnTo>
                    <a:pt x="3350089" y="245948"/>
                  </a:lnTo>
                  <a:lnTo>
                    <a:pt x="3361926" y="245773"/>
                  </a:lnTo>
                  <a:lnTo>
                    <a:pt x="3373764" y="245623"/>
                  </a:lnTo>
                  <a:lnTo>
                    <a:pt x="3385602" y="245496"/>
                  </a:lnTo>
                  <a:lnTo>
                    <a:pt x="3397440" y="245387"/>
                  </a:lnTo>
                  <a:lnTo>
                    <a:pt x="3409278" y="245295"/>
                  </a:lnTo>
                  <a:lnTo>
                    <a:pt x="3421115" y="245217"/>
                  </a:lnTo>
                  <a:lnTo>
                    <a:pt x="3432953" y="245150"/>
                  </a:lnTo>
                  <a:lnTo>
                    <a:pt x="3444791" y="245093"/>
                  </a:lnTo>
                  <a:lnTo>
                    <a:pt x="3456629" y="245044"/>
                  </a:lnTo>
                  <a:lnTo>
                    <a:pt x="3468466" y="245003"/>
                  </a:lnTo>
                  <a:lnTo>
                    <a:pt x="3480304" y="244968"/>
                  </a:lnTo>
                  <a:lnTo>
                    <a:pt x="3492142" y="244938"/>
                  </a:lnTo>
                  <a:lnTo>
                    <a:pt x="3503980" y="244913"/>
                  </a:lnTo>
                  <a:lnTo>
                    <a:pt x="3515818" y="244891"/>
                  </a:lnTo>
                  <a:lnTo>
                    <a:pt x="3515818" y="244686"/>
                  </a:lnTo>
                  <a:lnTo>
                    <a:pt x="3527655" y="244672"/>
                  </a:lnTo>
                  <a:lnTo>
                    <a:pt x="3539493" y="244655"/>
                  </a:lnTo>
                  <a:lnTo>
                    <a:pt x="3551331" y="244635"/>
                  </a:lnTo>
                  <a:lnTo>
                    <a:pt x="3563169" y="244612"/>
                  </a:lnTo>
                  <a:lnTo>
                    <a:pt x="3575006" y="244584"/>
                  </a:lnTo>
                  <a:lnTo>
                    <a:pt x="3586844" y="244552"/>
                  </a:lnTo>
                  <a:lnTo>
                    <a:pt x="3598682" y="244514"/>
                  </a:lnTo>
                  <a:lnTo>
                    <a:pt x="3610520" y="244469"/>
                  </a:lnTo>
                  <a:lnTo>
                    <a:pt x="3622357" y="244417"/>
                  </a:lnTo>
                  <a:lnTo>
                    <a:pt x="3634195" y="244355"/>
                  </a:lnTo>
                  <a:lnTo>
                    <a:pt x="3646033" y="244283"/>
                  </a:lnTo>
                  <a:lnTo>
                    <a:pt x="3657871" y="244198"/>
                  </a:lnTo>
                  <a:lnTo>
                    <a:pt x="3669709" y="244099"/>
                  </a:lnTo>
                  <a:lnTo>
                    <a:pt x="3681546" y="243982"/>
                  </a:lnTo>
                  <a:lnTo>
                    <a:pt x="3693384" y="243844"/>
                  </a:lnTo>
                  <a:lnTo>
                    <a:pt x="3705222" y="243683"/>
                  </a:lnTo>
                  <a:lnTo>
                    <a:pt x="3717060" y="243493"/>
                  </a:lnTo>
                  <a:lnTo>
                    <a:pt x="3728897" y="243271"/>
                  </a:lnTo>
                  <a:lnTo>
                    <a:pt x="3740735" y="243010"/>
                  </a:lnTo>
                  <a:lnTo>
                    <a:pt x="3752573" y="242705"/>
                  </a:lnTo>
                  <a:lnTo>
                    <a:pt x="3764411" y="242346"/>
                  </a:lnTo>
                  <a:lnTo>
                    <a:pt x="3776248" y="241926"/>
                  </a:lnTo>
                  <a:lnTo>
                    <a:pt x="3788086" y="241434"/>
                  </a:lnTo>
                  <a:lnTo>
                    <a:pt x="3799924" y="240859"/>
                  </a:lnTo>
                  <a:lnTo>
                    <a:pt x="3811762" y="240186"/>
                  </a:lnTo>
                  <a:lnTo>
                    <a:pt x="3823600" y="239400"/>
                  </a:lnTo>
                  <a:lnTo>
                    <a:pt x="3835437" y="238483"/>
                  </a:lnTo>
                  <a:lnTo>
                    <a:pt x="3847275" y="237413"/>
                  </a:lnTo>
                  <a:lnTo>
                    <a:pt x="3859113" y="236168"/>
                  </a:lnTo>
                  <a:lnTo>
                    <a:pt x="3870951" y="234722"/>
                  </a:lnTo>
                  <a:lnTo>
                    <a:pt x="3882788" y="233044"/>
                  </a:lnTo>
                  <a:lnTo>
                    <a:pt x="3894626" y="231102"/>
                  </a:lnTo>
                  <a:lnTo>
                    <a:pt x="3906464" y="228860"/>
                  </a:lnTo>
                  <a:lnTo>
                    <a:pt x="3918302" y="226281"/>
                  </a:lnTo>
                  <a:lnTo>
                    <a:pt x="3930139" y="223322"/>
                  </a:lnTo>
                  <a:lnTo>
                    <a:pt x="3941977" y="219942"/>
                  </a:lnTo>
                  <a:lnTo>
                    <a:pt x="3953815" y="216097"/>
                  </a:lnTo>
                  <a:lnTo>
                    <a:pt x="3965653" y="211746"/>
                  </a:lnTo>
                  <a:lnTo>
                    <a:pt x="3977491" y="206850"/>
                  </a:lnTo>
                  <a:lnTo>
                    <a:pt x="3989328" y="201378"/>
                  </a:lnTo>
                  <a:lnTo>
                    <a:pt x="4001166" y="195304"/>
                  </a:lnTo>
                  <a:lnTo>
                    <a:pt x="4013004" y="188618"/>
                  </a:lnTo>
                  <a:lnTo>
                    <a:pt x="4024842" y="181321"/>
                  </a:lnTo>
                  <a:lnTo>
                    <a:pt x="4036679" y="173434"/>
                  </a:lnTo>
                  <a:lnTo>
                    <a:pt x="4048517" y="164997"/>
                  </a:lnTo>
                  <a:lnTo>
                    <a:pt x="4060355" y="156074"/>
                  </a:lnTo>
                  <a:lnTo>
                    <a:pt x="4072193" y="146744"/>
                  </a:lnTo>
                  <a:lnTo>
                    <a:pt x="4084031" y="137110"/>
                  </a:lnTo>
                  <a:lnTo>
                    <a:pt x="4095868" y="127287"/>
                  </a:lnTo>
                  <a:lnTo>
                    <a:pt x="4107706" y="117399"/>
                  </a:lnTo>
                  <a:lnTo>
                    <a:pt x="4119544" y="107576"/>
                  </a:lnTo>
                  <a:lnTo>
                    <a:pt x="4131382" y="97941"/>
                  </a:lnTo>
                  <a:lnTo>
                    <a:pt x="4143219" y="88612"/>
                  </a:lnTo>
                  <a:lnTo>
                    <a:pt x="4155057" y="79688"/>
                  </a:lnTo>
                  <a:lnTo>
                    <a:pt x="4166895" y="71252"/>
                  </a:lnTo>
                  <a:lnTo>
                    <a:pt x="4178733" y="63365"/>
                  </a:lnTo>
                  <a:lnTo>
                    <a:pt x="4190570" y="56068"/>
                  </a:lnTo>
                  <a:lnTo>
                    <a:pt x="4202408" y="49381"/>
                  </a:lnTo>
                  <a:lnTo>
                    <a:pt x="4214246" y="43308"/>
                  </a:lnTo>
                  <a:lnTo>
                    <a:pt x="4226084" y="37835"/>
                  </a:lnTo>
                  <a:lnTo>
                    <a:pt x="4237922" y="32940"/>
                  </a:lnTo>
                  <a:lnTo>
                    <a:pt x="4249759" y="28589"/>
                  </a:lnTo>
                  <a:lnTo>
                    <a:pt x="4261597" y="24744"/>
                  </a:lnTo>
                  <a:lnTo>
                    <a:pt x="4273435" y="21364"/>
                  </a:lnTo>
                  <a:lnTo>
                    <a:pt x="4285273" y="18405"/>
                  </a:lnTo>
                  <a:lnTo>
                    <a:pt x="4297110" y="15825"/>
                  </a:lnTo>
                  <a:lnTo>
                    <a:pt x="4308948" y="13584"/>
                  </a:lnTo>
                  <a:lnTo>
                    <a:pt x="4320786" y="11642"/>
                  </a:lnTo>
                  <a:lnTo>
                    <a:pt x="4332624" y="9964"/>
                  </a:lnTo>
                  <a:lnTo>
                    <a:pt x="4344461" y="8517"/>
                  </a:lnTo>
                  <a:lnTo>
                    <a:pt x="4356299" y="7273"/>
                  </a:lnTo>
                  <a:lnTo>
                    <a:pt x="4368137" y="6203"/>
                  </a:lnTo>
                  <a:lnTo>
                    <a:pt x="4379975" y="5286"/>
                  </a:lnTo>
                  <a:lnTo>
                    <a:pt x="4391813" y="4500"/>
                  </a:lnTo>
                  <a:lnTo>
                    <a:pt x="4403650" y="3827"/>
                  </a:lnTo>
                  <a:lnTo>
                    <a:pt x="4415488" y="3251"/>
                  </a:lnTo>
                  <a:lnTo>
                    <a:pt x="4427326" y="2759"/>
                  </a:lnTo>
                  <a:lnTo>
                    <a:pt x="4439164" y="2340"/>
                  </a:lnTo>
                  <a:lnTo>
                    <a:pt x="4451001" y="1981"/>
                  </a:lnTo>
                  <a:lnTo>
                    <a:pt x="4462839" y="1675"/>
                  </a:lnTo>
                  <a:lnTo>
                    <a:pt x="4474677" y="1415"/>
                  </a:lnTo>
                  <a:lnTo>
                    <a:pt x="4486515" y="1192"/>
                  </a:lnTo>
                  <a:lnTo>
                    <a:pt x="4498352" y="1003"/>
                  </a:lnTo>
                  <a:lnTo>
                    <a:pt x="4510190" y="842"/>
                  </a:lnTo>
                  <a:lnTo>
                    <a:pt x="4522028" y="704"/>
                  </a:lnTo>
                  <a:lnTo>
                    <a:pt x="4533866" y="587"/>
                  </a:lnTo>
                  <a:lnTo>
                    <a:pt x="4545704" y="487"/>
                  </a:lnTo>
                  <a:lnTo>
                    <a:pt x="4557541" y="402"/>
                  </a:lnTo>
                  <a:lnTo>
                    <a:pt x="4569379" y="330"/>
                  </a:lnTo>
                  <a:lnTo>
                    <a:pt x="4581217" y="269"/>
                  </a:lnTo>
                  <a:lnTo>
                    <a:pt x="4593055" y="216"/>
                  </a:lnTo>
                  <a:lnTo>
                    <a:pt x="4604892" y="172"/>
                  </a:lnTo>
                  <a:lnTo>
                    <a:pt x="4616730" y="134"/>
                  </a:lnTo>
                  <a:lnTo>
                    <a:pt x="4628568" y="102"/>
                  </a:lnTo>
                  <a:lnTo>
                    <a:pt x="4640406" y="74"/>
                  </a:lnTo>
                  <a:lnTo>
                    <a:pt x="4652244" y="51"/>
                  </a:lnTo>
                  <a:lnTo>
                    <a:pt x="4664081" y="31"/>
                  </a:lnTo>
                  <a:lnTo>
                    <a:pt x="4675919" y="14"/>
                  </a:lnTo>
                  <a:lnTo>
                    <a:pt x="4687757" y="0"/>
                  </a:lnTo>
                </a:path>
              </a:pathLst>
            </a:custGeom>
            <a:ln w="40651" cap="flat">
              <a:solidFill>
                <a:srgbClr val="E8E8E8">
                  <a:alpha val="100000"/>
                </a:srgbClr>
              </a:solidFill>
              <a:prstDash val="solid"/>
              <a:round/>
            </a:ln>
          </p:spPr>
          <p:txBody>
            <a:bodyPr/>
            <a:lstStyle/>
            <a:p/>
          </p:txBody>
        </p:sp>
        <p:sp>
          <p:nvSpPr>
            <p:cNvPr id="53" name="pl53"/>
            <p:cNvSpPr/>
            <p:nvPr/>
          </p:nvSpPr>
          <p:spPr>
            <a:xfrm>
              <a:off x="2482252" y="3476084"/>
              <a:ext cx="4687757" cy="489455"/>
            </a:xfrm>
            <a:custGeom>
              <a:avLst/>
              <a:pathLst>
                <a:path w="4687757" h="489455">
                  <a:moveTo>
                    <a:pt x="0" y="367153"/>
                  </a:moveTo>
                  <a:lnTo>
                    <a:pt x="11837" y="367145"/>
                  </a:lnTo>
                  <a:lnTo>
                    <a:pt x="23675" y="367137"/>
                  </a:lnTo>
                  <a:lnTo>
                    <a:pt x="35513" y="367127"/>
                  </a:lnTo>
                  <a:lnTo>
                    <a:pt x="47351" y="367115"/>
                  </a:lnTo>
                  <a:lnTo>
                    <a:pt x="59188" y="367102"/>
                  </a:lnTo>
                  <a:lnTo>
                    <a:pt x="71026" y="367085"/>
                  </a:lnTo>
                  <a:lnTo>
                    <a:pt x="82864" y="367067"/>
                  </a:lnTo>
                  <a:lnTo>
                    <a:pt x="94702" y="367044"/>
                  </a:lnTo>
                  <a:lnTo>
                    <a:pt x="106539" y="367018"/>
                  </a:lnTo>
                  <a:lnTo>
                    <a:pt x="118377" y="366987"/>
                  </a:lnTo>
                  <a:lnTo>
                    <a:pt x="130215" y="366951"/>
                  </a:lnTo>
                  <a:lnTo>
                    <a:pt x="142053" y="366909"/>
                  </a:lnTo>
                  <a:lnTo>
                    <a:pt x="153891" y="366859"/>
                  </a:lnTo>
                  <a:lnTo>
                    <a:pt x="165728" y="366800"/>
                  </a:lnTo>
                  <a:lnTo>
                    <a:pt x="177566" y="366732"/>
                  </a:lnTo>
                  <a:lnTo>
                    <a:pt x="189404" y="366651"/>
                  </a:lnTo>
                  <a:lnTo>
                    <a:pt x="201242" y="366556"/>
                  </a:lnTo>
                  <a:lnTo>
                    <a:pt x="213079" y="366445"/>
                  </a:lnTo>
                  <a:lnTo>
                    <a:pt x="224917" y="366315"/>
                  </a:lnTo>
                  <a:lnTo>
                    <a:pt x="236755" y="366162"/>
                  </a:lnTo>
                  <a:lnTo>
                    <a:pt x="248593" y="365983"/>
                  </a:lnTo>
                  <a:lnTo>
                    <a:pt x="260430" y="365773"/>
                  </a:lnTo>
                  <a:lnTo>
                    <a:pt x="272268" y="365527"/>
                  </a:lnTo>
                  <a:lnTo>
                    <a:pt x="284106" y="365239"/>
                  </a:lnTo>
                  <a:lnTo>
                    <a:pt x="295944" y="364903"/>
                  </a:lnTo>
                  <a:lnTo>
                    <a:pt x="307782" y="364510"/>
                  </a:lnTo>
                  <a:lnTo>
                    <a:pt x="319619" y="364051"/>
                  </a:lnTo>
                  <a:lnTo>
                    <a:pt x="331457" y="363516"/>
                  </a:lnTo>
                  <a:lnTo>
                    <a:pt x="343295" y="362894"/>
                  </a:lnTo>
                  <a:lnTo>
                    <a:pt x="355133" y="362170"/>
                  </a:lnTo>
                  <a:lnTo>
                    <a:pt x="366970" y="361331"/>
                  </a:lnTo>
                  <a:lnTo>
                    <a:pt x="378808" y="360361"/>
                  </a:lnTo>
                  <a:lnTo>
                    <a:pt x="390646" y="359240"/>
                  </a:lnTo>
                  <a:lnTo>
                    <a:pt x="402484" y="357950"/>
                  </a:lnTo>
                  <a:lnTo>
                    <a:pt x="414321" y="356471"/>
                  </a:lnTo>
                  <a:lnTo>
                    <a:pt x="426159" y="354780"/>
                  </a:lnTo>
                  <a:lnTo>
                    <a:pt x="437997" y="352858"/>
                  </a:lnTo>
                  <a:lnTo>
                    <a:pt x="449835" y="350682"/>
                  </a:lnTo>
                  <a:lnTo>
                    <a:pt x="461673" y="348235"/>
                  </a:lnTo>
                  <a:lnTo>
                    <a:pt x="473510" y="345498"/>
                  </a:lnTo>
                  <a:lnTo>
                    <a:pt x="485348" y="342462"/>
                  </a:lnTo>
                  <a:lnTo>
                    <a:pt x="497186" y="339118"/>
                  </a:lnTo>
                  <a:lnTo>
                    <a:pt x="509024" y="335470"/>
                  </a:lnTo>
                  <a:lnTo>
                    <a:pt x="520861" y="331526"/>
                  </a:lnTo>
                  <a:lnTo>
                    <a:pt x="532699" y="327308"/>
                  </a:lnTo>
                  <a:lnTo>
                    <a:pt x="544537" y="322846"/>
                  </a:lnTo>
                  <a:lnTo>
                    <a:pt x="556375" y="318182"/>
                  </a:lnTo>
                  <a:lnTo>
                    <a:pt x="568213" y="313365"/>
                  </a:lnTo>
                  <a:lnTo>
                    <a:pt x="580050" y="308453"/>
                  </a:lnTo>
                  <a:lnTo>
                    <a:pt x="591888" y="303509"/>
                  </a:lnTo>
                  <a:lnTo>
                    <a:pt x="603726" y="298597"/>
                  </a:lnTo>
                  <a:lnTo>
                    <a:pt x="615564" y="293780"/>
                  </a:lnTo>
                  <a:lnTo>
                    <a:pt x="627401" y="289116"/>
                  </a:lnTo>
                  <a:lnTo>
                    <a:pt x="639239" y="284654"/>
                  </a:lnTo>
                  <a:lnTo>
                    <a:pt x="651077" y="280436"/>
                  </a:lnTo>
                  <a:lnTo>
                    <a:pt x="662915" y="276492"/>
                  </a:lnTo>
                  <a:lnTo>
                    <a:pt x="674752" y="272844"/>
                  </a:lnTo>
                  <a:lnTo>
                    <a:pt x="686590" y="269500"/>
                  </a:lnTo>
                  <a:lnTo>
                    <a:pt x="698428" y="266463"/>
                  </a:lnTo>
                  <a:lnTo>
                    <a:pt x="710266" y="263727"/>
                  </a:lnTo>
                  <a:lnTo>
                    <a:pt x="722104" y="261280"/>
                  </a:lnTo>
                  <a:lnTo>
                    <a:pt x="733941" y="259104"/>
                  </a:lnTo>
                  <a:lnTo>
                    <a:pt x="745779" y="257182"/>
                  </a:lnTo>
                  <a:lnTo>
                    <a:pt x="757617" y="255491"/>
                  </a:lnTo>
                  <a:lnTo>
                    <a:pt x="769455" y="254012"/>
                  </a:lnTo>
                  <a:lnTo>
                    <a:pt x="781292" y="252722"/>
                  </a:lnTo>
                  <a:lnTo>
                    <a:pt x="793130" y="251601"/>
                  </a:lnTo>
                  <a:lnTo>
                    <a:pt x="804968" y="250631"/>
                  </a:lnTo>
                  <a:lnTo>
                    <a:pt x="816806" y="249792"/>
                  </a:lnTo>
                  <a:lnTo>
                    <a:pt x="828643" y="249068"/>
                  </a:lnTo>
                  <a:lnTo>
                    <a:pt x="840481" y="248446"/>
                  </a:lnTo>
                  <a:lnTo>
                    <a:pt x="852319" y="247911"/>
                  </a:lnTo>
                  <a:lnTo>
                    <a:pt x="864157" y="247452"/>
                  </a:lnTo>
                  <a:lnTo>
                    <a:pt x="875995" y="247059"/>
                  </a:lnTo>
                  <a:lnTo>
                    <a:pt x="887832" y="246723"/>
                  </a:lnTo>
                  <a:lnTo>
                    <a:pt x="899670" y="246435"/>
                  </a:lnTo>
                  <a:lnTo>
                    <a:pt x="911508" y="246189"/>
                  </a:lnTo>
                  <a:lnTo>
                    <a:pt x="923346" y="245979"/>
                  </a:lnTo>
                  <a:lnTo>
                    <a:pt x="935183" y="245800"/>
                  </a:lnTo>
                  <a:lnTo>
                    <a:pt x="947021" y="245647"/>
                  </a:lnTo>
                  <a:lnTo>
                    <a:pt x="958859" y="245517"/>
                  </a:lnTo>
                  <a:lnTo>
                    <a:pt x="970697" y="245406"/>
                  </a:lnTo>
                  <a:lnTo>
                    <a:pt x="982534" y="245311"/>
                  </a:lnTo>
                  <a:lnTo>
                    <a:pt x="994372" y="245230"/>
                  </a:lnTo>
                  <a:lnTo>
                    <a:pt x="1006210" y="245162"/>
                  </a:lnTo>
                  <a:lnTo>
                    <a:pt x="1018048" y="245103"/>
                  </a:lnTo>
                  <a:lnTo>
                    <a:pt x="1029886" y="245053"/>
                  </a:lnTo>
                  <a:lnTo>
                    <a:pt x="1041723" y="245011"/>
                  </a:lnTo>
                  <a:lnTo>
                    <a:pt x="1053561" y="244975"/>
                  </a:lnTo>
                  <a:lnTo>
                    <a:pt x="1065399" y="244944"/>
                  </a:lnTo>
                  <a:lnTo>
                    <a:pt x="1077237" y="244918"/>
                  </a:lnTo>
                  <a:lnTo>
                    <a:pt x="1089074" y="244895"/>
                  </a:lnTo>
                  <a:lnTo>
                    <a:pt x="1100912" y="244876"/>
                  </a:lnTo>
                  <a:lnTo>
                    <a:pt x="1112750" y="244860"/>
                  </a:lnTo>
                  <a:lnTo>
                    <a:pt x="1124588" y="244847"/>
                  </a:lnTo>
                  <a:lnTo>
                    <a:pt x="1136426" y="244835"/>
                  </a:lnTo>
                  <a:lnTo>
                    <a:pt x="1148263" y="244825"/>
                  </a:lnTo>
                  <a:lnTo>
                    <a:pt x="1160101" y="244817"/>
                  </a:lnTo>
                  <a:lnTo>
                    <a:pt x="1171939" y="244809"/>
                  </a:lnTo>
                  <a:lnTo>
                    <a:pt x="1171939" y="244768"/>
                  </a:lnTo>
                  <a:lnTo>
                    <a:pt x="1183777" y="244768"/>
                  </a:lnTo>
                  <a:lnTo>
                    <a:pt x="1195614" y="244768"/>
                  </a:lnTo>
                  <a:lnTo>
                    <a:pt x="1207452" y="244768"/>
                  </a:lnTo>
                  <a:lnTo>
                    <a:pt x="1219290" y="244768"/>
                  </a:lnTo>
                  <a:lnTo>
                    <a:pt x="1231128" y="244768"/>
                  </a:lnTo>
                  <a:lnTo>
                    <a:pt x="1242965" y="244768"/>
                  </a:lnTo>
                  <a:lnTo>
                    <a:pt x="1254803" y="244768"/>
                  </a:lnTo>
                  <a:lnTo>
                    <a:pt x="1266641" y="244768"/>
                  </a:lnTo>
                  <a:lnTo>
                    <a:pt x="1278479" y="244768"/>
                  </a:lnTo>
                  <a:lnTo>
                    <a:pt x="1290317" y="244768"/>
                  </a:lnTo>
                  <a:lnTo>
                    <a:pt x="1302154" y="244768"/>
                  </a:lnTo>
                  <a:lnTo>
                    <a:pt x="1313992" y="244768"/>
                  </a:lnTo>
                  <a:lnTo>
                    <a:pt x="1325830" y="244768"/>
                  </a:lnTo>
                  <a:lnTo>
                    <a:pt x="1337668" y="244768"/>
                  </a:lnTo>
                  <a:lnTo>
                    <a:pt x="1349505" y="244768"/>
                  </a:lnTo>
                  <a:lnTo>
                    <a:pt x="1361343" y="244768"/>
                  </a:lnTo>
                  <a:lnTo>
                    <a:pt x="1373181" y="244768"/>
                  </a:lnTo>
                  <a:lnTo>
                    <a:pt x="1385019" y="244768"/>
                  </a:lnTo>
                  <a:lnTo>
                    <a:pt x="1396856" y="244768"/>
                  </a:lnTo>
                  <a:lnTo>
                    <a:pt x="1408694" y="244768"/>
                  </a:lnTo>
                  <a:lnTo>
                    <a:pt x="1420532" y="244768"/>
                  </a:lnTo>
                  <a:lnTo>
                    <a:pt x="1432370" y="244768"/>
                  </a:lnTo>
                  <a:lnTo>
                    <a:pt x="1444208" y="244768"/>
                  </a:lnTo>
                  <a:lnTo>
                    <a:pt x="1456045" y="244768"/>
                  </a:lnTo>
                  <a:lnTo>
                    <a:pt x="1467883" y="244768"/>
                  </a:lnTo>
                  <a:lnTo>
                    <a:pt x="1479721" y="244768"/>
                  </a:lnTo>
                  <a:lnTo>
                    <a:pt x="1491559" y="244768"/>
                  </a:lnTo>
                  <a:lnTo>
                    <a:pt x="1503396" y="244768"/>
                  </a:lnTo>
                  <a:lnTo>
                    <a:pt x="1515234" y="244768"/>
                  </a:lnTo>
                  <a:lnTo>
                    <a:pt x="1527072" y="244768"/>
                  </a:lnTo>
                  <a:lnTo>
                    <a:pt x="1538910" y="244768"/>
                  </a:lnTo>
                  <a:lnTo>
                    <a:pt x="1550748" y="244768"/>
                  </a:lnTo>
                  <a:lnTo>
                    <a:pt x="1562585" y="244768"/>
                  </a:lnTo>
                  <a:lnTo>
                    <a:pt x="1574423" y="244768"/>
                  </a:lnTo>
                  <a:lnTo>
                    <a:pt x="1586261" y="244768"/>
                  </a:lnTo>
                  <a:lnTo>
                    <a:pt x="1598099" y="244768"/>
                  </a:lnTo>
                  <a:lnTo>
                    <a:pt x="1609936" y="244768"/>
                  </a:lnTo>
                  <a:lnTo>
                    <a:pt x="1621774" y="244768"/>
                  </a:lnTo>
                  <a:lnTo>
                    <a:pt x="1633612" y="244768"/>
                  </a:lnTo>
                  <a:lnTo>
                    <a:pt x="1645450" y="244768"/>
                  </a:lnTo>
                  <a:lnTo>
                    <a:pt x="1657287" y="244768"/>
                  </a:lnTo>
                  <a:lnTo>
                    <a:pt x="1669125" y="244768"/>
                  </a:lnTo>
                  <a:lnTo>
                    <a:pt x="1680963" y="244768"/>
                  </a:lnTo>
                  <a:lnTo>
                    <a:pt x="1692801" y="244768"/>
                  </a:lnTo>
                  <a:lnTo>
                    <a:pt x="1704639" y="244768"/>
                  </a:lnTo>
                  <a:lnTo>
                    <a:pt x="1716476" y="244768"/>
                  </a:lnTo>
                  <a:lnTo>
                    <a:pt x="1728314" y="244768"/>
                  </a:lnTo>
                  <a:lnTo>
                    <a:pt x="1740152" y="244768"/>
                  </a:lnTo>
                  <a:lnTo>
                    <a:pt x="1751990" y="244768"/>
                  </a:lnTo>
                  <a:lnTo>
                    <a:pt x="1763827" y="244768"/>
                  </a:lnTo>
                  <a:lnTo>
                    <a:pt x="1775665" y="244768"/>
                  </a:lnTo>
                  <a:lnTo>
                    <a:pt x="1787503" y="244768"/>
                  </a:lnTo>
                  <a:lnTo>
                    <a:pt x="1799341" y="244768"/>
                  </a:lnTo>
                  <a:lnTo>
                    <a:pt x="1811178" y="244768"/>
                  </a:lnTo>
                  <a:lnTo>
                    <a:pt x="1823016" y="244768"/>
                  </a:lnTo>
                  <a:lnTo>
                    <a:pt x="1834854" y="244768"/>
                  </a:lnTo>
                  <a:lnTo>
                    <a:pt x="1846692" y="244768"/>
                  </a:lnTo>
                  <a:lnTo>
                    <a:pt x="1858530" y="244768"/>
                  </a:lnTo>
                  <a:lnTo>
                    <a:pt x="1870367" y="244768"/>
                  </a:lnTo>
                  <a:lnTo>
                    <a:pt x="1882205" y="244768"/>
                  </a:lnTo>
                  <a:lnTo>
                    <a:pt x="1894043" y="244768"/>
                  </a:lnTo>
                  <a:lnTo>
                    <a:pt x="1905881" y="244768"/>
                  </a:lnTo>
                  <a:lnTo>
                    <a:pt x="1917718" y="244768"/>
                  </a:lnTo>
                  <a:lnTo>
                    <a:pt x="1929556" y="244768"/>
                  </a:lnTo>
                  <a:lnTo>
                    <a:pt x="1941394" y="244768"/>
                  </a:lnTo>
                  <a:lnTo>
                    <a:pt x="1953232" y="244768"/>
                  </a:lnTo>
                  <a:lnTo>
                    <a:pt x="1965069" y="244768"/>
                  </a:lnTo>
                  <a:lnTo>
                    <a:pt x="1976907" y="244768"/>
                  </a:lnTo>
                  <a:lnTo>
                    <a:pt x="1988745" y="244768"/>
                  </a:lnTo>
                  <a:lnTo>
                    <a:pt x="2000583" y="244768"/>
                  </a:lnTo>
                  <a:lnTo>
                    <a:pt x="2012421" y="244768"/>
                  </a:lnTo>
                  <a:lnTo>
                    <a:pt x="2024258" y="244768"/>
                  </a:lnTo>
                  <a:lnTo>
                    <a:pt x="2036096" y="244768"/>
                  </a:lnTo>
                  <a:lnTo>
                    <a:pt x="2047934" y="244768"/>
                  </a:lnTo>
                  <a:lnTo>
                    <a:pt x="2059772" y="244768"/>
                  </a:lnTo>
                  <a:lnTo>
                    <a:pt x="2071609" y="244768"/>
                  </a:lnTo>
                  <a:lnTo>
                    <a:pt x="2083447" y="244768"/>
                  </a:lnTo>
                  <a:lnTo>
                    <a:pt x="2095285" y="244768"/>
                  </a:lnTo>
                  <a:lnTo>
                    <a:pt x="2107123" y="244768"/>
                  </a:lnTo>
                  <a:lnTo>
                    <a:pt x="2118961" y="244768"/>
                  </a:lnTo>
                  <a:lnTo>
                    <a:pt x="2130798" y="244768"/>
                  </a:lnTo>
                  <a:lnTo>
                    <a:pt x="2142636" y="244768"/>
                  </a:lnTo>
                  <a:lnTo>
                    <a:pt x="2154474" y="244768"/>
                  </a:lnTo>
                  <a:lnTo>
                    <a:pt x="2166312" y="244768"/>
                  </a:lnTo>
                  <a:lnTo>
                    <a:pt x="2178149" y="244768"/>
                  </a:lnTo>
                  <a:lnTo>
                    <a:pt x="2189987" y="244768"/>
                  </a:lnTo>
                  <a:lnTo>
                    <a:pt x="2201825" y="244768"/>
                  </a:lnTo>
                  <a:lnTo>
                    <a:pt x="2213663" y="244768"/>
                  </a:lnTo>
                  <a:lnTo>
                    <a:pt x="2225500" y="244768"/>
                  </a:lnTo>
                  <a:lnTo>
                    <a:pt x="2237338" y="244768"/>
                  </a:lnTo>
                  <a:lnTo>
                    <a:pt x="2249176" y="244768"/>
                  </a:lnTo>
                  <a:lnTo>
                    <a:pt x="2261014" y="244768"/>
                  </a:lnTo>
                  <a:lnTo>
                    <a:pt x="2272852" y="244768"/>
                  </a:lnTo>
                  <a:lnTo>
                    <a:pt x="2284689" y="244768"/>
                  </a:lnTo>
                  <a:lnTo>
                    <a:pt x="2296527" y="244768"/>
                  </a:lnTo>
                  <a:lnTo>
                    <a:pt x="2308365" y="244768"/>
                  </a:lnTo>
                  <a:lnTo>
                    <a:pt x="2320203" y="244768"/>
                  </a:lnTo>
                  <a:lnTo>
                    <a:pt x="2332040" y="244768"/>
                  </a:lnTo>
                  <a:lnTo>
                    <a:pt x="2343878" y="244768"/>
                  </a:lnTo>
                  <a:lnTo>
                    <a:pt x="2343878" y="244686"/>
                  </a:lnTo>
                  <a:lnTo>
                    <a:pt x="2355716" y="244672"/>
                  </a:lnTo>
                  <a:lnTo>
                    <a:pt x="2367554" y="244655"/>
                  </a:lnTo>
                  <a:lnTo>
                    <a:pt x="2379391" y="244635"/>
                  </a:lnTo>
                  <a:lnTo>
                    <a:pt x="2391229" y="244612"/>
                  </a:lnTo>
                  <a:lnTo>
                    <a:pt x="2403067" y="244584"/>
                  </a:lnTo>
                  <a:lnTo>
                    <a:pt x="2414905" y="244552"/>
                  </a:lnTo>
                  <a:lnTo>
                    <a:pt x="2426743" y="244514"/>
                  </a:lnTo>
                  <a:lnTo>
                    <a:pt x="2438580" y="244469"/>
                  </a:lnTo>
                  <a:lnTo>
                    <a:pt x="2450418" y="244417"/>
                  </a:lnTo>
                  <a:lnTo>
                    <a:pt x="2462256" y="244355"/>
                  </a:lnTo>
                  <a:lnTo>
                    <a:pt x="2474094" y="244283"/>
                  </a:lnTo>
                  <a:lnTo>
                    <a:pt x="2485931" y="244198"/>
                  </a:lnTo>
                  <a:lnTo>
                    <a:pt x="2497769" y="244099"/>
                  </a:lnTo>
                  <a:lnTo>
                    <a:pt x="2509607" y="243982"/>
                  </a:lnTo>
                  <a:lnTo>
                    <a:pt x="2521445" y="243844"/>
                  </a:lnTo>
                  <a:lnTo>
                    <a:pt x="2533283" y="243683"/>
                  </a:lnTo>
                  <a:lnTo>
                    <a:pt x="2545120" y="243493"/>
                  </a:lnTo>
                  <a:lnTo>
                    <a:pt x="2556958" y="243271"/>
                  </a:lnTo>
                  <a:lnTo>
                    <a:pt x="2568796" y="243010"/>
                  </a:lnTo>
                  <a:lnTo>
                    <a:pt x="2580634" y="242705"/>
                  </a:lnTo>
                  <a:lnTo>
                    <a:pt x="2592471" y="242346"/>
                  </a:lnTo>
                  <a:lnTo>
                    <a:pt x="2604309" y="241926"/>
                  </a:lnTo>
                  <a:lnTo>
                    <a:pt x="2616147" y="241434"/>
                  </a:lnTo>
                  <a:lnTo>
                    <a:pt x="2627985" y="240859"/>
                  </a:lnTo>
                  <a:lnTo>
                    <a:pt x="2639822" y="240186"/>
                  </a:lnTo>
                  <a:lnTo>
                    <a:pt x="2651660" y="239400"/>
                  </a:lnTo>
                  <a:lnTo>
                    <a:pt x="2663498" y="238483"/>
                  </a:lnTo>
                  <a:lnTo>
                    <a:pt x="2675336" y="237413"/>
                  </a:lnTo>
                  <a:lnTo>
                    <a:pt x="2687174" y="236168"/>
                  </a:lnTo>
                  <a:lnTo>
                    <a:pt x="2699011" y="234722"/>
                  </a:lnTo>
                  <a:lnTo>
                    <a:pt x="2710849" y="233044"/>
                  </a:lnTo>
                  <a:lnTo>
                    <a:pt x="2722687" y="231102"/>
                  </a:lnTo>
                  <a:lnTo>
                    <a:pt x="2734525" y="228860"/>
                  </a:lnTo>
                  <a:lnTo>
                    <a:pt x="2746362" y="226281"/>
                  </a:lnTo>
                  <a:lnTo>
                    <a:pt x="2758200" y="223322"/>
                  </a:lnTo>
                  <a:lnTo>
                    <a:pt x="2770038" y="219942"/>
                  </a:lnTo>
                  <a:lnTo>
                    <a:pt x="2781876" y="216097"/>
                  </a:lnTo>
                  <a:lnTo>
                    <a:pt x="2793713" y="211746"/>
                  </a:lnTo>
                  <a:lnTo>
                    <a:pt x="2805551" y="206850"/>
                  </a:lnTo>
                  <a:lnTo>
                    <a:pt x="2817389" y="201378"/>
                  </a:lnTo>
                  <a:lnTo>
                    <a:pt x="2829227" y="195304"/>
                  </a:lnTo>
                  <a:lnTo>
                    <a:pt x="2841065" y="188618"/>
                  </a:lnTo>
                  <a:lnTo>
                    <a:pt x="2852902" y="181321"/>
                  </a:lnTo>
                  <a:lnTo>
                    <a:pt x="2864740" y="173434"/>
                  </a:lnTo>
                  <a:lnTo>
                    <a:pt x="2876578" y="164997"/>
                  </a:lnTo>
                  <a:lnTo>
                    <a:pt x="2888416" y="156074"/>
                  </a:lnTo>
                  <a:lnTo>
                    <a:pt x="2900253" y="146744"/>
                  </a:lnTo>
                  <a:lnTo>
                    <a:pt x="2912091" y="137110"/>
                  </a:lnTo>
                  <a:lnTo>
                    <a:pt x="2923929" y="127287"/>
                  </a:lnTo>
                  <a:lnTo>
                    <a:pt x="2935767" y="117399"/>
                  </a:lnTo>
                  <a:lnTo>
                    <a:pt x="2947604" y="107576"/>
                  </a:lnTo>
                  <a:lnTo>
                    <a:pt x="2959442" y="97941"/>
                  </a:lnTo>
                  <a:lnTo>
                    <a:pt x="2971280" y="88612"/>
                  </a:lnTo>
                  <a:lnTo>
                    <a:pt x="2983118" y="79688"/>
                  </a:lnTo>
                  <a:lnTo>
                    <a:pt x="2994956" y="71252"/>
                  </a:lnTo>
                  <a:lnTo>
                    <a:pt x="3006793" y="63365"/>
                  </a:lnTo>
                  <a:lnTo>
                    <a:pt x="3018631" y="56068"/>
                  </a:lnTo>
                  <a:lnTo>
                    <a:pt x="3030469" y="49381"/>
                  </a:lnTo>
                  <a:lnTo>
                    <a:pt x="3042307" y="43308"/>
                  </a:lnTo>
                  <a:lnTo>
                    <a:pt x="3054144" y="37835"/>
                  </a:lnTo>
                  <a:lnTo>
                    <a:pt x="3065982" y="32940"/>
                  </a:lnTo>
                  <a:lnTo>
                    <a:pt x="3077820" y="28589"/>
                  </a:lnTo>
                  <a:lnTo>
                    <a:pt x="3089658" y="24744"/>
                  </a:lnTo>
                  <a:lnTo>
                    <a:pt x="3101496" y="21364"/>
                  </a:lnTo>
                  <a:lnTo>
                    <a:pt x="3113333" y="18405"/>
                  </a:lnTo>
                  <a:lnTo>
                    <a:pt x="3125171" y="15825"/>
                  </a:lnTo>
                  <a:lnTo>
                    <a:pt x="3137009" y="13584"/>
                  </a:lnTo>
                  <a:lnTo>
                    <a:pt x="3148847" y="11642"/>
                  </a:lnTo>
                  <a:lnTo>
                    <a:pt x="3160684" y="9964"/>
                  </a:lnTo>
                  <a:lnTo>
                    <a:pt x="3172522" y="8517"/>
                  </a:lnTo>
                  <a:lnTo>
                    <a:pt x="3184360" y="7273"/>
                  </a:lnTo>
                  <a:lnTo>
                    <a:pt x="3196198" y="6203"/>
                  </a:lnTo>
                  <a:lnTo>
                    <a:pt x="3208035" y="5286"/>
                  </a:lnTo>
                  <a:lnTo>
                    <a:pt x="3219873" y="4500"/>
                  </a:lnTo>
                  <a:lnTo>
                    <a:pt x="3231711" y="3827"/>
                  </a:lnTo>
                  <a:lnTo>
                    <a:pt x="3243549" y="3251"/>
                  </a:lnTo>
                  <a:lnTo>
                    <a:pt x="3255387" y="2759"/>
                  </a:lnTo>
                  <a:lnTo>
                    <a:pt x="3267224" y="2340"/>
                  </a:lnTo>
                  <a:lnTo>
                    <a:pt x="3279062" y="1981"/>
                  </a:lnTo>
                  <a:lnTo>
                    <a:pt x="3290900" y="1675"/>
                  </a:lnTo>
                  <a:lnTo>
                    <a:pt x="3302738" y="1415"/>
                  </a:lnTo>
                  <a:lnTo>
                    <a:pt x="3314575" y="1192"/>
                  </a:lnTo>
                  <a:lnTo>
                    <a:pt x="3326413" y="1003"/>
                  </a:lnTo>
                  <a:lnTo>
                    <a:pt x="3338251" y="842"/>
                  </a:lnTo>
                  <a:lnTo>
                    <a:pt x="3350089" y="704"/>
                  </a:lnTo>
                  <a:lnTo>
                    <a:pt x="3361926" y="587"/>
                  </a:lnTo>
                  <a:lnTo>
                    <a:pt x="3373764" y="487"/>
                  </a:lnTo>
                  <a:lnTo>
                    <a:pt x="3385602" y="402"/>
                  </a:lnTo>
                  <a:lnTo>
                    <a:pt x="3397440" y="330"/>
                  </a:lnTo>
                  <a:lnTo>
                    <a:pt x="3409278" y="269"/>
                  </a:lnTo>
                  <a:lnTo>
                    <a:pt x="3421115" y="216"/>
                  </a:lnTo>
                  <a:lnTo>
                    <a:pt x="3432953" y="172"/>
                  </a:lnTo>
                  <a:lnTo>
                    <a:pt x="3444791" y="134"/>
                  </a:lnTo>
                  <a:lnTo>
                    <a:pt x="3456629" y="102"/>
                  </a:lnTo>
                  <a:lnTo>
                    <a:pt x="3468466" y="74"/>
                  </a:lnTo>
                  <a:lnTo>
                    <a:pt x="3480304" y="51"/>
                  </a:lnTo>
                  <a:lnTo>
                    <a:pt x="3492142" y="31"/>
                  </a:lnTo>
                  <a:lnTo>
                    <a:pt x="3503980" y="14"/>
                  </a:lnTo>
                  <a:lnTo>
                    <a:pt x="3515818" y="0"/>
                  </a:lnTo>
                  <a:lnTo>
                    <a:pt x="3515818" y="82"/>
                  </a:lnTo>
                  <a:lnTo>
                    <a:pt x="3527655" y="110"/>
                  </a:lnTo>
                  <a:lnTo>
                    <a:pt x="3539493" y="144"/>
                  </a:lnTo>
                  <a:lnTo>
                    <a:pt x="3551331" y="184"/>
                  </a:lnTo>
                  <a:lnTo>
                    <a:pt x="3563169" y="231"/>
                  </a:lnTo>
                  <a:lnTo>
                    <a:pt x="3575006" y="286"/>
                  </a:lnTo>
                  <a:lnTo>
                    <a:pt x="3586844" y="350"/>
                  </a:lnTo>
                  <a:lnTo>
                    <a:pt x="3598682" y="426"/>
                  </a:lnTo>
                  <a:lnTo>
                    <a:pt x="3610520" y="515"/>
                  </a:lnTo>
                  <a:lnTo>
                    <a:pt x="3622357" y="620"/>
                  </a:lnTo>
                  <a:lnTo>
                    <a:pt x="3634195" y="743"/>
                  </a:lnTo>
                  <a:lnTo>
                    <a:pt x="3646033" y="887"/>
                  </a:lnTo>
                  <a:lnTo>
                    <a:pt x="3657871" y="1057"/>
                  </a:lnTo>
                  <a:lnTo>
                    <a:pt x="3669709" y="1257"/>
                  </a:lnTo>
                  <a:lnTo>
                    <a:pt x="3681546" y="1491"/>
                  </a:lnTo>
                  <a:lnTo>
                    <a:pt x="3693384" y="1766"/>
                  </a:lnTo>
                  <a:lnTo>
                    <a:pt x="3705222" y="2088"/>
                  </a:lnTo>
                  <a:lnTo>
                    <a:pt x="3717060" y="2467"/>
                  </a:lnTo>
                  <a:lnTo>
                    <a:pt x="3728897" y="2912"/>
                  </a:lnTo>
                  <a:lnTo>
                    <a:pt x="3740735" y="3433"/>
                  </a:lnTo>
                  <a:lnTo>
                    <a:pt x="3752573" y="4045"/>
                  </a:lnTo>
                  <a:lnTo>
                    <a:pt x="3764411" y="4762"/>
                  </a:lnTo>
                  <a:lnTo>
                    <a:pt x="3776248" y="5602"/>
                  </a:lnTo>
                  <a:lnTo>
                    <a:pt x="3788086" y="6585"/>
                  </a:lnTo>
                  <a:lnTo>
                    <a:pt x="3799924" y="7736"/>
                  </a:lnTo>
                  <a:lnTo>
                    <a:pt x="3811762" y="9082"/>
                  </a:lnTo>
                  <a:lnTo>
                    <a:pt x="3823600" y="10654"/>
                  </a:lnTo>
                  <a:lnTo>
                    <a:pt x="3835437" y="12489"/>
                  </a:lnTo>
                  <a:lnTo>
                    <a:pt x="3847275" y="14628"/>
                  </a:lnTo>
                  <a:lnTo>
                    <a:pt x="3859113" y="17117"/>
                  </a:lnTo>
                  <a:lnTo>
                    <a:pt x="3870951" y="20011"/>
                  </a:lnTo>
                  <a:lnTo>
                    <a:pt x="3882788" y="23366"/>
                  </a:lnTo>
                  <a:lnTo>
                    <a:pt x="3894626" y="27250"/>
                  </a:lnTo>
                  <a:lnTo>
                    <a:pt x="3906464" y="31733"/>
                  </a:lnTo>
                  <a:lnTo>
                    <a:pt x="3918302" y="36892"/>
                  </a:lnTo>
                  <a:lnTo>
                    <a:pt x="3930139" y="42810"/>
                  </a:lnTo>
                  <a:lnTo>
                    <a:pt x="3941977" y="49571"/>
                  </a:lnTo>
                  <a:lnTo>
                    <a:pt x="3953815" y="57261"/>
                  </a:lnTo>
                  <a:lnTo>
                    <a:pt x="3965653" y="65962"/>
                  </a:lnTo>
                  <a:lnTo>
                    <a:pt x="3977491" y="75753"/>
                  </a:lnTo>
                  <a:lnTo>
                    <a:pt x="3989328" y="86698"/>
                  </a:lnTo>
                  <a:lnTo>
                    <a:pt x="4001166" y="98845"/>
                  </a:lnTo>
                  <a:lnTo>
                    <a:pt x="4013004" y="112219"/>
                  </a:lnTo>
                  <a:lnTo>
                    <a:pt x="4024842" y="126813"/>
                  </a:lnTo>
                  <a:lnTo>
                    <a:pt x="4036679" y="142587"/>
                  </a:lnTo>
                  <a:lnTo>
                    <a:pt x="4048517" y="159459"/>
                  </a:lnTo>
                  <a:lnTo>
                    <a:pt x="4060355" y="177307"/>
                  </a:lnTo>
                  <a:lnTo>
                    <a:pt x="4072193" y="195966"/>
                  </a:lnTo>
                  <a:lnTo>
                    <a:pt x="4084031" y="215234"/>
                  </a:lnTo>
                  <a:lnTo>
                    <a:pt x="4095868" y="234881"/>
                  </a:lnTo>
                  <a:lnTo>
                    <a:pt x="4107706" y="254656"/>
                  </a:lnTo>
                  <a:lnTo>
                    <a:pt x="4119544" y="274303"/>
                  </a:lnTo>
                  <a:lnTo>
                    <a:pt x="4131382" y="293571"/>
                  </a:lnTo>
                  <a:lnTo>
                    <a:pt x="4143219" y="312230"/>
                  </a:lnTo>
                  <a:lnTo>
                    <a:pt x="4155057" y="330077"/>
                  </a:lnTo>
                  <a:lnTo>
                    <a:pt x="4166895" y="346950"/>
                  </a:lnTo>
                  <a:lnTo>
                    <a:pt x="4178733" y="362724"/>
                  </a:lnTo>
                  <a:lnTo>
                    <a:pt x="4190570" y="377318"/>
                  </a:lnTo>
                  <a:lnTo>
                    <a:pt x="4202408" y="390691"/>
                  </a:lnTo>
                  <a:lnTo>
                    <a:pt x="4214246" y="402838"/>
                  </a:lnTo>
                  <a:lnTo>
                    <a:pt x="4226084" y="413783"/>
                  </a:lnTo>
                  <a:lnTo>
                    <a:pt x="4237922" y="423574"/>
                  </a:lnTo>
                  <a:lnTo>
                    <a:pt x="4249759" y="432276"/>
                  </a:lnTo>
                  <a:lnTo>
                    <a:pt x="4261597" y="439966"/>
                  </a:lnTo>
                  <a:lnTo>
                    <a:pt x="4273435" y="446727"/>
                  </a:lnTo>
                  <a:lnTo>
                    <a:pt x="4285273" y="452644"/>
                  </a:lnTo>
                  <a:lnTo>
                    <a:pt x="4297110" y="457804"/>
                  </a:lnTo>
                  <a:lnTo>
                    <a:pt x="4308948" y="462286"/>
                  </a:lnTo>
                  <a:lnTo>
                    <a:pt x="4320786" y="466170"/>
                  </a:lnTo>
                  <a:lnTo>
                    <a:pt x="4332624" y="469526"/>
                  </a:lnTo>
                  <a:lnTo>
                    <a:pt x="4344461" y="472419"/>
                  </a:lnTo>
                  <a:lnTo>
                    <a:pt x="4356299" y="474909"/>
                  </a:lnTo>
                  <a:lnTo>
                    <a:pt x="4368137" y="477048"/>
                  </a:lnTo>
                  <a:lnTo>
                    <a:pt x="4379975" y="478883"/>
                  </a:lnTo>
                  <a:lnTo>
                    <a:pt x="4391813" y="480455"/>
                  </a:lnTo>
                  <a:lnTo>
                    <a:pt x="4403650" y="481801"/>
                  </a:lnTo>
                  <a:lnTo>
                    <a:pt x="4415488" y="482952"/>
                  </a:lnTo>
                  <a:lnTo>
                    <a:pt x="4427326" y="483935"/>
                  </a:lnTo>
                  <a:lnTo>
                    <a:pt x="4439164" y="484775"/>
                  </a:lnTo>
                  <a:lnTo>
                    <a:pt x="4451001" y="485492"/>
                  </a:lnTo>
                  <a:lnTo>
                    <a:pt x="4462839" y="486103"/>
                  </a:lnTo>
                  <a:lnTo>
                    <a:pt x="4474677" y="486625"/>
                  </a:lnTo>
                  <a:lnTo>
                    <a:pt x="4486515" y="487069"/>
                  </a:lnTo>
                  <a:lnTo>
                    <a:pt x="4498352" y="487448"/>
                  </a:lnTo>
                  <a:lnTo>
                    <a:pt x="4510190" y="487771"/>
                  </a:lnTo>
                  <a:lnTo>
                    <a:pt x="4522028" y="488046"/>
                  </a:lnTo>
                  <a:lnTo>
                    <a:pt x="4533866" y="488280"/>
                  </a:lnTo>
                  <a:lnTo>
                    <a:pt x="4545704" y="488479"/>
                  </a:lnTo>
                  <a:lnTo>
                    <a:pt x="4557541" y="488649"/>
                  </a:lnTo>
                  <a:lnTo>
                    <a:pt x="4569379" y="488794"/>
                  </a:lnTo>
                  <a:lnTo>
                    <a:pt x="4581217" y="488917"/>
                  </a:lnTo>
                  <a:lnTo>
                    <a:pt x="4593055" y="489021"/>
                  </a:lnTo>
                  <a:lnTo>
                    <a:pt x="4604892" y="489110"/>
                  </a:lnTo>
                  <a:lnTo>
                    <a:pt x="4616730" y="489186"/>
                  </a:lnTo>
                  <a:lnTo>
                    <a:pt x="4628568" y="489251"/>
                  </a:lnTo>
                  <a:lnTo>
                    <a:pt x="4640406" y="489306"/>
                  </a:lnTo>
                  <a:lnTo>
                    <a:pt x="4652244" y="489352"/>
                  </a:lnTo>
                  <a:lnTo>
                    <a:pt x="4664081" y="489392"/>
                  </a:lnTo>
                  <a:lnTo>
                    <a:pt x="4675919" y="489426"/>
                  </a:lnTo>
                  <a:lnTo>
                    <a:pt x="4687757" y="489455"/>
                  </a:lnTo>
                </a:path>
              </a:pathLst>
            </a:custGeom>
            <a:ln w="40651" cap="flat">
              <a:solidFill>
                <a:srgbClr val="E8E8E8">
                  <a:alpha val="100000"/>
                </a:srgbClr>
              </a:solidFill>
              <a:prstDash val="solid"/>
              <a:round/>
            </a:ln>
          </p:spPr>
          <p:txBody>
            <a:bodyPr/>
            <a:lstStyle/>
            <a:p/>
          </p:txBody>
        </p:sp>
        <p:sp>
          <p:nvSpPr>
            <p:cNvPr id="54" name="pl54"/>
            <p:cNvSpPr/>
            <p:nvPr/>
          </p:nvSpPr>
          <p:spPr>
            <a:xfrm>
              <a:off x="2482252" y="3843320"/>
              <a:ext cx="4687757" cy="367235"/>
            </a:xfrm>
            <a:custGeom>
              <a:avLst/>
              <a:pathLst>
                <a:path w="4687757" h="367235">
                  <a:moveTo>
                    <a:pt x="0" y="367112"/>
                  </a:moveTo>
                  <a:lnTo>
                    <a:pt x="11837" y="367090"/>
                  </a:lnTo>
                  <a:lnTo>
                    <a:pt x="23675" y="367065"/>
                  </a:lnTo>
                  <a:lnTo>
                    <a:pt x="35513" y="367035"/>
                  </a:lnTo>
                  <a:lnTo>
                    <a:pt x="47351" y="367000"/>
                  </a:lnTo>
                  <a:lnTo>
                    <a:pt x="59188" y="366959"/>
                  </a:lnTo>
                  <a:lnTo>
                    <a:pt x="71026" y="366910"/>
                  </a:lnTo>
                  <a:lnTo>
                    <a:pt x="82864" y="366853"/>
                  </a:lnTo>
                  <a:lnTo>
                    <a:pt x="94702" y="366786"/>
                  </a:lnTo>
                  <a:lnTo>
                    <a:pt x="106539" y="366708"/>
                  </a:lnTo>
                  <a:lnTo>
                    <a:pt x="118377" y="366616"/>
                  </a:lnTo>
                  <a:lnTo>
                    <a:pt x="130215" y="366507"/>
                  </a:lnTo>
                  <a:lnTo>
                    <a:pt x="142053" y="366380"/>
                  </a:lnTo>
                  <a:lnTo>
                    <a:pt x="153891" y="366230"/>
                  </a:lnTo>
                  <a:lnTo>
                    <a:pt x="165728" y="366055"/>
                  </a:lnTo>
                  <a:lnTo>
                    <a:pt x="177566" y="365849"/>
                  </a:lnTo>
                  <a:lnTo>
                    <a:pt x="189404" y="365606"/>
                  </a:lnTo>
                  <a:lnTo>
                    <a:pt x="201242" y="365322"/>
                  </a:lnTo>
                  <a:lnTo>
                    <a:pt x="213079" y="364989"/>
                  </a:lnTo>
                  <a:lnTo>
                    <a:pt x="224917" y="364598"/>
                  </a:lnTo>
                  <a:lnTo>
                    <a:pt x="236755" y="364139"/>
                  </a:lnTo>
                  <a:lnTo>
                    <a:pt x="248593" y="363602"/>
                  </a:lnTo>
                  <a:lnTo>
                    <a:pt x="260430" y="362972"/>
                  </a:lnTo>
                  <a:lnTo>
                    <a:pt x="272268" y="362234"/>
                  </a:lnTo>
                  <a:lnTo>
                    <a:pt x="284106" y="361371"/>
                  </a:lnTo>
                  <a:lnTo>
                    <a:pt x="295944" y="360362"/>
                  </a:lnTo>
                  <a:lnTo>
                    <a:pt x="307782" y="359182"/>
                  </a:lnTo>
                  <a:lnTo>
                    <a:pt x="319619" y="357806"/>
                  </a:lnTo>
                  <a:lnTo>
                    <a:pt x="331457" y="356202"/>
                  </a:lnTo>
                  <a:lnTo>
                    <a:pt x="343295" y="354335"/>
                  </a:lnTo>
                  <a:lnTo>
                    <a:pt x="355133" y="352165"/>
                  </a:lnTo>
                  <a:lnTo>
                    <a:pt x="366970" y="349648"/>
                  </a:lnTo>
                  <a:lnTo>
                    <a:pt x="378808" y="346735"/>
                  </a:lnTo>
                  <a:lnTo>
                    <a:pt x="390646" y="343373"/>
                  </a:lnTo>
                  <a:lnTo>
                    <a:pt x="402484" y="339504"/>
                  </a:lnTo>
                  <a:lnTo>
                    <a:pt x="414321" y="335065"/>
                  </a:lnTo>
                  <a:lnTo>
                    <a:pt x="426159" y="329995"/>
                  </a:lnTo>
                  <a:lnTo>
                    <a:pt x="437997" y="324227"/>
                  </a:lnTo>
                  <a:lnTo>
                    <a:pt x="449835" y="317701"/>
                  </a:lnTo>
                  <a:lnTo>
                    <a:pt x="461673" y="310358"/>
                  </a:lnTo>
                  <a:lnTo>
                    <a:pt x="473510" y="302149"/>
                  </a:lnTo>
                  <a:lnTo>
                    <a:pt x="485348" y="293039"/>
                  </a:lnTo>
                  <a:lnTo>
                    <a:pt x="497186" y="283009"/>
                  </a:lnTo>
                  <a:lnTo>
                    <a:pt x="509024" y="272063"/>
                  </a:lnTo>
                  <a:lnTo>
                    <a:pt x="520861" y="260233"/>
                  </a:lnTo>
                  <a:lnTo>
                    <a:pt x="532699" y="247579"/>
                  </a:lnTo>
                  <a:lnTo>
                    <a:pt x="544537" y="234193"/>
                  </a:lnTo>
                  <a:lnTo>
                    <a:pt x="556375" y="220199"/>
                  </a:lnTo>
                  <a:lnTo>
                    <a:pt x="568213" y="205747"/>
                  </a:lnTo>
                  <a:lnTo>
                    <a:pt x="580050" y="191012"/>
                  </a:lnTo>
                  <a:lnTo>
                    <a:pt x="591888" y="176181"/>
                  </a:lnTo>
                  <a:lnTo>
                    <a:pt x="603726" y="161446"/>
                  </a:lnTo>
                  <a:lnTo>
                    <a:pt x="615564" y="146995"/>
                  </a:lnTo>
                  <a:lnTo>
                    <a:pt x="627401" y="133000"/>
                  </a:lnTo>
                  <a:lnTo>
                    <a:pt x="639239" y="119615"/>
                  </a:lnTo>
                  <a:lnTo>
                    <a:pt x="651077" y="106960"/>
                  </a:lnTo>
                  <a:lnTo>
                    <a:pt x="662915" y="95130"/>
                  </a:lnTo>
                  <a:lnTo>
                    <a:pt x="674752" y="84184"/>
                  </a:lnTo>
                  <a:lnTo>
                    <a:pt x="686590" y="74154"/>
                  </a:lnTo>
                  <a:lnTo>
                    <a:pt x="698428" y="65044"/>
                  </a:lnTo>
                  <a:lnTo>
                    <a:pt x="710266" y="56835"/>
                  </a:lnTo>
                  <a:lnTo>
                    <a:pt x="722104" y="49492"/>
                  </a:lnTo>
                  <a:lnTo>
                    <a:pt x="733941" y="42966"/>
                  </a:lnTo>
                  <a:lnTo>
                    <a:pt x="745779" y="37198"/>
                  </a:lnTo>
                  <a:lnTo>
                    <a:pt x="757617" y="32128"/>
                  </a:lnTo>
                  <a:lnTo>
                    <a:pt x="769455" y="27690"/>
                  </a:lnTo>
                  <a:lnTo>
                    <a:pt x="781292" y="23820"/>
                  </a:lnTo>
                  <a:lnTo>
                    <a:pt x="793130" y="20458"/>
                  </a:lnTo>
                  <a:lnTo>
                    <a:pt x="804968" y="17545"/>
                  </a:lnTo>
                  <a:lnTo>
                    <a:pt x="816806" y="15028"/>
                  </a:lnTo>
                  <a:lnTo>
                    <a:pt x="828643" y="12858"/>
                  </a:lnTo>
                  <a:lnTo>
                    <a:pt x="840481" y="10991"/>
                  </a:lnTo>
                  <a:lnTo>
                    <a:pt x="852319" y="9387"/>
                  </a:lnTo>
                  <a:lnTo>
                    <a:pt x="864157" y="8011"/>
                  </a:lnTo>
                  <a:lnTo>
                    <a:pt x="875995" y="6832"/>
                  </a:lnTo>
                  <a:lnTo>
                    <a:pt x="887832" y="5822"/>
                  </a:lnTo>
                  <a:lnTo>
                    <a:pt x="899670" y="4959"/>
                  </a:lnTo>
                  <a:lnTo>
                    <a:pt x="911508" y="4222"/>
                  </a:lnTo>
                  <a:lnTo>
                    <a:pt x="923346" y="3592"/>
                  </a:lnTo>
                  <a:lnTo>
                    <a:pt x="935183" y="3054"/>
                  </a:lnTo>
                  <a:lnTo>
                    <a:pt x="947021" y="2595"/>
                  </a:lnTo>
                  <a:lnTo>
                    <a:pt x="958859" y="2204"/>
                  </a:lnTo>
                  <a:lnTo>
                    <a:pt x="970697" y="1871"/>
                  </a:lnTo>
                  <a:lnTo>
                    <a:pt x="982534" y="1587"/>
                  </a:lnTo>
                  <a:lnTo>
                    <a:pt x="994372" y="1345"/>
                  </a:lnTo>
                  <a:lnTo>
                    <a:pt x="1006210" y="1138"/>
                  </a:lnTo>
                  <a:lnTo>
                    <a:pt x="1018048" y="963"/>
                  </a:lnTo>
                  <a:lnTo>
                    <a:pt x="1029886" y="813"/>
                  </a:lnTo>
                  <a:lnTo>
                    <a:pt x="1041723" y="686"/>
                  </a:lnTo>
                  <a:lnTo>
                    <a:pt x="1053561" y="578"/>
                  </a:lnTo>
                  <a:lnTo>
                    <a:pt x="1065399" y="485"/>
                  </a:lnTo>
                  <a:lnTo>
                    <a:pt x="1077237" y="407"/>
                  </a:lnTo>
                  <a:lnTo>
                    <a:pt x="1089074" y="340"/>
                  </a:lnTo>
                  <a:lnTo>
                    <a:pt x="1100912" y="283"/>
                  </a:lnTo>
                  <a:lnTo>
                    <a:pt x="1112750" y="235"/>
                  </a:lnTo>
                  <a:lnTo>
                    <a:pt x="1124588" y="193"/>
                  </a:lnTo>
                  <a:lnTo>
                    <a:pt x="1136426" y="158"/>
                  </a:lnTo>
                  <a:lnTo>
                    <a:pt x="1148263" y="129"/>
                  </a:lnTo>
                  <a:lnTo>
                    <a:pt x="1160101" y="103"/>
                  </a:lnTo>
                  <a:lnTo>
                    <a:pt x="1171939" y="82"/>
                  </a:lnTo>
                  <a:lnTo>
                    <a:pt x="1171939" y="0"/>
                  </a:lnTo>
                  <a:lnTo>
                    <a:pt x="1183777" y="7"/>
                  </a:lnTo>
                  <a:lnTo>
                    <a:pt x="1195614" y="15"/>
                  </a:lnTo>
                  <a:lnTo>
                    <a:pt x="1207452" y="25"/>
                  </a:lnTo>
                  <a:lnTo>
                    <a:pt x="1219290" y="37"/>
                  </a:lnTo>
                  <a:lnTo>
                    <a:pt x="1231128" y="51"/>
                  </a:lnTo>
                  <a:lnTo>
                    <a:pt x="1242965" y="67"/>
                  </a:lnTo>
                  <a:lnTo>
                    <a:pt x="1254803" y="86"/>
                  </a:lnTo>
                  <a:lnTo>
                    <a:pt x="1266641" y="108"/>
                  </a:lnTo>
                  <a:lnTo>
                    <a:pt x="1278479" y="134"/>
                  </a:lnTo>
                  <a:lnTo>
                    <a:pt x="1290317" y="165"/>
                  </a:lnTo>
                  <a:lnTo>
                    <a:pt x="1302154" y="201"/>
                  </a:lnTo>
                  <a:lnTo>
                    <a:pt x="1313992" y="243"/>
                  </a:lnTo>
                  <a:lnTo>
                    <a:pt x="1325830" y="293"/>
                  </a:lnTo>
                  <a:lnTo>
                    <a:pt x="1337668" y="352"/>
                  </a:lnTo>
                  <a:lnTo>
                    <a:pt x="1349505" y="421"/>
                  </a:lnTo>
                  <a:lnTo>
                    <a:pt x="1361343" y="501"/>
                  </a:lnTo>
                  <a:lnTo>
                    <a:pt x="1373181" y="596"/>
                  </a:lnTo>
                  <a:lnTo>
                    <a:pt x="1385019" y="707"/>
                  </a:lnTo>
                  <a:lnTo>
                    <a:pt x="1396856" y="837"/>
                  </a:lnTo>
                  <a:lnTo>
                    <a:pt x="1408694" y="990"/>
                  </a:lnTo>
                  <a:lnTo>
                    <a:pt x="1420532" y="1170"/>
                  </a:lnTo>
                  <a:lnTo>
                    <a:pt x="1432370" y="1379"/>
                  </a:lnTo>
                  <a:lnTo>
                    <a:pt x="1444208" y="1625"/>
                  </a:lnTo>
                  <a:lnTo>
                    <a:pt x="1456045" y="1913"/>
                  </a:lnTo>
                  <a:lnTo>
                    <a:pt x="1467883" y="2250"/>
                  </a:lnTo>
                  <a:lnTo>
                    <a:pt x="1479721" y="2643"/>
                  </a:lnTo>
                  <a:lnTo>
                    <a:pt x="1491559" y="3101"/>
                  </a:lnTo>
                  <a:lnTo>
                    <a:pt x="1503396" y="3636"/>
                  </a:lnTo>
                  <a:lnTo>
                    <a:pt x="1515234" y="4258"/>
                  </a:lnTo>
                  <a:lnTo>
                    <a:pt x="1527072" y="4982"/>
                  </a:lnTo>
                  <a:lnTo>
                    <a:pt x="1538910" y="5821"/>
                  </a:lnTo>
                  <a:lnTo>
                    <a:pt x="1550748" y="6792"/>
                  </a:lnTo>
                  <a:lnTo>
                    <a:pt x="1562585" y="7912"/>
                  </a:lnTo>
                  <a:lnTo>
                    <a:pt x="1574423" y="9202"/>
                  </a:lnTo>
                  <a:lnTo>
                    <a:pt x="1586261" y="10682"/>
                  </a:lnTo>
                  <a:lnTo>
                    <a:pt x="1598099" y="12372"/>
                  </a:lnTo>
                  <a:lnTo>
                    <a:pt x="1609936" y="14294"/>
                  </a:lnTo>
                  <a:lnTo>
                    <a:pt x="1621774" y="16470"/>
                  </a:lnTo>
                  <a:lnTo>
                    <a:pt x="1633612" y="18917"/>
                  </a:lnTo>
                  <a:lnTo>
                    <a:pt x="1645450" y="21654"/>
                  </a:lnTo>
                  <a:lnTo>
                    <a:pt x="1657287" y="24690"/>
                  </a:lnTo>
                  <a:lnTo>
                    <a:pt x="1669125" y="28034"/>
                  </a:lnTo>
                  <a:lnTo>
                    <a:pt x="1680963" y="31682"/>
                  </a:lnTo>
                  <a:lnTo>
                    <a:pt x="1692801" y="35626"/>
                  </a:lnTo>
                  <a:lnTo>
                    <a:pt x="1704639" y="39844"/>
                  </a:lnTo>
                  <a:lnTo>
                    <a:pt x="1716476" y="44306"/>
                  </a:lnTo>
                  <a:lnTo>
                    <a:pt x="1728314" y="48970"/>
                  </a:lnTo>
                  <a:lnTo>
                    <a:pt x="1740152" y="53788"/>
                  </a:lnTo>
                  <a:lnTo>
                    <a:pt x="1751990" y="58699"/>
                  </a:lnTo>
                  <a:lnTo>
                    <a:pt x="1763827" y="63643"/>
                  </a:lnTo>
                  <a:lnTo>
                    <a:pt x="1775665" y="68555"/>
                  </a:lnTo>
                  <a:lnTo>
                    <a:pt x="1787503" y="73372"/>
                  </a:lnTo>
                  <a:lnTo>
                    <a:pt x="1799341" y="78037"/>
                  </a:lnTo>
                  <a:lnTo>
                    <a:pt x="1811178" y="82498"/>
                  </a:lnTo>
                  <a:lnTo>
                    <a:pt x="1823016" y="86717"/>
                  </a:lnTo>
                  <a:lnTo>
                    <a:pt x="1834854" y="90660"/>
                  </a:lnTo>
                  <a:lnTo>
                    <a:pt x="1846692" y="94309"/>
                  </a:lnTo>
                  <a:lnTo>
                    <a:pt x="1858530" y="97652"/>
                  </a:lnTo>
                  <a:lnTo>
                    <a:pt x="1870367" y="100689"/>
                  </a:lnTo>
                  <a:lnTo>
                    <a:pt x="1882205" y="103425"/>
                  </a:lnTo>
                  <a:lnTo>
                    <a:pt x="1894043" y="105873"/>
                  </a:lnTo>
                  <a:lnTo>
                    <a:pt x="1905881" y="108048"/>
                  </a:lnTo>
                  <a:lnTo>
                    <a:pt x="1917718" y="109971"/>
                  </a:lnTo>
                  <a:lnTo>
                    <a:pt x="1929556" y="111661"/>
                  </a:lnTo>
                  <a:lnTo>
                    <a:pt x="1941394" y="113140"/>
                  </a:lnTo>
                  <a:lnTo>
                    <a:pt x="1953232" y="114430"/>
                  </a:lnTo>
                  <a:lnTo>
                    <a:pt x="1965069" y="115551"/>
                  </a:lnTo>
                  <a:lnTo>
                    <a:pt x="1976907" y="116522"/>
                  </a:lnTo>
                  <a:lnTo>
                    <a:pt x="1988745" y="117361"/>
                  </a:lnTo>
                  <a:lnTo>
                    <a:pt x="2000583" y="118084"/>
                  </a:lnTo>
                  <a:lnTo>
                    <a:pt x="2012421" y="118706"/>
                  </a:lnTo>
                  <a:lnTo>
                    <a:pt x="2024258" y="119241"/>
                  </a:lnTo>
                  <a:lnTo>
                    <a:pt x="2036096" y="119700"/>
                  </a:lnTo>
                  <a:lnTo>
                    <a:pt x="2047934" y="120093"/>
                  </a:lnTo>
                  <a:lnTo>
                    <a:pt x="2059772" y="120429"/>
                  </a:lnTo>
                  <a:lnTo>
                    <a:pt x="2071609" y="120717"/>
                  </a:lnTo>
                  <a:lnTo>
                    <a:pt x="2083447" y="120963"/>
                  </a:lnTo>
                  <a:lnTo>
                    <a:pt x="2095285" y="121173"/>
                  </a:lnTo>
                  <a:lnTo>
                    <a:pt x="2107123" y="121352"/>
                  </a:lnTo>
                  <a:lnTo>
                    <a:pt x="2118961" y="121505"/>
                  </a:lnTo>
                  <a:lnTo>
                    <a:pt x="2130798" y="121635"/>
                  </a:lnTo>
                  <a:lnTo>
                    <a:pt x="2142636" y="121746"/>
                  </a:lnTo>
                  <a:lnTo>
                    <a:pt x="2154474" y="121841"/>
                  </a:lnTo>
                  <a:lnTo>
                    <a:pt x="2166312" y="121922"/>
                  </a:lnTo>
                  <a:lnTo>
                    <a:pt x="2178149" y="121991"/>
                  </a:lnTo>
                  <a:lnTo>
                    <a:pt x="2189987" y="122049"/>
                  </a:lnTo>
                  <a:lnTo>
                    <a:pt x="2201825" y="122099"/>
                  </a:lnTo>
                  <a:lnTo>
                    <a:pt x="2213663" y="122141"/>
                  </a:lnTo>
                  <a:lnTo>
                    <a:pt x="2225500" y="122177"/>
                  </a:lnTo>
                  <a:lnTo>
                    <a:pt x="2237338" y="122208"/>
                  </a:lnTo>
                  <a:lnTo>
                    <a:pt x="2249176" y="122234"/>
                  </a:lnTo>
                  <a:lnTo>
                    <a:pt x="2261014" y="122257"/>
                  </a:lnTo>
                  <a:lnTo>
                    <a:pt x="2272852" y="122276"/>
                  </a:lnTo>
                  <a:lnTo>
                    <a:pt x="2284689" y="122292"/>
                  </a:lnTo>
                  <a:lnTo>
                    <a:pt x="2296527" y="122306"/>
                  </a:lnTo>
                  <a:lnTo>
                    <a:pt x="2308365" y="122317"/>
                  </a:lnTo>
                  <a:lnTo>
                    <a:pt x="2320203" y="122327"/>
                  </a:lnTo>
                  <a:lnTo>
                    <a:pt x="2332040" y="122336"/>
                  </a:lnTo>
                  <a:lnTo>
                    <a:pt x="2343878" y="122343"/>
                  </a:lnTo>
                  <a:lnTo>
                    <a:pt x="2343878" y="122466"/>
                  </a:lnTo>
                  <a:lnTo>
                    <a:pt x="2355716" y="122480"/>
                  </a:lnTo>
                  <a:lnTo>
                    <a:pt x="2367554" y="122497"/>
                  </a:lnTo>
                  <a:lnTo>
                    <a:pt x="2379391" y="122517"/>
                  </a:lnTo>
                  <a:lnTo>
                    <a:pt x="2391229" y="122541"/>
                  </a:lnTo>
                  <a:lnTo>
                    <a:pt x="2403067" y="122568"/>
                  </a:lnTo>
                  <a:lnTo>
                    <a:pt x="2414905" y="122600"/>
                  </a:lnTo>
                  <a:lnTo>
                    <a:pt x="2426743" y="122638"/>
                  </a:lnTo>
                  <a:lnTo>
                    <a:pt x="2438580" y="122683"/>
                  </a:lnTo>
                  <a:lnTo>
                    <a:pt x="2450418" y="122735"/>
                  </a:lnTo>
                  <a:lnTo>
                    <a:pt x="2462256" y="122797"/>
                  </a:lnTo>
                  <a:lnTo>
                    <a:pt x="2474094" y="122869"/>
                  </a:lnTo>
                  <a:lnTo>
                    <a:pt x="2485931" y="122954"/>
                  </a:lnTo>
                  <a:lnTo>
                    <a:pt x="2497769" y="123053"/>
                  </a:lnTo>
                  <a:lnTo>
                    <a:pt x="2509607" y="123171"/>
                  </a:lnTo>
                  <a:lnTo>
                    <a:pt x="2521445" y="123308"/>
                  </a:lnTo>
                  <a:lnTo>
                    <a:pt x="2533283" y="123469"/>
                  </a:lnTo>
                  <a:lnTo>
                    <a:pt x="2545120" y="123659"/>
                  </a:lnTo>
                  <a:lnTo>
                    <a:pt x="2556958" y="123881"/>
                  </a:lnTo>
                  <a:lnTo>
                    <a:pt x="2568796" y="124142"/>
                  </a:lnTo>
                  <a:lnTo>
                    <a:pt x="2580634" y="124448"/>
                  </a:lnTo>
                  <a:lnTo>
                    <a:pt x="2592471" y="124806"/>
                  </a:lnTo>
                  <a:lnTo>
                    <a:pt x="2604309" y="125226"/>
                  </a:lnTo>
                  <a:lnTo>
                    <a:pt x="2616147" y="125718"/>
                  </a:lnTo>
                  <a:lnTo>
                    <a:pt x="2627985" y="126293"/>
                  </a:lnTo>
                  <a:lnTo>
                    <a:pt x="2639822" y="126966"/>
                  </a:lnTo>
                  <a:lnTo>
                    <a:pt x="2651660" y="127752"/>
                  </a:lnTo>
                  <a:lnTo>
                    <a:pt x="2663498" y="128670"/>
                  </a:lnTo>
                  <a:lnTo>
                    <a:pt x="2675336" y="129739"/>
                  </a:lnTo>
                  <a:lnTo>
                    <a:pt x="2687174" y="130984"/>
                  </a:lnTo>
                  <a:lnTo>
                    <a:pt x="2699011" y="132431"/>
                  </a:lnTo>
                  <a:lnTo>
                    <a:pt x="2710849" y="134108"/>
                  </a:lnTo>
                  <a:lnTo>
                    <a:pt x="2722687" y="136050"/>
                  </a:lnTo>
                  <a:lnTo>
                    <a:pt x="2734525" y="138292"/>
                  </a:lnTo>
                  <a:lnTo>
                    <a:pt x="2746362" y="140871"/>
                  </a:lnTo>
                  <a:lnTo>
                    <a:pt x="2758200" y="143830"/>
                  </a:lnTo>
                  <a:lnTo>
                    <a:pt x="2770038" y="147211"/>
                  </a:lnTo>
                  <a:lnTo>
                    <a:pt x="2781876" y="151055"/>
                  </a:lnTo>
                  <a:lnTo>
                    <a:pt x="2793713" y="155406"/>
                  </a:lnTo>
                  <a:lnTo>
                    <a:pt x="2805551" y="160302"/>
                  </a:lnTo>
                  <a:lnTo>
                    <a:pt x="2817389" y="165774"/>
                  </a:lnTo>
                  <a:lnTo>
                    <a:pt x="2829227" y="171848"/>
                  </a:lnTo>
                  <a:lnTo>
                    <a:pt x="2841065" y="178535"/>
                  </a:lnTo>
                  <a:lnTo>
                    <a:pt x="2852902" y="185832"/>
                  </a:lnTo>
                  <a:lnTo>
                    <a:pt x="2864740" y="193719"/>
                  </a:lnTo>
                  <a:lnTo>
                    <a:pt x="2876578" y="202155"/>
                  </a:lnTo>
                  <a:lnTo>
                    <a:pt x="2888416" y="211079"/>
                  </a:lnTo>
                  <a:lnTo>
                    <a:pt x="2900253" y="220408"/>
                  </a:lnTo>
                  <a:lnTo>
                    <a:pt x="2912091" y="230042"/>
                  </a:lnTo>
                  <a:lnTo>
                    <a:pt x="2923929" y="239866"/>
                  </a:lnTo>
                  <a:lnTo>
                    <a:pt x="2935767" y="249753"/>
                  </a:lnTo>
                  <a:lnTo>
                    <a:pt x="2947604" y="259577"/>
                  </a:lnTo>
                  <a:lnTo>
                    <a:pt x="2959442" y="269211"/>
                  </a:lnTo>
                  <a:lnTo>
                    <a:pt x="2971280" y="278540"/>
                  </a:lnTo>
                  <a:lnTo>
                    <a:pt x="2983118" y="287464"/>
                  </a:lnTo>
                  <a:lnTo>
                    <a:pt x="2994956" y="295900"/>
                  </a:lnTo>
                  <a:lnTo>
                    <a:pt x="3006793" y="303787"/>
                  </a:lnTo>
                  <a:lnTo>
                    <a:pt x="3018631" y="311084"/>
                  </a:lnTo>
                  <a:lnTo>
                    <a:pt x="3030469" y="317771"/>
                  </a:lnTo>
                  <a:lnTo>
                    <a:pt x="3042307" y="323844"/>
                  </a:lnTo>
                  <a:lnTo>
                    <a:pt x="3054144" y="329317"/>
                  </a:lnTo>
                  <a:lnTo>
                    <a:pt x="3065982" y="334212"/>
                  </a:lnTo>
                  <a:lnTo>
                    <a:pt x="3077820" y="338563"/>
                  </a:lnTo>
                  <a:lnTo>
                    <a:pt x="3089658" y="342408"/>
                  </a:lnTo>
                  <a:lnTo>
                    <a:pt x="3101496" y="345788"/>
                  </a:lnTo>
                  <a:lnTo>
                    <a:pt x="3113333" y="348747"/>
                  </a:lnTo>
                  <a:lnTo>
                    <a:pt x="3125171" y="351327"/>
                  </a:lnTo>
                  <a:lnTo>
                    <a:pt x="3137009" y="353568"/>
                  </a:lnTo>
                  <a:lnTo>
                    <a:pt x="3148847" y="355510"/>
                  </a:lnTo>
                  <a:lnTo>
                    <a:pt x="3160684" y="357188"/>
                  </a:lnTo>
                  <a:lnTo>
                    <a:pt x="3172522" y="358635"/>
                  </a:lnTo>
                  <a:lnTo>
                    <a:pt x="3184360" y="359880"/>
                  </a:lnTo>
                  <a:lnTo>
                    <a:pt x="3196198" y="360949"/>
                  </a:lnTo>
                  <a:lnTo>
                    <a:pt x="3208035" y="361866"/>
                  </a:lnTo>
                  <a:lnTo>
                    <a:pt x="3219873" y="362653"/>
                  </a:lnTo>
                  <a:lnTo>
                    <a:pt x="3231711" y="363325"/>
                  </a:lnTo>
                  <a:lnTo>
                    <a:pt x="3243549" y="363901"/>
                  </a:lnTo>
                  <a:lnTo>
                    <a:pt x="3255387" y="364393"/>
                  </a:lnTo>
                  <a:lnTo>
                    <a:pt x="3267224" y="364813"/>
                  </a:lnTo>
                  <a:lnTo>
                    <a:pt x="3279062" y="365171"/>
                  </a:lnTo>
                  <a:lnTo>
                    <a:pt x="3290900" y="365477"/>
                  </a:lnTo>
                  <a:lnTo>
                    <a:pt x="3302738" y="365738"/>
                  </a:lnTo>
                  <a:lnTo>
                    <a:pt x="3314575" y="365960"/>
                  </a:lnTo>
                  <a:lnTo>
                    <a:pt x="3326413" y="366149"/>
                  </a:lnTo>
                  <a:lnTo>
                    <a:pt x="3338251" y="366311"/>
                  </a:lnTo>
                  <a:lnTo>
                    <a:pt x="3350089" y="366448"/>
                  </a:lnTo>
                  <a:lnTo>
                    <a:pt x="3361926" y="366565"/>
                  </a:lnTo>
                  <a:lnTo>
                    <a:pt x="3373764" y="366665"/>
                  </a:lnTo>
                  <a:lnTo>
                    <a:pt x="3385602" y="366750"/>
                  </a:lnTo>
                  <a:lnTo>
                    <a:pt x="3397440" y="366822"/>
                  </a:lnTo>
                  <a:lnTo>
                    <a:pt x="3409278" y="366883"/>
                  </a:lnTo>
                  <a:lnTo>
                    <a:pt x="3421115" y="366936"/>
                  </a:lnTo>
                  <a:lnTo>
                    <a:pt x="3432953" y="366980"/>
                  </a:lnTo>
                  <a:lnTo>
                    <a:pt x="3444791" y="367018"/>
                  </a:lnTo>
                  <a:lnTo>
                    <a:pt x="3456629" y="367051"/>
                  </a:lnTo>
                  <a:lnTo>
                    <a:pt x="3468466" y="367078"/>
                  </a:lnTo>
                  <a:lnTo>
                    <a:pt x="3480304" y="367101"/>
                  </a:lnTo>
                  <a:lnTo>
                    <a:pt x="3492142" y="367121"/>
                  </a:lnTo>
                  <a:lnTo>
                    <a:pt x="3503980" y="367138"/>
                  </a:lnTo>
                  <a:lnTo>
                    <a:pt x="3515818" y="367153"/>
                  </a:lnTo>
                  <a:lnTo>
                    <a:pt x="3515818" y="367235"/>
                  </a:lnTo>
                  <a:lnTo>
                    <a:pt x="3527655" y="367235"/>
                  </a:lnTo>
                  <a:lnTo>
                    <a:pt x="3539493" y="367235"/>
                  </a:lnTo>
                  <a:lnTo>
                    <a:pt x="3551331" y="367235"/>
                  </a:lnTo>
                  <a:lnTo>
                    <a:pt x="3563169" y="367235"/>
                  </a:lnTo>
                  <a:lnTo>
                    <a:pt x="3575006" y="367235"/>
                  </a:lnTo>
                  <a:lnTo>
                    <a:pt x="3586844" y="367235"/>
                  </a:lnTo>
                  <a:lnTo>
                    <a:pt x="3598682" y="367235"/>
                  </a:lnTo>
                  <a:lnTo>
                    <a:pt x="3610520" y="367235"/>
                  </a:lnTo>
                  <a:lnTo>
                    <a:pt x="3622357" y="367235"/>
                  </a:lnTo>
                  <a:lnTo>
                    <a:pt x="3634195" y="367235"/>
                  </a:lnTo>
                  <a:lnTo>
                    <a:pt x="3646033" y="367235"/>
                  </a:lnTo>
                  <a:lnTo>
                    <a:pt x="3657871" y="367235"/>
                  </a:lnTo>
                  <a:lnTo>
                    <a:pt x="3669709" y="367235"/>
                  </a:lnTo>
                  <a:lnTo>
                    <a:pt x="3681546" y="367235"/>
                  </a:lnTo>
                  <a:lnTo>
                    <a:pt x="3693384" y="367235"/>
                  </a:lnTo>
                  <a:lnTo>
                    <a:pt x="3705222" y="367235"/>
                  </a:lnTo>
                  <a:lnTo>
                    <a:pt x="3717060" y="367235"/>
                  </a:lnTo>
                  <a:lnTo>
                    <a:pt x="3728897" y="367235"/>
                  </a:lnTo>
                  <a:lnTo>
                    <a:pt x="3740735" y="367235"/>
                  </a:lnTo>
                  <a:lnTo>
                    <a:pt x="3752573" y="367235"/>
                  </a:lnTo>
                  <a:lnTo>
                    <a:pt x="3764411" y="367235"/>
                  </a:lnTo>
                  <a:lnTo>
                    <a:pt x="3776248" y="367235"/>
                  </a:lnTo>
                  <a:lnTo>
                    <a:pt x="3788086" y="367235"/>
                  </a:lnTo>
                  <a:lnTo>
                    <a:pt x="3799924" y="367235"/>
                  </a:lnTo>
                  <a:lnTo>
                    <a:pt x="3811762" y="367235"/>
                  </a:lnTo>
                  <a:lnTo>
                    <a:pt x="3823600" y="367235"/>
                  </a:lnTo>
                  <a:lnTo>
                    <a:pt x="3835437" y="367235"/>
                  </a:lnTo>
                  <a:lnTo>
                    <a:pt x="3847275" y="367235"/>
                  </a:lnTo>
                  <a:lnTo>
                    <a:pt x="3859113" y="367235"/>
                  </a:lnTo>
                  <a:lnTo>
                    <a:pt x="3870951" y="367235"/>
                  </a:lnTo>
                  <a:lnTo>
                    <a:pt x="3882788" y="367235"/>
                  </a:lnTo>
                  <a:lnTo>
                    <a:pt x="3894626" y="367235"/>
                  </a:lnTo>
                  <a:lnTo>
                    <a:pt x="3906464" y="367235"/>
                  </a:lnTo>
                  <a:lnTo>
                    <a:pt x="3918302" y="367235"/>
                  </a:lnTo>
                  <a:lnTo>
                    <a:pt x="3930139" y="367235"/>
                  </a:lnTo>
                  <a:lnTo>
                    <a:pt x="3941977" y="367235"/>
                  </a:lnTo>
                  <a:lnTo>
                    <a:pt x="3953815" y="367235"/>
                  </a:lnTo>
                  <a:lnTo>
                    <a:pt x="3965653" y="367235"/>
                  </a:lnTo>
                  <a:lnTo>
                    <a:pt x="3977491" y="367235"/>
                  </a:lnTo>
                  <a:lnTo>
                    <a:pt x="3989328" y="367235"/>
                  </a:lnTo>
                  <a:lnTo>
                    <a:pt x="4001166" y="367235"/>
                  </a:lnTo>
                  <a:lnTo>
                    <a:pt x="4013004" y="367235"/>
                  </a:lnTo>
                  <a:lnTo>
                    <a:pt x="4024842" y="367235"/>
                  </a:lnTo>
                  <a:lnTo>
                    <a:pt x="4036679" y="367235"/>
                  </a:lnTo>
                  <a:lnTo>
                    <a:pt x="4048517" y="367235"/>
                  </a:lnTo>
                  <a:lnTo>
                    <a:pt x="4060355" y="367235"/>
                  </a:lnTo>
                  <a:lnTo>
                    <a:pt x="4072193" y="367235"/>
                  </a:lnTo>
                  <a:lnTo>
                    <a:pt x="4084031" y="367235"/>
                  </a:lnTo>
                  <a:lnTo>
                    <a:pt x="4095868" y="367235"/>
                  </a:lnTo>
                  <a:lnTo>
                    <a:pt x="4107706" y="367235"/>
                  </a:lnTo>
                  <a:lnTo>
                    <a:pt x="4119544" y="367235"/>
                  </a:lnTo>
                  <a:lnTo>
                    <a:pt x="4131382" y="367235"/>
                  </a:lnTo>
                  <a:lnTo>
                    <a:pt x="4143219" y="367235"/>
                  </a:lnTo>
                  <a:lnTo>
                    <a:pt x="4155057" y="367235"/>
                  </a:lnTo>
                  <a:lnTo>
                    <a:pt x="4166895" y="367235"/>
                  </a:lnTo>
                  <a:lnTo>
                    <a:pt x="4178733" y="367235"/>
                  </a:lnTo>
                  <a:lnTo>
                    <a:pt x="4190570" y="367235"/>
                  </a:lnTo>
                  <a:lnTo>
                    <a:pt x="4202408" y="367235"/>
                  </a:lnTo>
                  <a:lnTo>
                    <a:pt x="4214246" y="367235"/>
                  </a:lnTo>
                  <a:lnTo>
                    <a:pt x="4226084" y="367235"/>
                  </a:lnTo>
                  <a:lnTo>
                    <a:pt x="4237922" y="367235"/>
                  </a:lnTo>
                  <a:lnTo>
                    <a:pt x="4249759" y="367235"/>
                  </a:lnTo>
                  <a:lnTo>
                    <a:pt x="4261597" y="367235"/>
                  </a:lnTo>
                  <a:lnTo>
                    <a:pt x="4273435" y="367235"/>
                  </a:lnTo>
                  <a:lnTo>
                    <a:pt x="4285273" y="367235"/>
                  </a:lnTo>
                  <a:lnTo>
                    <a:pt x="4297110" y="367235"/>
                  </a:lnTo>
                  <a:lnTo>
                    <a:pt x="4308948" y="367235"/>
                  </a:lnTo>
                  <a:lnTo>
                    <a:pt x="4320786" y="367235"/>
                  </a:lnTo>
                  <a:lnTo>
                    <a:pt x="4332624" y="367235"/>
                  </a:lnTo>
                  <a:lnTo>
                    <a:pt x="4344461" y="367235"/>
                  </a:lnTo>
                  <a:lnTo>
                    <a:pt x="4356299" y="367235"/>
                  </a:lnTo>
                  <a:lnTo>
                    <a:pt x="4368137" y="367235"/>
                  </a:lnTo>
                  <a:lnTo>
                    <a:pt x="4379975" y="367235"/>
                  </a:lnTo>
                  <a:lnTo>
                    <a:pt x="4391813" y="367235"/>
                  </a:lnTo>
                  <a:lnTo>
                    <a:pt x="4403650" y="367235"/>
                  </a:lnTo>
                  <a:lnTo>
                    <a:pt x="4415488" y="367235"/>
                  </a:lnTo>
                  <a:lnTo>
                    <a:pt x="4427326" y="367235"/>
                  </a:lnTo>
                  <a:lnTo>
                    <a:pt x="4439164" y="367235"/>
                  </a:lnTo>
                  <a:lnTo>
                    <a:pt x="4451001" y="367235"/>
                  </a:lnTo>
                  <a:lnTo>
                    <a:pt x="4462839" y="367235"/>
                  </a:lnTo>
                  <a:lnTo>
                    <a:pt x="4474677" y="367235"/>
                  </a:lnTo>
                  <a:lnTo>
                    <a:pt x="4486515" y="367235"/>
                  </a:lnTo>
                  <a:lnTo>
                    <a:pt x="4498352" y="367235"/>
                  </a:lnTo>
                  <a:lnTo>
                    <a:pt x="4510190" y="367235"/>
                  </a:lnTo>
                  <a:lnTo>
                    <a:pt x="4522028" y="367235"/>
                  </a:lnTo>
                  <a:lnTo>
                    <a:pt x="4533866" y="367235"/>
                  </a:lnTo>
                  <a:lnTo>
                    <a:pt x="4545704" y="367235"/>
                  </a:lnTo>
                  <a:lnTo>
                    <a:pt x="4557541" y="367235"/>
                  </a:lnTo>
                  <a:lnTo>
                    <a:pt x="4569379" y="367235"/>
                  </a:lnTo>
                  <a:lnTo>
                    <a:pt x="4581217" y="367235"/>
                  </a:lnTo>
                  <a:lnTo>
                    <a:pt x="4593055" y="367235"/>
                  </a:lnTo>
                  <a:lnTo>
                    <a:pt x="4604892" y="367235"/>
                  </a:lnTo>
                  <a:lnTo>
                    <a:pt x="4616730" y="367235"/>
                  </a:lnTo>
                  <a:lnTo>
                    <a:pt x="4628568" y="367235"/>
                  </a:lnTo>
                  <a:lnTo>
                    <a:pt x="4640406" y="367235"/>
                  </a:lnTo>
                  <a:lnTo>
                    <a:pt x="4652244" y="367235"/>
                  </a:lnTo>
                  <a:lnTo>
                    <a:pt x="4664081" y="367235"/>
                  </a:lnTo>
                  <a:lnTo>
                    <a:pt x="4675919" y="367235"/>
                  </a:lnTo>
                  <a:lnTo>
                    <a:pt x="4687757" y="367235"/>
                  </a:lnTo>
                </a:path>
              </a:pathLst>
            </a:custGeom>
            <a:ln w="40651" cap="flat">
              <a:solidFill>
                <a:srgbClr val="E8E8E8">
                  <a:alpha val="100000"/>
                </a:srgbClr>
              </a:solidFill>
              <a:prstDash val="solid"/>
              <a:round/>
            </a:ln>
          </p:spPr>
          <p:txBody>
            <a:bodyPr/>
            <a:lstStyle/>
            <a:p/>
          </p:txBody>
        </p:sp>
        <p:sp>
          <p:nvSpPr>
            <p:cNvPr id="55" name="pl55"/>
            <p:cNvSpPr/>
            <p:nvPr/>
          </p:nvSpPr>
          <p:spPr>
            <a:xfrm>
              <a:off x="2482252" y="2006938"/>
              <a:ext cx="4687757" cy="122384"/>
            </a:xfrm>
            <a:custGeom>
              <a:avLst/>
              <a:pathLst>
                <a:path w="4687757" h="122384">
                  <a:moveTo>
                    <a:pt x="0" y="122343"/>
                  </a:moveTo>
                  <a:lnTo>
                    <a:pt x="11837" y="122336"/>
                  </a:lnTo>
                  <a:lnTo>
                    <a:pt x="23675" y="122327"/>
                  </a:lnTo>
                  <a:lnTo>
                    <a:pt x="35513" y="122317"/>
                  </a:lnTo>
                  <a:lnTo>
                    <a:pt x="47351" y="122306"/>
                  </a:lnTo>
                  <a:lnTo>
                    <a:pt x="59188" y="122292"/>
                  </a:lnTo>
                  <a:lnTo>
                    <a:pt x="71026" y="122276"/>
                  </a:lnTo>
                  <a:lnTo>
                    <a:pt x="82864" y="122257"/>
                  </a:lnTo>
                  <a:lnTo>
                    <a:pt x="94702" y="122234"/>
                  </a:lnTo>
                  <a:lnTo>
                    <a:pt x="106539" y="122208"/>
                  </a:lnTo>
                  <a:lnTo>
                    <a:pt x="118377" y="122177"/>
                  </a:lnTo>
                  <a:lnTo>
                    <a:pt x="130215" y="122141"/>
                  </a:lnTo>
                  <a:lnTo>
                    <a:pt x="142053" y="122099"/>
                  </a:lnTo>
                  <a:lnTo>
                    <a:pt x="153891" y="122049"/>
                  </a:lnTo>
                  <a:lnTo>
                    <a:pt x="165728" y="121991"/>
                  </a:lnTo>
                  <a:lnTo>
                    <a:pt x="177566" y="121922"/>
                  </a:lnTo>
                  <a:lnTo>
                    <a:pt x="189404" y="121841"/>
                  </a:lnTo>
                  <a:lnTo>
                    <a:pt x="201242" y="121746"/>
                  </a:lnTo>
                  <a:lnTo>
                    <a:pt x="213079" y="121635"/>
                  </a:lnTo>
                  <a:lnTo>
                    <a:pt x="224917" y="121505"/>
                  </a:lnTo>
                  <a:lnTo>
                    <a:pt x="236755" y="121352"/>
                  </a:lnTo>
                  <a:lnTo>
                    <a:pt x="248593" y="121173"/>
                  </a:lnTo>
                  <a:lnTo>
                    <a:pt x="260430" y="120963"/>
                  </a:lnTo>
                  <a:lnTo>
                    <a:pt x="272268" y="120717"/>
                  </a:lnTo>
                  <a:lnTo>
                    <a:pt x="284106" y="120429"/>
                  </a:lnTo>
                  <a:lnTo>
                    <a:pt x="295944" y="120093"/>
                  </a:lnTo>
                  <a:lnTo>
                    <a:pt x="307782" y="119700"/>
                  </a:lnTo>
                  <a:lnTo>
                    <a:pt x="319619" y="119241"/>
                  </a:lnTo>
                  <a:lnTo>
                    <a:pt x="331457" y="118706"/>
                  </a:lnTo>
                  <a:lnTo>
                    <a:pt x="343295" y="118084"/>
                  </a:lnTo>
                  <a:lnTo>
                    <a:pt x="355133" y="117361"/>
                  </a:lnTo>
                  <a:lnTo>
                    <a:pt x="366970" y="116522"/>
                  </a:lnTo>
                  <a:lnTo>
                    <a:pt x="378808" y="115551"/>
                  </a:lnTo>
                  <a:lnTo>
                    <a:pt x="390646" y="114430"/>
                  </a:lnTo>
                  <a:lnTo>
                    <a:pt x="402484" y="113140"/>
                  </a:lnTo>
                  <a:lnTo>
                    <a:pt x="414321" y="111661"/>
                  </a:lnTo>
                  <a:lnTo>
                    <a:pt x="426159" y="109971"/>
                  </a:lnTo>
                  <a:lnTo>
                    <a:pt x="437997" y="108048"/>
                  </a:lnTo>
                  <a:lnTo>
                    <a:pt x="449835" y="105873"/>
                  </a:lnTo>
                  <a:lnTo>
                    <a:pt x="461673" y="103425"/>
                  </a:lnTo>
                  <a:lnTo>
                    <a:pt x="473510" y="100689"/>
                  </a:lnTo>
                  <a:lnTo>
                    <a:pt x="485348" y="97652"/>
                  </a:lnTo>
                  <a:lnTo>
                    <a:pt x="497186" y="94309"/>
                  </a:lnTo>
                  <a:lnTo>
                    <a:pt x="509024" y="90660"/>
                  </a:lnTo>
                  <a:lnTo>
                    <a:pt x="520861" y="86717"/>
                  </a:lnTo>
                  <a:lnTo>
                    <a:pt x="532699" y="82498"/>
                  </a:lnTo>
                  <a:lnTo>
                    <a:pt x="544537" y="78037"/>
                  </a:lnTo>
                  <a:lnTo>
                    <a:pt x="556375" y="73372"/>
                  </a:lnTo>
                  <a:lnTo>
                    <a:pt x="568213" y="68555"/>
                  </a:lnTo>
                  <a:lnTo>
                    <a:pt x="580050" y="63643"/>
                  </a:lnTo>
                  <a:lnTo>
                    <a:pt x="591888" y="58699"/>
                  </a:lnTo>
                  <a:lnTo>
                    <a:pt x="603726" y="53788"/>
                  </a:lnTo>
                  <a:lnTo>
                    <a:pt x="615564" y="48970"/>
                  </a:lnTo>
                  <a:lnTo>
                    <a:pt x="627401" y="44306"/>
                  </a:lnTo>
                  <a:lnTo>
                    <a:pt x="639239" y="39844"/>
                  </a:lnTo>
                  <a:lnTo>
                    <a:pt x="651077" y="35626"/>
                  </a:lnTo>
                  <a:lnTo>
                    <a:pt x="662915" y="31682"/>
                  </a:lnTo>
                  <a:lnTo>
                    <a:pt x="674752" y="28034"/>
                  </a:lnTo>
                  <a:lnTo>
                    <a:pt x="686590" y="24690"/>
                  </a:lnTo>
                  <a:lnTo>
                    <a:pt x="698428" y="21654"/>
                  </a:lnTo>
                  <a:lnTo>
                    <a:pt x="710266" y="18917"/>
                  </a:lnTo>
                  <a:lnTo>
                    <a:pt x="722104" y="16470"/>
                  </a:lnTo>
                  <a:lnTo>
                    <a:pt x="733941" y="14294"/>
                  </a:lnTo>
                  <a:lnTo>
                    <a:pt x="745779" y="12372"/>
                  </a:lnTo>
                  <a:lnTo>
                    <a:pt x="757617" y="10682"/>
                  </a:lnTo>
                  <a:lnTo>
                    <a:pt x="769455" y="9202"/>
                  </a:lnTo>
                  <a:lnTo>
                    <a:pt x="781292" y="7912"/>
                  </a:lnTo>
                  <a:lnTo>
                    <a:pt x="793130" y="6792"/>
                  </a:lnTo>
                  <a:lnTo>
                    <a:pt x="804968" y="5821"/>
                  </a:lnTo>
                  <a:lnTo>
                    <a:pt x="816806" y="4982"/>
                  </a:lnTo>
                  <a:lnTo>
                    <a:pt x="828643" y="4258"/>
                  </a:lnTo>
                  <a:lnTo>
                    <a:pt x="840481" y="3636"/>
                  </a:lnTo>
                  <a:lnTo>
                    <a:pt x="852319" y="3101"/>
                  </a:lnTo>
                  <a:lnTo>
                    <a:pt x="864157" y="2643"/>
                  </a:lnTo>
                  <a:lnTo>
                    <a:pt x="875995" y="2250"/>
                  </a:lnTo>
                  <a:lnTo>
                    <a:pt x="887832" y="1913"/>
                  </a:lnTo>
                  <a:lnTo>
                    <a:pt x="899670" y="1625"/>
                  </a:lnTo>
                  <a:lnTo>
                    <a:pt x="911508" y="1379"/>
                  </a:lnTo>
                  <a:lnTo>
                    <a:pt x="923346" y="1170"/>
                  </a:lnTo>
                  <a:lnTo>
                    <a:pt x="935183" y="990"/>
                  </a:lnTo>
                  <a:lnTo>
                    <a:pt x="947021" y="837"/>
                  </a:lnTo>
                  <a:lnTo>
                    <a:pt x="958859" y="707"/>
                  </a:lnTo>
                  <a:lnTo>
                    <a:pt x="970697" y="596"/>
                  </a:lnTo>
                  <a:lnTo>
                    <a:pt x="982534" y="501"/>
                  </a:lnTo>
                  <a:lnTo>
                    <a:pt x="994372" y="421"/>
                  </a:lnTo>
                  <a:lnTo>
                    <a:pt x="1006210" y="352"/>
                  </a:lnTo>
                  <a:lnTo>
                    <a:pt x="1018048" y="293"/>
                  </a:lnTo>
                  <a:lnTo>
                    <a:pt x="1029886" y="243"/>
                  </a:lnTo>
                  <a:lnTo>
                    <a:pt x="1041723" y="201"/>
                  </a:lnTo>
                  <a:lnTo>
                    <a:pt x="1053561" y="165"/>
                  </a:lnTo>
                  <a:lnTo>
                    <a:pt x="1065399" y="134"/>
                  </a:lnTo>
                  <a:lnTo>
                    <a:pt x="1077237" y="108"/>
                  </a:lnTo>
                  <a:lnTo>
                    <a:pt x="1089074" y="86"/>
                  </a:lnTo>
                  <a:lnTo>
                    <a:pt x="1100912" y="67"/>
                  </a:lnTo>
                  <a:lnTo>
                    <a:pt x="1112750" y="51"/>
                  </a:lnTo>
                  <a:lnTo>
                    <a:pt x="1124588" y="37"/>
                  </a:lnTo>
                  <a:lnTo>
                    <a:pt x="1136426" y="25"/>
                  </a:lnTo>
                  <a:lnTo>
                    <a:pt x="1148263" y="15"/>
                  </a:lnTo>
                  <a:lnTo>
                    <a:pt x="1160101" y="7"/>
                  </a:lnTo>
                  <a:lnTo>
                    <a:pt x="1171939" y="0"/>
                  </a:lnTo>
                  <a:lnTo>
                    <a:pt x="1171939" y="0"/>
                  </a:lnTo>
                  <a:lnTo>
                    <a:pt x="1183777" y="7"/>
                  </a:lnTo>
                  <a:lnTo>
                    <a:pt x="1195614" y="15"/>
                  </a:lnTo>
                  <a:lnTo>
                    <a:pt x="1207452" y="25"/>
                  </a:lnTo>
                  <a:lnTo>
                    <a:pt x="1219290" y="37"/>
                  </a:lnTo>
                  <a:lnTo>
                    <a:pt x="1231128" y="51"/>
                  </a:lnTo>
                  <a:lnTo>
                    <a:pt x="1242965" y="67"/>
                  </a:lnTo>
                  <a:lnTo>
                    <a:pt x="1254803" y="86"/>
                  </a:lnTo>
                  <a:lnTo>
                    <a:pt x="1266641" y="108"/>
                  </a:lnTo>
                  <a:lnTo>
                    <a:pt x="1278479" y="134"/>
                  </a:lnTo>
                  <a:lnTo>
                    <a:pt x="1290317" y="165"/>
                  </a:lnTo>
                  <a:lnTo>
                    <a:pt x="1302154" y="201"/>
                  </a:lnTo>
                  <a:lnTo>
                    <a:pt x="1313992" y="243"/>
                  </a:lnTo>
                  <a:lnTo>
                    <a:pt x="1325830" y="293"/>
                  </a:lnTo>
                  <a:lnTo>
                    <a:pt x="1337668" y="352"/>
                  </a:lnTo>
                  <a:lnTo>
                    <a:pt x="1349505" y="421"/>
                  </a:lnTo>
                  <a:lnTo>
                    <a:pt x="1361343" y="501"/>
                  </a:lnTo>
                  <a:lnTo>
                    <a:pt x="1373181" y="596"/>
                  </a:lnTo>
                  <a:lnTo>
                    <a:pt x="1385019" y="707"/>
                  </a:lnTo>
                  <a:lnTo>
                    <a:pt x="1396856" y="837"/>
                  </a:lnTo>
                  <a:lnTo>
                    <a:pt x="1408694" y="990"/>
                  </a:lnTo>
                  <a:lnTo>
                    <a:pt x="1420532" y="1170"/>
                  </a:lnTo>
                  <a:lnTo>
                    <a:pt x="1432370" y="1379"/>
                  </a:lnTo>
                  <a:lnTo>
                    <a:pt x="1444208" y="1625"/>
                  </a:lnTo>
                  <a:lnTo>
                    <a:pt x="1456045" y="1913"/>
                  </a:lnTo>
                  <a:lnTo>
                    <a:pt x="1467883" y="2250"/>
                  </a:lnTo>
                  <a:lnTo>
                    <a:pt x="1479721" y="2643"/>
                  </a:lnTo>
                  <a:lnTo>
                    <a:pt x="1491559" y="3101"/>
                  </a:lnTo>
                  <a:lnTo>
                    <a:pt x="1503396" y="3636"/>
                  </a:lnTo>
                  <a:lnTo>
                    <a:pt x="1515234" y="4258"/>
                  </a:lnTo>
                  <a:lnTo>
                    <a:pt x="1527072" y="4982"/>
                  </a:lnTo>
                  <a:lnTo>
                    <a:pt x="1538910" y="5821"/>
                  </a:lnTo>
                  <a:lnTo>
                    <a:pt x="1550748" y="6792"/>
                  </a:lnTo>
                  <a:lnTo>
                    <a:pt x="1562585" y="7912"/>
                  </a:lnTo>
                  <a:lnTo>
                    <a:pt x="1574423" y="9202"/>
                  </a:lnTo>
                  <a:lnTo>
                    <a:pt x="1586261" y="10682"/>
                  </a:lnTo>
                  <a:lnTo>
                    <a:pt x="1598099" y="12372"/>
                  </a:lnTo>
                  <a:lnTo>
                    <a:pt x="1609936" y="14294"/>
                  </a:lnTo>
                  <a:lnTo>
                    <a:pt x="1621774" y="16470"/>
                  </a:lnTo>
                  <a:lnTo>
                    <a:pt x="1633612" y="18917"/>
                  </a:lnTo>
                  <a:lnTo>
                    <a:pt x="1645450" y="21654"/>
                  </a:lnTo>
                  <a:lnTo>
                    <a:pt x="1657287" y="24690"/>
                  </a:lnTo>
                  <a:lnTo>
                    <a:pt x="1669125" y="28034"/>
                  </a:lnTo>
                  <a:lnTo>
                    <a:pt x="1680963" y="31682"/>
                  </a:lnTo>
                  <a:lnTo>
                    <a:pt x="1692801" y="35626"/>
                  </a:lnTo>
                  <a:lnTo>
                    <a:pt x="1704639" y="39844"/>
                  </a:lnTo>
                  <a:lnTo>
                    <a:pt x="1716476" y="44306"/>
                  </a:lnTo>
                  <a:lnTo>
                    <a:pt x="1728314" y="48970"/>
                  </a:lnTo>
                  <a:lnTo>
                    <a:pt x="1740152" y="53788"/>
                  </a:lnTo>
                  <a:lnTo>
                    <a:pt x="1751990" y="58699"/>
                  </a:lnTo>
                  <a:lnTo>
                    <a:pt x="1763827" y="63643"/>
                  </a:lnTo>
                  <a:lnTo>
                    <a:pt x="1775665" y="68555"/>
                  </a:lnTo>
                  <a:lnTo>
                    <a:pt x="1787503" y="73372"/>
                  </a:lnTo>
                  <a:lnTo>
                    <a:pt x="1799341" y="78037"/>
                  </a:lnTo>
                  <a:lnTo>
                    <a:pt x="1811178" y="82498"/>
                  </a:lnTo>
                  <a:lnTo>
                    <a:pt x="1823016" y="86717"/>
                  </a:lnTo>
                  <a:lnTo>
                    <a:pt x="1834854" y="90660"/>
                  </a:lnTo>
                  <a:lnTo>
                    <a:pt x="1846692" y="94309"/>
                  </a:lnTo>
                  <a:lnTo>
                    <a:pt x="1858530" y="97652"/>
                  </a:lnTo>
                  <a:lnTo>
                    <a:pt x="1870367" y="100689"/>
                  </a:lnTo>
                  <a:lnTo>
                    <a:pt x="1882205" y="103425"/>
                  </a:lnTo>
                  <a:lnTo>
                    <a:pt x="1894043" y="105873"/>
                  </a:lnTo>
                  <a:lnTo>
                    <a:pt x="1905881" y="108048"/>
                  </a:lnTo>
                  <a:lnTo>
                    <a:pt x="1917718" y="109971"/>
                  </a:lnTo>
                  <a:lnTo>
                    <a:pt x="1929556" y="111661"/>
                  </a:lnTo>
                  <a:lnTo>
                    <a:pt x="1941394" y="113140"/>
                  </a:lnTo>
                  <a:lnTo>
                    <a:pt x="1953232" y="114430"/>
                  </a:lnTo>
                  <a:lnTo>
                    <a:pt x="1965069" y="115551"/>
                  </a:lnTo>
                  <a:lnTo>
                    <a:pt x="1976907" y="116522"/>
                  </a:lnTo>
                  <a:lnTo>
                    <a:pt x="1988745" y="117361"/>
                  </a:lnTo>
                  <a:lnTo>
                    <a:pt x="2000583" y="118084"/>
                  </a:lnTo>
                  <a:lnTo>
                    <a:pt x="2012421" y="118706"/>
                  </a:lnTo>
                  <a:lnTo>
                    <a:pt x="2024258" y="119241"/>
                  </a:lnTo>
                  <a:lnTo>
                    <a:pt x="2036096" y="119700"/>
                  </a:lnTo>
                  <a:lnTo>
                    <a:pt x="2047934" y="120093"/>
                  </a:lnTo>
                  <a:lnTo>
                    <a:pt x="2059772" y="120429"/>
                  </a:lnTo>
                  <a:lnTo>
                    <a:pt x="2071609" y="120717"/>
                  </a:lnTo>
                  <a:lnTo>
                    <a:pt x="2083447" y="120963"/>
                  </a:lnTo>
                  <a:lnTo>
                    <a:pt x="2095285" y="121173"/>
                  </a:lnTo>
                  <a:lnTo>
                    <a:pt x="2107123" y="121352"/>
                  </a:lnTo>
                  <a:lnTo>
                    <a:pt x="2118961" y="121505"/>
                  </a:lnTo>
                  <a:lnTo>
                    <a:pt x="2130798" y="121635"/>
                  </a:lnTo>
                  <a:lnTo>
                    <a:pt x="2142636" y="121746"/>
                  </a:lnTo>
                  <a:lnTo>
                    <a:pt x="2154474" y="121841"/>
                  </a:lnTo>
                  <a:lnTo>
                    <a:pt x="2166312" y="121922"/>
                  </a:lnTo>
                  <a:lnTo>
                    <a:pt x="2178149" y="121991"/>
                  </a:lnTo>
                  <a:lnTo>
                    <a:pt x="2189987" y="122049"/>
                  </a:lnTo>
                  <a:lnTo>
                    <a:pt x="2201825" y="122099"/>
                  </a:lnTo>
                  <a:lnTo>
                    <a:pt x="2213663" y="122141"/>
                  </a:lnTo>
                  <a:lnTo>
                    <a:pt x="2225500" y="122177"/>
                  </a:lnTo>
                  <a:lnTo>
                    <a:pt x="2237338" y="122208"/>
                  </a:lnTo>
                  <a:lnTo>
                    <a:pt x="2249176" y="122234"/>
                  </a:lnTo>
                  <a:lnTo>
                    <a:pt x="2261014" y="122257"/>
                  </a:lnTo>
                  <a:lnTo>
                    <a:pt x="2272852" y="122276"/>
                  </a:lnTo>
                  <a:lnTo>
                    <a:pt x="2284689" y="122292"/>
                  </a:lnTo>
                  <a:lnTo>
                    <a:pt x="2296527" y="122306"/>
                  </a:lnTo>
                  <a:lnTo>
                    <a:pt x="2308365" y="122317"/>
                  </a:lnTo>
                  <a:lnTo>
                    <a:pt x="2320203" y="122327"/>
                  </a:lnTo>
                  <a:lnTo>
                    <a:pt x="2332040" y="122336"/>
                  </a:lnTo>
                  <a:lnTo>
                    <a:pt x="2343878" y="122343"/>
                  </a:lnTo>
                  <a:lnTo>
                    <a:pt x="2343878" y="122384"/>
                  </a:lnTo>
                  <a:lnTo>
                    <a:pt x="2355716" y="122384"/>
                  </a:lnTo>
                  <a:lnTo>
                    <a:pt x="2367554" y="122384"/>
                  </a:lnTo>
                  <a:lnTo>
                    <a:pt x="2379391" y="122384"/>
                  </a:lnTo>
                  <a:lnTo>
                    <a:pt x="2391229" y="122384"/>
                  </a:lnTo>
                  <a:lnTo>
                    <a:pt x="2403067" y="122384"/>
                  </a:lnTo>
                  <a:lnTo>
                    <a:pt x="2414905" y="122384"/>
                  </a:lnTo>
                  <a:lnTo>
                    <a:pt x="2426743" y="122384"/>
                  </a:lnTo>
                  <a:lnTo>
                    <a:pt x="2438580" y="122384"/>
                  </a:lnTo>
                  <a:lnTo>
                    <a:pt x="2450418" y="122384"/>
                  </a:lnTo>
                  <a:lnTo>
                    <a:pt x="2462256" y="122384"/>
                  </a:lnTo>
                  <a:lnTo>
                    <a:pt x="2474094" y="122384"/>
                  </a:lnTo>
                  <a:lnTo>
                    <a:pt x="2485931" y="122384"/>
                  </a:lnTo>
                  <a:lnTo>
                    <a:pt x="2497769" y="122384"/>
                  </a:lnTo>
                  <a:lnTo>
                    <a:pt x="2509607" y="122384"/>
                  </a:lnTo>
                  <a:lnTo>
                    <a:pt x="2521445" y="122384"/>
                  </a:lnTo>
                  <a:lnTo>
                    <a:pt x="2533283" y="122384"/>
                  </a:lnTo>
                  <a:lnTo>
                    <a:pt x="2545120" y="122384"/>
                  </a:lnTo>
                  <a:lnTo>
                    <a:pt x="2556958" y="122384"/>
                  </a:lnTo>
                  <a:lnTo>
                    <a:pt x="2568796" y="122384"/>
                  </a:lnTo>
                  <a:lnTo>
                    <a:pt x="2580634" y="122384"/>
                  </a:lnTo>
                  <a:lnTo>
                    <a:pt x="2592471" y="122384"/>
                  </a:lnTo>
                  <a:lnTo>
                    <a:pt x="2604309" y="122384"/>
                  </a:lnTo>
                  <a:lnTo>
                    <a:pt x="2616147" y="122384"/>
                  </a:lnTo>
                  <a:lnTo>
                    <a:pt x="2627985" y="122384"/>
                  </a:lnTo>
                  <a:lnTo>
                    <a:pt x="2639822" y="122384"/>
                  </a:lnTo>
                  <a:lnTo>
                    <a:pt x="2651660" y="122384"/>
                  </a:lnTo>
                  <a:lnTo>
                    <a:pt x="2663498" y="122384"/>
                  </a:lnTo>
                  <a:lnTo>
                    <a:pt x="2675336" y="122384"/>
                  </a:lnTo>
                  <a:lnTo>
                    <a:pt x="2687174" y="122384"/>
                  </a:lnTo>
                  <a:lnTo>
                    <a:pt x="2699011" y="122384"/>
                  </a:lnTo>
                  <a:lnTo>
                    <a:pt x="2710849" y="122384"/>
                  </a:lnTo>
                  <a:lnTo>
                    <a:pt x="2722687" y="122384"/>
                  </a:lnTo>
                  <a:lnTo>
                    <a:pt x="2734525" y="122384"/>
                  </a:lnTo>
                  <a:lnTo>
                    <a:pt x="2746362" y="122384"/>
                  </a:lnTo>
                  <a:lnTo>
                    <a:pt x="2758200" y="122384"/>
                  </a:lnTo>
                  <a:lnTo>
                    <a:pt x="2770038" y="122384"/>
                  </a:lnTo>
                  <a:lnTo>
                    <a:pt x="2781876" y="122384"/>
                  </a:lnTo>
                  <a:lnTo>
                    <a:pt x="2793713" y="122384"/>
                  </a:lnTo>
                  <a:lnTo>
                    <a:pt x="2805551" y="122384"/>
                  </a:lnTo>
                  <a:lnTo>
                    <a:pt x="2817389" y="122384"/>
                  </a:lnTo>
                  <a:lnTo>
                    <a:pt x="2829227" y="122384"/>
                  </a:lnTo>
                  <a:lnTo>
                    <a:pt x="2841065" y="122384"/>
                  </a:lnTo>
                  <a:lnTo>
                    <a:pt x="2852902" y="122384"/>
                  </a:lnTo>
                  <a:lnTo>
                    <a:pt x="2864740" y="122384"/>
                  </a:lnTo>
                  <a:lnTo>
                    <a:pt x="2876578" y="122384"/>
                  </a:lnTo>
                  <a:lnTo>
                    <a:pt x="2888416" y="122384"/>
                  </a:lnTo>
                  <a:lnTo>
                    <a:pt x="2900253" y="122384"/>
                  </a:lnTo>
                  <a:lnTo>
                    <a:pt x="2912091" y="122384"/>
                  </a:lnTo>
                  <a:lnTo>
                    <a:pt x="2923929" y="122384"/>
                  </a:lnTo>
                  <a:lnTo>
                    <a:pt x="2935767" y="122384"/>
                  </a:lnTo>
                  <a:lnTo>
                    <a:pt x="2947604" y="122384"/>
                  </a:lnTo>
                  <a:lnTo>
                    <a:pt x="2959442" y="122384"/>
                  </a:lnTo>
                  <a:lnTo>
                    <a:pt x="2971280" y="122384"/>
                  </a:lnTo>
                  <a:lnTo>
                    <a:pt x="2983118" y="122384"/>
                  </a:lnTo>
                  <a:lnTo>
                    <a:pt x="2994956" y="122384"/>
                  </a:lnTo>
                  <a:lnTo>
                    <a:pt x="3006793" y="122384"/>
                  </a:lnTo>
                  <a:lnTo>
                    <a:pt x="3018631" y="122384"/>
                  </a:lnTo>
                  <a:lnTo>
                    <a:pt x="3030469" y="122384"/>
                  </a:lnTo>
                  <a:lnTo>
                    <a:pt x="3042307" y="122384"/>
                  </a:lnTo>
                  <a:lnTo>
                    <a:pt x="3054144" y="122384"/>
                  </a:lnTo>
                  <a:lnTo>
                    <a:pt x="3065982" y="122384"/>
                  </a:lnTo>
                  <a:lnTo>
                    <a:pt x="3077820" y="122384"/>
                  </a:lnTo>
                  <a:lnTo>
                    <a:pt x="3089658" y="122384"/>
                  </a:lnTo>
                  <a:lnTo>
                    <a:pt x="3101496" y="122384"/>
                  </a:lnTo>
                  <a:lnTo>
                    <a:pt x="3113333" y="122384"/>
                  </a:lnTo>
                  <a:lnTo>
                    <a:pt x="3125171" y="122384"/>
                  </a:lnTo>
                  <a:lnTo>
                    <a:pt x="3137009" y="122384"/>
                  </a:lnTo>
                  <a:lnTo>
                    <a:pt x="3148847" y="122384"/>
                  </a:lnTo>
                  <a:lnTo>
                    <a:pt x="3160684" y="122384"/>
                  </a:lnTo>
                  <a:lnTo>
                    <a:pt x="3172522" y="122384"/>
                  </a:lnTo>
                  <a:lnTo>
                    <a:pt x="3184360" y="122384"/>
                  </a:lnTo>
                  <a:lnTo>
                    <a:pt x="3196198" y="122384"/>
                  </a:lnTo>
                  <a:lnTo>
                    <a:pt x="3208035" y="122384"/>
                  </a:lnTo>
                  <a:lnTo>
                    <a:pt x="3219873" y="122384"/>
                  </a:lnTo>
                  <a:lnTo>
                    <a:pt x="3231711" y="122384"/>
                  </a:lnTo>
                  <a:lnTo>
                    <a:pt x="3243549" y="122384"/>
                  </a:lnTo>
                  <a:lnTo>
                    <a:pt x="3255387" y="122384"/>
                  </a:lnTo>
                  <a:lnTo>
                    <a:pt x="3267224" y="122384"/>
                  </a:lnTo>
                  <a:lnTo>
                    <a:pt x="3279062" y="122384"/>
                  </a:lnTo>
                  <a:lnTo>
                    <a:pt x="3290900" y="122384"/>
                  </a:lnTo>
                  <a:lnTo>
                    <a:pt x="3302738" y="122384"/>
                  </a:lnTo>
                  <a:lnTo>
                    <a:pt x="3314575" y="122384"/>
                  </a:lnTo>
                  <a:lnTo>
                    <a:pt x="3326413" y="122384"/>
                  </a:lnTo>
                  <a:lnTo>
                    <a:pt x="3338251" y="122384"/>
                  </a:lnTo>
                  <a:lnTo>
                    <a:pt x="3350089" y="122384"/>
                  </a:lnTo>
                  <a:lnTo>
                    <a:pt x="3361926" y="122384"/>
                  </a:lnTo>
                  <a:lnTo>
                    <a:pt x="3373764" y="122384"/>
                  </a:lnTo>
                  <a:lnTo>
                    <a:pt x="3385602" y="122384"/>
                  </a:lnTo>
                  <a:lnTo>
                    <a:pt x="3397440" y="122384"/>
                  </a:lnTo>
                  <a:lnTo>
                    <a:pt x="3409278" y="122384"/>
                  </a:lnTo>
                  <a:lnTo>
                    <a:pt x="3421115" y="122384"/>
                  </a:lnTo>
                  <a:lnTo>
                    <a:pt x="3432953" y="122384"/>
                  </a:lnTo>
                  <a:lnTo>
                    <a:pt x="3444791" y="122384"/>
                  </a:lnTo>
                  <a:lnTo>
                    <a:pt x="3456629" y="122384"/>
                  </a:lnTo>
                  <a:lnTo>
                    <a:pt x="3468466" y="122384"/>
                  </a:lnTo>
                  <a:lnTo>
                    <a:pt x="3480304" y="122384"/>
                  </a:lnTo>
                  <a:lnTo>
                    <a:pt x="3492142" y="122384"/>
                  </a:lnTo>
                  <a:lnTo>
                    <a:pt x="3503980" y="122384"/>
                  </a:lnTo>
                  <a:lnTo>
                    <a:pt x="3515818" y="122384"/>
                  </a:lnTo>
                  <a:lnTo>
                    <a:pt x="3515818" y="122384"/>
                  </a:lnTo>
                  <a:lnTo>
                    <a:pt x="3527655" y="122384"/>
                  </a:lnTo>
                  <a:lnTo>
                    <a:pt x="3539493" y="122384"/>
                  </a:lnTo>
                  <a:lnTo>
                    <a:pt x="3551331" y="122384"/>
                  </a:lnTo>
                  <a:lnTo>
                    <a:pt x="3563169" y="122384"/>
                  </a:lnTo>
                  <a:lnTo>
                    <a:pt x="3575006" y="122384"/>
                  </a:lnTo>
                  <a:lnTo>
                    <a:pt x="3586844" y="122384"/>
                  </a:lnTo>
                  <a:lnTo>
                    <a:pt x="3598682" y="122384"/>
                  </a:lnTo>
                  <a:lnTo>
                    <a:pt x="3610520" y="122384"/>
                  </a:lnTo>
                  <a:lnTo>
                    <a:pt x="3622357" y="122384"/>
                  </a:lnTo>
                  <a:lnTo>
                    <a:pt x="3634195" y="122384"/>
                  </a:lnTo>
                  <a:lnTo>
                    <a:pt x="3646033" y="122384"/>
                  </a:lnTo>
                  <a:lnTo>
                    <a:pt x="3657871" y="122384"/>
                  </a:lnTo>
                  <a:lnTo>
                    <a:pt x="3669709" y="122384"/>
                  </a:lnTo>
                  <a:lnTo>
                    <a:pt x="3681546" y="122384"/>
                  </a:lnTo>
                  <a:lnTo>
                    <a:pt x="3693384" y="122384"/>
                  </a:lnTo>
                  <a:lnTo>
                    <a:pt x="3705222" y="122384"/>
                  </a:lnTo>
                  <a:lnTo>
                    <a:pt x="3717060" y="122384"/>
                  </a:lnTo>
                  <a:lnTo>
                    <a:pt x="3728897" y="122384"/>
                  </a:lnTo>
                  <a:lnTo>
                    <a:pt x="3740735" y="122384"/>
                  </a:lnTo>
                  <a:lnTo>
                    <a:pt x="3752573" y="122384"/>
                  </a:lnTo>
                  <a:lnTo>
                    <a:pt x="3764411" y="122384"/>
                  </a:lnTo>
                  <a:lnTo>
                    <a:pt x="3776248" y="122384"/>
                  </a:lnTo>
                  <a:lnTo>
                    <a:pt x="3788086" y="122384"/>
                  </a:lnTo>
                  <a:lnTo>
                    <a:pt x="3799924" y="122384"/>
                  </a:lnTo>
                  <a:lnTo>
                    <a:pt x="3811762" y="122384"/>
                  </a:lnTo>
                  <a:lnTo>
                    <a:pt x="3823600" y="122384"/>
                  </a:lnTo>
                  <a:lnTo>
                    <a:pt x="3835437" y="122384"/>
                  </a:lnTo>
                  <a:lnTo>
                    <a:pt x="3847275" y="122384"/>
                  </a:lnTo>
                  <a:lnTo>
                    <a:pt x="3859113" y="122384"/>
                  </a:lnTo>
                  <a:lnTo>
                    <a:pt x="3870951" y="122384"/>
                  </a:lnTo>
                  <a:lnTo>
                    <a:pt x="3882788" y="122384"/>
                  </a:lnTo>
                  <a:lnTo>
                    <a:pt x="3894626" y="122384"/>
                  </a:lnTo>
                  <a:lnTo>
                    <a:pt x="3906464" y="122384"/>
                  </a:lnTo>
                  <a:lnTo>
                    <a:pt x="3918302" y="122384"/>
                  </a:lnTo>
                  <a:lnTo>
                    <a:pt x="3930139" y="122384"/>
                  </a:lnTo>
                  <a:lnTo>
                    <a:pt x="3941977" y="122384"/>
                  </a:lnTo>
                  <a:lnTo>
                    <a:pt x="3953815" y="122384"/>
                  </a:lnTo>
                  <a:lnTo>
                    <a:pt x="3965653" y="122384"/>
                  </a:lnTo>
                  <a:lnTo>
                    <a:pt x="3977491" y="122384"/>
                  </a:lnTo>
                  <a:lnTo>
                    <a:pt x="3989328" y="122384"/>
                  </a:lnTo>
                  <a:lnTo>
                    <a:pt x="4001166" y="122384"/>
                  </a:lnTo>
                  <a:lnTo>
                    <a:pt x="4013004" y="122384"/>
                  </a:lnTo>
                  <a:lnTo>
                    <a:pt x="4024842" y="122384"/>
                  </a:lnTo>
                  <a:lnTo>
                    <a:pt x="4036679" y="122384"/>
                  </a:lnTo>
                  <a:lnTo>
                    <a:pt x="4048517" y="122384"/>
                  </a:lnTo>
                  <a:lnTo>
                    <a:pt x="4060355" y="122384"/>
                  </a:lnTo>
                  <a:lnTo>
                    <a:pt x="4072193" y="122384"/>
                  </a:lnTo>
                  <a:lnTo>
                    <a:pt x="4084031" y="122384"/>
                  </a:lnTo>
                  <a:lnTo>
                    <a:pt x="4095868" y="122384"/>
                  </a:lnTo>
                  <a:lnTo>
                    <a:pt x="4107706" y="122384"/>
                  </a:lnTo>
                  <a:lnTo>
                    <a:pt x="4119544" y="122384"/>
                  </a:lnTo>
                  <a:lnTo>
                    <a:pt x="4131382" y="122384"/>
                  </a:lnTo>
                  <a:lnTo>
                    <a:pt x="4143219" y="122384"/>
                  </a:lnTo>
                  <a:lnTo>
                    <a:pt x="4155057" y="122384"/>
                  </a:lnTo>
                  <a:lnTo>
                    <a:pt x="4166895" y="122384"/>
                  </a:lnTo>
                  <a:lnTo>
                    <a:pt x="4178733" y="122384"/>
                  </a:lnTo>
                  <a:lnTo>
                    <a:pt x="4190570" y="122384"/>
                  </a:lnTo>
                  <a:lnTo>
                    <a:pt x="4202408" y="122384"/>
                  </a:lnTo>
                  <a:lnTo>
                    <a:pt x="4214246" y="122384"/>
                  </a:lnTo>
                  <a:lnTo>
                    <a:pt x="4226084" y="122384"/>
                  </a:lnTo>
                  <a:lnTo>
                    <a:pt x="4237922" y="122384"/>
                  </a:lnTo>
                  <a:lnTo>
                    <a:pt x="4249759" y="122384"/>
                  </a:lnTo>
                  <a:lnTo>
                    <a:pt x="4261597" y="122384"/>
                  </a:lnTo>
                  <a:lnTo>
                    <a:pt x="4273435" y="122384"/>
                  </a:lnTo>
                  <a:lnTo>
                    <a:pt x="4285273" y="122384"/>
                  </a:lnTo>
                  <a:lnTo>
                    <a:pt x="4297110" y="122384"/>
                  </a:lnTo>
                  <a:lnTo>
                    <a:pt x="4308948" y="122384"/>
                  </a:lnTo>
                  <a:lnTo>
                    <a:pt x="4320786" y="122384"/>
                  </a:lnTo>
                  <a:lnTo>
                    <a:pt x="4332624" y="122384"/>
                  </a:lnTo>
                  <a:lnTo>
                    <a:pt x="4344461" y="122384"/>
                  </a:lnTo>
                  <a:lnTo>
                    <a:pt x="4356299" y="122384"/>
                  </a:lnTo>
                  <a:lnTo>
                    <a:pt x="4368137" y="122384"/>
                  </a:lnTo>
                  <a:lnTo>
                    <a:pt x="4379975" y="122384"/>
                  </a:lnTo>
                  <a:lnTo>
                    <a:pt x="4391813" y="122384"/>
                  </a:lnTo>
                  <a:lnTo>
                    <a:pt x="4403650" y="122384"/>
                  </a:lnTo>
                  <a:lnTo>
                    <a:pt x="4415488" y="122384"/>
                  </a:lnTo>
                  <a:lnTo>
                    <a:pt x="4427326" y="122384"/>
                  </a:lnTo>
                  <a:lnTo>
                    <a:pt x="4439164" y="122384"/>
                  </a:lnTo>
                  <a:lnTo>
                    <a:pt x="4451001" y="122384"/>
                  </a:lnTo>
                  <a:lnTo>
                    <a:pt x="4462839" y="122384"/>
                  </a:lnTo>
                  <a:lnTo>
                    <a:pt x="4474677" y="122384"/>
                  </a:lnTo>
                  <a:lnTo>
                    <a:pt x="4486515" y="122384"/>
                  </a:lnTo>
                  <a:lnTo>
                    <a:pt x="4498352" y="122384"/>
                  </a:lnTo>
                  <a:lnTo>
                    <a:pt x="4510190" y="122384"/>
                  </a:lnTo>
                  <a:lnTo>
                    <a:pt x="4522028" y="122384"/>
                  </a:lnTo>
                  <a:lnTo>
                    <a:pt x="4533866" y="122384"/>
                  </a:lnTo>
                  <a:lnTo>
                    <a:pt x="4545704" y="122384"/>
                  </a:lnTo>
                  <a:lnTo>
                    <a:pt x="4557541" y="122384"/>
                  </a:lnTo>
                  <a:lnTo>
                    <a:pt x="4569379" y="122384"/>
                  </a:lnTo>
                  <a:lnTo>
                    <a:pt x="4581217" y="122384"/>
                  </a:lnTo>
                  <a:lnTo>
                    <a:pt x="4593055" y="122384"/>
                  </a:lnTo>
                  <a:lnTo>
                    <a:pt x="4604892" y="122384"/>
                  </a:lnTo>
                  <a:lnTo>
                    <a:pt x="4616730" y="122384"/>
                  </a:lnTo>
                  <a:lnTo>
                    <a:pt x="4628568" y="122384"/>
                  </a:lnTo>
                  <a:lnTo>
                    <a:pt x="4640406" y="122384"/>
                  </a:lnTo>
                  <a:lnTo>
                    <a:pt x="4652244" y="122384"/>
                  </a:lnTo>
                  <a:lnTo>
                    <a:pt x="4664081" y="122384"/>
                  </a:lnTo>
                  <a:lnTo>
                    <a:pt x="4675919" y="122384"/>
                  </a:lnTo>
                  <a:lnTo>
                    <a:pt x="4687757" y="122384"/>
                  </a:lnTo>
                </a:path>
              </a:pathLst>
            </a:custGeom>
            <a:ln w="40651" cap="flat">
              <a:solidFill>
                <a:srgbClr val="E8E8E8">
                  <a:alpha val="100000"/>
                </a:srgbClr>
              </a:solidFill>
              <a:prstDash val="solid"/>
              <a:round/>
            </a:ln>
          </p:spPr>
          <p:txBody>
            <a:bodyPr/>
            <a:lstStyle/>
            <a:p/>
          </p:txBody>
        </p:sp>
        <p:sp>
          <p:nvSpPr>
            <p:cNvPr id="56" name="pl56"/>
            <p:cNvSpPr/>
            <p:nvPr/>
          </p:nvSpPr>
          <p:spPr>
            <a:xfrm>
              <a:off x="2482252" y="1394770"/>
              <a:ext cx="4687757" cy="244809"/>
            </a:xfrm>
            <a:custGeom>
              <a:avLst/>
              <a:pathLst>
                <a:path w="4687757" h="244809">
                  <a:moveTo>
                    <a:pt x="0" y="122384"/>
                  </a:moveTo>
                  <a:lnTo>
                    <a:pt x="11837" y="122377"/>
                  </a:lnTo>
                  <a:lnTo>
                    <a:pt x="23675" y="122368"/>
                  </a:lnTo>
                  <a:lnTo>
                    <a:pt x="35513" y="122358"/>
                  </a:lnTo>
                  <a:lnTo>
                    <a:pt x="47351" y="122347"/>
                  </a:lnTo>
                  <a:lnTo>
                    <a:pt x="59188" y="122333"/>
                  </a:lnTo>
                  <a:lnTo>
                    <a:pt x="71026" y="122317"/>
                  </a:lnTo>
                  <a:lnTo>
                    <a:pt x="82864" y="122298"/>
                  </a:lnTo>
                  <a:lnTo>
                    <a:pt x="94702" y="122275"/>
                  </a:lnTo>
                  <a:lnTo>
                    <a:pt x="106539" y="122249"/>
                  </a:lnTo>
                  <a:lnTo>
                    <a:pt x="118377" y="122219"/>
                  </a:lnTo>
                  <a:lnTo>
                    <a:pt x="130215" y="122182"/>
                  </a:lnTo>
                  <a:lnTo>
                    <a:pt x="142053" y="122140"/>
                  </a:lnTo>
                  <a:lnTo>
                    <a:pt x="153891" y="122090"/>
                  </a:lnTo>
                  <a:lnTo>
                    <a:pt x="165728" y="122032"/>
                  </a:lnTo>
                  <a:lnTo>
                    <a:pt x="177566" y="121963"/>
                  </a:lnTo>
                  <a:lnTo>
                    <a:pt x="189404" y="121882"/>
                  </a:lnTo>
                  <a:lnTo>
                    <a:pt x="201242" y="121787"/>
                  </a:lnTo>
                  <a:lnTo>
                    <a:pt x="213079" y="121676"/>
                  </a:lnTo>
                  <a:lnTo>
                    <a:pt x="224917" y="121546"/>
                  </a:lnTo>
                  <a:lnTo>
                    <a:pt x="236755" y="121393"/>
                  </a:lnTo>
                  <a:lnTo>
                    <a:pt x="248593" y="121214"/>
                  </a:lnTo>
                  <a:lnTo>
                    <a:pt x="260430" y="121004"/>
                  </a:lnTo>
                  <a:lnTo>
                    <a:pt x="272268" y="120758"/>
                  </a:lnTo>
                  <a:lnTo>
                    <a:pt x="284106" y="120470"/>
                  </a:lnTo>
                  <a:lnTo>
                    <a:pt x="295944" y="120134"/>
                  </a:lnTo>
                  <a:lnTo>
                    <a:pt x="307782" y="119741"/>
                  </a:lnTo>
                  <a:lnTo>
                    <a:pt x="319619" y="119282"/>
                  </a:lnTo>
                  <a:lnTo>
                    <a:pt x="331457" y="118747"/>
                  </a:lnTo>
                  <a:lnTo>
                    <a:pt x="343295" y="118125"/>
                  </a:lnTo>
                  <a:lnTo>
                    <a:pt x="355133" y="117402"/>
                  </a:lnTo>
                  <a:lnTo>
                    <a:pt x="366970" y="116563"/>
                  </a:lnTo>
                  <a:lnTo>
                    <a:pt x="378808" y="115592"/>
                  </a:lnTo>
                  <a:lnTo>
                    <a:pt x="390646" y="114471"/>
                  </a:lnTo>
                  <a:lnTo>
                    <a:pt x="402484" y="113181"/>
                  </a:lnTo>
                  <a:lnTo>
                    <a:pt x="414321" y="111702"/>
                  </a:lnTo>
                  <a:lnTo>
                    <a:pt x="426159" y="110012"/>
                  </a:lnTo>
                  <a:lnTo>
                    <a:pt x="437997" y="108089"/>
                  </a:lnTo>
                  <a:lnTo>
                    <a:pt x="449835" y="105914"/>
                  </a:lnTo>
                  <a:lnTo>
                    <a:pt x="461673" y="103466"/>
                  </a:lnTo>
                  <a:lnTo>
                    <a:pt x="473510" y="100730"/>
                  </a:lnTo>
                  <a:lnTo>
                    <a:pt x="485348" y="97693"/>
                  </a:lnTo>
                  <a:lnTo>
                    <a:pt x="497186" y="94350"/>
                  </a:lnTo>
                  <a:lnTo>
                    <a:pt x="509024" y="90701"/>
                  </a:lnTo>
                  <a:lnTo>
                    <a:pt x="520861" y="86758"/>
                  </a:lnTo>
                  <a:lnTo>
                    <a:pt x="532699" y="82540"/>
                  </a:lnTo>
                  <a:lnTo>
                    <a:pt x="544537" y="78078"/>
                  </a:lnTo>
                  <a:lnTo>
                    <a:pt x="556375" y="73413"/>
                  </a:lnTo>
                  <a:lnTo>
                    <a:pt x="568213" y="68596"/>
                  </a:lnTo>
                  <a:lnTo>
                    <a:pt x="580050" y="63684"/>
                  </a:lnTo>
                  <a:lnTo>
                    <a:pt x="591888" y="58740"/>
                  </a:lnTo>
                  <a:lnTo>
                    <a:pt x="603726" y="53829"/>
                  </a:lnTo>
                  <a:lnTo>
                    <a:pt x="615564" y="49012"/>
                  </a:lnTo>
                  <a:lnTo>
                    <a:pt x="627401" y="44347"/>
                  </a:lnTo>
                  <a:lnTo>
                    <a:pt x="639239" y="39885"/>
                  </a:lnTo>
                  <a:lnTo>
                    <a:pt x="651077" y="35667"/>
                  </a:lnTo>
                  <a:lnTo>
                    <a:pt x="662915" y="31723"/>
                  </a:lnTo>
                  <a:lnTo>
                    <a:pt x="674752" y="28075"/>
                  </a:lnTo>
                  <a:lnTo>
                    <a:pt x="686590" y="24731"/>
                  </a:lnTo>
                  <a:lnTo>
                    <a:pt x="698428" y="21695"/>
                  </a:lnTo>
                  <a:lnTo>
                    <a:pt x="710266" y="18958"/>
                  </a:lnTo>
                  <a:lnTo>
                    <a:pt x="722104" y="16511"/>
                  </a:lnTo>
                  <a:lnTo>
                    <a:pt x="733941" y="14335"/>
                  </a:lnTo>
                  <a:lnTo>
                    <a:pt x="745779" y="12413"/>
                  </a:lnTo>
                  <a:lnTo>
                    <a:pt x="757617" y="10723"/>
                  </a:lnTo>
                  <a:lnTo>
                    <a:pt x="769455" y="9243"/>
                  </a:lnTo>
                  <a:lnTo>
                    <a:pt x="781292" y="7953"/>
                  </a:lnTo>
                  <a:lnTo>
                    <a:pt x="793130" y="6833"/>
                  </a:lnTo>
                  <a:lnTo>
                    <a:pt x="804968" y="5862"/>
                  </a:lnTo>
                  <a:lnTo>
                    <a:pt x="816806" y="5023"/>
                  </a:lnTo>
                  <a:lnTo>
                    <a:pt x="828643" y="4300"/>
                  </a:lnTo>
                  <a:lnTo>
                    <a:pt x="840481" y="3677"/>
                  </a:lnTo>
                  <a:lnTo>
                    <a:pt x="852319" y="3142"/>
                  </a:lnTo>
                  <a:lnTo>
                    <a:pt x="864157" y="2684"/>
                  </a:lnTo>
                  <a:lnTo>
                    <a:pt x="875995" y="2291"/>
                  </a:lnTo>
                  <a:lnTo>
                    <a:pt x="887832" y="1954"/>
                  </a:lnTo>
                  <a:lnTo>
                    <a:pt x="899670" y="1666"/>
                  </a:lnTo>
                  <a:lnTo>
                    <a:pt x="911508" y="1421"/>
                  </a:lnTo>
                  <a:lnTo>
                    <a:pt x="923346" y="1211"/>
                  </a:lnTo>
                  <a:lnTo>
                    <a:pt x="935183" y="1031"/>
                  </a:lnTo>
                  <a:lnTo>
                    <a:pt x="947021" y="878"/>
                  </a:lnTo>
                  <a:lnTo>
                    <a:pt x="958859" y="748"/>
                  </a:lnTo>
                  <a:lnTo>
                    <a:pt x="970697" y="637"/>
                  </a:lnTo>
                  <a:lnTo>
                    <a:pt x="982534" y="542"/>
                  </a:lnTo>
                  <a:lnTo>
                    <a:pt x="994372" y="462"/>
                  </a:lnTo>
                  <a:lnTo>
                    <a:pt x="1006210" y="393"/>
                  </a:lnTo>
                  <a:lnTo>
                    <a:pt x="1018048" y="334"/>
                  </a:lnTo>
                  <a:lnTo>
                    <a:pt x="1029886" y="284"/>
                  </a:lnTo>
                  <a:lnTo>
                    <a:pt x="1041723" y="242"/>
                  </a:lnTo>
                  <a:lnTo>
                    <a:pt x="1053561" y="206"/>
                  </a:lnTo>
                  <a:lnTo>
                    <a:pt x="1065399" y="175"/>
                  </a:lnTo>
                  <a:lnTo>
                    <a:pt x="1077237" y="149"/>
                  </a:lnTo>
                  <a:lnTo>
                    <a:pt x="1089074" y="127"/>
                  </a:lnTo>
                  <a:lnTo>
                    <a:pt x="1100912" y="108"/>
                  </a:lnTo>
                  <a:lnTo>
                    <a:pt x="1112750" y="92"/>
                  </a:lnTo>
                  <a:lnTo>
                    <a:pt x="1124588" y="78"/>
                  </a:lnTo>
                  <a:lnTo>
                    <a:pt x="1136426" y="66"/>
                  </a:lnTo>
                  <a:lnTo>
                    <a:pt x="1148263" y="56"/>
                  </a:lnTo>
                  <a:lnTo>
                    <a:pt x="1160101" y="48"/>
                  </a:lnTo>
                  <a:lnTo>
                    <a:pt x="1171939" y="41"/>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41"/>
                  </a:lnTo>
                  <a:lnTo>
                    <a:pt x="2355716" y="48"/>
                  </a:lnTo>
                  <a:lnTo>
                    <a:pt x="2367554" y="56"/>
                  </a:lnTo>
                  <a:lnTo>
                    <a:pt x="2379391" y="66"/>
                  </a:lnTo>
                  <a:lnTo>
                    <a:pt x="2391229" y="78"/>
                  </a:lnTo>
                  <a:lnTo>
                    <a:pt x="2403067" y="92"/>
                  </a:lnTo>
                  <a:lnTo>
                    <a:pt x="2414905" y="108"/>
                  </a:lnTo>
                  <a:lnTo>
                    <a:pt x="2426743" y="127"/>
                  </a:lnTo>
                  <a:lnTo>
                    <a:pt x="2438580" y="149"/>
                  </a:lnTo>
                  <a:lnTo>
                    <a:pt x="2450418" y="175"/>
                  </a:lnTo>
                  <a:lnTo>
                    <a:pt x="2462256" y="206"/>
                  </a:lnTo>
                  <a:lnTo>
                    <a:pt x="2474094" y="242"/>
                  </a:lnTo>
                  <a:lnTo>
                    <a:pt x="2485931" y="284"/>
                  </a:lnTo>
                  <a:lnTo>
                    <a:pt x="2497769" y="334"/>
                  </a:lnTo>
                  <a:lnTo>
                    <a:pt x="2509607" y="393"/>
                  </a:lnTo>
                  <a:lnTo>
                    <a:pt x="2521445" y="462"/>
                  </a:lnTo>
                  <a:lnTo>
                    <a:pt x="2533283" y="542"/>
                  </a:lnTo>
                  <a:lnTo>
                    <a:pt x="2545120" y="637"/>
                  </a:lnTo>
                  <a:lnTo>
                    <a:pt x="2556958" y="748"/>
                  </a:lnTo>
                  <a:lnTo>
                    <a:pt x="2568796" y="878"/>
                  </a:lnTo>
                  <a:lnTo>
                    <a:pt x="2580634" y="1031"/>
                  </a:lnTo>
                  <a:lnTo>
                    <a:pt x="2592471" y="1211"/>
                  </a:lnTo>
                  <a:lnTo>
                    <a:pt x="2604309" y="1421"/>
                  </a:lnTo>
                  <a:lnTo>
                    <a:pt x="2616147" y="1666"/>
                  </a:lnTo>
                  <a:lnTo>
                    <a:pt x="2627985" y="1954"/>
                  </a:lnTo>
                  <a:lnTo>
                    <a:pt x="2639822" y="2291"/>
                  </a:lnTo>
                  <a:lnTo>
                    <a:pt x="2651660" y="2684"/>
                  </a:lnTo>
                  <a:lnTo>
                    <a:pt x="2663498" y="3142"/>
                  </a:lnTo>
                  <a:lnTo>
                    <a:pt x="2675336" y="3677"/>
                  </a:lnTo>
                  <a:lnTo>
                    <a:pt x="2687174" y="4300"/>
                  </a:lnTo>
                  <a:lnTo>
                    <a:pt x="2699011" y="5023"/>
                  </a:lnTo>
                  <a:lnTo>
                    <a:pt x="2710849" y="5862"/>
                  </a:lnTo>
                  <a:lnTo>
                    <a:pt x="2722687" y="6833"/>
                  </a:lnTo>
                  <a:lnTo>
                    <a:pt x="2734525" y="7953"/>
                  </a:lnTo>
                  <a:lnTo>
                    <a:pt x="2746362" y="9243"/>
                  </a:lnTo>
                  <a:lnTo>
                    <a:pt x="2758200" y="10723"/>
                  </a:lnTo>
                  <a:lnTo>
                    <a:pt x="2770038" y="12413"/>
                  </a:lnTo>
                  <a:lnTo>
                    <a:pt x="2781876" y="14335"/>
                  </a:lnTo>
                  <a:lnTo>
                    <a:pt x="2793713" y="16511"/>
                  </a:lnTo>
                  <a:lnTo>
                    <a:pt x="2805551" y="18958"/>
                  </a:lnTo>
                  <a:lnTo>
                    <a:pt x="2817389" y="21695"/>
                  </a:lnTo>
                  <a:lnTo>
                    <a:pt x="2829227" y="24731"/>
                  </a:lnTo>
                  <a:lnTo>
                    <a:pt x="2841065" y="28075"/>
                  </a:lnTo>
                  <a:lnTo>
                    <a:pt x="2852902" y="31723"/>
                  </a:lnTo>
                  <a:lnTo>
                    <a:pt x="2864740" y="35667"/>
                  </a:lnTo>
                  <a:lnTo>
                    <a:pt x="2876578" y="39885"/>
                  </a:lnTo>
                  <a:lnTo>
                    <a:pt x="2888416" y="44347"/>
                  </a:lnTo>
                  <a:lnTo>
                    <a:pt x="2900253" y="49012"/>
                  </a:lnTo>
                  <a:lnTo>
                    <a:pt x="2912091" y="53829"/>
                  </a:lnTo>
                  <a:lnTo>
                    <a:pt x="2923929" y="58740"/>
                  </a:lnTo>
                  <a:lnTo>
                    <a:pt x="2935767" y="63684"/>
                  </a:lnTo>
                  <a:lnTo>
                    <a:pt x="2947604" y="68596"/>
                  </a:lnTo>
                  <a:lnTo>
                    <a:pt x="2959442" y="73413"/>
                  </a:lnTo>
                  <a:lnTo>
                    <a:pt x="2971280" y="78078"/>
                  </a:lnTo>
                  <a:lnTo>
                    <a:pt x="2983118" y="82540"/>
                  </a:lnTo>
                  <a:lnTo>
                    <a:pt x="2994956" y="86758"/>
                  </a:lnTo>
                  <a:lnTo>
                    <a:pt x="3006793" y="90701"/>
                  </a:lnTo>
                  <a:lnTo>
                    <a:pt x="3018631" y="94350"/>
                  </a:lnTo>
                  <a:lnTo>
                    <a:pt x="3030469" y="97693"/>
                  </a:lnTo>
                  <a:lnTo>
                    <a:pt x="3042307" y="100730"/>
                  </a:lnTo>
                  <a:lnTo>
                    <a:pt x="3054144" y="103466"/>
                  </a:lnTo>
                  <a:lnTo>
                    <a:pt x="3065982" y="105914"/>
                  </a:lnTo>
                  <a:lnTo>
                    <a:pt x="3077820" y="108089"/>
                  </a:lnTo>
                  <a:lnTo>
                    <a:pt x="3089658" y="110012"/>
                  </a:lnTo>
                  <a:lnTo>
                    <a:pt x="3101496" y="111702"/>
                  </a:lnTo>
                  <a:lnTo>
                    <a:pt x="3113333" y="113181"/>
                  </a:lnTo>
                  <a:lnTo>
                    <a:pt x="3125171" y="114471"/>
                  </a:lnTo>
                  <a:lnTo>
                    <a:pt x="3137009" y="115592"/>
                  </a:lnTo>
                  <a:lnTo>
                    <a:pt x="3148847" y="116563"/>
                  </a:lnTo>
                  <a:lnTo>
                    <a:pt x="3160684" y="117402"/>
                  </a:lnTo>
                  <a:lnTo>
                    <a:pt x="3172522" y="118125"/>
                  </a:lnTo>
                  <a:lnTo>
                    <a:pt x="3184360" y="118747"/>
                  </a:lnTo>
                  <a:lnTo>
                    <a:pt x="3196198" y="119282"/>
                  </a:lnTo>
                  <a:lnTo>
                    <a:pt x="3208035" y="119741"/>
                  </a:lnTo>
                  <a:lnTo>
                    <a:pt x="3219873" y="120134"/>
                  </a:lnTo>
                  <a:lnTo>
                    <a:pt x="3231711" y="120470"/>
                  </a:lnTo>
                  <a:lnTo>
                    <a:pt x="3243549" y="120758"/>
                  </a:lnTo>
                  <a:lnTo>
                    <a:pt x="3255387" y="121004"/>
                  </a:lnTo>
                  <a:lnTo>
                    <a:pt x="3267224" y="121214"/>
                  </a:lnTo>
                  <a:lnTo>
                    <a:pt x="3279062" y="121393"/>
                  </a:lnTo>
                  <a:lnTo>
                    <a:pt x="3290900" y="121546"/>
                  </a:lnTo>
                  <a:lnTo>
                    <a:pt x="3302738" y="121676"/>
                  </a:lnTo>
                  <a:lnTo>
                    <a:pt x="3314575" y="121787"/>
                  </a:lnTo>
                  <a:lnTo>
                    <a:pt x="3326413" y="121882"/>
                  </a:lnTo>
                  <a:lnTo>
                    <a:pt x="3338251" y="121963"/>
                  </a:lnTo>
                  <a:lnTo>
                    <a:pt x="3350089" y="122032"/>
                  </a:lnTo>
                  <a:lnTo>
                    <a:pt x="3361926" y="122090"/>
                  </a:lnTo>
                  <a:lnTo>
                    <a:pt x="3373764" y="122140"/>
                  </a:lnTo>
                  <a:lnTo>
                    <a:pt x="3385602" y="122182"/>
                  </a:lnTo>
                  <a:lnTo>
                    <a:pt x="3397440" y="122219"/>
                  </a:lnTo>
                  <a:lnTo>
                    <a:pt x="3409278" y="122249"/>
                  </a:lnTo>
                  <a:lnTo>
                    <a:pt x="3421115" y="122275"/>
                  </a:lnTo>
                  <a:lnTo>
                    <a:pt x="3432953" y="122298"/>
                  </a:lnTo>
                  <a:lnTo>
                    <a:pt x="3444791" y="122317"/>
                  </a:lnTo>
                  <a:lnTo>
                    <a:pt x="3456629" y="122333"/>
                  </a:lnTo>
                  <a:lnTo>
                    <a:pt x="3468466" y="122347"/>
                  </a:lnTo>
                  <a:lnTo>
                    <a:pt x="3480304" y="122358"/>
                  </a:lnTo>
                  <a:lnTo>
                    <a:pt x="3492142" y="122368"/>
                  </a:lnTo>
                  <a:lnTo>
                    <a:pt x="3503980" y="122377"/>
                  </a:lnTo>
                  <a:lnTo>
                    <a:pt x="3515818" y="122384"/>
                  </a:lnTo>
                  <a:lnTo>
                    <a:pt x="3515818" y="122466"/>
                  </a:lnTo>
                  <a:lnTo>
                    <a:pt x="3527655" y="122473"/>
                  </a:lnTo>
                  <a:lnTo>
                    <a:pt x="3539493" y="122482"/>
                  </a:lnTo>
                  <a:lnTo>
                    <a:pt x="3551331" y="122492"/>
                  </a:lnTo>
                  <a:lnTo>
                    <a:pt x="3563169" y="122503"/>
                  </a:lnTo>
                  <a:lnTo>
                    <a:pt x="3575006" y="122517"/>
                  </a:lnTo>
                  <a:lnTo>
                    <a:pt x="3586844" y="122533"/>
                  </a:lnTo>
                  <a:lnTo>
                    <a:pt x="3598682" y="122552"/>
                  </a:lnTo>
                  <a:lnTo>
                    <a:pt x="3610520" y="122574"/>
                  </a:lnTo>
                  <a:lnTo>
                    <a:pt x="3622357" y="122601"/>
                  </a:lnTo>
                  <a:lnTo>
                    <a:pt x="3634195" y="122631"/>
                  </a:lnTo>
                  <a:lnTo>
                    <a:pt x="3646033" y="122667"/>
                  </a:lnTo>
                  <a:lnTo>
                    <a:pt x="3657871" y="122710"/>
                  </a:lnTo>
                  <a:lnTo>
                    <a:pt x="3669709" y="122760"/>
                  </a:lnTo>
                  <a:lnTo>
                    <a:pt x="3681546" y="122818"/>
                  </a:lnTo>
                  <a:lnTo>
                    <a:pt x="3693384" y="122887"/>
                  </a:lnTo>
                  <a:lnTo>
                    <a:pt x="3705222" y="122968"/>
                  </a:lnTo>
                  <a:lnTo>
                    <a:pt x="3717060" y="123062"/>
                  </a:lnTo>
                  <a:lnTo>
                    <a:pt x="3728897" y="123174"/>
                  </a:lnTo>
                  <a:lnTo>
                    <a:pt x="3740735" y="123304"/>
                  </a:lnTo>
                  <a:lnTo>
                    <a:pt x="3752573" y="123457"/>
                  </a:lnTo>
                  <a:lnTo>
                    <a:pt x="3764411" y="123636"/>
                  </a:lnTo>
                  <a:lnTo>
                    <a:pt x="3776248" y="123846"/>
                  </a:lnTo>
                  <a:lnTo>
                    <a:pt x="3788086" y="124092"/>
                  </a:lnTo>
                  <a:lnTo>
                    <a:pt x="3799924" y="124380"/>
                  </a:lnTo>
                  <a:lnTo>
                    <a:pt x="3811762" y="124716"/>
                  </a:lnTo>
                  <a:lnTo>
                    <a:pt x="3823600" y="125109"/>
                  </a:lnTo>
                  <a:lnTo>
                    <a:pt x="3835437" y="125568"/>
                  </a:lnTo>
                  <a:lnTo>
                    <a:pt x="3847275" y="126103"/>
                  </a:lnTo>
                  <a:lnTo>
                    <a:pt x="3859113" y="126725"/>
                  </a:lnTo>
                  <a:lnTo>
                    <a:pt x="3870951" y="127448"/>
                  </a:lnTo>
                  <a:lnTo>
                    <a:pt x="3882788" y="128287"/>
                  </a:lnTo>
                  <a:lnTo>
                    <a:pt x="3894626" y="129258"/>
                  </a:lnTo>
                  <a:lnTo>
                    <a:pt x="3906464" y="130379"/>
                  </a:lnTo>
                  <a:lnTo>
                    <a:pt x="3918302" y="131669"/>
                  </a:lnTo>
                  <a:lnTo>
                    <a:pt x="3930139" y="133148"/>
                  </a:lnTo>
                  <a:lnTo>
                    <a:pt x="3941977" y="134838"/>
                  </a:lnTo>
                  <a:lnTo>
                    <a:pt x="3953815" y="136761"/>
                  </a:lnTo>
                  <a:lnTo>
                    <a:pt x="3965653" y="138936"/>
                  </a:lnTo>
                  <a:lnTo>
                    <a:pt x="3977491" y="141384"/>
                  </a:lnTo>
                  <a:lnTo>
                    <a:pt x="3989328" y="144120"/>
                  </a:lnTo>
                  <a:lnTo>
                    <a:pt x="4001166" y="147157"/>
                  </a:lnTo>
                  <a:lnTo>
                    <a:pt x="4013004" y="150500"/>
                  </a:lnTo>
                  <a:lnTo>
                    <a:pt x="4024842" y="154149"/>
                  </a:lnTo>
                  <a:lnTo>
                    <a:pt x="4036679" y="158092"/>
                  </a:lnTo>
                  <a:lnTo>
                    <a:pt x="4048517" y="162310"/>
                  </a:lnTo>
                  <a:lnTo>
                    <a:pt x="4060355" y="166772"/>
                  </a:lnTo>
                  <a:lnTo>
                    <a:pt x="4072193" y="171437"/>
                  </a:lnTo>
                  <a:lnTo>
                    <a:pt x="4084031" y="176254"/>
                  </a:lnTo>
                  <a:lnTo>
                    <a:pt x="4095868" y="181166"/>
                  </a:lnTo>
                  <a:lnTo>
                    <a:pt x="4107706" y="186110"/>
                  </a:lnTo>
                  <a:lnTo>
                    <a:pt x="4119544" y="191021"/>
                  </a:lnTo>
                  <a:lnTo>
                    <a:pt x="4131382" y="195838"/>
                  </a:lnTo>
                  <a:lnTo>
                    <a:pt x="4143219" y="200503"/>
                  </a:lnTo>
                  <a:lnTo>
                    <a:pt x="4155057" y="204965"/>
                  </a:lnTo>
                  <a:lnTo>
                    <a:pt x="4166895" y="209183"/>
                  </a:lnTo>
                  <a:lnTo>
                    <a:pt x="4178733" y="213126"/>
                  </a:lnTo>
                  <a:lnTo>
                    <a:pt x="4190570" y="216775"/>
                  </a:lnTo>
                  <a:lnTo>
                    <a:pt x="4202408" y="220118"/>
                  </a:lnTo>
                  <a:lnTo>
                    <a:pt x="4214246" y="223155"/>
                  </a:lnTo>
                  <a:lnTo>
                    <a:pt x="4226084" y="225891"/>
                  </a:lnTo>
                  <a:lnTo>
                    <a:pt x="4237922" y="228339"/>
                  </a:lnTo>
                  <a:lnTo>
                    <a:pt x="4249759" y="230515"/>
                  </a:lnTo>
                  <a:lnTo>
                    <a:pt x="4261597" y="232437"/>
                  </a:lnTo>
                  <a:lnTo>
                    <a:pt x="4273435" y="234127"/>
                  </a:lnTo>
                  <a:lnTo>
                    <a:pt x="4285273" y="235607"/>
                  </a:lnTo>
                  <a:lnTo>
                    <a:pt x="4297110" y="236896"/>
                  </a:lnTo>
                  <a:lnTo>
                    <a:pt x="4308948" y="238017"/>
                  </a:lnTo>
                  <a:lnTo>
                    <a:pt x="4320786" y="238988"/>
                  </a:lnTo>
                  <a:lnTo>
                    <a:pt x="4332624" y="239827"/>
                  </a:lnTo>
                  <a:lnTo>
                    <a:pt x="4344461" y="240550"/>
                  </a:lnTo>
                  <a:lnTo>
                    <a:pt x="4356299" y="241173"/>
                  </a:lnTo>
                  <a:lnTo>
                    <a:pt x="4368137" y="241708"/>
                  </a:lnTo>
                  <a:lnTo>
                    <a:pt x="4379975" y="242166"/>
                  </a:lnTo>
                  <a:lnTo>
                    <a:pt x="4391813" y="242559"/>
                  </a:lnTo>
                  <a:lnTo>
                    <a:pt x="4403650" y="242896"/>
                  </a:lnTo>
                  <a:lnTo>
                    <a:pt x="4415488" y="243183"/>
                  </a:lnTo>
                  <a:lnTo>
                    <a:pt x="4427326" y="243429"/>
                  </a:lnTo>
                  <a:lnTo>
                    <a:pt x="4439164" y="243639"/>
                  </a:lnTo>
                  <a:lnTo>
                    <a:pt x="4451001" y="243819"/>
                  </a:lnTo>
                  <a:lnTo>
                    <a:pt x="4462839" y="243971"/>
                  </a:lnTo>
                  <a:lnTo>
                    <a:pt x="4474677" y="244102"/>
                  </a:lnTo>
                  <a:lnTo>
                    <a:pt x="4486515" y="244213"/>
                  </a:lnTo>
                  <a:lnTo>
                    <a:pt x="4498352" y="244308"/>
                  </a:lnTo>
                  <a:lnTo>
                    <a:pt x="4510190" y="244388"/>
                  </a:lnTo>
                  <a:lnTo>
                    <a:pt x="4522028" y="244457"/>
                  </a:lnTo>
                  <a:lnTo>
                    <a:pt x="4533866" y="244516"/>
                  </a:lnTo>
                  <a:lnTo>
                    <a:pt x="4545704" y="244565"/>
                  </a:lnTo>
                  <a:lnTo>
                    <a:pt x="4557541" y="244608"/>
                  </a:lnTo>
                  <a:lnTo>
                    <a:pt x="4569379" y="244644"/>
                  </a:lnTo>
                  <a:lnTo>
                    <a:pt x="4581217" y="244675"/>
                  </a:lnTo>
                  <a:lnTo>
                    <a:pt x="4593055" y="244701"/>
                  </a:lnTo>
                  <a:lnTo>
                    <a:pt x="4604892" y="244723"/>
                  </a:lnTo>
                  <a:lnTo>
                    <a:pt x="4616730" y="244742"/>
                  </a:lnTo>
                  <a:lnTo>
                    <a:pt x="4628568" y="244758"/>
                  </a:lnTo>
                  <a:lnTo>
                    <a:pt x="4640406" y="244772"/>
                  </a:lnTo>
                  <a:lnTo>
                    <a:pt x="4652244" y="244784"/>
                  </a:lnTo>
                  <a:lnTo>
                    <a:pt x="4664081" y="244794"/>
                  </a:lnTo>
                  <a:lnTo>
                    <a:pt x="4675919" y="244802"/>
                  </a:lnTo>
                  <a:lnTo>
                    <a:pt x="4687757" y="244809"/>
                  </a:lnTo>
                </a:path>
              </a:pathLst>
            </a:custGeom>
            <a:ln w="40651" cap="flat">
              <a:solidFill>
                <a:srgbClr val="E8E8E8">
                  <a:alpha val="100000"/>
                </a:srgbClr>
              </a:solidFill>
              <a:prstDash val="solid"/>
              <a:round/>
            </a:ln>
          </p:spPr>
          <p:txBody>
            <a:bodyPr/>
            <a:lstStyle/>
            <a:p/>
          </p:txBody>
        </p:sp>
        <p:sp>
          <p:nvSpPr>
            <p:cNvPr id="57" name="pl57"/>
            <p:cNvSpPr/>
            <p:nvPr/>
          </p:nvSpPr>
          <p:spPr>
            <a:xfrm>
              <a:off x="2482252" y="4332980"/>
              <a:ext cx="4687757" cy="122425"/>
            </a:xfrm>
            <a:custGeom>
              <a:avLst/>
              <a:pathLst>
                <a:path w="4687757" h="122425">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41"/>
                  </a:lnTo>
                  <a:lnTo>
                    <a:pt x="1183777" y="48"/>
                  </a:lnTo>
                  <a:lnTo>
                    <a:pt x="1195614" y="56"/>
                  </a:lnTo>
                  <a:lnTo>
                    <a:pt x="1207452" y="66"/>
                  </a:lnTo>
                  <a:lnTo>
                    <a:pt x="1219290" y="78"/>
                  </a:lnTo>
                  <a:lnTo>
                    <a:pt x="1231128" y="92"/>
                  </a:lnTo>
                  <a:lnTo>
                    <a:pt x="1242965" y="108"/>
                  </a:lnTo>
                  <a:lnTo>
                    <a:pt x="1254803" y="127"/>
                  </a:lnTo>
                  <a:lnTo>
                    <a:pt x="1266641" y="149"/>
                  </a:lnTo>
                  <a:lnTo>
                    <a:pt x="1278479" y="175"/>
                  </a:lnTo>
                  <a:lnTo>
                    <a:pt x="1290317" y="206"/>
                  </a:lnTo>
                  <a:lnTo>
                    <a:pt x="1302154" y="242"/>
                  </a:lnTo>
                  <a:lnTo>
                    <a:pt x="1313992" y="284"/>
                  </a:lnTo>
                  <a:lnTo>
                    <a:pt x="1325830" y="334"/>
                  </a:lnTo>
                  <a:lnTo>
                    <a:pt x="1337668" y="393"/>
                  </a:lnTo>
                  <a:lnTo>
                    <a:pt x="1349505" y="462"/>
                  </a:lnTo>
                  <a:lnTo>
                    <a:pt x="1361343" y="542"/>
                  </a:lnTo>
                  <a:lnTo>
                    <a:pt x="1373181" y="637"/>
                  </a:lnTo>
                  <a:lnTo>
                    <a:pt x="1385019" y="748"/>
                  </a:lnTo>
                  <a:lnTo>
                    <a:pt x="1396856" y="878"/>
                  </a:lnTo>
                  <a:lnTo>
                    <a:pt x="1408694" y="1031"/>
                  </a:lnTo>
                  <a:lnTo>
                    <a:pt x="1420532" y="1211"/>
                  </a:lnTo>
                  <a:lnTo>
                    <a:pt x="1432370" y="1421"/>
                  </a:lnTo>
                  <a:lnTo>
                    <a:pt x="1444208" y="1666"/>
                  </a:lnTo>
                  <a:lnTo>
                    <a:pt x="1456045" y="1954"/>
                  </a:lnTo>
                  <a:lnTo>
                    <a:pt x="1467883" y="2291"/>
                  </a:lnTo>
                  <a:lnTo>
                    <a:pt x="1479721" y="2684"/>
                  </a:lnTo>
                  <a:lnTo>
                    <a:pt x="1491559" y="3142"/>
                  </a:lnTo>
                  <a:lnTo>
                    <a:pt x="1503396" y="3677"/>
                  </a:lnTo>
                  <a:lnTo>
                    <a:pt x="1515234" y="4300"/>
                  </a:lnTo>
                  <a:lnTo>
                    <a:pt x="1527072" y="5023"/>
                  </a:lnTo>
                  <a:lnTo>
                    <a:pt x="1538910" y="5862"/>
                  </a:lnTo>
                  <a:lnTo>
                    <a:pt x="1550748" y="6833"/>
                  </a:lnTo>
                  <a:lnTo>
                    <a:pt x="1562585" y="7953"/>
                  </a:lnTo>
                  <a:lnTo>
                    <a:pt x="1574423" y="9243"/>
                  </a:lnTo>
                  <a:lnTo>
                    <a:pt x="1586261" y="10723"/>
                  </a:lnTo>
                  <a:lnTo>
                    <a:pt x="1598099" y="12413"/>
                  </a:lnTo>
                  <a:lnTo>
                    <a:pt x="1609936" y="14335"/>
                  </a:lnTo>
                  <a:lnTo>
                    <a:pt x="1621774" y="16511"/>
                  </a:lnTo>
                  <a:lnTo>
                    <a:pt x="1633612" y="18958"/>
                  </a:lnTo>
                  <a:lnTo>
                    <a:pt x="1645450" y="21695"/>
                  </a:lnTo>
                  <a:lnTo>
                    <a:pt x="1657287" y="24731"/>
                  </a:lnTo>
                  <a:lnTo>
                    <a:pt x="1669125" y="28075"/>
                  </a:lnTo>
                  <a:lnTo>
                    <a:pt x="1680963" y="31723"/>
                  </a:lnTo>
                  <a:lnTo>
                    <a:pt x="1692801" y="35667"/>
                  </a:lnTo>
                  <a:lnTo>
                    <a:pt x="1704639" y="39885"/>
                  </a:lnTo>
                  <a:lnTo>
                    <a:pt x="1716476" y="44347"/>
                  </a:lnTo>
                  <a:lnTo>
                    <a:pt x="1728314" y="49012"/>
                  </a:lnTo>
                  <a:lnTo>
                    <a:pt x="1740152" y="53829"/>
                  </a:lnTo>
                  <a:lnTo>
                    <a:pt x="1751990" y="58740"/>
                  </a:lnTo>
                  <a:lnTo>
                    <a:pt x="1763827" y="63684"/>
                  </a:lnTo>
                  <a:lnTo>
                    <a:pt x="1775665" y="68596"/>
                  </a:lnTo>
                  <a:lnTo>
                    <a:pt x="1787503" y="73413"/>
                  </a:lnTo>
                  <a:lnTo>
                    <a:pt x="1799341" y="78078"/>
                  </a:lnTo>
                  <a:lnTo>
                    <a:pt x="1811178" y="82540"/>
                  </a:lnTo>
                  <a:lnTo>
                    <a:pt x="1823016" y="86758"/>
                  </a:lnTo>
                  <a:lnTo>
                    <a:pt x="1834854" y="90701"/>
                  </a:lnTo>
                  <a:lnTo>
                    <a:pt x="1846692" y="94350"/>
                  </a:lnTo>
                  <a:lnTo>
                    <a:pt x="1858530" y="97693"/>
                  </a:lnTo>
                  <a:lnTo>
                    <a:pt x="1870367" y="100730"/>
                  </a:lnTo>
                  <a:lnTo>
                    <a:pt x="1882205" y="103466"/>
                  </a:lnTo>
                  <a:lnTo>
                    <a:pt x="1894043" y="105914"/>
                  </a:lnTo>
                  <a:lnTo>
                    <a:pt x="1905881" y="108089"/>
                  </a:lnTo>
                  <a:lnTo>
                    <a:pt x="1917718" y="110012"/>
                  </a:lnTo>
                  <a:lnTo>
                    <a:pt x="1929556" y="111702"/>
                  </a:lnTo>
                  <a:lnTo>
                    <a:pt x="1941394" y="113181"/>
                  </a:lnTo>
                  <a:lnTo>
                    <a:pt x="1953232" y="114471"/>
                  </a:lnTo>
                  <a:lnTo>
                    <a:pt x="1965069" y="115592"/>
                  </a:lnTo>
                  <a:lnTo>
                    <a:pt x="1976907" y="116563"/>
                  </a:lnTo>
                  <a:lnTo>
                    <a:pt x="1988745" y="117402"/>
                  </a:lnTo>
                  <a:lnTo>
                    <a:pt x="2000583" y="118125"/>
                  </a:lnTo>
                  <a:lnTo>
                    <a:pt x="2012421" y="118747"/>
                  </a:lnTo>
                  <a:lnTo>
                    <a:pt x="2024258" y="119282"/>
                  </a:lnTo>
                  <a:lnTo>
                    <a:pt x="2036096" y="119741"/>
                  </a:lnTo>
                  <a:lnTo>
                    <a:pt x="2047934" y="120134"/>
                  </a:lnTo>
                  <a:lnTo>
                    <a:pt x="2059772" y="120470"/>
                  </a:lnTo>
                  <a:lnTo>
                    <a:pt x="2071609" y="120758"/>
                  </a:lnTo>
                  <a:lnTo>
                    <a:pt x="2083447" y="121004"/>
                  </a:lnTo>
                  <a:lnTo>
                    <a:pt x="2095285" y="121214"/>
                  </a:lnTo>
                  <a:lnTo>
                    <a:pt x="2107123" y="121393"/>
                  </a:lnTo>
                  <a:lnTo>
                    <a:pt x="2118961" y="121546"/>
                  </a:lnTo>
                  <a:lnTo>
                    <a:pt x="2130798" y="121676"/>
                  </a:lnTo>
                  <a:lnTo>
                    <a:pt x="2142636" y="121787"/>
                  </a:lnTo>
                  <a:lnTo>
                    <a:pt x="2154474" y="121882"/>
                  </a:lnTo>
                  <a:lnTo>
                    <a:pt x="2166312" y="121963"/>
                  </a:lnTo>
                  <a:lnTo>
                    <a:pt x="2178149" y="122032"/>
                  </a:lnTo>
                  <a:lnTo>
                    <a:pt x="2189987" y="122090"/>
                  </a:lnTo>
                  <a:lnTo>
                    <a:pt x="2201825" y="122140"/>
                  </a:lnTo>
                  <a:lnTo>
                    <a:pt x="2213663" y="122182"/>
                  </a:lnTo>
                  <a:lnTo>
                    <a:pt x="2225500" y="122219"/>
                  </a:lnTo>
                  <a:lnTo>
                    <a:pt x="2237338" y="122249"/>
                  </a:lnTo>
                  <a:lnTo>
                    <a:pt x="2249176" y="122275"/>
                  </a:lnTo>
                  <a:lnTo>
                    <a:pt x="2261014" y="122298"/>
                  </a:lnTo>
                  <a:lnTo>
                    <a:pt x="2272852" y="122317"/>
                  </a:lnTo>
                  <a:lnTo>
                    <a:pt x="2284689" y="122333"/>
                  </a:lnTo>
                  <a:lnTo>
                    <a:pt x="2296527" y="122347"/>
                  </a:lnTo>
                  <a:lnTo>
                    <a:pt x="2308365" y="122358"/>
                  </a:lnTo>
                  <a:lnTo>
                    <a:pt x="2320203" y="122368"/>
                  </a:lnTo>
                  <a:lnTo>
                    <a:pt x="2332040" y="122377"/>
                  </a:lnTo>
                  <a:lnTo>
                    <a:pt x="2343878" y="122384"/>
                  </a:lnTo>
                  <a:lnTo>
                    <a:pt x="2343878" y="122425"/>
                  </a:lnTo>
                  <a:lnTo>
                    <a:pt x="2355716" y="122425"/>
                  </a:lnTo>
                  <a:lnTo>
                    <a:pt x="2367554" y="122425"/>
                  </a:lnTo>
                  <a:lnTo>
                    <a:pt x="2379391" y="122425"/>
                  </a:lnTo>
                  <a:lnTo>
                    <a:pt x="2391229" y="122425"/>
                  </a:lnTo>
                  <a:lnTo>
                    <a:pt x="2403067" y="122425"/>
                  </a:lnTo>
                  <a:lnTo>
                    <a:pt x="2414905" y="122425"/>
                  </a:lnTo>
                  <a:lnTo>
                    <a:pt x="2426743" y="122425"/>
                  </a:lnTo>
                  <a:lnTo>
                    <a:pt x="2438580" y="122425"/>
                  </a:lnTo>
                  <a:lnTo>
                    <a:pt x="2450418" y="122425"/>
                  </a:lnTo>
                  <a:lnTo>
                    <a:pt x="2462256" y="122425"/>
                  </a:lnTo>
                  <a:lnTo>
                    <a:pt x="2474094" y="122425"/>
                  </a:lnTo>
                  <a:lnTo>
                    <a:pt x="2485931" y="122425"/>
                  </a:lnTo>
                  <a:lnTo>
                    <a:pt x="2497769" y="122425"/>
                  </a:lnTo>
                  <a:lnTo>
                    <a:pt x="2509607" y="122425"/>
                  </a:lnTo>
                  <a:lnTo>
                    <a:pt x="2521445" y="122425"/>
                  </a:lnTo>
                  <a:lnTo>
                    <a:pt x="2533283" y="122425"/>
                  </a:lnTo>
                  <a:lnTo>
                    <a:pt x="2545120" y="122425"/>
                  </a:lnTo>
                  <a:lnTo>
                    <a:pt x="2556958" y="122425"/>
                  </a:lnTo>
                  <a:lnTo>
                    <a:pt x="2568796" y="122425"/>
                  </a:lnTo>
                  <a:lnTo>
                    <a:pt x="2580634" y="122425"/>
                  </a:lnTo>
                  <a:lnTo>
                    <a:pt x="2592471" y="122425"/>
                  </a:lnTo>
                  <a:lnTo>
                    <a:pt x="2604309" y="122425"/>
                  </a:lnTo>
                  <a:lnTo>
                    <a:pt x="2616147" y="122425"/>
                  </a:lnTo>
                  <a:lnTo>
                    <a:pt x="2627985" y="122425"/>
                  </a:lnTo>
                  <a:lnTo>
                    <a:pt x="2639822" y="122425"/>
                  </a:lnTo>
                  <a:lnTo>
                    <a:pt x="2651660" y="122425"/>
                  </a:lnTo>
                  <a:lnTo>
                    <a:pt x="2663498" y="122425"/>
                  </a:lnTo>
                  <a:lnTo>
                    <a:pt x="2675336" y="122425"/>
                  </a:lnTo>
                  <a:lnTo>
                    <a:pt x="2687174" y="122425"/>
                  </a:lnTo>
                  <a:lnTo>
                    <a:pt x="2699011" y="122425"/>
                  </a:lnTo>
                  <a:lnTo>
                    <a:pt x="2710849" y="122425"/>
                  </a:lnTo>
                  <a:lnTo>
                    <a:pt x="2722687" y="122425"/>
                  </a:lnTo>
                  <a:lnTo>
                    <a:pt x="2734525" y="122425"/>
                  </a:lnTo>
                  <a:lnTo>
                    <a:pt x="2746362" y="122425"/>
                  </a:lnTo>
                  <a:lnTo>
                    <a:pt x="2758200" y="122425"/>
                  </a:lnTo>
                  <a:lnTo>
                    <a:pt x="2770038" y="122425"/>
                  </a:lnTo>
                  <a:lnTo>
                    <a:pt x="2781876" y="122425"/>
                  </a:lnTo>
                  <a:lnTo>
                    <a:pt x="2793713" y="122425"/>
                  </a:lnTo>
                  <a:lnTo>
                    <a:pt x="2805551" y="122425"/>
                  </a:lnTo>
                  <a:lnTo>
                    <a:pt x="2817389" y="122425"/>
                  </a:lnTo>
                  <a:lnTo>
                    <a:pt x="2829227" y="122425"/>
                  </a:lnTo>
                  <a:lnTo>
                    <a:pt x="2841065" y="122425"/>
                  </a:lnTo>
                  <a:lnTo>
                    <a:pt x="2852902" y="122425"/>
                  </a:lnTo>
                  <a:lnTo>
                    <a:pt x="2864740" y="122425"/>
                  </a:lnTo>
                  <a:lnTo>
                    <a:pt x="2876578" y="122425"/>
                  </a:lnTo>
                  <a:lnTo>
                    <a:pt x="2888416" y="122425"/>
                  </a:lnTo>
                  <a:lnTo>
                    <a:pt x="2900253" y="122425"/>
                  </a:lnTo>
                  <a:lnTo>
                    <a:pt x="2912091" y="122425"/>
                  </a:lnTo>
                  <a:lnTo>
                    <a:pt x="2923929" y="122425"/>
                  </a:lnTo>
                  <a:lnTo>
                    <a:pt x="2935767" y="122425"/>
                  </a:lnTo>
                  <a:lnTo>
                    <a:pt x="2947604" y="122425"/>
                  </a:lnTo>
                  <a:lnTo>
                    <a:pt x="2959442" y="122425"/>
                  </a:lnTo>
                  <a:lnTo>
                    <a:pt x="2971280" y="122425"/>
                  </a:lnTo>
                  <a:lnTo>
                    <a:pt x="2983118" y="122425"/>
                  </a:lnTo>
                  <a:lnTo>
                    <a:pt x="2994956" y="122425"/>
                  </a:lnTo>
                  <a:lnTo>
                    <a:pt x="3006793" y="122425"/>
                  </a:lnTo>
                  <a:lnTo>
                    <a:pt x="3018631" y="122425"/>
                  </a:lnTo>
                  <a:lnTo>
                    <a:pt x="3030469" y="122425"/>
                  </a:lnTo>
                  <a:lnTo>
                    <a:pt x="3042307" y="122425"/>
                  </a:lnTo>
                  <a:lnTo>
                    <a:pt x="3054144" y="122425"/>
                  </a:lnTo>
                  <a:lnTo>
                    <a:pt x="3065982" y="122425"/>
                  </a:lnTo>
                  <a:lnTo>
                    <a:pt x="3077820" y="122425"/>
                  </a:lnTo>
                  <a:lnTo>
                    <a:pt x="3089658" y="122425"/>
                  </a:lnTo>
                  <a:lnTo>
                    <a:pt x="3101496" y="122425"/>
                  </a:lnTo>
                  <a:lnTo>
                    <a:pt x="3113333" y="122425"/>
                  </a:lnTo>
                  <a:lnTo>
                    <a:pt x="3125171" y="122425"/>
                  </a:lnTo>
                  <a:lnTo>
                    <a:pt x="3137009" y="122425"/>
                  </a:lnTo>
                  <a:lnTo>
                    <a:pt x="3148847" y="122425"/>
                  </a:lnTo>
                  <a:lnTo>
                    <a:pt x="3160684" y="122425"/>
                  </a:lnTo>
                  <a:lnTo>
                    <a:pt x="3172522" y="122425"/>
                  </a:lnTo>
                  <a:lnTo>
                    <a:pt x="3184360" y="122425"/>
                  </a:lnTo>
                  <a:lnTo>
                    <a:pt x="3196198" y="122425"/>
                  </a:lnTo>
                  <a:lnTo>
                    <a:pt x="3208035" y="122425"/>
                  </a:lnTo>
                  <a:lnTo>
                    <a:pt x="3219873" y="122425"/>
                  </a:lnTo>
                  <a:lnTo>
                    <a:pt x="3231711" y="122425"/>
                  </a:lnTo>
                  <a:lnTo>
                    <a:pt x="3243549" y="122425"/>
                  </a:lnTo>
                  <a:lnTo>
                    <a:pt x="3255387" y="122425"/>
                  </a:lnTo>
                  <a:lnTo>
                    <a:pt x="3267224" y="122425"/>
                  </a:lnTo>
                  <a:lnTo>
                    <a:pt x="3279062" y="122425"/>
                  </a:lnTo>
                  <a:lnTo>
                    <a:pt x="3290900" y="122425"/>
                  </a:lnTo>
                  <a:lnTo>
                    <a:pt x="3302738" y="122425"/>
                  </a:lnTo>
                  <a:lnTo>
                    <a:pt x="3314575" y="122425"/>
                  </a:lnTo>
                  <a:lnTo>
                    <a:pt x="3326413" y="122425"/>
                  </a:lnTo>
                  <a:lnTo>
                    <a:pt x="3338251" y="122425"/>
                  </a:lnTo>
                  <a:lnTo>
                    <a:pt x="3350089" y="122425"/>
                  </a:lnTo>
                  <a:lnTo>
                    <a:pt x="3361926" y="122425"/>
                  </a:lnTo>
                  <a:lnTo>
                    <a:pt x="3373764" y="122425"/>
                  </a:lnTo>
                  <a:lnTo>
                    <a:pt x="3385602" y="122425"/>
                  </a:lnTo>
                  <a:lnTo>
                    <a:pt x="3397440" y="122425"/>
                  </a:lnTo>
                  <a:lnTo>
                    <a:pt x="3409278" y="122425"/>
                  </a:lnTo>
                  <a:lnTo>
                    <a:pt x="3421115" y="122425"/>
                  </a:lnTo>
                  <a:lnTo>
                    <a:pt x="3432953" y="122425"/>
                  </a:lnTo>
                  <a:lnTo>
                    <a:pt x="3444791" y="122425"/>
                  </a:lnTo>
                  <a:lnTo>
                    <a:pt x="3456629" y="122425"/>
                  </a:lnTo>
                  <a:lnTo>
                    <a:pt x="3468466" y="122425"/>
                  </a:lnTo>
                  <a:lnTo>
                    <a:pt x="3480304" y="122425"/>
                  </a:lnTo>
                  <a:lnTo>
                    <a:pt x="3492142" y="122425"/>
                  </a:lnTo>
                  <a:lnTo>
                    <a:pt x="3503980" y="122425"/>
                  </a:lnTo>
                  <a:lnTo>
                    <a:pt x="3515818" y="122425"/>
                  </a:lnTo>
                  <a:lnTo>
                    <a:pt x="3515818" y="122425"/>
                  </a:lnTo>
                  <a:lnTo>
                    <a:pt x="3527655" y="122425"/>
                  </a:lnTo>
                  <a:lnTo>
                    <a:pt x="3539493" y="122425"/>
                  </a:lnTo>
                  <a:lnTo>
                    <a:pt x="3551331" y="122425"/>
                  </a:lnTo>
                  <a:lnTo>
                    <a:pt x="3563169" y="122425"/>
                  </a:lnTo>
                  <a:lnTo>
                    <a:pt x="3575006" y="122425"/>
                  </a:lnTo>
                  <a:lnTo>
                    <a:pt x="3586844" y="122425"/>
                  </a:lnTo>
                  <a:lnTo>
                    <a:pt x="3598682" y="122425"/>
                  </a:lnTo>
                  <a:lnTo>
                    <a:pt x="3610520" y="122425"/>
                  </a:lnTo>
                  <a:lnTo>
                    <a:pt x="3622357" y="122425"/>
                  </a:lnTo>
                  <a:lnTo>
                    <a:pt x="3634195" y="122425"/>
                  </a:lnTo>
                  <a:lnTo>
                    <a:pt x="3646033" y="122425"/>
                  </a:lnTo>
                  <a:lnTo>
                    <a:pt x="3657871" y="122425"/>
                  </a:lnTo>
                  <a:lnTo>
                    <a:pt x="3669709" y="122425"/>
                  </a:lnTo>
                  <a:lnTo>
                    <a:pt x="3681546" y="122425"/>
                  </a:lnTo>
                  <a:lnTo>
                    <a:pt x="3693384" y="122425"/>
                  </a:lnTo>
                  <a:lnTo>
                    <a:pt x="3705222" y="122425"/>
                  </a:lnTo>
                  <a:lnTo>
                    <a:pt x="3717060" y="122425"/>
                  </a:lnTo>
                  <a:lnTo>
                    <a:pt x="3728897" y="122425"/>
                  </a:lnTo>
                  <a:lnTo>
                    <a:pt x="3740735" y="122425"/>
                  </a:lnTo>
                  <a:lnTo>
                    <a:pt x="3752573" y="122425"/>
                  </a:lnTo>
                  <a:lnTo>
                    <a:pt x="3764411" y="122425"/>
                  </a:lnTo>
                  <a:lnTo>
                    <a:pt x="3776248" y="122425"/>
                  </a:lnTo>
                  <a:lnTo>
                    <a:pt x="3788086" y="122425"/>
                  </a:lnTo>
                  <a:lnTo>
                    <a:pt x="3799924" y="122425"/>
                  </a:lnTo>
                  <a:lnTo>
                    <a:pt x="3811762" y="122425"/>
                  </a:lnTo>
                  <a:lnTo>
                    <a:pt x="3823600" y="122425"/>
                  </a:lnTo>
                  <a:lnTo>
                    <a:pt x="3835437" y="122425"/>
                  </a:lnTo>
                  <a:lnTo>
                    <a:pt x="3847275" y="122425"/>
                  </a:lnTo>
                  <a:lnTo>
                    <a:pt x="3859113" y="122425"/>
                  </a:lnTo>
                  <a:lnTo>
                    <a:pt x="3870951" y="122425"/>
                  </a:lnTo>
                  <a:lnTo>
                    <a:pt x="3882788" y="122425"/>
                  </a:lnTo>
                  <a:lnTo>
                    <a:pt x="3894626" y="122425"/>
                  </a:lnTo>
                  <a:lnTo>
                    <a:pt x="3906464" y="122425"/>
                  </a:lnTo>
                  <a:lnTo>
                    <a:pt x="3918302" y="122425"/>
                  </a:lnTo>
                  <a:lnTo>
                    <a:pt x="3930139" y="122425"/>
                  </a:lnTo>
                  <a:lnTo>
                    <a:pt x="3941977" y="122425"/>
                  </a:lnTo>
                  <a:lnTo>
                    <a:pt x="3953815" y="122425"/>
                  </a:lnTo>
                  <a:lnTo>
                    <a:pt x="3965653" y="122425"/>
                  </a:lnTo>
                  <a:lnTo>
                    <a:pt x="3977491" y="122425"/>
                  </a:lnTo>
                  <a:lnTo>
                    <a:pt x="3989328" y="122425"/>
                  </a:lnTo>
                  <a:lnTo>
                    <a:pt x="4001166" y="122425"/>
                  </a:lnTo>
                  <a:lnTo>
                    <a:pt x="4013004" y="122425"/>
                  </a:lnTo>
                  <a:lnTo>
                    <a:pt x="4024842" y="122425"/>
                  </a:lnTo>
                  <a:lnTo>
                    <a:pt x="4036679" y="122425"/>
                  </a:lnTo>
                  <a:lnTo>
                    <a:pt x="4048517" y="122425"/>
                  </a:lnTo>
                  <a:lnTo>
                    <a:pt x="4060355" y="122425"/>
                  </a:lnTo>
                  <a:lnTo>
                    <a:pt x="4072193" y="122425"/>
                  </a:lnTo>
                  <a:lnTo>
                    <a:pt x="4084031" y="122425"/>
                  </a:lnTo>
                  <a:lnTo>
                    <a:pt x="4095868" y="122425"/>
                  </a:lnTo>
                  <a:lnTo>
                    <a:pt x="4107706" y="122425"/>
                  </a:lnTo>
                  <a:lnTo>
                    <a:pt x="4119544" y="122425"/>
                  </a:lnTo>
                  <a:lnTo>
                    <a:pt x="4131382" y="122425"/>
                  </a:lnTo>
                  <a:lnTo>
                    <a:pt x="4143219" y="122425"/>
                  </a:lnTo>
                  <a:lnTo>
                    <a:pt x="4155057" y="122425"/>
                  </a:lnTo>
                  <a:lnTo>
                    <a:pt x="4166895" y="122425"/>
                  </a:lnTo>
                  <a:lnTo>
                    <a:pt x="4178733" y="122425"/>
                  </a:lnTo>
                  <a:lnTo>
                    <a:pt x="4190570" y="122425"/>
                  </a:lnTo>
                  <a:lnTo>
                    <a:pt x="4202408" y="122425"/>
                  </a:lnTo>
                  <a:lnTo>
                    <a:pt x="4214246" y="122425"/>
                  </a:lnTo>
                  <a:lnTo>
                    <a:pt x="4226084" y="122425"/>
                  </a:lnTo>
                  <a:lnTo>
                    <a:pt x="4237922" y="122425"/>
                  </a:lnTo>
                  <a:lnTo>
                    <a:pt x="4249759" y="122425"/>
                  </a:lnTo>
                  <a:lnTo>
                    <a:pt x="4261597" y="122425"/>
                  </a:lnTo>
                  <a:lnTo>
                    <a:pt x="4273435" y="122425"/>
                  </a:lnTo>
                  <a:lnTo>
                    <a:pt x="4285273" y="122425"/>
                  </a:lnTo>
                  <a:lnTo>
                    <a:pt x="4297110" y="122425"/>
                  </a:lnTo>
                  <a:lnTo>
                    <a:pt x="4308948" y="122425"/>
                  </a:lnTo>
                  <a:lnTo>
                    <a:pt x="4320786" y="122425"/>
                  </a:lnTo>
                  <a:lnTo>
                    <a:pt x="4332624" y="122425"/>
                  </a:lnTo>
                  <a:lnTo>
                    <a:pt x="4344461" y="122425"/>
                  </a:lnTo>
                  <a:lnTo>
                    <a:pt x="4356299" y="122425"/>
                  </a:lnTo>
                  <a:lnTo>
                    <a:pt x="4368137" y="122425"/>
                  </a:lnTo>
                  <a:lnTo>
                    <a:pt x="4379975" y="122425"/>
                  </a:lnTo>
                  <a:lnTo>
                    <a:pt x="4391813" y="122425"/>
                  </a:lnTo>
                  <a:lnTo>
                    <a:pt x="4403650" y="122425"/>
                  </a:lnTo>
                  <a:lnTo>
                    <a:pt x="4415488" y="122425"/>
                  </a:lnTo>
                  <a:lnTo>
                    <a:pt x="4427326" y="122425"/>
                  </a:lnTo>
                  <a:lnTo>
                    <a:pt x="4439164" y="122425"/>
                  </a:lnTo>
                  <a:lnTo>
                    <a:pt x="4451001" y="122425"/>
                  </a:lnTo>
                  <a:lnTo>
                    <a:pt x="4462839" y="122425"/>
                  </a:lnTo>
                  <a:lnTo>
                    <a:pt x="4474677" y="122425"/>
                  </a:lnTo>
                  <a:lnTo>
                    <a:pt x="4486515" y="122425"/>
                  </a:lnTo>
                  <a:lnTo>
                    <a:pt x="4498352" y="122425"/>
                  </a:lnTo>
                  <a:lnTo>
                    <a:pt x="4510190" y="122425"/>
                  </a:lnTo>
                  <a:lnTo>
                    <a:pt x="4522028" y="122425"/>
                  </a:lnTo>
                  <a:lnTo>
                    <a:pt x="4533866" y="122425"/>
                  </a:lnTo>
                  <a:lnTo>
                    <a:pt x="4545704" y="122425"/>
                  </a:lnTo>
                  <a:lnTo>
                    <a:pt x="4557541" y="122425"/>
                  </a:lnTo>
                  <a:lnTo>
                    <a:pt x="4569379" y="122425"/>
                  </a:lnTo>
                  <a:lnTo>
                    <a:pt x="4581217" y="122425"/>
                  </a:lnTo>
                  <a:lnTo>
                    <a:pt x="4593055" y="122425"/>
                  </a:lnTo>
                  <a:lnTo>
                    <a:pt x="4604892" y="122425"/>
                  </a:lnTo>
                  <a:lnTo>
                    <a:pt x="4616730" y="122425"/>
                  </a:lnTo>
                  <a:lnTo>
                    <a:pt x="4628568" y="122425"/>
                  </a:lnTo>
                  <a:lnTo>
                    <a:pt x="4640406" y="122425"/>
                  </a:lnTo>
                  <a:lnTo>
                    <a:pt x="4652244" y="122425"/>
                  </a:lnTo>
                  <a:lnTo>
                    <a:pt x="4664081" y="122425"/>
                  </a:lnTo>
                  <a:lnTo>
                    <a:pt x="4675919" y="122425"/>
                  </a:lnTo>
                  <a:lnTo>
                    <a:pt x="4687757" y="122425"/>
                  </a:lnTo>
                </a:path>
              </a:pathLst>
            </a:custGeom>
            <a:ln w="40651" cap="flat">
              <a:solidFill>
                <a:srgbClr val="E8E8E8">
                  <a:alpha val="100000"/>
                </a:srgbClr>
              </a:solidFill>
              <a:prstDash val="solid"/>
              <a:round/>
            </a:ln>
          </p:spPr>
          <p:txBody>
            <a:bodyPr/>
            <a:lstStyle/>
            <a:p/>
          </p:txBody>
        </p:sp>
        <p:sp>
          <p:nvSpPr>
            <p:cNvPr id="58" name="pl58"/>
            <p:cNvSpPr/>
            <p:nvPr/>
          </p:nvSpPr>
          <p:spPr>
            <a:xfrm>
              <a:off x="2482252" y="4822723"/>
              <a:ext cx="4687757" cy="244809"/>
            </a:xfrm>
            <a:custGeom>
              <a:avLst/>
              <a:pathLst>
                <a:path w="4687757" h="244809">
                  <a:moveTo>
                    <a:pt x="0" y="244727"/>
                  </a:moveTo>
                  <a:lnTo>
                    <a:pt x="11837" y="244713"/>
                  </a:lnTo>
                  <a:lnTo>
                    <a:pt x="23675" y="244696"/>
                  </a:lnTo>
                  <a:lnTo>
                    <a:pt x="35513" y="244676"/>
                  </a:lnTo>
                  <a:lnTo>
                    <a:pt x="47351" y="244653"/>
                  </a:lnTo>
                  <a:lnTo>
                    <a:pt x="59188" y="244625"/>
                  </a:lnTo>
                  <a:lnTo>
                    <a:pt x="71026" y="244593"/>
                  </a:lnTo>
                  <a:lnTo>
                    <a:pt x="82864" y="244555"/>
                  </a:lnTo>
                  <a:lnTo>
                    <a:pt x="94702" y="244510"/>
                  </a:lnTo>
                  <a:lnTo>
                    <a:pt x="106539" y="244458"/>
                  </a:lnTo>
                  <a:lnTo>
                    <a:pt x="118377" y="244397"/>
                  </a:lnTo>
                  <a:lnTo>
                    <a:pt x="130215" y="244324"/>
                  </a:lnTo>
                  <a:lnTo>
                    <a:pt x="142053" y="244239"/>
                  </a:lnTo>
                  <a:lnTo>
                    <a:pt x="153891" y="244140"/>
                  </a:lnTo>
                  <a:lnTo>
                    <a:pt x="165728" y="244023"/>
                  </a:lnTo>
                  <a:lnTo>
                    <a:pt x="177566" y="243885"/>
                  </a:lnTo>
                  <a:lnTo>
                    <a:pt x="189404" y="243724"/>
                  </a:lnTo>
                  <a:lnTo>
                    <a:pt x="201242" y="243534"/>
                  </a:lnTo>
                  <a:lnTo>
                    <a:pt x="213079" y="243312"/>
                  </a:lnTo>
                  <a:lnTo>
                    <a:pt x="224917" y="243051"/>
                  </a:lnTo>
                  <a:lnTo>
                    <a:pt x="236755" y="242746"/>
                  </a:lnTo>
                  <a:lnTo>
                    <a:pt x="248593" y="242387"/>
                  </a:lnTo>
                  <a:lnTo>
                    <a:pt x="260430" y="241967"/>
                  </a:lnTo>
                  <a:lnTo>
                    <a:pt x="272268" y="241476"/>
                  </a:lnTo>
                  <a:lnTo>
                    <a:pt x="284106" y="240900"/>
                  </a:lnTo>
                  <a:lnTo>
                    <a:pt x="295944" y="240227"/>
                  </a:lnTo>
                  <a:lnTo>
                    <a:pt x="307782" y="239441"/>
                  </a:lnTo>
                  <a:lnTo>
                    <a:pt x="319619" y="238524"/>
                  </a:lnTo>
                  <a:lnTo>
                    <a:pt x="331457" y="237454"/>
                  </a:lnTo>
                  <a:lnTo>
                    <a:pt x="343295" y="236209"/>
                  </a:lnTo>
                  <a:lnTo>
                    <a:pt x="355133" y="234763"/>
                  </a:lnTo>
                  <a:lnTo>
                    <a:pt x="366970" y="233085"/>
                  </a:lnTo>
                  <a:lnTo>
                    <a:pt x="378808" y="231143"/>
                  </a:lnTo>
                  <a:lnTo>
                    <a:pt x="390646" y="228902"/>
                  </a:lnTo>
                  <a:lnTo>
                    <a:pt x="402484" y="226322"/>
                  </a:lnTo>
                  <a:lnTo>
                    <a:pt x="414321" y="223363"/>
                  </a:lnTo>
                  <a:lnTo>
                    <a:pt x="426159" y="219983"/>
                  </a:lnTo>
                  <a:lnTo>
                    <a:pt x="437997" y="216138"/>
                  </a:lnTo>
                  <a:lnTo>
                    <a:pt x="449835" y="211787"/>
                  </a:lnTo>
                  <a:lnTo>
                    <a:pt x="461673" y="206891"/>
                  </a:lnTo>
                  <a:lnTo>
                    <a:pt x="473510" y="201419"/>
                  </a:lnTo>
                  <a:lnTo>
                    <a:pt x="485348" y="195345"/>
                  </a:lnTo>
                  <a:lnTo>
                    <a:pt x="497186" y="188659"/>
                  </a:lnTo>
                  <a:lnTo>
                    <a:pt x="509024" y="181362"/>
                  </a:lnTo>
                  <a:lnTo>
                    <a:pt x="520861" y="173475"/>
                  </a:lnTo>
                  <a:lnTo>
                    <a:pt x="532699" y="165038"/>
                  </a:lnTo>
                  <a:lnTo>
                    <a:pt x="544537" y="156115"/>
                  </a:lnTo>
                  <a:lnTo>
                    <a:pt x="556375" y="146785"/>
                  </a:lnTo>
                  <a:lnTo>
                    <a:pt x="568213" y="137151"/>
                  </a:lnTo>
                  <a:lnTo>
                    <a:pt x="580050" y="127328"/>
                  </a:lnTo>
                  <a:lnTo>
                    <a:pt x="591888" y="117440"/>
                  </a:lnTo>
                  <a:lnTo>
                    <a:pt x="603726" y="107617"/>
                  </a:lnTo>
                  <a:lnTo>
                    <a:pt x="615564" y="97983"/>
                  </a:lnTo>
                  <a:lnTo>
                    <a:pt x="627401" y="88653"/>
                  </a:lnTo>
                  <a:lnTo>
                    <a:pt x="639239" y="79729"/>
                  </a:lnTo>
                  <a:lnTo>
                    <a:pt x="651077" y="71293"/>
                  </a:lnTo>
                  <a:lnTo>
                    <a:pt x="662915" y="63406"/>
                  </a:lnTo>
                  <a:lnTo>
                    <a:pt x="674752" y="56109"/>
                  </a:lnTo>
                  <a:lnTo>
                    <a:pt x="686590" y="49422"/>
                  </a:lnTo>
                  <a:lnTo>
                    <a:pt x="698428" y="43349"/>
                  </a:lnTo>
                  <a:lnTo>
                    <a:pt x="710266" y="37876"/>
                  </a:lnTo>
                  <a:lnTo>
                    <a:pt x="722104" y="32981"/>
                  </a:lnTo>
                  <a:lnTo>
                    <a:pt x="733941" y="28630"/>
                  </a:lnTo>
                  <a:lnTo>
                    <a:pt x="745779" y="24785"/>
                  </a:lnTo>
                  <a:lnTo>
                    <a:pt x="757617" y="21405"/>
                  </a:lnTo>
                  <a:lnTo>
                    <a:pt x="769455" y="18446"/>
                  </a:lnTo>
                  <a:lnTo>
                    <a:pt x="781292" y="15866"/>
                  </a:lnTo>
                  <a:lnTo>
                    <a:pt x="793130" y="13625"/>
                  </a:lnTo>
                  <a:lnTo>
                    <a:pt x="804968" y="11683"/>
                  </a:lnTo>
                  <a:lnTo>
                    <a:pt x="816806" y="10005"/>
                  </a:lnTo>
                  <a:lnTo>
                    <a:pt x="828643" y="8558"/>
                  </a:lnTo>
                  <a:lnTo>
                    <a:pt x="840481" y="7314"/>
                  </a:lnTo>
                  <a:lnTo>
                    <a:pt x="852319" y="6244"/>
                  </a:lnTo>
                  <a:lnTo>
                    <a:pt x="864157" y="5327"/>
                  </a:lnTo>
                  <a:lnTo>
                    <a:pt x="875995" y="4541"/>
                  </a:lnTo>
                  <a:lnTo>
                    <a:pt x="887832" y="3868"/>
                  </a:lnTo>
                  <a:lnTo>
                    <a:pt x="899670" y="3292"/>
                  </a:lnTo>
                  <a:lnTo>
                    <a:pt x="911508" y="2801"/>
                  </a:lnTo>
                  <a:lnTo>
                    <a:pt x="923346" y="2381"/>
                  </a:lnTo>
                  <a:lnTo>
                    <a:pt x="935183" y="2022"/>
                  </a:lnTo>
                  <a:lnTo>
                    <a:pt x="947021" y="1716"/>
                  </a:lnTo>
                  <a:lnTo>
                    <a:pt x="958859" y="1456"/>
                  </a:lnTo>
                  <a:lnTo>
                    <a:pt x="970697" y="1233"/>
                  </a:lnTo>
                  <a:lnTo>
                    <a:pt x="982534" y="1044"/>
                  </a:lnTo>
                  <a:lnTo>
                    <a:pt x="994372" y="883"/>
                  </a:lnTo>
                  <a:lnTo>
                    <a:pt x="1006210" y="745"/>
                  </a:lnTo>
                  <a:lnTo>
                    <a:pt x="1018048" y="628"/>
                  </a:lnTo>
                  <a:lnTo>
                    <a:pt x="1029886" y="528"/>
                  </a:lnTo>
                  <a:lnTo>
                    <a:pt x="1041723" y="443"/>
                  </a:lnTo>
                  <a:lnTo>
                    <a:pt x="1053561" y="371"/>
                  </a:lnTo>
                  <a:lnTo>
                    <a:pt x="1065399" y="310"/>
                  </a:lnTo>
                  <a:lnTo>
                    <a:pt x="1077237" y="257"/>
                  </a:lnTo>
                  <a:lnTo>
                    <a:pt x="1089074" y="213"/>
                  </a:lnTo>
                  <a:lnTo>
                    <a:pt x="1100912" y="175"/>
                  </a:lnTo>
                  <a:lnTo>
                    <a:pt x="1112750" y="143"/>
                  </a:lnTo>
                  <a:lnTo>
                    <a:pt x="1124588" y="115"/>
                  </a:lnTo>
                  <a:lnTo>
                    <a:pt x="1136426" y="92"/>
                  </a:lnTo>
                  <a:lnTo>
                    <a:pt x="1148263" y="72"/>
                  </a:lnTo>
                  <a:lnTo>
                    <a:pt x="1160101" y="55"/>
                  </a:lnTo>
                  <a:lnTo>
                    <a:pt x="1171939" y="41"/>
                  </a:lnTo>
                  <a:lnTo>
                    <a:pt x="1171939" y="0"/>
                  </a:lnTo>
                  <a:lnTo>
                    <a:pt x="1183777" y="7"/>
                  </a:lnTo>
                  <a:lnTo>
                    <a:pt x="1195614" y="15"/>
                  </a:lnTo>
                  <a:lnTo>
                    <a:pt x="1207452" y="25"/>
                  </a:lnTo>
                  <a:lnTo>
                    <a:pt x="1219290" y="37"/>
                  </a:lnTo>
                  <a:lnTo>
                    <a:pt x="1231128" y="51"/>
                  </a:lnTo>
                  <a:lnTo>
                    <a:pt x="1242965" y="67"/>
                  </a:lnTo>
                  <a:lnTo>
                    <a:pt x="1254803" y="86"/>
                  </a:lnTo>
                  <a:lnTo>
                    <a:pt x="1266641" y="108"/>
                  </a:lnTo>
                  <a:lnTo>
                    <a:pt x="1278479" y="134"/>
                  </a:lnTo>
                  <a:lnTo>
                    <a:pt x="1290317" y="165"/>
                  </a:lnTo>
                  <a:lnTo>
                    <a:pt x="1302154" y="201"/>
                  </a:lnTo>
                  <a:lnTo>
                    <a:pt x="1313992" y="243"/>
                  </a:lnTo>
                  <a:lnTo>
                    <a:pt x="1325830" y="293"/>
                  </a:lnTo>
                  <a:lnTo>
                    <a:pt x="1337668" y="352"/>
                  </a:lnTo>
                  <a:lnTo>
                    <a:pt x="1349505" y="421"/>
                  </a:lnTo>
                  <a:lnTo>
                    <a:pt x="1361343" y="501"/>
                  </a:lnTo>
                  <a:lnTo>
                    <a:pt x="1373181" y="596"/>
                  </a:lnTo>
                  <a:lnTo>
                    <a:pt x="1385019" y="707"/>
                  </a:lnTo>
                  <a:lnTo>
                    <a:pt x="1396856" y="837"/>
                  </a:lnTo>
                  <a:lnTo>
                    <a:pt x="1408694" y="990"/>
                  </a:lnTo>
                  <a:lnTo>
                    <a:pt x="1420532" y="1170"/>
                  </a:lnTo>
                  <a:lnTo>
                    <a:pt x="1432370" y="1379"/>
                  </a:lnTo>
                  <a:lnTo>
                    <a:pt x="1444208" y="1625"/>
                  </a:lnTo>
                  <a:lnTo>
                    <a:pt x="1456045" y="1913"/>
                  </a:lnTo>
                  <a:lnTo>
                    <a:pt x="1467883" y="2250"/>
                  </a:lnTo>
                  <a:lnTo>
                    <a:pt x="1479721" y="2643"/>
                  </a:lnTo>
                  <a:lnTo>
                    <a:pt x="1491559" y="3101"/>
                  </a:lnTo>
                  <a:lnTo>
                    <a:pt x="1503396" y="3636"/>
                  </a:lnTo>
                  <a:lnTo>
                    <a:pt x="1515234" y="4258"/>
                  </a:lnTo>
                  <a:lnTo>
                    <a:pt x="1527072" y="4982"/>
                  </a:lnTo>
                  <a:lnTo>
                    <a:pt x="1538910" y="5821"/>
                  </a:lnTo>
                  <a:lnTo>
                    <a:pt x="1550748" y="6792"/>
                  </a:lnTo>
                  <a:lnTo>
                    <a:pt x="1562585" y="7912"/>
                  </a:lnTo>
                  <a:lnTo>
                    <a:pt x="1574423" y="9202"/>
                  </a:lnTo>
                  <a:lnTo>
                    <a:pt x="1586261" y="10682"/>
                  </a:lnTo>
                  <a:lnTo>
                    <a:pt x="1598099" y="12372"/>
                  </a:lnTo>
                  <a:lnTo>
                    <a:pt x="1609936" y="14294"/>
                  </a:lnTo>
                  <a:lnTo>
                    <a:pt x="1621774" y="16470"/>
                  </a:lnTo>
                  <a:lnTo>
                    <a:pt x="1633612" y="18917"/>
                  </a:lnTo>
                  <a:lnTo>
                    <a:pt x="1645450" y="21654"/>
                  </a:lnTo>
                  <a:lnTo>
                    <a:pt x="1657287" y="24690"/>
                  </a:lnTo>
                  <a:lnTo>
                    <a:pt x="1669125" y="28034"/>
                  </a:lnTo>
                  <a:lnTo>
                    <a:pt x="1680963" y="31682"/>
                  </a:lnTo>
                  <a:lnTo>
                    <a:pt x="1692801" y="35626"/>
                  </a:lnTo>
                  <a:lnTo>
                    <a:pt x="1704639" y="39844"/>
                  </a:lnTo>
                  <a:lnTo>
                    <a:pt x="1716476" y="44306"/>
                  </a:lnTo>
                  <a:lnTo>
                    <a:pt x="1728314" y="48970"/>
                  </a:lnTo>
                  <a:lnTo>
                    <a:pt x="1740152" y="53788"/>
                  </a:lnTo>
                  <a:lnTo>
                    <a:pt x="1751990" y="58699"/>
                  </a:lnTo>
                  <a:lnTo>
                    <a:pt x="1763827" y="63643"/>
                  </a:lnTo>
                  <a:lnTo>
                    <a:pt x="1775665" y="68555"/>
                  </a:lnTo>
                  <a:lnTo>
                    <a:pt x="1787503" y="73372"/>
                  </a:lnTo>
                  <a:lnTo>
                    <a:pt x="1799341" y="78037"/>
                  </a:lnTo>
                  <a:lnTo>
                    <a:pt x="1811178" y="82498"/>
                  </a:lnTo>
                  <a:lnTo>
                    <a:pt x="1823016" y="86717"/>
                  </a:lnTo>
                  <a:lnTo>
                    <a:pt x="1834854" y="90660"/>
                  </a:lnTo>
                  <a:lnTo>
                    <a:pt x="1846692" y="94309"/>
                  </a:lnTo>
                  <a:lnTo>
                    <a:pt x="1858530" y="97652"/>
                  </a:lnTo>
                  <a:lnTo>
                    <a:pt x="1870367" y="100689"/>
                  </a:lnTo>
                  <a:lnTo>
                    <a:pt x="1882205" y="103425"/>
                  </a:lnTo>
                  <a:lnTo>
                    <a:pt x="1894043" y="105873"/>
                  </a:lnTo>
                  <a:lnTo>
                    <a:pt x="1905881" y="108048"/>
                  </a:lnTo>
                  <a:lnTo>
                    <a:pt x="1917718" y="109971"/>
                  </a:lnTo>
                  <a:lnTo>
                    <a:pt x="1929556" y="111661"/>
                  </a:lnTo>
                  <a:lnTo>
                    <a:pt x="1941394" y="113140"/>
                  </a:lnTo>
                  <a:lnTo>
                    <a:pt x="1953232" y="114430"/>
                  </a:lnTo>
                  <a:lnTo>
                    <a:pt x="1965069" y="115551"/>
                  </a:lnTo>
                  <a:lnTo>
                    <a:pt x="1976907" y="116522"/>
                  </a:lnTo>
                  <a:lnTo>
                    <a:pt x="1988745" y="117361"/>
                  </a:lnTo>
                  <a:lnTo>
                    <a:pt x="2000583" y="118084"/>
                  </a:lnTo>
                  <a:lnTo>
                    <a:pt x="2012421" y="118706"/>
                  </a:lnTo>
                  <a:lnTo>
                    <a:pt x="2024258" y="119241"/>
                  </a:lnTo>
                  <a:lnTo>
                    <a:pt x="2036096" y="119700"/>
                  </a:lnTo>
                  <a:lnTo>
                    <a:pt x="2047934" y="120093"/>
                  </a:lnTo>
                  <a:lnTo>
                    <a:pt x="2059772" y="120429"/>
                  </a:lnTo>
                  <a:lnTo>
                    <a:pt x="2071609" y="120717"/>
                  </a:lnTo>
                  <a:lnTo>
                    <a:pt x="2083447" y="120963"/>
                  </a:lnTo>
                  <a:lnTo>
                    <a:pt x="2095285" y="121173"/>
                  </a:lnTo>
                  <a:lnTo>
                    <a:pt x="2107123" y="121352"/>
                  </a:lnTo>
                  <a:lnTo>
                    <a:pt x="2118961" y="121505"/>
                  </a:lnTo>
                  <a:lnTo>
                    <a:pt x="2130798" y="121635"/>
                  </a:lnTo>
                  <a:lnTo>
                    <a:pt x="2142636" y="121746"/>
                  </a:lnTo>
                  <a:lnTo>
                    <a:pt x="2154474" y="121841"/>
                  </a:lnTo>
                  <a:lnTo>
                    <a:pt x="2166312" y="121922"/>
                  </a:lnTo>
                  <a:lnTo>
                    <a:pt x="2178149" y="121991"/>
                  </a:lnTo>
                  <a:lnTo>
                    <a:pt x="2189987" y="122049"/>
                  </a:lnTo>
                  <a:lnTo>
                    <a:pt x="2201825" y="122099"/>
                  </a:lnTo>
                  <a:lnTo>
                    <a:pt x="2213663" y="122141"/>
                  </a:lnTo>
                  <a:lnTo>
                    <a:pt x="2225500" y="122177"/>
                  </a:lnTo>
                  <a:lnTo>
                    <a:pt x="2237338" y="122208"/>
                  </a:lnTo>
                  <a:lnTo>
                    <a:pt x="2249176" y="122234"/>
                  </a:lnTo>
                  <a:lnTo>
                    <a:pt x="2261014" y="122257"/>
                  </a:lnTo>
                  <a:lnTo>
                    <a:pt x="2272852" y="122276"/>
                  </a:lnTo>
                  <a:lnTo>
                    <a:pt x="2284689" y="122292"/>
                  </a:lnTo>
                  <a:lnTo>
                    <a:pt x="2296527" y="122306"/>
                  </a:lnTo>
                  <a:lnTo>
                    <a:pt x="2308365" y="122317"/>
                  </a:lnTo>
                  <a:lnTo>
                    <a:pt x="2320203" y="122327"/>
                  </a:lnTo>
                  <a:lnTo>
                    <a:pt x="2332040" y="122336"/>
                  </a:lnTo>
                  <a:lnTo>
                    <a:pt x="2343878" y="122343"/>
                  </a:lnTo>
                  <a:lnTo>
                    <a:pt x="2343878" y="122425"/>
                  </a:lnTo>
                  <a:lnTo>
                    <a:pt x="2355716" y="122432"/>
                  </a:lnTo>
                  <a:lnTo>
                    <a:pt x="2367554" y="122441"/>
                  </a:lnTo>
                  <a:lnTo>
                    <a:pt x="2379391" y="122451"/>
                  </a:lnTo>
                  <a:lnTo>
                    <a:pt x="2391229" y="122462"/>
                  </a:lnTo>
                  <a:lnTo>
                    <a:pt x="2403067" y="122476"/>
                  </a:lnTo>
                  <a:lnTo>
                    <a:pt x="2414905" y="122492"/>
                  </a:lnTo>
                  <a:lnTo>
                    <a:pt x="2426743" y="122511"/>
                  </a:lnTo>
                  <a:lnTo>
                    <a:pt x="2438580" y="122533"/>
                  </a:lnTo>
                  <a:lnTo>
                    <a:pt x="2450418" y="122560"/>
                  </a:lnTo>
                  <a:lnTo>
                    <a:pt x="2462256" y="122590"/>
                  </a:lnTo>
                  <a:lnTo>
                    <a:pt x="2474094" y="122626"/>
                  </a:lnTo>
                  <a:lnTo>
                    <a:pt x="2485931" y="122669"/>
                  </a:lnTo>
                  <a:lnTo>
                    <a:pt x="2497769" y="122719"/>
                  </a:lnTo>
                  <a:lnTo>
                    <a:pt x="2509607" y="122777"/>
                  </a:lnTo>
                  <a:lnTo>
                    <a:pt x="2521445" y="122846"/>
                  </a:lnTo>
                  <a:lnTo>
                    <a:pt x="2533283" y="122927"/>
                  </a:lnTo>
                  <a:lnTo>
                    <a:pt x="2545120" y="123021"/>
                  </a:lnTo>
                  <a:lnTo>
                    <a:pt x="2556958" y="123132"/>
                  </a:lnTo>
                  <a:lnTo>
                    <a:pt x="2568796" y="123263"/>
                  </a:lnTo>
                  <a:lnTo>
                    <a:pt x="2580634" y="123416"/>
                  </a:lnTo>
                  <a:lnTo>
                    <a:pt x="2592471" y="123595"/>
                  </a:lnTo>
                  <a:lnTo>
                    <a:pt x="2604309" y="123805"/>
                  </a:lnTo>
                  <a:lnTo>
                    <a:pt x="2616147" y="124051"/>
                  </a:lnTo>
                  <a:lnTo>
                    <a:pt x="2627985" y="124338"/>
                  </a:lnTo>
                  <a:lnTo>
                    <a:pt x="2639822" y="124675"/>
                  </a:lnTo>
                  <a:lnTo>
                    <a:pt x="2651660" y="125068"/>
                  </a:lnTo>
                  <a:lnTo>
                    <a:pt x="2663498" y="125527"/>
                  </a:lnTo>
                  <a:lnTo>
                    <a:pt x="2675336" y="126061"/>
                  </a:lnTo>
                  <a:lnTo>
                    <a:pt x="2687174" y="126684"/>
                  </a:lnTo>
                  <a:lnTo>
                    <a:pt x="2699011" y="127407"/>
                  </a:lnTo>
                  <a:lnTo>
                    <a:pt x="2710849" y="128246"/>
                  </a:lnTo>
                  <a:lnTo>
                    <a:pt x="2722687" y="129217"/>
                  </a:lnTo>
                  <a:lnTo>
                    <a:pt x="2734525" y="130338"/>
                  </a:lnTo>
                  <a:lnTo>
                    <a:pt x="2746362" y="131628"/>
                  </a:lnTo>
                  <a:lnTo>
                    <a:pt x="2758200" y="133107"/>
                  </a:lnTo>
                  <a:lnTo>
                    <a:pt x="2770038" y="134797"/>
                  </a:lnTo>
                  <a:lnTo>
                    <a:pt x="2781876" y="136720"/>
                  </a:lnTo>
                  <a:lnTo>
                    <a:pt x="2793713" y="138895"/>
                  </a:lnTo>
                  <a:lnTo>
                    <a:pt x="2805551" y="141343"/>
                  </a:lnTo>
                  <a:lnTo>
                    <a:pt x="2817389" y="144079"/>
                  </a:lnTo>
                  <a:lnTo>
                    <a:pt x="2829227" y="147116"/>
                  </a:lnTo>
                  <a:lnTo>
                    <a:pt x="2841065" y="150459"/>
                  </a:lnTo>
                  <a:lnTo>
                    <a:pt x="2852902" y="154108"/>
                  </a:lnTo>
                  <a:lnTo>
                    <a:pt x="2864740" y="158051"/>
                  </a:lnTo>
                  <a:lnTo>
                    <a:pt x="2876578" y="162269"/>
                  </a:lnTo>
                  <a:lnTo>
                    <a:pt x="2888416" y="166731"/>
                  </a:lnTo>
                  <a:lnTo>
                    <a:pt x="2900253" y="171396"/>
                  </a:lnTo>
                  <a:lnTo>
                    <a:pt x="2912091" y="176213"/>
                  </a:lnTo>
                  <a:lnTo>
                    <a:pt x="2923929" y="181125"/>
                  </a:lnTo>
                  <a:lnTo>
                    <a:pt x="2935767" y="186068"/>
                  </a:lnTo>
                  <a:lnTo>
                    <a:pt x="2947604" y="190980"/>
                  </a:lnTo>
                  <a:lnTo>
                    <a:pt x="2959442" y="195797"/>
                  </a:lnTo>
                  <a:lnTo>
                    <a:pt x="2971280" y="200462"/>
                  </a:lnTo>
                  <a:lnTo>
                    <a:pt x="2983118" y="204924"/>
                  </a:lnTo>
                  <a:lnTo>
                    <a:pt x="2994956" y="209142"/>
                  </a:lnTo>
                  <a:lnTo>
                    <a:pt x="3006793" y="213085"/>
                  </a:lnTo>
                  <a:lnTo>
                    <a:pt x="3018631" y="216734"/>
                  </a:lnTo>
                  <a:lnTo>
                    <a:pt x="3030469" y="220077"/>
                  </a:lnTo>
                  <a:lnTo>
                    <a:pt x="3042307" y="223114"/>
                  </a:lnTo>
                  <a:lnTo>
                    <a:pt x="3054144" y="225850"/>
                  </a:lnTo>
                  <a:lnTo>
                    <a:pt x="3065982" y="228298"/>
                  </a:lnTo>
                  <a:lnTo>
                    <a:pt x="3077820" y="230474"/>
                  </a:lnTo>
                  <a:lnTo>
                    <a:pt x="3089658" y="232396"/>
                  </a:lnTo>
                  <a:lnTo>
                    <a:pt x="3101496" y="234086"/>
                  </a:lnTo>
                  <a:lnTo>
                    <a:pt x="3113333" y="235566"/>
                  </a:lnTo>
                  <a:lnTo>
                    <a:pt x="3125171" y="236855"/>
                  </a:lnTo>
                  <a:lnTo>
                    <a:pt x="3137009" y="237976"/>
                  </a:lnTo>
                  <a:lnTo>
                    <a:pt x="3148847" y="238947"/>
                  </a:lnTo>
                  <a:lnTo>
                    <a:pt x="3160684" y="239786"/>
                  </a:lnTo>
                  <a:lnTo>
                    <a:pt x="3172522" y="240509"/>
                  </a:lnTo>
                  <a:lnTo>
                    <a:pt x="3184360" y="241132"/>
                  </a:lnTo>
                  <a:lnTo>
                    <a:pt x="3196198" y="241666"/>
                  </a:lnTo>
                  <a:lnTo>
                    <a:pt x="3208035" y="242125"/>
                  </a:lnTo>
                  <a:lnTo>
                    <a:pt x="3219873" y="242518"/>
                  </a:lnTo>
                  <a:lnTo>
                    <a:pt x="3231711" y="242855"/>
                  </a:lnTo>
                  <a:lnTo>
                    <a:pt x="3243549" y="243142"/>
                  </a:lnTo>
                  <a:lnTo>
                    <a:pt x="3255387" y="243388"/>
                  </a:lnTo>
                  <a:lnTo>
                    <a:pt x="3267224" y="243598"/>
                  </a:lnTo>
                  <a:lnTo>
                    <a:pt x="3279062" y="243777"/>
                  </a:lnTo>
                  <a:lnTo>
                    <a:pt x="3290900" y="243930"/>
                  </a:lnTo>
                  <a:lnTo>
                    <a:pt x="3302738" y="244061"/>
                  </a:lnTo>
                  <a:lnTo>
                    <a:pt x="3314575" y="244172"/>
                  </a:lnTo>
                  <a:lnTo>
                    <a:pt x="3326413" y="244267"/>
                  </a:lnTo>
                  <a:lnTo>
                    <a:pt x="3338251" y="244347"/>
                  </a:lnTo>
                  <a:lnTo>
                    <a:pt x="3350089" y="244416"/>
                  </a:lnTo>
                  <a:lnTo>
                    <a:pt x="3361926" y="244475"/>
                  </a:lnTo>
                  <a:lnTo>
                    <a:pt x="3373764" y="244524"/>
                  </a:lnTo>
                  <a:lnTo>
                    <a:pt x="3385602" y="244567"/>
                  </a:lnTo>
                  <a:lnTo>
                    <a:pt x="3397440" y="244603"/>
                  </a:lnTo>
                  <a:lnTo>
                    <a:pt x="3409278" y="244634"/>
                  </a:lnTo>
                  <a:lnTo>
                    <a:pt x="3421115" y="244660"/>
                  </a:lnTo>
                  <a:lnTo>
                    <a:pt x="3432953" y="244682"/>
                  </a:lnTo>
                  <a:lnTo>
                    <a:pt x="3444791" y="244701"/>
                  </a:lnTo>
                  <a:lnTo>
                    <a:pt x="3456629" y="244717"/>
                  </a:lnTo>
                  <a:lnTo>
                    <a:pt x="3468466" y="244731"/>
                  </a:lnTo>
                  <a:lnTo>
                    <a:pt x="3480304" y="244743"/>
                  </a:lnTo>
                  <a:lnTo>
                    <a:pt x="3492142" y="244753"/>
                  </a:lnTo>
                  <a:lnTo>
                    <a:pt x="3503980" y="244761"/>
                  </a:lnTo>
                  <a:lnTo>
                    <a:pt x="3515818" y="244768"/>
                  </a:lnTo>
                  <a:lnTo>
                    <a:pt x="3515818" y="244809"/>
                  </a:lnTo>
                  <a:lnTo>
                    <a:pt x="3527655" y="244809"/>
                  </a:lnTo>
                  <a:lnTo>
                    <a:pt x="3539493" y="244809"/>
                  </a:lnTo>
                  <a:lnTo>
                    <a:pt x="3551331" y="244809"/>
                  </a:lnTo>
                  <a:lnTo>
                    <a:pt x="3563169" y="244809"/>
                  </a:lnTo>
                  <a:lnTo>
                    <a:pt x="3575006" y="244809"/>
                  </a:lnTo>
                  <a:lnTo>
                    <a:pt x="3586844" y="244809"/>
                  </a:lnTo>
                  <a:lnTo>
                    <a:pt x="3598682" y="244809"/>
                  </a:lnTo>
                  <a:lnTo>
                    <a:pt x="3610520" y="244809"/>
                  </a:lnTo>
                  <a:lnTo>
                    <a:pt x="3622357" y="244809"/>
                  </a:lnTo>
                  <a:lnTo>
                    <a:pt x="3634195" y="244809"/>
                  </a:lnTo>
                  <a:lnTo>
                    <a:pt x="3646033" y="244809"/>
                  </a:lnTo>
                  <a:lnTo>
                    <a:pt x="3657871" y="244809"/>
                  </a:lnTo>
                  <a:lnTo>
                    <a:pt x="3669709" y="244809"/>
                  </a:lnTo>
                  <a:lnTo>
                    <a:pt x="3681546" y="244809"/>
                  </a:lnTo>
                  <a:lnTo>
                    <a:pt x="3693384" y="244809"/>
                  </a:lnTo>
                  <a:lnTo>
                    <a:pt x="3705222" y="244809"/>
                  </a:lnTo>
                  <a:lnTo>
                    <a:pt x="3717060" y="244809"/>
                  </a:lnTo>
                  <a:lnTo>
                    <a:pt x="3728897" y="244809"/>
                  </a:lnTo>
                  <a:lnTo>
                    <a:pt x="3740735" y="244809"/>
                  </a:lnTo>
                  <a:lnTo>
                    <a:pt x="3752573" y="244809"/>
                  </a:lnTo>
                  <a:lnTo>
                    <a:pt x="3764411" y="244809"/>
                  </a:lnTo>
                  <a:lnTo>
                    <a:pt x="3776248" y="244809"/>
                  </a:lnTo>
                  <a:lnTo>
                    <a:pt x="3788086" y="244809"/>
                  </a:lnTo>
                  <a:lnTo>
                    <a:pt x="3799924" y="244809"/>
                  </a:lnTo>
                  <a:lnTo>
                    <a:pt x="3811762" y="244809"/>
                  </a:lnTo>
                  <a:lnTo>
                    <a:pt x="3823600" y="244809"/>
                  </a:lnTo>
                  <a:lnTo>
                    <a:pt x="3835437" y="244809"/>
                  </a:lnTo>
                  <a:lnTo>
                    <a:pt x="3847275" y="244809"/>
                  </a:lnTo>
                  <a:lnTo>
                    <a:pt x="3859113" y="244809"/>
                  </a:lnTo>
                  <a:lnTo>
                    <a:pt x="3870951" y="244809"/>
                  </a:lnTo>
                  <a:lnTo>
                    <a:pt x="3882788" y="244809"/>
                  </a:lnTo>
                  <a:lnTo>
                    <a:pt x="3894626" y="244809"/>
                  </a:lnTo>
                  <a:lnTo>
                    <a:pt x="3906464" y="244809"/>
                  </a:lnTo>
                  <a:lnTo>
                    <a:pt x="3918302" y="244809"/>
                  </a:lnTo>
                  <a:lnTo>
                    <a:pt x="3930139" y="244809"/>
                  </a:lnTo>
                  <a:lnTo>
                    <a:pt x="3941977" y="244809"/>
                  </a:lnTo>
                  <a:lnTo>
                    <a:pt x="3953815" y="244809"/>
                  </a:lnTo>
                  <a:lnTo>
                    <a:pt x="3965653" y="244809"/>
                  </a:lnTo>
                  <a:lnTo>
                    <a:pt x="3977491" y="244809"/>
                  </a:lnTo>
                  <a:lnTo>
                    <a:pt x="3989328" y="244809"/>
                  </a:lnTo>
                  <a:lnTo>
                    <a:pt x="4001166" y="244809"/>
                  </a:lnTo>
                  <a:lnTo>
                    <a:pt x="4013004" y="244809"/>
                  </a:lnTo>
                  <a:lnTo>
                    <a:pt x="4024842" y="244809"/>
                  </a:lnTo>
                  <a:lnTo>
                    <a:pt x="4036679" y="244809"/>
                  </a:lnTo>
                  <a:lnTo>
                    <a:pt x="4048517" y="244809"/>
                  </a:lnTo>
                  <a:lnTo>
                    <a:pt x="4060355" y="244809"/>
                  </a:lnTo>
                  <a:lnTo>
                    <a:pt x="4072193" y="244809"/>
                  </a:lnTo>
                  <a:lnTo>
                    <a:pt x="4084031" y="244809"/>
                  </a:lnTo>
                  <a:lnTo>
                    <a:pt x="4095868" y="244809"/>
                  </a:lnTo>
                  <a:lnTo>
                    <a:pt x="4107706" y="244809"/>
                  </a:lnTo>
                  <a:lnTo>
                    <a:pt x="4119544" y="244809"/>
                  </a:lnTo>
                  <a:lnTo>
                    <a:pt x="4131382" y="244809"/>
                  </a:lnTo>
                  <a:lnTo>
                    <a:pt x="4143219" y="244809"/>
                  </a:lnTo>
                  <a:lnTo>
                    <a:pt x="4155057" y="244809"/>
                  </a:lnTo>
                  <a:lnTo>
                    <a:pt x="4166895" y="244809"/>
                  </a:lnTo>
                  <a:lnTo>
                    <a:pt x="4178733" y="244809"/>
                  </a:lnTo>
                  <a:lnTo>
                    <a:pt x="4190570" y="244809"/>
                  </a:lnTo>
                  <a:lnTo>
                    <a:pt x="4202408" y="244809"/>
                  </a:lnTo>
                  <a:lnTo>
                    <a:pt x="4214246" y="244809"/>
                  </a:lnTo>
                  <a:lnTo>
                    <a:pt x="4226084" y="244809"/>
                  </a:lnTo>
                  <a:lnTo>
                    <a:pt x="4237922" y="244809"/>
                  </a:lnTo>
                  <a:lnTo>
                    <a:pt x="4249759" y="244809"/>
                  </a:lnTo>
                  <a:lnTo>
                    <a:pt x="4261597" y="244809"/>
                  </a:lnTo>
                  <a:lnTo>
                    <a:pt x="4273435" y="244809"/>
                  </a:lnTo>
                  <a:lnTo>
                    <a:pt x="4285273" y="244809"/>
                  </a:lnTo>
                  <a:lnTo>
                    <a:pt x="4297110" y="244809"/>
                  </a:lnTo>
                  <a:lnTo>
                    <a:pt x="4308948" y="244809"/>
                  </a:lnTo>
                  <a:lnTo>
                    <a:pt x="4320786" y="244809"/>
                  </a:lnTo>
                  <a:lnTo>
                    <a:pt x="4332624" y="244809"/>
                  </a:lnTo>
                  <a:lnTo>
                    <a:pt x="4344461" y="244809"/>
                  </a:lnTo>
                  <a:lnTo>
                    <a:pt x="4356299" y="244809"/>
                  </a:lnTo>
                  <a:lnTo>
                    <a:pt x="4368137" y="244809"/>
                  </a:lnTo>
                  <a:lnTo>
                    <a:pt x="4379975" y="244809"/>
                  </a:lnTo>
                  <a:lnTo>
                    <a:pt x="4391813" y="244809"/>
                  </a:lnTo>
                  <a:lnTo>
                    <a:pt x="4403650" y="244809"/>
                  </a:lnTo>
                  <a:lnTo>
                    <a:pt x="4415488" y="244809"/>
                  </a:lnTo>
                  <a:lnTo>
                    <a:pt x="4427326" y="244809"/>
                  </a:lnTo>
                  <a:lnTo>
                    <a:pt x="4439164" y="244809"/>
                  </a:lnTo>
                  <a:lnTo>
                    <a:pt x="4451001" y="244809"/>
                  </a:lnTo>
                  <a:lnTo>
                    <a:pt x="4462839" y="244809"/>
                  </a:lnTo>
                  <a:lnTo>
                    <a:pt x="4474677" y="244809"/>
                  </a:lnTo>
                  <a:lnTo>
                    <a:pt x="4486515" y="244809"/>
                  </a:lnTo>
                  <a:lnTo>
                    <a:pt x="4498352" y="244809"/>
                  </a:lnTo>
                  <a:lnTo>
                    <a:pt x="4510190" y="244809"/>
                  </a:lnTo>
                  <a:lnTo>
                    <a:pt x="4522028" y="244809"/>
                  </a:lnTo>
                  <a:lnTo>
                    <a:pt x="4533866" y="244809"/>
                  </a:lnTo>
                  <a:lnTo>
                    <a:pt x="4545704" y="244809"/>
                  </a:lnTo>
                  <a:lnTo>
                    <a:pt x="4557541" y="244809"/>
                  </a:lnTo>
                  <a:lnTo>
                    <a:pt x="4569379" y="244809"/>
                  </a:lnTo>
                  <a:lnTo>
                    <a:pt x="4581217" y="244809"/>
                  </a:lnTo>
                  <a:lnTo>
                    <a:pt x="4593055" y="244809"/>
                  </a:lnTo>
                  <a:lnTo>
                    <a:pt x="4604892" y="244809"/>
                  </a:lnTo>
                  <a:lnTo>
                    <a:pt x="4616730" y="244809"/>
                  </a:lnTo>
                  <a:lnTo>
                    <a:pt x="4628568" y="244809"/>
                  </a:lnTo>
                  <a:lnTo>
                    <a:pt x="4640406" y="244809"/>
                  </a:lnTo>
                  <a:lnTo>
                    <a:pt x="4652244" y="244809"/>
                  </a:lnTo>
                  <a:lnTo>
                    <a:pt x="4664081" y="244809"/>
                  </a:lnTo>
                  <a:lnTo>
                    <a:pt x="4675919" y="244809"/>
                  </a:lnTo>
                  <a:lnTo>
                    <a:pt x="4687757" y="244809"/>
                  </a:lnTo>
                </a:path>
              </a:pathLst>
            </a:custGeom>
            <a:ln w="40651" cap="flat">
              <a:solidFill>
                <a:srgbClr val="E8E8E8">
                  <a:alpha val="100000"/>
                </a:srgbClr>
              </a:solidFill>
              <a:prstDash val="solid"/>
              <a:round/>
            </a:ln>
          </p:spPr>
          <p:txBody>
            <a:bodyPr/>
            <a:lstStyle/>
            <a:p/>
          </p:txBody>
        </p:sp>
        <p:sp>
          <p:nvSpPr>
            <p:cNvPr id="59" name="pl59"/>
            <p:cNvSpPr/>
            <p:nvPr/>
          </p:nvSpPr>
          <p:spPr>
            <a:xfrm>
              <a:off x="2482252" y="2251789"/>
              <a:ext cx="4687757" cy="489578"/>
            </a:xfrm>
            <a:custGeom>
              <a:avLst/>
              <a:pathLst>
                <a:path w="4687757" h="489578">
                  <a:moveTo>
                    <a:pt x="0" y="367194"/>
                  </a:moveTo>
                  <a:lnTo>
                    <a:pt x="11837" y="367186"/>
                  </a:lnTo>
                  <a:lnTo>
                    <a:pt x="23675" y="367178"/>
                  </a:lnTo>
                  <a:lnTo>
                    <a:pt x="35513" y="367168"/>
                  </a:lnTo>
                  <a:lnTo>
                    <a:pt x="47351" y="367156"/>
                  </a:lnTo>
                  <a:lnTo>
                    <a:pt x="59188" y="367143"/>
                  </a:lnTo>
                  <a:lnTo>
                    <a:pt x="71026" y="367127"/>
                  </a:lnTo>
                  <a:lnTo>
                    <a:pt x="82864" y="367108"/>
                  </a:lnTo>
                  <a:lnTo>
                    <a:pt x="94702" y="367085"/>
                  </a:lnTo>
                  <a:lnTo>
                    <a:pt x="106539" y="367059"/>
                  </a:lnTo>
                  <a:lnTo>
                    <a:pt x="118377" y="367028"/>
                  </a:lnTo>
                  <a:lnTo>
                    <a:pt x="130215" y="366992"/>
                  </a:lnTo>
                  <a:lnTo>
                    <a:pt x="142053" y="366950"/>
                  </a:lnTo>
                  <a:lnTo>
                    <a:pt x="153891" y="366900"/>
                  </a:lnTo>
                  <a:lnTo>
                    <a:pt x="165728" y="366841"/>
                  </a:lnTo>
                  <a:lnTo>
                    <a:pt x="177566" y="366773"/>
                  </a:lnTo>
                  <a:lnTo>
                    <a:pt x="189404" y="366692"/>
                  </a:lnTo>
                  <a:lnTo>
                    <a:pt x="201242" y="366597"/>
                  </a:lnTo>
                  <a:lnTo>
                    <a:pt x="213079" y="366486"/>
                  </a:lnTo>
                  <a:lnTo>
                    <a:pt x="224917" y="366356"/>
                  </a:lnTo>
                  <a:lnTo>
                    <a:pt x="236755" y="366203"/>
                  </a:lnTo>
                  <a:lnTo>
                    <a:pt x="248593" y="366024"/>
                  </a:lnTo>
                  <a:lnTo>
                    <a:pt x="260430" y="365814"/>
                  </a:lnTo>
                  <a:lnTo>
                    <a:pt x="272268" y="365568"/>
                  </a:lnTo>
                  <a:lnTo>
                    <a:pt x="284106" y="365280"/>
                  </a:lnTo>
                  <a:lnTo>
                    <a:pt x="295944" y="364944"/>
                  </a:lnTo>
                  <a:lnTo>
                    <a:pt x="307782" y="364551"/>
                  </a:lnTo>
                  <a:lnTo>
                    <a:pt x="319619" y="364092"/>
                  </a:lnTo>
                  <a:lnTo>
                    <a:pt x="331457" y="363557"/>
                  </a:lnTo>
                  <a:lnTo>
                    <a:pt x="343295" y="362935"/>
                  </a:lnTo>
                  <a:lnTo>
                    <a:pt x="355133" y="362211"/>
                  </a:lnTo>
                  <a:lnTo>
                    <a:pt x="366970" y="361372"/>
                  </a:lnTo>
                  <a:lnTo>
                    <a:pt x="378808" y="360402"/>
                  </a:lnTo>
                  <a:lnTo>
                    <a:pt x="390646" y="359281"/>
                  </a:lnTo>
                  <a:lnTo>
                    <a:pt x="402484" y="357991"/>
                  </a:lnTo>
                  <a:lnTo>
                    <a:pt x="414321" y="356512"/>
                  </a:lnTo>
                  <a:lnTo>
                    <a:pt x="426159" y="354821"/>
                  </a:lnTo>
                  <a:lnTo>
                    <a:pt x="437997" y="352899"/>
                  </a:lnTo>
                  <a:lnTo>
                    <a:pt x="449835" y="350723"/>
                  </a:lnTo>
                  <a:lnTo>
                    <a:pt x="461673" y="348276"/>
                  </a:lnTo>
                  <a:lnTo>
                    <a:pt x="473510" y="345540"/>
                  </a:lnTo>
                  <a:lnTo>
                    <a:pt x="485348" y="342503"/>
                  </a:lnTo>
                  <a:lnTo>
                    <a:pt x="497186" y="339159"/>
                  </a:lnTo>
                  <a:lnTo>
                    <a:pt x="509024" y="335511"/>
                  </a:lnTo>
                  <a:lnTo>
                    <a:pt x="520861" y="331567"/>
                  </a:lnTo>
                  <a:lnTo>
                    <a:pt x="532699" y="327349"/>
                  </a:lnTo>
                  <a:lnTo>
                    <a:pt x="544537" y="322887"/>
                  </a:lnTo>
                  <a:lnTo>
                    <a:pt x="556375" y="318223"/>
                  </a:lnTo>
                  <a:lnTo>
                    <a:pt x="568213" y="313406"/>
                  </a:lnTo>
                  <a:lnTo>
                    <a:pt x="580050" y="308494"/>
                  </a:lnTo>
                  <a:lnTo>
                    <a:pt x="591888" y="303550"/>
                  </a:lnTo>
                  <a:lnTo>
                    <a:pt x="603726" y="298638"/>
                  </a:lnTo>
                  <a:lnTo>
                    <a:pt x="615564" y="293821"/>
                  </a:lnTo>
                  <a:lnTo>
                    <a:pt x="627401" y="289157"/>
                  </a:lnTo>
                  <a:lnTo>
                    <a:pt x="639239" y="284695"/>
                  </a:lnTo>
                  <a:lnTo>
                    <a:pt x="651077" y="280477"/>
                  </a:lnTo>
                  <a:lnTo>
                    <a:pt x="662915" y="276533"/>
                  </a:lnTo>
                  <a:lnTo>
                    <a:pt x="674752" y="272885"/>
                  </a:lnTo>
                  <a:lnTo>
                    <a:pt x="686590" y="269541"/>
                  </a:lnTo>
                  <a:lnTo>
                    <a:pt x="698428" y="266505"/>
                  </a:lnTo>
                  <a:lnTo>
                    <a:pt x="710266" y="263768"/>
                  </a:lnTo>
                  <a:lnTo>
                    <a:pt x="722104" y="261321"/>
                  </a:lnTo>
                  <a:lnTo>
                    <a:pt x="733941" y="259145"/>
                  </a:lnTo>
                  <a:lnTo>
                    <a:pt x="745779" y="257223"/>
                  </a:lnTo>
                  <a:lnTo>
                    <a:pt x="757617" y="255532"/>
                  </a:lnTo>
                  <a:lnTo>
                    <a:pt x="769455" y="254053"/>
                  </a:lnTo>
                  <a:lnTo>
                    <a:pt x="781292" y="252763"/>
                  </a:lnTo>
                  <a:lnTo>
                    <a:pt x="793130" y="251642"/>
                  </a:lnTo>
                  <a:lnTo>
                    <a:pt x="804968" y="250672"/>
                  </a:lnTo>
                  <a:lnTo>
                    <a:pt x="816806" y="249833"/>
                  </a:lnTo>
                  <a:lnTo>
                    <a:pt x="828643" y="249109"/>
                  </a:lnTo>
                  <a:lnTo>
                    <a:pt x="840481" y="248487"/>
                  </a:lnTo>
                  <a:lnTo>
                    <a:pt x="852319" y="247952"/>
                  </a:lnTo>
                  <a:lnTo>
                    <a:pt x="864157" y="247493"/>
                  </a:lnTo>
                  <a:lnTo>
                    <a:pt x="875995" y="247100"/>
                  </a:lnTo>
                  <a:lnTo>
                    <a:pt x="887832" y="246764"/>
                  </a:lnTo>
                  <a:lnTo>
                    <a:pt x="899670" y="246476"/>
                  </a:lnTo>
                  <a:lnTo>
                    <a:pt x="911508" y="246230"/>
                  </a:lnTo>
                  <a:lnTo>
                    <a:pt x="923346" y="246020"/>
                  </a:lnTo>
                  <a:lnTo>
                    <a:pt x="935183" y="245841"/>
                  </a:lnTo>
                  <a:lnTo>
                    <a:pt x="947021" y="245688"/>
                  </a:lnTo>
                  <a:lnTo>
                    <a:pt x="958859" y="245558"/>
                  </a:lnTo>
                  <a:lnTo>
                    <a:pt x="970697" y="245447"/>
                  </a:lnTo>
                  <a:lnTo>
                    <a:pt x="982534" y="245352"/>
                  </a:lnTo>
                  <a:lnTo>
                    <a:pt x="994372" y="245271"/>
                  </a:lnTo>
                  <a:lnTo>
                    <a:pt x="1006210" y="245203"/>
                  </a:lnTo>
                  <a:lnTo>
                    <a:pt x="1018048" y="245144"/>
                  </a:lnTo>
                  <a:lnTo>
                    <a:pt x="1029886" y="245094"/>
                  </a:lnTo>
                  <a:lnTo>
                    <a:pt x="1041723" y="245052"/>
                  </a:lnTo>
                  <a:lnTo>
                    <a:pt x="1053561" y="245016"/>
                  </a:lnTo>
                  <a:lnTo>
                    <a:pt x="1065399" y="244985"/>
                  </a:lnTo>
                  <a:lnTo>
                    <a:pt x="1077237" y="244959"/>
                  </a:lnTo>
                  <a:lnTo>
                    <a:pt x="1089074" y="244936"/>
                  </a:lnTo>
                  <a:lnTo>
                    <a:pt x="1100912" y="244918"/>
                  </a:lnTo>
                  <a:lnTo>
                    <a:pt x="1112750" y="244901"/>
                  </a:lnTo>
                  <a:lnTo>
                    <a:pt x="1124588" y="244888"/>
                  </a:lnTo>
                  <a:lnTo>
                    <a:pt x="1136426" y="244876"/>
                  </a:lnTo>
                  <a:lnTo>
                    <a:pt x="1148263" y="244866"/>
                  </a:lnTo>
                  <a:lnTo>
                    <a:pt x="1160101" y="244858"/>
                  </a:lnTo>
                  <a:lnTo>
                    <a:pt x="1171939" y="244850"/>
                  </a:lnTo>
                  <a:lnTo>
                    <a:pt x="1171939" y="244891"/>
                  </a:lnTo>
                  <a:lnTo>
                    <a:pt x="1183777" y="244906"/>
                  </a:lnTo>
                  <a:lnTo>
                    <a:pt x="1195614" y="244923"/>
                  </a:lnTo>
                  <a:lnTo>
                    <a:pt x="1207452" y="244943"/>
                  </a:lnTo>
                  <a:lnTo>
                    <a:pt x="1219290" y="244966"/>
                  </a:lnTo>
                  <a:lnTo>
                    <a:pt x="1231128" y="244993"/>
                  </a:lnTo>
                  <a:lnTo>
                    <a:pt x="1242965" y="245026"/>
                  </a:lnTo>
                  <a:lnTo>
                    <a:pt x="1254803" y="245064"/>
                  </a:lnTo>
                  <a:lnTo>
                    <a:pt x="1266641" y="245108"/>
                  </a:lnTo>
                  <a:lnTo>
                    <a:pt x="1278479" y="245161"/>
                  </a:lnTo>
                  <a:lnTo>
                    <a:pt x="1290317" y="245222"/>
                  </a:lnTo>
                  <a:lnTo>
                    <a:pt x="1302154" y="245294"/>
                  </a:lnTo>
                  <a:lnTo>
                    <a:pt x="1313992" y="245379"/>
                  </a:lnTo>
                  <a:lnTo>
                    <a:pt x="1325830" y="245479"/>
                  </a:lnTo>
                  <a:lnTo>
                    <a:pt x="1337668" y="245596"/>
                  </a:lnTo>
                  <a:lnTo>
                    <a:pt x="1349505" y="245733"/>
                  </a:lnTo>
                  <a:lnTo>
                    <a:pt x="1361343" y="245895"/>
                  </a:lnTo>
                  <a:lnTo>
                    <a:pt x="1373181" y="246084"/>
                  </a:lnTo>
                  <a:lnTo>
                    <a:pt x="1385019" y="246307"/>
                  </a:lnTo>
                  <a:lnTo>
                    <a:pt x="1396856" y="246567"/>
                  </a:lnTo>
                  <a:lnTo>
                    <a:pt x="1408694" y="246873"/>
                  </a:lnTo>
                  <a:lnTo>
                    <a:pt x="1420532" y="247231"/>
                  </a:lnTo>
                  <a:lnTo>
                    <a:pt x="1432370" y="247651"/>
                  </a:lnTo>
                  <a:lnTo>
                    <a:pt x="1444208" y="248143"/>
                  </a:lnTo>
                  <a:lnTo>
                    <a:pt x="1456045" y="248719"/>
                  </a:lnTo>
                  <a:lnTo>
                    <a:pt x="1467883" y="249391"/>
                  </a:lnTo>
                  <a:lnTo>
                    <a:pt x="1479721" y="250178"/>
                  </a:lnTo>
                  <a:lnTo>
                    <a:pt x="1491559" y="251095"/>
                  </a:lnTo>
                  <a:lnTo>
                    <a:pt x="1503396" y="252164"/>
                  </a:lnTo>
                  <a:lnTo>
                    <a:pt x="1515234" y="253409"/>
                  </a:lnTo>
                  <a:lnTo>
                    <a:pt x="1527072" y="254856"/>
                  </a:lnTo>
                  <a:lnTo>
                    <a:pt x="1538910" y="256534"/>
                  </a:lnTo>
                  <a:lnTo>
                    <a:pt x="1550748" y="258476"/>
                  </a:lnTo>
                  <a:lnTo>
                    <a:pt x="1562585" y="260717"/>
                  </a:lnTo>
                  <a:lnTo>
                    <a:pt x="1574423" y="263297"/>
                  </a:lnTo>
                  <a:lnTo>
                    <a:pt x="1586261" y="266256"/>
                  </a:lnTo>
                  <a:lnTo>
                    <a:pt x="1598099" y="269636"/>
                  </a:lnTo>
                  <a:lnTo>
                    <a:pt x="1609936" y="273481"/>
                  </a:lnTo>
                  <a:lnTo>
                    <a:pt x="1621774" y="277832"/>
                  </a:lnTo>
                  <a:lnTo>
                    <a:pt x="1633612" y="282727"/>
                  </a:lnTo>
                  <a:lnTo>
                    <a:pt x="1645450" y="288200"/>
                  </a:lnTo>
                  <a:lnTo>
                    <a:pt x="1657287" y="294273"/>
                  </a:lnTo>
                  <a:lnTo>
                    <a:pt x="1669125" y="300960"/>
                  </a:lnTo>
                  <a:lnTo>
                    <a:pt x="1680963" y="308257"/>
                  </a:lnTo>
                  <a:lnTo>
                    <a:pt x="1692801" y="316144"/>
                  </a:lnTo>
                  <a:lnTo>
                    <a:pt x="1704639" y="324580"/>
                  </a:lnTo>
                  <a:lnTo>
                    <a:pt x="1716476" y="333504"/>
                  </a:lnTo>
                  <a:lnTo>
                    <a:pt x="1728314" y="342833"/>
                  </a:lnTo>
                  <a:lnTo>
                    <a:pt x="1740152" y="352468"/>
                  </a:lnTo>
                  <a:lnTo>
                    <a:pt x="1751990" y="362291"/>
                  </a:lnTo>
                  <a:lnTo>
                    <a:pt x="1763827" y="372179"/>
                  </a:lnTo>
                  <a:lnTo>
                    <a:pt x="1775665" y="382002"/>
                  </a:lnTo>
                  <a:lnTo>
                    <a:pt x="1787503" y="391636"/>
                  </a:lnTo>
                  <a:lnTo>
                    <a:pt x="1799341" y="400965"/>
                  </a:lnTo>
                  <a:lnTo>
                    <a:pt x="1811178" y="409889"/>
                  </a:lnTo>
                  <a:lnTo>
                    <a:pt x="1823016" y="418326"/>
                  </a:lnTo>
                  <a:lnTo>
                    <a:pt x="1834854" y="426212"/>
                  </a:lnTo>
                  <a:lnTo>
                    <a:pt x="1846692" y="433510"/>
                  </a:lnTo>
                  <a:lnTo>
                    <a:pt x="1858530" y="440196"/>
                  </a:lnTo>
                  <a:lnTo>
                    <a:pt x="1870367" y="446270"/>
                  </a:lnTo>
                  <a:lnTo>
                    <a:pt x="1882205" y="451742"/>
                  </a:lnTo>
                  <a:lnTo>
                    <a:pt x="1894043" y="456638"/>
                  </a:lnTo>
                  <a:lnTo>
                    <a:pt x="1905881" y="460989"/>
                  </a:lnTo>
                  <a:lnTo>
                    <a:pt x="1917718" y="464833"/>
                  </a:lnTo>
                  <a:lnTo>
                    <a:pt x="1929556" y="468214"/>
                  </a:lnTo>
                  <a:lnTo>
                    <a:pt x="1941394" y="471173"/>
                  </a:lnTo>
                  <a:lnTo>
                    <a:pt x="1953232" y="473752"/>
                  </a:lnTo>
                  <a:lnTo>
                    <a:pt x="1965069" y="475994"/>
                  </a:lnTo>
                  <a:lnTo>
                    <a:pt x="1976907" y="477936"/>
                  </a:lnTo>
                  <a:lnTo>
                    <a:pt x="1988745" y="479614"/>
                  </a:lnTo>
                  <a:lnTo>
                    <a:pt x="2000583" y="481060"/>
                  </a:lnTo>
                  <a:lnTo>
                    <a:pt x="2012421" y="482305"/>
                  </a:lnTo>
                  <a:lnTo>
                    <a:pt x="2024258" y="483374"/>
                  </a:lnTo>
                  <a:lnTo>
                    <a:pt x="2036096" y="484292"/>
                  </a:lnTo>
                  <a:lnTo>
                    <a:pt x="2047934" y="485078"/>
                  </a:lnTo>
                  <a:lnTo>
                    <a:pt x="2059772" y="485751"/>
                  </a:lnTo>
                  <a:lnTo>
                    <a:pt x="2071609" y="486326"/>
                  </a:lnTo>
                  <a:lnTo>
                    <a:pt x="2083447" y="486818"/>
                  </a:lnTo>
                  <a:lnTo>
                    <a:pt x="2095285" y="487238"/>
                  </a:lnTo>
                  <a:lnTo>
                    <a:pt x="2107123" y="487596"/>
                  </a:lnTo>
                  <a:lnTo>
                    <a:pt x="2118961" y="487902"/>
                  </a:lnTo>
                  <a:lnTo>
                    <a:pt x="2130798" y="488163"/>
                  </a:lnTo>
                  <a:lnTo>
                    <a:pt x="2142636" y="488385"/>
                  </a:lnTo>
                  <a:lnTo>
                    <a:pt x="2154474" y="488575"/>
                  </a:lnTo>
                  <a:lnTo>
                    <a:pt x="2166312" y="488736"/>
                  </a:lnTo>
                  <a:lnTo>
                    <a:pt x="2178149" y="488873"/>
                  </a:lnTo>
                  <a:lnTo>
                    <a:pt x="2189987" y="488991"/>
                  </a:lnTo>
                  <a:lnTo>
                    <a:pt x="2201825" y="489090"/>
                  </a:lnTo>
                  <a:lnTo>
                    <a:pt x="2213663" y="489175"/>
                  </a:lnTo>
                  <a:lnTo>
                    <a:pt x="2225500" y="489247"/>
                  </a:lnTo>
                  <a:lnTo>
                    <a:pt x="2237338" y="489309"/>
                  </a:lnTo>
                  <a:lnTo>
                    <a:pt x="2249176" y="489361"/>
                  </a:lnTo>
                  <a:lnTo>
                    <a:pt x="2261014" y="489406"/>
                  </a:lnTo>
                  <a:lnTo>
                    <a:pt x="2272852" y="489444"/>
                  </a:lnTo>
                  <a:lnTo>
                    <a:pt x="2284689" y="489476"/>
                  </a:lnTo>
                  <a:lnTo>
                    <a:pt x="2296527" y="489503"/>
                  </a:lnTo>
                  <a:lnTo>
                    <a:pt x="2308365" y="489527"/>
                  </a:lnTo>
                  <a:lnTo>
                    <a:pt x="2320203" y="489547"/>
                  </a:lnTo>
                  <a:lnTo>
                    <a:pt x="2332040" y="489564"/>
                  </a:lnTo>
                  <a:lnTo>
                    <a:pt x="2343878" y="489578"/>
                  </a:lnTo>
                  <a:lnTo>
                    <a:pt x="2343878" y="489537"/>
                  </a:lnTo>
                  <a:lnTo>
                    <a:pt x="2355716" y="489515"/>
                  </a:lnTo>
                  <a:lnTo>
                    <a:pt x="2367554" y="489490"/>
                  </a:lnTo>
                  <a:lnTo>
                    <a:pt x="2379391" y="489460"/>
                  </a:lnTo>
                  <a:lnTo>
                    <a:pt x="2391229" y="489425"/>
                  </a:lnTo>
                  <a:lnTo>
                    <a:pt x="2403067" y="489384"/>
                  </a:lnTo>
                  <a:lnTo>
                    <a:pt x="2414905" y="489336"/>
                  </a:lnTo>
                  <a:lnTo>
                    <a:pt x="2426743" y="489279"/>
                  </a:lnTo>
                  <a:lnTo>
                    <a:pt x="2438580" y="489212"/>
                  </a:lnTo>
                  <a:lnTo>
                    <a:pt x="2450418" y="489133"/>
                  </a:lnTo>
                  <a:lnTo>
                    <a:pt x="2462256" y="489041"/>
                  </a:lnTo>
                  <a:lnTo>
                    <a:pt x="2474094" y="488933"/>
                  </a:lnTo>
                  <a:lnTo>
                    <a:pt x="2485931" y="488805"/>
                  </a:lnTo>
                  <a:lnTo>
                    <a:pt x="2497769" y="488656"/>
                  </a:lnTo>
                  <a:lnTo>
                    <a:pt x="2509607" y="488480"/>
                  </a:lnTo>
                  <a:lnTo>
                    <a:pt x="2521445" y="488274"/>
                  </a:lnTo>
                  <a:lnTo>
                    <a:pt x="2533283" y="488032"/>
                  </a:lnTo>
                  <a:lnTo>
                    <a:pt x="2545120" y="487748"/>
                  </a:lnTo>
                  <a:lnTo>
                    <a:pt x="2556958" y="487414"/>
                  </a:lnTo>
                  <a:lnTo>
                    <a:pt x="2568796" y="487023"/>
                  </a:lnTo>
                  <a:lnTo>
                    <a:pt x="2580634" y="486565"/>
                  </a:lnTo>
                  <a:lnTo>
                    <a:pt x="2592471" y="486027"/>
                  </a:lnTo>
                  <a:lnTo>
                    <a:pt x="2604309" y="485397"/>
                  </a:lnTo>
                  <a:lnTo>
                    <a:pt x="2616147" y="484659"/>
                  </a:lnTo>
                  <a:lnTo>
                    <a:pt x="2627985" y="483796"/>
                  </a:lnTo>
                  <a:lnTo>
                    <a:pt x="2639822" y="482787"/>
                  </a:lnTo>
                  <a:lnTo>
                    <a:pt x="2651660" y="481608"/>
                  </a:lnTo>
                  <a:lnTo>
                    <a:pt x="2663498" y="480232"/>
                  </a:lnTo>
                  <a:lnTo>
                    <a:pt x="2675336" y="478627"/>
                  </a:lnTo>
                  <a:lnTo>
                    <a:pt x="2687174" y="476760"/>
                  </a:lnTo>
                  <a:lnTo>
                    <a:pt x="2699011" y="474590"/>
                  </a:lnTo>
                  <a:lnTo>
                    <a:pt x="2710849" y="472073"/>
                  </a:lnTo>
                  <a:lnTo>
                    <a:pt x="2722687" y="469161"/>
                  </a:lnTo>
                  <a:lnTo>
                    <a:pt x="2734525" y="465799"/>
                  </a:lnTo>
                  <a:lnTo>
                    <a:pt x="2746362" y="461929"/>
                  </a:lnTo>
                  <a:lnTo>
                    <a:pt x="2758200" y="457491"/>
                  </a:lnTo>
                  <a:lnTo>
                    <a:pt x="2770038" y="452420"/>
                  </a:lnTo>
                  <a:lnTo>
                    <a:pt x="2781876" y="446653"/>
                  </a:lnTo>
                  <a:lnTo>
                    <a:pt x="2793713" y="440126"/>
                  </a:lnTo>
                  <a:lnTo>
                    <a:pt x="2805551" y="432783"/>
                  </a:lnTo>
                  <a:lnTo>
                    <a:pt x="2817389" y="424574"/>
                  </a:lnTo>
                  <a:lnTo>
                    <a:pt x="2829227" y="415464"/>
                  </a:lnTo>
                  <a:lnTo>
                    <a:pt x="2841065" y="405434"/>
                  </a:lnTo>
                  <a:lnTo>
                    <a:pt x="2852902" y="394489"/>
                  </a:lnTo>
                  <a:lnTo>
                    <a:pt x="2864740" y="382658"/>
                  </a:lnTo>
                  <a:lnTo>
                    <a:pt x="2876578" y="370004"/>
                  </a:lnTo>
                  <a:lnTo>
                    <a:pt x="2888416" y="356618"/>
                  </a:lnTo>
                  <a:lnTo>
                    <a:pt x="2900253" y="342624"/>
                  </a:lnTo>
                  <a:lnTo>
                    <a:pt x="2912091" y="328173"/>
                  </a:lnTo>
                  <a:lnTo>
                    <a:pt x="2923929" y="313438"/>
                  </a:lnTo>
                  <a:lnTo>
                    <a:pt x="2935767" y="298606"/>
                  </a:lnTo>
                  <a:lnTo>
                    <a:pt x="2947604" y="283871"/>
                  </a:lnTo>
                  <a:lnTo>
                    <a:pt x="2959442" y="269420"/>
                  </a:lnTo>
                  <a:lnTo>
                    <a:pt x="2971280" y="255426"/>
                  </a:lnTo>
                  <a:lnTo>
                    <a:pt x="2983118" y="242040"/>
                  </a:lnTo>
                  <a:lnTo>
                    <a:pt x="2994956" y="229386"/>
                  </a:lnTo>
                  <a:lnTo>
                    <a:pt x="3006793" y="217555"/>
                  </a:lnTo>
                  <a:lnTo>
                    <a:pt x="3018631" y="206610"/>
                  </a:lnTo>
                  <a:lnTo>
                    <a:pt x="3030469" y="196580"/>
                  </a:lnTo>
                  <a:lnTo>
                    <a:pt x="3042307" y="187470"/>
                  </a:lnTo>
                  <a:lnTo>
                    <a:pt x="3054144" y="179261"/>
                  </a:lnTo>
                  <a:lnTo>
                    <a:pt x="3065982" y="171918"/>
                  </a:lnTo>
                  <a:lnTo>
                    <a:pt x="3077820" y="165391"/>
                  </a:lnTo>
                  <a:lnTo>
                    <a:pt x="3089658" y="159624"/>
                  </a:lnTo>
                  <a:lnTo>
                    <a:pt x="3101496" y="154553"/>
                  </a:lnTo>
                  <a:lnTo>
                    <a:pt x="3113333" y="150115"/>
                  </a:lnTo>
                  <a:lnTo>
                    <a:pt x="3125171" y="146246"/>
                  </a:lnTo>
                  <a:lnTo>
                    <a:pt x="3137009" y="142883"/>
                  </a:lnTo>
                  <a:lnTo>
                    <a:pt x="3148847" y="139971"/>
                  </a:lnTo>
                  <a:lnTo>
                    <a:pt x="3160684" y="137454"/>
                  </a:lnTo>
                  <a:lnTo>
                    <a:pt x="3172522" y="135284"/>
                  </a:lnTo>
                  <a:lnTo>
                    <a:pt x="3184360" y="133417"/>
                  </a:lnTo>
                  <a:lnTo>
                    <a:pt x="3196198" y="131812"/>
                  </a:lnTo>
                  <a:lnTo>
                    <a:pt x="3208035" y="130436"/>
                  </a:lnTo>
                  <a:lnTo>
                    <a:pt x="3219873" y="129257"/>
                  </a:lnTo>
                  <a:lnTo>
                    <a:pt x="3231711" y="128248"/>
                  </a:lnTo>
                  <a:lnTo>
                    <a:pt x="3243549" y="127385"/>
                  </a:lnTo>
                  <a:lnTo>
                    <a:pt x="3255387" y="126647"/>
                  </a:lnTo>
                  <a:lnTo>
                    <a:pt x="3267224" y="126017"/>
                  </a:lnTo>
                  <a:lnTo>
                    <a:pt x="3279062" y="125479"/>
                  </a:lnTo>
                  <a:lnTo>
                    <a:pt x="3290900" y="125021"/>
                  </a:lnTo>
                  <a:lnTo>
                    <a:pt x="3302738" y="124630"/>
                  </a:lnTo>
                  <a:lnTo>
                    <a:pt x="3314575" y="124296"/>
                  </a:lnTo>
                  <a:lnTo>
                    <a:pt x="3326413" y="124012"/>
                  </a:lnTo>
                  <a:lnTo>
                    <a:pt x="3338251" y="123770"/>
                  </a:lnTo>
                  <a:lnTo>
                    <a:pt x="3350089" y="123564"/>
                  </a:lnTo>
                  <a:lnTo>
                    <a:pt x="3361926" y="123388"/>
                  </a:lnTo>
                  <a:lnTo>
                    <a:pt x="3373764" y="123239"/>
                  </a:lnTo>
                  <a:lnTo>
                    <a:pt x="3385602" y="123111"/>
                  </a:lnTo>
                  <a:lnTo>
                    <a:pt x="3397440" y="123003"/>
                  </a:lnTo>
                  <a:lnTo>
                    <a:pt x="3409278" y="122911"/>
                  </a:lnTo>
                  <a:lnTo>
                    <a:pt x="3421115" y="122832"/>
                  </a:lnTo>
                  <a:lnTo>
                    <a:pt x="3432953" y="122765"/>
                  </a:lnTo>
                  <a:lnTo>
                    <a:pt x="3444791" y="122709"/>
                  </a:lnTo>
                  <a:lnTo>
                    <a:pt x="3456629" y="122660"/>
                  </a:lnTo>
                  <a:lnTo>
                    <a:pt x="3468466" y="122619"/>
                  </a:lnTo>
                  <a:lnTo>
                    <a:pt x="3480304" y="122584"/>
                  </a:lnTo>
                  <a:lnTo>
                    <a:pt x="3492142" y="122554"/>
                  </a:lnTo>
                  <a:lnTo>
                    <a:pt x="3503980" y="122529"/>
                  </a:lnTo>
                  <a:lnTo>
                    <a:pt x="3515818" y="122507"/>
                  </a:lnTo>
                  <a:lnTo>
                    <a:pt x="3515818" y="122343"/>
                  </a:lnTo>
                  <a:lnTo>
                    <a:pt x="3527655" y="122336"/>
                  </a:lnTo>
                  <a:lnTo>
                    <a:pt x="3539493" y="122327"/>
                  </a:lnTo>
                  <a:lnTo>
                    <a:pt x="3551331" y="122317"/>
                  </a:lnTo>
                  <a:lnTo>
                    <a:pt x="3563169" y="122306"/>
                  </a:lnTo>
                  <a:lnTo>
                    <a:pt x="3575006" y="122292"/>
                  </a:lnTo>
                  <a:lnTo>
                    <a:pt x="3586844" y="122276"/>
                  </a:lnTo>
                  <a:lnTo>
                    <a:pt x="3598682" y="122257"/>
                  </a:lnTo>
                  <a:lnTo>
                    <a:pt x="3610520" y="122234"/>
                  </a:lnTo>
                  <a:lnTo>
                    <a:pt x="3622357" y="122208"/>
                  </a:lnTo>
                  <a:lnTo>
                    <a:pt x="3634195" y="122177"/>
                  </a:lnTo>
                  <a:lnTo>
                    <a:pt x="3646033" y="122141"/>
                  </a:lnTo>
                  <a:lnTo>
                    <a:pt x="3657871" y="122099"/>
                  </a:lnTo>
                  <a:lnTo>
                    <a:pt x="3669709" y="122049"/>
                  </a:lnTo>
                  <a:lnTo>
                    <a:pt x="3681546" y="121991"/>
                  </a:lnTo>
                  <a:lnTo>
                    <a:pt x="3693384" y="121922"/>
                  </a:lnTo>
                  <a:lnTo>
                    <a:pt x="3705222" y="121841"/>
                  </a:lnTo>
                  <a:lnTo>
                    <a:pt x="3717060" y="121746"/>
                  </a:lnTo>
                  <a:lnTo>
                    <a:pt x="3728897" y="121635"/>
                  </a:lnTo>
                  <a:lnTo>
                    <a:pt x="3740735" y="121505"/>
                  </a:lnTo>
                  <a:lnTo>
                    <a:pt x="3752573" y="121352"/>
                  </a:lnTo>
                  <a:lnTo>
                    <a:pt x="3764411" y="121173"/>
                  </a:lnTo>
                  <a:lnTo>
                    <a:pt x="3776248" y="120963"/>
                  </a:lnTo>
                  <a:lnTo>
                    <a:pt x="3788086" y="120717"/>
                  </a:lnTo>
                  <a:lnTo>
                    <a:pt x="3799924" y="120429"/>
                  </a:lnTo>
                  <a:lnTo>
                    <a:pt x="3811762" y="120093"/>
                  </a:lnTo>
                  <a:lnTo>
                    <a:pt x="3823600" y="119700"/>
                  </a:lnTo>
                  <a:lnTo>
                    <a:pt x="3835437" y="119241"/>
                  </a:lnTo>
                  <a:lnTo>
                    <a:pt x="3847275" y="118706"/>
                  </a:lnTo>
                  <a:lnTo>
                    <a:pt x="3859113" y="118084"/>
                  </a:lnTo>
                  <a:lnTo>
                    <a:pt x="3870951" y="117361"/>
                  </a:lnTo>
                  <a:lnTo>
                    <a:pt x="3882788" y="116522"/>
                  </a:lnTo>
                  <a:lnTo>
                    <a:pt x="3894626" y="115551"/>
                  </a:lnTo>
                  <a:lnTo>
                    <a:pt x="3906464" y="114430"/>
                  </a:lnTo>
                  <a:lnTo>
                    <a:pt x="3918302" y="113140"/>
                  </a:lnTo>
                  <a:lnTo>
                    <a:pt x="3930139" y="111661"/>
                  </a:lnTo>
                  <a:lnTo>
                    <a:pt x="3941977" y="109971"/>
                  </a:lnTo>
                  <a:lnTo>
                    <a:pt x="3953815" y="108048"/>
                  </a:lnTo>
                  <a:lnTo>
                    <a:pt x="3965653" y="105873"/>
                  </a:lnTo>
                  <a:lnTo>
                    <a:pt x="3977491" y="103425"/>
                  </a:lnTo>
                  <a:lnTo>
                    <a:pt x="3989328" y="100689"/>
                  </a:lnTo>
                  <a:lnTo>
                    <a:pt x="4001166" y="97652"/>
                  </a:lnTo>
                  <a:lnTo>
                    <a:pt x="4013004" y="94309"/>
                  </a:lnTo>
                  <a:lnTo>
                    <a:pt x="4024842" y="90660"/>
                  </a:lnTo>
                  <a:lnTo>
                    <a:pt x="4036679" y="86717"/>
                  </a:lnTo>
                  <a:lnTo>
                    <a:pt x="4048517" y="82498"/>
                  </a:lnTo>
                  <a:lnTo>
                    <a:pt x="4060355" y="78037"/>
                  </a:lnTo>
                  <a:lnTo>
                    <a:pt x="4072193" y="73372"/>
                  </a:lnTo>
                  <a:lnTo>
                    <a:pt x="4084031" y="68555"/>
                  </a:lnTo>
                  <a:lnTo>
                    <a:pt x="4095868" y="63643"/>
                  </a:lnTo>
                  <a:lnTo>
                    <a:pt x="4107706" y="58699"/>
                  </a:lnTo>
                  <a:lnTo>
                    <a:pt x="4119544" y="53788"/>
                  </a:lnTo>
                  <a:lnTo>
                    <a:pt x="4131382" y="48970"/>
                  </a:lnTo>
                  <a:lnTo>
                    <a:pt x="4143219" y="44306"/>
                  </a:lnTo>
                  <a:lnTo>
                    <a:pt x="4155057" y="39844"/>
                  </a:lnTo>
                  <a:lnTo>
                    <a:pt x="4166895" y="35626"/>
                  </a:lnTo>
                  <a:lnTo>
                    <a:pt x="4178733" y="31682"/>
                  </a:lnTo>
                  <a:lnTo>
                    <a:pt x="4190570" y="28034"/>
                  </a:lnTo>
                  <a:lnTo>
                    <a:pt x="4202408" y="24690"/>
                  </a:lnTo>
                  <a:lnTo>
                    <a:pt x="4214246" y="21654"/>
                  </a:lnTo>
                  <a:lnTo>
                    <a:pt x="4226084" y="18917"/>
                  </a:lnTo>
                  <a:lnTo>
                    <a:pt x="4237922" y="16470"/>
                  </a:lnTo>
                  <a:lnTo>
                    <a:pt x="4249759" y="14294"/>
                  </a:lnTo>
                  <a:lnTo>
                    <a:pt x="4261597" y="12372"/>
                  </a:lnTo>
                  <a:lnTo>
                    <a:pt x="4273435" y="10682"/>
                  </a:lnTo>
                  <a:lnTo>
                    <a:pt x="4285273" y="9202"/>
                  </a:lnTo>
                  <a:lnTo>
                    <a:pt x="4297110" y="7912"/>
                  </a:lnTo>
                  <a:lnTo>
                    <a:pt x="4308948" y="6792"/>
                  </a:lnTo>
                  <a:lnTo>
                    <a:pt x="4320786" y="5821"/>
                  </a:lnTo>
                  <a:lnTo>
                    <a:pt x="4332624" y="4982"/>
                  </a:lnTo>
                  <a:lnTo>
                    <a:pt x="4344461" y="4258"/>
                  </a:lnTo>
                  <a:lnTo>
                    <a:pt x="4356299" y="3636"/>
                  </a:lnTo>
                  <a:lnTo>
                    <a:pt x="4368137" y="3101"/>
                  </a:lnTo>
                  <a:lnTo>
                    <a:pt x="4379975" y="2643"/>
                  </a:lnTo>
                  <a:lnTo>
                    <a:pt x="4391813" y="2250"/>
                  </a:lnTo>
                  <a:lnTo>
                    <a:pt x="4403650" y="1913"/>
                  </a:lnTo>
                  <a:lnTo>
                    <a:pt x="4415488" y="1625"/>
                  </a:lnTo>
                  <a:lnTo>
                    <a:pt x="4427326" y="1379"/>
                  </a:lnTo>
                  <a:lnTo>
                    <a:pt x="4439164" y="1170"/>
                  </a:lnTo>
                  <a:lnTo>
                    <a:pt x="4451001" y="990"/>
                  </a:lnTo>
                  <a:lnTo>
                    <a:pt x="4462839" y="837"/>
                  </a:lnTo>
                  <a:lnTo>
                    <a:pt x="4474677" y="707"/>
                  </a:lnTo>
                  <a:lnTo>
                    <a:pt x="4486515" y="596"/>
                  </a:lnTo>
                  <a:lnTo>
                    <a:pt x="4498352" y="501"/>
                  </a:lnTo>
                  <a:lnTo>
                    <a:pt x="4510190" y="421"/>
                  </a:lnTo>
                  <a:lnTo>
                    <a:pt x="4522028" y="352"/>
                  </a:lnTo>
                  <a:lnTo>
                    <a:pt x="4533866" y="293"/>
                  </a:lnTo>
                  <a:lnTo>
                    <a:pt x="4545704" y="243"/>
                  </a:lnTo>
                  <a:lnTo>
                    <a:pt x="4557541" y="201"/>
                  </a:lnTo>
                  <a:lnTo>
                    <a:pt x="4569379" y="165"/>
                  </a:lnTo>
                  <a:lnTo>
                    <a:pt x="4581217" y="134"/>
                  </a:lnTo>
                  <a:lnTo>
                    <a:pt x="4593055" y="108"/>
                  </a:lnTo>
                  <a:lnTo>
                    <a:pt x="4604892" y="86"/>
                  </a:lnTo>
                  <a:lnTo>
                    <a:pt x="4616730" y="67"/>
                  </a:lnTo>
                  <a:lnTo>
                    <a:pt x="4628568" y="51"/>
                  </a:lnTo>
                  <a:lnTo>
                    <a:pt x="4640406" y="37"/>
                  </a:lnTo>
                  <a:lnTo>
                    <a:pt x="4652244" y="25"/>
                  </a:lnTo>
                  <a:lnTo>
                    <a:pt x="4664081" y="15"/>
                  </a:lnTo>
                  <a:lnTo>
                    <a:pt x="4675919" y="7"/>
                  </a:lnTo>
                  <a:lnTo>
                    <a:pt x="4687757" y="0"/>
                  </a:lnTo>
                </a:path>
              </a:pathLst>
            </a:custGeom>
            <a:ln w="40651" cap="flat">
              <a:solidFill>
                <a:srgbClr val="E8E8E8">
                  <a:alpha val="100000"/>
                </a:srgbClr>
              </a:solidFill>
              <a:prstDash val="solid"/>
              <a:round/>
            </a:ln>
          </p:spPr>
          <p:txBody>
            <a:bodyPr/>
            <a:lstStyle/>
            <a:p/>
          </p:txBody>
        </p:sp>
        <p:sp>
          <p:nvSpPr>
            <p:cNvPr id="60" name="pl60"/>
            <p:cNvSpPr/>
            <p:nvPr/>
          </p:nvSpPr>
          <p:spPr>
            <a:xfrm>
              <a:off x="2482252" y="3231193"/>
              <a:ext cx="4687757" cy="734470"/>
            </a:xfrm>
            <a:custGeom>
              <a:avLst/>
              <a:pathLst>
                <a:path w="4687757" h="734470">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466"/>
                  </a:lnTo>
                  <a:lnTo>
                    <a:pt x="1183777" y="122480"/>
                  </a:lnTo>
                  <a:lnTo>
                    <a:pt x="1195614" y="122497"/>
                  </a:lnTo>
                  <a:lnTo>
                    <a:pt x="1207452" y="122517"/>
                  </a:lnTo>
                  <a:lnTo>
                    <a:pt x="1219290" y="122541"/>
                  </a:lnTo>
                  <a:lnTo>
                    <a:pt x="1231128" y="122568"/>
                  </a:lnTo>
                  <a:lnTo>
                    <a:pt x="1242965" y="122600"/>
                  </a:lnTo>
                  <a:lnTo>
                    <a:pt x="1254803" y="122638"/>
                  </a:lnTo>
                  <a:lnTo>
                    <a:pt x="1266641" y="122683"/>
                  </a:lnTo>
                  <a:lnTo>
                    <a:pt x="1278479" y="122735"/>
                  </a:lnTo>
                  <a:lnTo>
                    <a:pt x="1290317" y="122797"/>
                  </a:lnTo>
                  <a:lnTo>
                    <a:pt x="1302154" y="122869"/>
                  </a:lnTo>
                  <a:lnTo>
                    <a:pt x="1313992" y="122954"/>
                  </a:lnTo>
                  <a:lnTo>
                    <a:pt x="1325830" y="123053"/>
                  </a:lnTo>
                  <a:lnTo>
                    <a:pt x="1337668" y="123171"/>
                  </a:lnTo>
                  <a:lnTo>
                    <a:pt x="1349505" y="123308"/>
                  </a:lnTo>
                  <a:lnTo>
                    <a:pt x="1361343" y="123469"/>
                  </a:lnTo>
                  <a:lnTo>
                    <a:pt x="1373181" y="123659"/>
                  </a:lnTo>
                  <a:lnTo>
                    <a:pt x="1385019" y="123881"/>
                  </a:lnTo>
                  <a:lnTo>
                    <a:pt x="1396856" y="124142"/>
                  </a:lnTo>
                  <a:lnTo>
                    <a:pt x="1408694" y="124448"/>
                  </a:lnTo>
                  <a:lnTo>
                    <a:pt x="1420532" y="124806"/>
                  </a:lnTo>
                  <a:lnTo>
                    <a:pt x="1432370" y="125226"/>
                  </a:lnTo>
                  <a:lnTo>
                    <a:pt x="1444208" y="125718"/>
                  </a:lnTo>
                  <a:lnTo>
                    <a:pt x="1456045" y="126293"/>
                  </a:lnTo>
                  <a:lnTo>
                    <a:pt x="1467883" y="126966"/>
                  </a:lnTo>
                  <a:lnTo>
                    <a:pt x="1479721" y="127752"/>
                  </a:lnTo>
                  <a:lnTo>
                    <a:pt x="1491559" y="128670"/>
                  </a:lnTo>
                  <a:lnTo>
                    <a:pt x="1503396" y="129739"/>
                  </a:lnTo>
                  <a:lnTo>
                    <a:pt x="1515234" y="130984"/>
                  </a:lnTo>
                  <a:lnTo>
                    <a:pt x="1527072" y="132431"/>
                  </a:lnTo>
                  <a:lnTo>
                    <a:pt x="1538910" y="134108"/>
                  </a:lnTo>
                  <a:lnTo>
                    <a:pt x="1550748" y="136050"/>
                  </a:lnTo>
                  <a:lnTo>
                    <a:pt x="1562585" y="138292"/>
                  </a:lnTo>
                  <a:lnTo>
                    <a:pt x="1574423" y="140871"/>
                  </a:lnTo>
                  <a:lnTo>
                    <a:pt x="1586261" y="143830"/>
                  </a:lnTo>
                  <a:lnTo>
                    <a:pt x="1598099" y="147211"/>
                  </a:lnTo>
                  <a:lnTo>
                    <a:pt x="1609936" y="151055"/>
                  </a:lnTo>
                  <a:lnTo>
                    <a:pt x="1621774" y="155406"/>
                  </a:lnTo>
                  <a:lnTo>
                    <a:pt x="1633612" y="160302"/>
                  </a:lnTo>
                  <a:lnTo>
                    <a:pt x="1645450" y="165774"/>
                  </a:lnTo>
                  <a:lnTo>
                    <a:pt x="1657287" y="171848"/>
                  </a:lnTo>
                  <a:lnTo>
                    <a:pt x="1669125" y="178535"/>
                  </a:lnTo>
                  <a:lnTo>
                    <a:pt x="1680963" y="185832"/>
                  </a:lnTo>
                  <a:lnTo>
                    <a:pt x="1692801" y="193719"/>
                  </a:lnTo>
                  <a:lnTo>
                    <a:pt x="1704639" y="202155"/>
                  </a:lnTo>
                  <a:lnTo>
                    <a:pt x="1716476" y="211079"/>
                  </a:lnTo>
                  <a:lnTo>
                    <a:pt x="1728314" y="220408"/>
                  </a:lnTo>
                  <a:lnTo>
                    <a:pt x="1740152" y="230042"/>
                  </a:lnTo>
                  <a:lnTo>
                    <a:pt x="1751990" y="239866"/>
                  </a:lnTo>
                  <a:lnTo>
                    <a:pt x="1763827" y="249753"/>
                  </a:lnTo>
                  <a:lnTo>
                    <a:pt x="1775665" y="259577"/>
                  </a:lnTo>
                  <a:lnTo>
                    <a:pt x="1787503" y="269211"/>
                  </a:lnTo>
                  <a:lnTo>
                    <a:pt x="1799341" y="278540"/>
                  </a:lnTo>
                  <a:lnTo>
                    <a:pt x="1811178" y="287464"/>
                  </a:lnTo>
                  <a:lnTo>
                    <a:pt x="1823016" y="295900"/>
                  </a:lnTo>
                  <a:lnTo>
                    <a:pt x="1834854" y="303787"/>
                  </a:lnTo>
                  <a:lnTo>
                    <a:pt x="1846692" y="311084"/>
                  </a:lnTo>
                  <a:lnTo>
                    <a:pt x="1858530" y="317771"/>
                  </a:lnTo>
                  <a:lnTo>
                    <a:pt x="1870367" y="323844"/>
                  </a:lnTo>
                  <a:lnTo>
                    <a:pt x="1882205" y="329317"/>
                  </a:lnTo>
                  <a:lnTo>
                    <a:pt x="1894043" y="334212"/>
                  </a:lnTo>
                  <a:lnTo>
                    <a:pt x="1905881" y="338563"/>
                  </a:lnTo>
                  <a:lnTo>
                    <a:pt x="1917718" y="342408"/>
                  </a:lnTo>
                  <a:lnTo>
                    <a:pt x="1929556" y="345788"/>
                  </a:lnTo>
                  <a:lnTo>
                    <a:pt x="1941394" y="348747"/>
                  </a:lnTo>
                  <a:lnTo>
                    <a:pt x="1953232" y="351327"/>
                  </a:lnTo>
                  <a:lnTo>
                    <a:pt x="1965069" y="353568"/>
                  </a:lnTo>
                  <a:lnTo>
                    <a:pt x="1976907" y="355510"/>
                  </a:lnTo>
                  <a:lnTo>
                    <a:pt x="1988745" y="357188"/>
                  </a:lnTo>
                  <a:lnTo>
                    <a:pt x="2000583" y="358635"/>
                  </a:lnTo>
                  <a:lnTo>
                    <a:pt x="2012421" y="359880"/>
                  </a:lnTo>
                  <a:lnTo>
                    <a:pt x="2024258" y="360949"/>
                  </a:lnTo>
                  <a:lnTo>
                    <a:pt x="2036096" y="361866"/>
                  </a:lnTo>
                  <a:lnTo>
                    <a:pt x="2047934" y="362653"/>
                  </a:lnTo>
                  <a:lnTo>
                    <a:pt x="2059772" y="363325"/>
                  </a:lnTo>
                  <a:lnTo>
                    <a:pt x="2071609" y="363901"/>
                  </a:lnTo>
                  <a:lnTo>
                    <a:pt x="2083447" y="364393"/>
                  </a:lnTo>
                  <a:lnTo>
                    <a:pt x="2095285" y="364813"/>
                  </a:lnTo>
                  <a:lnTo>
                    <a:pt x="2107123" y="365171"/>
                  </a:lnTo>
                  <a:lnTo>
                    <a:pt x="2118961" y="365477"/>
                  </a:lnTo>
                  <a:lnTo>
                    <a:pt x="2130798" y="365738"/>
                  </a:lnTo>
                  <a:lnTo>
                    <a:pt x="2142636" y="365960"/>
                  </a:lnTo>
                  <a:lnTo>
                    <a:pt x="2154474" y="366149"/>
                  </a:lnTo>
                  <a:lnTo>
                    <a:pt x="2166312" y="366311"/>
                  </a:lnTo>
                  <a:lnTo>
                    <a:pt x="2178149" y="366448"/>
                  </a:lnTo>
                  <a:lnTo>
                    <a:pt x="2189987" y="366565"/>
                  </a:lnTo>
                  <a:lnTo>
                    <a:pt x="2201825" y="366665"/>
                  </a:lnTo>
                  <a:lnTo>
                    <a:pt x="2213663" y="366750"/>
                  </a:lnTo>
                  <a:lnTo>
                    <a:pt x="2225500" y="366822"/>
                  </a:lnTo>
                  <a:lnTo>
                    <a:pt x="2237338" y="366883"/>
                  </a:lnTo>
                  <a:lnTo>
                    <a:pt x="2249176" y="366936"/>
                  </a:lnTo>
                  <a:lnTo>
                    <a:pt x="2261014" y="366980"/>
                  </a:lnTo>
                  <a:lnTo>
                    <a:pt x="2272852" y="367018"/>
                  </a:lnTo>
                  <a:lnTo>
                    <a:pt x="2284689" y="367051"/>
                  </a:lnTo>
                  <a:lnTo>
                    <a:pt x="2296527" y="367078"/>
                  </a:lnTo>
                  <a:lnTo>
                    <a:pt x="2308365" y="367101"/>
                  </a:lnTo>
                  <a:lnTo>
                    <a:pt x="2320203" y="367121"/>
                  </a:lnTo>
                  <a:lnTo>
                    <a:pt x="2332040" y="367138"/>
                  </a:lnTo>
                  <a:lnTo>
                    <a:pt x="2343878" y="367153"/>
                  </a:lnTo>
                  <a:lnTo>
                    <a:pt x="2343878" y="367358"/>
                  </a:lnTo>
                  <a:lnTo>
                    <a:pt x="2355716" y="367379"/>
                  </a:lnTo>
                  <a:lnTo>
                    <a:pt x="2367554" y="367405"/>
                  </a:lnTo>
                  <a:lnTo>
                    <a:pt x="2379391" y="367435"/>
                  </a:lnTo>
                  <a:lnTo>
                    <a:pt x="2391229" y="367470"/>
                  </a:lnTo>
                  <a:lnTo>
                    <a:pt x="2403067" y="367511"/>
                  </a:lnTo>
                  <a:lnTo>
                    <a:pt x="2414905" y="367559"/>
                  </a:lnTo>
                  <a:lnTo>
                    <a:pt x="2426743" y="367616"/>
                  </a:lnTo>
                  <a:lnTo>
                    <a:pt x="2438580" y="367683"/>
                  </a:lnTo>
                  <a:lnTo>
                    <a:pt x="2450418" y="367762"/>
                  </a:lnTo>
                  <a:lnTo>
                    <a:pt x="2462256" y="367854"/>
                  </a:lnTo>
                  <a:lnTo>
                    <a:pt x="2474094" y="367962"/>
                  </a:lnTo>
                  <a:lnTo>
                    <a:pt x="2485931" y="368090"/>
                  </a:lnTo>
                  <a:lnTo>
                    <a:pt x="2497769" y="368239"/>
                  </a:lnTo>
                  <a:lnTo>
                    <a:pt x="2509607" y="368415"/>
                  </a:lnTo>
                  <a:lnTo>
                    <a:pt x="2521445" y="368621"/>
                  </a:lnTo>
                  <a:lnTo>
                    <a:pt x="2533283" y="368863"/>
                  </a:lnTo>
                  <a:lnTo>
                    <a:pt x="2545120" y="369147"/>
                  </a:lnTo>
                  <a:lnTo>
                    <a:pt x="2556958" y="369481"/>
                  </a:lnTo>
                  <a:lnTo>
                    <a:pt x="2568796" y="369872"/>
                  </a:lnTo>
                  <a:lnTo>
                    <a:pt x="2580634" y="370330"/>
                  </a:lnTo>
                  <a:lnTo>
                    <a:pt x="2592471" y="370868"/>
                  </a:lnTo>
                  <a:lnTo>
                    <a:pt x="2604309" y="371498"/>
                  </a:lnTo>
                  <a:lnTo>
                    <a:pt x="2616147" y="372235"/>
                  </a:lnTo>
                  <a:lnTo>
                    <a:pt x="2627985" y="373099"/>
                  </a:lnTo>
                  <a:lnTo>
                    <a:pt x="2639822" y="374108"/>
                  </a:lnTo>
                  <a:lnTo>
                    <a:pt x="2651660" y="375287"/>
                  </a:lnTo>
                  <a:lnTo>
                    <a:pt x="2663498" y="376663"/>
                  </a:lnTo>
                  <a:lnTo>
                    <a:pt x="2675336" y="378267"/>
                  </a:lnTo>
                  <a:lnTo>
                    <a:pt x="2687174" y="380135"/>
                  </a:lnTo>
                  <a:lnTo>
                    <a:pt x="2699011" y="382305"/>
                  </a:lnTo>
                  <a:lnTo>
                    <a:pt x="2710849" y="384822"/>
                  </a:lnTo>
                  <a:lnTo>
                    <a:pt x="2722687" y="387734"/>
                  </a:lnTo>
                  <a:lnTo>
                    <a:pt x="2734525" y="391096"/>
                  </a:lnTo>
                  <a:lnTo>
                    <a:pt x="2746362" y="394966"/>
                  </a:lnTo>
                  <a:lnTo>
                    <a:pt x="2758200" y="399404"/>
                  </a:lnTo>
                  <a:lnTo>
                    <a:pt x="2770038" y="404475"/>
                  </a:lnTo>
                  <a:lnTo>
                    <a:pt x="2781876" y="410242"/>
                  </a:lnTo>
                  <a:lnTo>
                    <a:pt x="2793713" y="416769"/>
                  </a:lnTo>
                  <a:lnTo>
                    <a:pt x="2805551" y="424112"/>
                  </a:lnTo>
                  <a:lnTo>
                    <a:pt x="2817389" y="432320"/>
                  </a:lnTo>
                  <a:lnTo>
                    <a:pt x="2829227" y="441431"/>
                  </a:lnTo>
                  <a:lnTo>
                    <a:pt x="2841065" y="451461"/>
                  </a:lnTo>
                  <a:lnTo>
                    <a:pt x="2852902" y="462406"/>
                  </a:lnTo>
                  <a:lnTo>
                    <a:pt x="2864740" y="474237"/>
                  </a:lnTo>
                  <a:lnTo>
                    <a:pt x="2876578" y="486891"/>
                  </a:lnTo>
                  <a:lnTo>
                    <a:pt x="2888416" y="500277"/>
                  </a:lnTo>
                  <a:lnTo>
                    <a:pt x="2900253" y="514271"/>
                  </a:lnTo>
                  <a:lnTo>
                    <a:pt x="2912091" y="528722"/>
                  </a:lnTo>
                  <a:lnTo>
                    <a:pt x="2923929" y="543457"/>
                  </a:lnTo>
                  <a:lnTo>
                    <a:pt x="2935767" y="558289"/>
                  </a:lnTo>
                  <a:lnTo>
                    <a:pt x="2947604" y="573024"/>
                  </a:lnTo>
                  <a:lnTo>
                    <a:pt x="2959442" y="587475"/>
                  </a:lnTo>
                  <a:lnTo>
                    <a:pt x="2971280" y="601469"/>
                  </a:lnTo>
                  <a:lnTo>
                    <a:pt x="2983118" y="614855"/>
                  </a:lnTo>
                  <a:lnTo>
                    <a:pt x="2994956" y="627509"/>
                  </a:lnTo>
                  <a:lnTo>
                    <a:pt x="3006793" y="639339"/>
                  </a:lnTo>
                  <a:lnTo>
                    <a:pt x="3018631" y="650285"/>
                  </a:lnTo>
                  <a:lnTo>
                    <a:pt x="3030469" y="660315"/>
                  </a:lnTo>
                  <a:lnTo>
                    <a:pt x="3042307" y="669425"/>
                  </a:lnTo>
                  <a:lnTo>
                    <a:pt x="3054144" y="677634"/>
                  </a:lnTo>
                  <a:lnTo>
                    <a:pt x="3065982" y="684977"/>
                  </a:lnTo>
                  <a:lnTo>
                    <a:pt x="3077820" y="691504"/>
                  </a:lnTo>
                  <a:lnTo>
                    <a:pt x="3089658" y="697271"/>
                  </a:lnTo>
                  <a:lnTo>
                    <a:pt x="3101496" y="702342"/>
                  </a:lnTo>
                  <a:lnTo>
                    <a:pt x="3113333" y="706780"/>
                  </a:lnTo>
                  <a:lnTo>
                    <a:pt x="3125171" y="710649"/>
                  </a:lnTo>
                  <a:lnTo>
                    <a:pt x="3137009" y="714012"/>
                  </a:lnTo>
                  <a:lnTo>
                    <a:pt x="3148847" y="716924"/>
                  </a:lnTo>
                  <a:lnTo>
                    <a:pt x="3160684" y="719441"/>
                  </a:lnTo>
                  <a:lnTo>
                    <a:pt x="3172522" y="721611"/>
                  </a:lnTo>
                  <a:lnTo>
                    <a:pt x="3184360" y="723478"/>
                  </a:lnTo>
                  <a:lnTo>
                    <a:pt x="3196198" y="725082"/>
                  </a:lnTo>
                  <a:lnTo>
                    <a:pt x="3208035" y="726459"/>
                  </a:lnTo>
                  <a:lnTo>
                    <a:pt x="3219873" y="727638"/>
                  </a:lnTo>
                  <a:lnTo>
                    <a:pt x="3231711" y="728647"/>
                  </a:lnTo>
                  <a:lnTo>
                    <a:pt x="3243549" y="729510"/>
                  </a:lnTo>
                  <a:lnTo>
                    <a:pt x="3255387" y="730248"/>
                  </a:lnTo>
                  <a:lnTo>
                    <a:pt x="3267224" y="730878"/>
                  </a:lnTo>
                  <a:lnTo>
                    <a:pt x="3279062" y="731415"/>
                  </a:lnTo>
                  <a:lnTo>
                    <a:pt x="3290900" y="731874"/>
                  </a:lnTo>
                  <a:lnTo>
                    <a:pt x="3302738" y="732265"/>
                  </a:lnTo>
                  <a:lnTo>
                    <a:pt x="3314575" y="732599"/>
                  </a:lnTo>
                  <a:lnTo>
                    <a:pt x="3326413" y="732883"/>
                  </a:lnTo>
                  <a:lnTo>
                    <a:pt x="3338251" y="733125"/>
                  </a:lnTo>
                  <a:lnTo>
                    <a:pt x="3350089" y="733331"/>
                  </a:lnTo>
                  <a:lnTo>
                    <a:pt x="3361926" y="733507"/>
                  </a:lnTo>
                  <a:lnTo>
                    <a:pt x="3373764" y="733656"/>
                  </a:lnTo>
                  <a:lnTo>
                    <a:pt x="3385602" y="733783"/>
                  </a:lnTo>
                  <a:lnTo>
                    <a:pt x="3397440" y="733892"/>
                  </a:lnTo>
                  <a:lnTo>
                    <a:pt x="3409278" y="733984"/>
                  </a:lnTo>
                  <a:lnTo>
                    <a:pt x="3421115" y="734063"/>
                  </a:lnTo>
                  <a:lnTo>
                    <a:pt x="3432953" y="734130"/>
                  </a:lnTo>
                  <a:lnTo>
                    <a:pt x="3444791" y="734186"/>
                  </a:lnTo>
                  <a:lnTo>
                    <a:pt x="3456629" y="734235"/>
                  </a:lnTo>
                  <a:lnTo>
                    <a:pt x="3468466" y="734276"/>
                  </a:lnTo>
                  <a:lnTo>
                    <a:pt x="3480304" y="734311"/>
                  </a:lnTo>
                  <a:lnTo>
                    <a:pt x="3492142" y="734341"/>
                  </a:lnTo>
                  <a:lnTo>
                    <a:pt x="3503980" y="734366"/>
                  </a:lnTo>
                  <a:lnTo>
                    <a:pt x="3515818" y="734388"/>
                  </a:lnTo>
                  <a:lnTo>
                    <a:pt x="3515818" y="734470"/>
                  </a:lnTo>
                  <a:lnTo>
                    <a:pt x="3527655" y="734463"/>
                  </a:lnTo>
                  <a:lnTo>
                    <a:pt x="3539493" y="734454"/>
                  </a:lnTo>
                  <a:lnTo>
                    <a:pt x="3551331" y="734444"/>
                  </a:lnTo>
                  <a:lnTo>
                    <a:pt x="3563169" y="734433"/>
                  </a:lnTo>
                  <a:lnTo>
                    <a:pt x="3575006" y="734419"/>
                  </a:lnTo>
                  <a:lnTo>
                    <a:pt x="3586844" y="734403"/>
                  </a:lnTo>
                  <a:lnTo>
                    <a:pt x="3598682" y="734384"/>
                  </a:lnTo>
                  <a:lnTo>
                    <a:pt x="3610520" y="734362"/>
                  </a:lnTo>
                  <a:lnTo>
                    <a:pt x="3622357" y="734335"/>
                  </a:lnTo>
                  <a:lnTo>
                    <a:pt x="3634195" y="734305"/>
                  </a:lnTo>
                  <a:lnTo>
                    <a:pt x="3646033" y="734269"/>
                  </a:lnTo>
                  <a:lnTo>
                    <a:pt x="3657871" y="734226"/>
                  </a:lnTo>
                  <a:lnTo>
                    <a:pt x="3669709" y="734176"/>
                  </a:lnTo>
                  <a:lnTo>
                    <a:pt x="3681546" y="734118"/>
                  </a:lnTo>
                  <a:lnTo>
                    <a:pt x="3693384" y="734049"/>
                  </a:lnTo>
                  <a:lnTo>
                    <a:pt x="3705222" y="733968"/>
                  </a:lnTo>
                  <a:lnTo>
                    <a:pt x="3717060" y="733874"/>
                  </a:lnTo>
                  <a:lnTo>
                    <a:pt x="3728897" y="733762"/>
                  </a:lnTo>
                  <a:lnTo>
                    <a:pt x="3740735" y="733632"/>
                  </a:lnTo>
                  <a:lnTo>
                    <a:pt x="3752573" y="733479"/>
                  </a:lnTo>
                  <a:lnTo>
                    <a:pt x="3764411" y="733300"/>
                  </a:lnTo>
                  <a:lnTo>
                    <a:pt x="3776248" y="733090"/>
                  </a:lnTo>
                  <a:lnTo>
                    <a:pt x="3788086" y="732844"/>
                  </a:lnTo>
                  <a:lnTo>
                    <a:pt x="3799924" y="732556"/>
                  </a:lnTo>
                  <a:lnTo>
                    <a:pt x="3811762" y="732220"/>
                  </a:lnTo>
                  <a:lnTo>
                    <a:pt x="3823600" y="731827"/>
                  </a:lnTo>
                  <a:lnTo>
                    <a:pt x="3835437" y="731368"/>
                  </a:lnTo>
                  <a:lnTo>
                    <a:pt x="3847275" y="730833"/>
                  </a:lnTo>
                  <a:lnTo>
                    <a:pt x="3859113" y="730211"/>
                  </a:lnTo>
                  <a:lnTo>
                    <a:pt x="3870951" y="729488"/>
                  </a:lnTo>
                  <a:lnTo>
                    <a:pt x="3882788" y="728649"/>
                  </a:lnTo>
                  <a:lnTo>
                    <a:pt x="3894626" y="727678"/>
                  </a:lnTo>
                  <a:lnTo>
                    <a:pt x="3906464" y="726557"/>
                  </a:lnTo>
                  <a:lnTo>
                    <a:pt x="3918302" y="725267"/>
                  </a:lnTo>
                  <a:lnTo>
                    <a:pt x="3930139" y="723788"/>
                  </a:lnTo>
                  <a:lnTo>
                    <a:pt x="3941977" y="722098"/>
                  </a:lnTo>
                  <a:lnTo>
                    <a:pt x="3953815" y="720175"/>
                  </a:lnTo>
                  <a:lnTo>
                    <a:pt x="3965653" y="718000"/>
                  </a:lnTo>
                  <a:lnTo>
                    <a:pt x="3977491" y="715552"/>
                  </a:lnTo>
                  <a:lnTo>
                    <a:pt x="3989328" y="712816"/>
                  </a:lnTo>
                  <a:lnTo>
                    <a:pt x="4001166" y="709779"/>
                  </a:lnTo>
                  <a:lnTo>
                    <a:pt x="4013004" y="706436"/>
                  </a:lnTo>
                  <a:lnTo>
                    <a:pt x="4024842" y="702787"/>
                  </a:lnTo>
                  <a:lnTo>
                    <a:pt x="4036679" y="698844"/>
                  </a:lnTo>
                  <a:lnTo>
                    <a:pt x="4048517" y="694626"/>
                  </a:lnTo>
                  <a:lnTo>
                    <a:pt x="4060355" y="690164"/>
                  </a:lnTo>
                  <a:lnTo>
                    <a:pt x="4072193" y="685499"/>
                  </a:lnTo>
                  <a:lnTo>
                    <a:pt x="4084031" y="680682"/>
                  </a:lnTo>
                  <a:lnTo>
                    <a:pt x="4095868" y="675770"/>
                  </a:lnTo>
                  <a:lnTo>
                    <a:pt x="4107706" y="670826"/>
                  </a:lnTo>
                  <a:lnTo>
                    <a:pt x="4119544" y="665915"/>
                  </a:lnTo>
                  <a:lnTo>
                    <a:pt x="4131382" y="661098"/>
                  </a:lnTo>
                  <a:lnTo>
                    <a:pt x="4143219" y="656433"/>
                  </a:lnTo>
                  <a:lnTo>
                    <a:pt x="4155057" y="651971"/>
                  </a:lnTo>
                  <a:lnTo>
                    <a:pt x="4166895" y="647753"/>
                  </a:lnTo>
                  <a:lnTo>
                    <a:pt x="4178733" y="643809"/>
                  </a:lnTo>
                  <a:lnTo>
                    <a:pt x="4190570" y="640161"/>
                  </a:lnTo>
                  <a:lnTo>
                    <a:pt x="4202408" y="636818"/>
                  </a:lnTo>
                  <a:lnTo>
                    <a:pt x="4214246" y="633781"/>
                  </a:lnTo>
                  <a:lnTo>
                    <a:pt x="4226084" y="631045"/>
                  </a:lnTo>
                  <a:lnTo>
                    <a:pt x="4237922" y="628597"/>
                  </a:lnTo>
                  <a:lnTo>
                    <a:pt x="4249759" y="626421"/>
                  </a:lnTo>
                  <a:lnTo>
                    <a:pt x="4261597" y="624499"/>
                  </a:lnTo>
                  <a:lnTo>
                    <a:pt x="4273435" y="622809"/>
                  </a:lnTo>
                  <a:lnTo>
                    <a:pt x="4285273" y="621329"/>
                  </a:lnTo>
                  <a:lnTo>
                    <a:pt x="4297110" y="620039"/>
                  </a:lnTo>
                  <a:lnTo>
                    <a:pt x="4308948" y="618919"/>
                  </a:lnTo>
                  <a:lnTo>
                    <a:pt x="4320786" y="617948"/>
                  </a:lnTo>
                  <a:lnTo>
                    <a:pt x="4332624" y="617109"/>
                  </a:lnTo>
                  <a:lnTo>
                    <a:pt x="4344461" y="616386"/>
                  </a:lnTo>
                  <a:lnTo>
                    <a:pt x="4356299" y="615763"/>
                  </a:lnTo>
                  <a:lnTo>
                    <a:pt x="4368137" y="615228"/>
                  </a:lnTo>
                  <a:lnTo>
                    <a:pt x="4379975" y="614770"/>
                  </a:lnTo>
                  <a:lnTo>
                    <a:pt x="4391813" y="614377"/>
                  </a:lnTo>
                  <a:lnTo>
                    <a:pt x="4403650" y="614040"/>
                  </a:lnTo>
                  <a:lnTo>
                    <a:pt x="4415488" y="613752"/>
                  </a:lnTo>
                  <a:lnTo>
                    <a:pt x="4427326" y="613507"/>
                  </a:lnTo>
                  <a:lnTo>
                    <a:pt x="4439164" y="613297"/>
                  </a:lnTo>
                  <a:lnTo>
                    <a:pt x="4451001" y="613117"/>
                  </a:lnTo>
                  <a:lnTo>
                    <a:pt x="4462839" y="612965"/>
                  </a:lnTo>
                  <a:lnTo>
                    <a:pt x="4474677" y="612834"/>
                  </a:lnTo>
                  <a:lnTo>
                    <a:pt x="4486515" y="612723"/>
                  </a:lnTo>
                  <a:lnTo>
                    <a:pt x="4498352" y="612628"/>
                  </a:lnTo>
                  <a:lnTo>
                    <a:pt x="4510190" y="612548"/>
                  </a:lnTo>
                  <a:lnTo>
                    <a:pt x="4522028" y="612479"/>
                  </a:lnTo>
                  <a:lnTo>
                    <a:pt x="4533866" y="612420"/>
                  </a:lnTo>
                  <a:lnTo>
                    <a:pt x="4545704" y="612371"/>
                  </a:lnTo>
                  <a:lnTo>
                    <a:pt x="4557541" y="612328"/>
                  </a:lnTo>
                  <a:lnTo>
                    <a:pt x="4569379" y="612292"/>
                  </a:lnTo>
                  <a:lnTo>
                    <a:pt x="4581217" y="612261"/>
                  </a:lnTo>
                  <a:lnTo>
                    <a:pt x="4593055" y="612235"/>
                  </a:lnTo>
                  <a:lnTo>
                    <a:pt x="4604892" y="612213"/>
                  </a:lnTo>
                  <a:lnTo>
                    <a:pt x="4616730" y="612194"/>
                  </a:lnTo>
                  <a:lnTo>
                    <a:pt x="4628568" y="612178"/>
                  </a:lnTo>
                  <a:lnTo>
                    <a:pt x="4640406" y="612164"/>
                  </a:lnTo>
                  <a:lnTo>
                    <a:pt x="4652244" y="612152"/>
                  </a:lnTo>
                  <a:lnTo>
                    <a:pt x="4664081" y="612142"/>
                  </a:lnTo>
                  <a:lnTo>
                    <a:pt x="4675919" y="612134"/>
                  </a:lnTo>
                  <a:lnTo>
                    <a:pt x="4687757" y="612127"/>
                  </a:lnTo>
                </a:path>
              </a:pathLst>
            </a:custGeom>
            <a:ln w="40651" cap="flat">
              <a:solidFill>
                <a:srgbClr val="E8E8E8">
                  <a:alpha val="100000"/>
                </a:srgbClr>
              </a:solidFill>
              <a:prstDash val="solid"/>
              <a:round/>
            </a:ln>
          </p:spPr>
          <p:txBody>
            <a:bodyPr/>
            <a:lstStyle/>
            <a:p/>
          </p:txBody>
        </p:sp>
        <p:sp>
          <p:nvSpPr>
            <p:cNvPr id="61" name="pl61"/>
            <p:cNvSpPr/>
            <p:nvPr/>
          </p:nvSpPr>
          <p:spPr>
            <a:xfrm>
              <a:off x="2482252" y="1394811"/>
              <a:ext cx="4687757" cy="367112"/>
            </a:xfrm>
            <a:custGeom>
              <a:avLst/>
              <a:pathLst>
                <a:path w="4687757" h="367112">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384"/>
                  </a:lnTo>
                  <a:lnTo>
                    <a:pt x="1183777" y="122384"/>
                  </a:lnTo>
                  <a:lnTo>
                    <a:pt x="1195614" y="122384"/>
                  </a:lnTo>
                  <a:lnTo>
                    <a:pt x="1207452" y="122384"/>
                  </a:lnTo>
                  <a:lnTo>
                    <a:pt x="1219290" y="122384"/>
                  </a:lnTo>
                  <a:lnTo>
                    <a:pt x="1231128" y="122384"/>
                  </a:lnTo>
                  <a:lnTo>
                    <a:pt x="1242965" y="122384"/>
                  </a:lnTo>
                  <a:lnTo>
                    <a:pt x="1254803" y="122384"/>
                  </a:lnTo>
                  <a:lnTo>
                    <a:pt x="1266641" y="122384"/>
                  </a:lnTo>
                  <a:lnTo>
                    <a:pt x="1278479" y="122384"/>
                  </a:lnTo>
                  <a:lnTo>
                    <a:pt x="1290317" y="122384"/>
                  </a:lnTo>
                  <a:lnTo>
                    <a:pt x="1302154" y="122384"/>
                  </a:lnTo>
                  <a:lnTo>
                    <a:pt x="1313992" y="122384"/>
                  </a:lnTo>
                  <a:lnTo>
                    <a:pt x="1325830" y="122384"/>
                  </a:lnTo>
                  <a:lnTo>
                    <a:pt x="1337668" y="122384"/>
                  </a:lnTo>
                  <a:lnTo>
                    <a:pt x="1349505" y="122384"/>
                  </a:lnTo>
                  <a:lnTo>
                    <a:pt x="1361343" y="122384"/>
                  </a:lnTo>
                  <a:lnTo>
                    <a:pt x="1373181" y="122384"/>
                  </a:lnTo>
                  <a:lnTo>
                    <a:pt x="1385019" y="122384"/>
                  </a:lnTo>
                  <a:lnTo>
                    <a:pt x="1396856" y="122384"/>
                  </a:lnTo>
                  <a:lnTo>
                    <a:pt x="1408694" y="122384"/>
                  </a:lnTo>
                  <a:lnTo>
                    <a:pt x="1420532" y="122384"/>
                  </a:lnTo>
                  <a:lnTo>
                    <a:pt x="1432370" y="122384"/>
                  </a:lnTo>
                  <a:lnTo>
                    <a:pt x="1444208" y="122384"/>
                  </a:lnTo>
                  <a:lnTo>
                    <a:pt x="1456045" y="122384"/>
                  </a:lnTo>
                  <a:lnTo>
                    <a:pt x="1467883" y="122384"/>
                  </a:lnTo>
                  <a:lnTo>
                    <a:pt x="1479721" y="122384"/>
                  </a:lnTo>
                  <a:lnTo>
                    <a:pt x="1491559" y="122384"/>
                  </a:lnTo>
                  <a:lnTo>
                    <a:pt x="1503396" y="122384"/>
                  </a:lnTo>
                  <a:lnTo>
                    <a:pt x="1515234" y="122384"/>
                  </a:lnTo>
                  <a:lnTo>
                    <a:pt x="1527072" y="122384"/>
                  </a:lnTo>
                  <a:lnTo>
                    <a:pt x="1538910" y="122384"/>
                  </a:lnTo>
                  <a:lnTo>
                    <a:pt x="1550748" y="122384"/>
                  </a:lnTo>
                  <a:lnTo>
                    <a:pt x="1562585" y="122384"/>
                  </a:lnTo>
                  <a:lnTo>
                    <a:pt x="1574423" y="122384"/>
                  </a:lnTo>
                  <a:lnTo>
                    <a:pt x="1586261" y="122384"/>
                  </a:lnTo>
                  <a:lnTo>
                    <a:pt x="1598099" y="122384"/>
                  </a:lnTo>
                  <a:lnTo>
                    <a:pt x="1609936" y="122384"/>
                  </a:lnTo>
                  <a:lnTo>
                    <a:pt x="1621774" y="122384"/>
                  </a:lnTo>
                  <a:lnTo>
                    <a:pt x="1633612" y="122384"/>
                  </a:lnTo>
                  <a:lnTo>
                    <a:pt x="1645450" y="122384"/>
                  </a:lnTo>
                  <a:lnTo>
                    <a:pt x="1657287" y="122384"/>
                  </a:lnTo>
                  <a:lnTo>
                    <a:pt x="1669125" y="122384"/>
                  </a:lnTo>
                  <a:lnTo>
                    <a:pt x="1680963" y="122384"/>
                  </a:lnTo>
                  <a:lnTo>
                    <a:pt x="1692801" y="122384"/>
                  </a:lnTo>
                  <a:lnTo>
                    <a:pt x="1704639" y="122384"/>
                  </a:lnTo>
                  <a:lnTo>
                    <a:pt x="1716476" y="122384"/>
                  </a:lnTo>
                  <a:lnTo>
                    <a:pt x="1728314" y="122384"/>
                  </a:lnTo>
                  <a:lnTo>
                    <a:pt x="1740152" y="122384"/>
                  </a:lnTo>
                  <a:lnTo>
                    <a:pt x="1751990" y="122384"/>
                  </a:lnTo>
                  <a:lnTo>
                    <a:pt x="1763827" y="122384"/>
                  </a:lnTo>
                  <a:lnTo>
                    <a:pt x="1775665" y="122384"/>
                  </a:lnTo>
                  <a:lnTo>
                    <a:pt x="1787503" y="122384"/>
                  </a:lnTo>
                  <a:lnTo>
                    <a:pt x="1799341" y="122384"/>
                  </a:lnTo>
                  <a:lnTo>
                    <a:pt x="1811178" y="122384"/>
                  </a:lnTo>
                  <a:lnTo>
                    <a:pt x="1823016" y="122384"/>
                  </a:lnTo>
                  <a:lnTo>
                    <a:pt x="1834854" y="122384"/>
                  </a:lnTo>
                  <a:lnTo>
                    <a:pt x="1846692" y="122384"/>
                  </a:lnTo>
                  <a:lnTo>
                    <a:pt x="1858530" y="122384"/>
                  </a:lnTo>
                  <a:lnTo>
                    <a:pt x="1870367" y="122384"/>
                  </a:lnTo>
                  <a:lnTo>
                    <a:pt x="1882205" y="122384"/>
                  </a:lnTo>
                  <a:lnTo>
                    <a:pt x="1894043" y="122384"/>
                  </a:lnTo>
                  <a:lnTo>
                    <a:pt x="1905881" y="122384"/>
                  </a:lnTo>
                  <a:lnTo>
                    <a:pt x="1917718" y="122384"/>
                  </a:lnTo>
                  <a:lnTo>
                    <a:pt x="1929556" y="122384"/>
                  </a:lnTo>
                  <a:lnTo>
                    <a:pt x="1941394" y="122384"/>
                  </a:lnTo>
                  <a:lnTo>
                    <a:pt x="1953232" y="122384"/>
                  </a:lnTo>
                  <a:lnTo>
                    <a:pt x="1965069" y="122384"/>
                  </a:lnTo>
                  <a:lnTo>
                    <a:pt x="1976907" y="122384"/>
                  </a:lnTo>
                  <a:lnTo>
                    <a:pt x="1988745" y="122384"/>
                  </a:lnTo>
                  <a:lnTo>
                    <a:pt x="2000583" y="122384"/>
                  </a:lnTo>
                  <a:lnTo>
                    <a:pt x="2012421" y="122384"/>
                  </a:lnTo>
                  <a:lnTo>
                    <a:pt x="2024258" y="122384"/>
                  </a:lnTo>
                  <a:lnTo>
                    <a:pt x="2036096" y="122384"/>
                  </a:lnTo>
                  <a:lnTo>
                    <a:pt x="2047934" y="122384"/>
                  </a:lnTo>
                  <a:lnTo>
                    <a:pt x="2059772" y="122384"/>
                  </a:lnTo>
                  <a:lnTo>
                    <a:pt x="2071609" y="122384"/>
                  </a:lnTo>
                  <a:lnTo>
                    <a:pt x="2083447" y="122384"/>
                  </a:lnTo>
                  <a:lnTo>
                    <a:pt x="2095285" y="122384"/>
                  </a:lnTo>
                  <a:lnTo>
                    <a:pt x="2107123" y="122384"/>
                  </a:lnTo>
                  <a:lnTo>
                    <a:pt x="2118961" y="122384"/>
                  </a:lnTo>
                  <a:lnTo>
                    <a:pt x="2130798" y="122384"/>
                  </a:lnTo>
                  <a:lnTo>
                    <a:pt x="2142636" y="122384"/>
                  </a:lnTo>
                  <a:lnTo>
                    <a:pt x="2154474" y="122384"/>
                  </a:lnTo>
                  <a:lnTo>
                    <a:pt x="2166312" y="122384"/>
                  </a:lnTo>
                  <a:lnTo>
                    <a:pt x="2178149" y="122384"/>
                  </a:lnTo>
                  <a:lnTo>
                    <a:pt x="2189987" y="122384"/>
                  </a:lnTo>
                  <a:lnTo>
                    <a:pt x="2201825" y="122384"/>
                  </a:lnTo>
                  <a:lnTo>
                    <a:pt x="2213663" y="122384"/>
                  </a:lnTo>
                  <a:lnTo>
                    <a:pt x="2225500" y="122384"/>
                  </a:lnTo>
                  <a:lnTo>
                    <a:pt x="2237338" y="122384"/>
                  </a:lnTo>
                  <a:lnTo>
                    <a:pt x="2249176" y="122384"/>
                  </a:lnTo>
                  <a:lnTo>
                    <a:pt x="2261014" y="122384"/>
                  </a:lnTo>
                  <a:lnTo>
                    <a:pt x="2272852" y="122384"/>
                  </a:lnTo>
                  <a:lnTo>
                    <a:pt x="2284689" y="122384"/>
                  </a:lnTo>
                  <a:lnTo>
                    <a:pt x="2296527" y="122384"/>
                  </a:lnTo>
                  <a:lnTo>
                    <a:pt x="2308365" y="122384"/>
                  </a:lnTo>
                  <a:lnTo>
                    <a:pt x="2320203" y="122384"/>
                  </a:lnTo>
                  <a:lnTo>
                    <a:pt x="2332040" y="122384"/>
                  </a:lnTo>
                  <a:lnTo>
                    <a:pt x="2343878" y="122384"/>
                  </a:lnTo>
                  <a:lnTo>
                    <a:pt x="2343878" y="122343"/>
                  </a:lnTo>
                  <a:lnTo>
                    <a:pt x="2355716" y="122336"/>
                  </a:lnTo>
                  <a:lnTo>
                    <a:pt x="2367554" y="122327"/>
                  </a:lnTo>
                  <a:lnTo>
                    <a:pt x="2379391" y="122317"/>
                  </a:lnTo>
                  <a:lnTo>
                    <a:pt x="2391229" y="122306"/>
                  </a:lnTo>
                  <a:lnTo>
                    <a:pt x="2403067" y="122292"/>
                  </a:lnTo>
                  <a:lnTo>
                    <a:pt x="2414905" y="122276"/>
                  </a:lnTo>
                  <a:lnTo>
                    <a:pt x="2426743" y="122257"/>
                  </a:lnTo>
                  <a:lnTo>
                    <a:pt x="2438580" y="122234"/>
                  </a:lnTo>
                  <a:lnTo>
                    <a:pt x="2450418" y="122208"/>
                  </a:lnTo>
                  <a:lnTo>
                    <a:pt x="2462256" y="122177"/>
                  </a:lnTo>
                  <a:lnTo>
                    <a:pt x="2474094" y="122141"/>
                  </a:lnTo>
                  <a:lnTo>
                    <a:pt x="2485931" y="122099"/>
                  </a:lnTo>
                  <a:lnTo>
                    <a:pt x="2497769" y="122049"/>
                  </a:lnTo>
                  <a:lnTo>
                    <a:pt x="2509607" y="121991"/>
                  </a:lnTo>
                  <a:lnTo>
                    <a:pt x="2521445" y="121922"/>
                  </a:lnTo>
                  <a:lnTo>
                    <a:pt x="2533283" y="121841"/>
                  </a:lnTo>
                  <a:lnTo>
                    <a:pt x="2545120" y="121746"/>
                  </a:lnTo>
                  <a:lnTo>
                    <a:pt x="2556958" y="121635"/>
                  </a:lnTo>
                  <a:lnTo>
                    <a:pt x="2568796" y="121505"/>
                  </a:lnTo>
                  <a:lnTo>
                    <a:pt x="2580634" y="121352"/>
                  </a:lnTo>
                  <a:lnTo>
                    <a:pt x="2592471" y="121173"/>
                  </a:lnTo>
                  <a:lnTo>
                    <a:pt x="2604309" y="120963"/>
                  </a:lnTo>
                  <a:lnTo>
                    <a:pt x="2616147" y="120717"/>
                  </a:lnTo>
                  <a:lnTo>
                    <a:pt x="2627985" y="120429"/>
                  </a:lnTo>
                  <a:lnTo>
                    <a:pt x="2639822" y="120093"/>
                  </a:lnTo>
                  <a:lnTo>
                    <a:pt x="2651660" y="119700"/>
                  </a:lnTo>
                  <a:lnTo>
                    <a:pt x="2663498" y="119241"/>
                  </a:lnTo>
                  <a:lnTo>
                    <a:pt x="2675336" y="118706"/>
                  </a:lnTo>
                  <a:lnTo>
                    <a:pt x="2687174" y="118084"/>
                  </a:lnTo>
                  <a:lnTo>
                    <a:pt x="2699011" y="117361"/>
                  </a:lnTo>
                  <a:lnTo>
                    <a:pt x="2710849" y="116522"/>
                  </a:lnTo>
                  <a:lnTo>
                    <a:pt x="2722687" y="115551"/>
                  </a:lnTo>
                  <a:lnTo>
                    <a:pt x="2734525" y="114430"/>
                  </a:lnTo>
                  <a:lnTo>
                    <a:pt x="2746362" y="113140"/>
                  </a:lnTo>
                  <a:lnTo>
                    <a:pt x="2758200" y="111661"/>
                  </a:lnTo>
                  <a:lnTo>
                    <a:pt x="2770038" y="109971"/>
                  </a:lnTo>
                  <a:lnTo>
                    <a:pt x="2781876" y="108048"/>
                  </a:lnTo>
                  <a:lnTo>
                    <a:pt x="2793713" y="105873"/>
                  </a:lnTo>
                  <a:lnTo>
                    <a:pt x="2805551" y="103425"/>
                  </a:lnTo>
                  <a:lnTo>
                    <a:pt x="2817389" y="100689"/>
                  </a:lnTo>
                  <a:lnTo>
                    <a:pt x="2829227" y="97652"/>
                  </a:lnTo>
                  <a:lnTo>
                    <a:pt x="2841065" y="94309"/>
                  </a:lnTo>
                  <a:lnTo>
                    <a:pt x="2852902" y="90660"/>
                  </a:lnTo>
                  <a:lnTo>
                    <a:pt x="2864740" y="86717"/>
                  </a:lnTo>
                  <a:lnTo>
                    <a:pt x="2876578" y="82498"/>
                  </a:lnTo>
                  <a:lnTo>
                    <a:pt x="2888416" y="78037"/>
                  </a:lnTo>
                  <a:lnTo>
                    <a:pt x="2900253" y="73372"/>
                  </a:lnTo>
                  <a:lnTo>
                    <a:pt x="2912091" y="68555"/>
                  </a:lnTo>
                  <a:lnTo>
                    <a:pt x="2923929" y="63643"/>
                  </a:lnTo>
                  <a:lnTo>
                    <a:pt x="2935767" y="58699"/>
                  </a:lnTo>
                  <a:lnTo>
                    <a:pt x="2947604" y="53788"/>
                  </a:lnTo>
                  <a:lnTo>
                    <a:pt x="2959442" y="48970"/>
                  </a:lnTo>
                  <a:lnTo>
                    <a:pt x="2971280" y="44306"/>
                  </a:lnTo>
                  <a:lnTo>
                    <a:pt x="2983118" y="39844"/>
                  </a:lnTo>
                  <a:lnTo>
                    <a:pt x="2994956" y="35626"/>
                  </a:lnTo>
                  <a:lnTo>
                    <a:pt x="3006793" y="31682"/>
                  </a:lnTo>
                  <a:lnTo>
                    <a:pt x="3018631" y="28034"/>
                  </a:lnTo>
                  <a:lnTo>
                    <a:pt x="3030469" y="24690"/>
                  </a:lnTo>
                  <a:lnTo>
                    <a:pt x="3042307" y="21654"/>
                  </a:lnTo>
                  <a:lnTo>
                    <a:pt x="3054144" y="18917"/>
                  </a:lnTo>
                  <a:lnTo>
                    <a:pt x="3065982" y="16470"/>
                  </a:lnTo>
                  <a:lnTo>
                    <a:pt x="3077820" y="14294"/>
                  </a:lnTo>
                  <a:lnTo>
                    <a:pt x="3089658" y="12372"/>
                  </a:lnTo>
                  <a:lnTo>
                    <a:pt x="3101496" y="10682"/>
                  </a:lnTo>
                  <a:lnTo>
                    <a:pt x="3113333" y="9202"/>
                  </a:lnTo>
                  <a:lnTo>
                    <a:pt x="3125171" y="7912"/>
                  </a:lnTo>
                  <a:lnTo>
                    <a:pt x="3137009" y="6792"/>
                  </a:lnTo>
                  <a:lnTo>
                    <a:pt x="3148847" y="5821"/>
                  </a:lnTo>
                  <a:lnTo>
                    <a:pt x="3160684" y="4982"/>
                  </a:lnTo>
                  <a:lnTo>
                    <a:pt x="3172522" y="4258"/>
                  </a:lnTo>
                  <a:lnTo>
                    <a:pt x="3184360" y="3636"/>
                  </a:lnTo>
                  <a:lnTo>
                    <a:pt x="3196198" y="3101"/>
                  </a:lnTo>
                  <a:lnTo>
                    <a:pt x="3208035" y="2643"/>
                  </a:lnTo>
                  <a:lnTo>
                    <a:pt x="3219873" y="2250"/>
                  </a:lnTo>
                  <a:lnTo>
                    <a:pt x="3231711" y="1913"/>
                  </a:lnTo>
                  <a:lnTo>
                    <a:pt x="3243549" y="1625"/>
                  </a:lnTo>
                  <a:lnTo>
                    <a:pt x="3255387" y="1379"/>
                  </a:lnTo>
                  <a:lnTo>
                    <a:pt x="3267224" y="1170"/>
                  </a:lnTo>
                  <a:lnTo>
                    <a:pt x="3279062" y="990"/>
                  </a:lnTo>
                  <a:lnTo>
                    <a:pt x="3290900" y="837"/>
                  </a:lnTo>
                  <a:lnTo>
                    <a:pt x="3302738" y="707"/>
                  </a:lnTo>
                  <a:lnTo>
                    <a:pt x="3314575" y="596"/>
                  </a:lnTo>
                  <a:lnTo>
                    <a:pt x="3326413" y="501"/>
                  </a:lnTo>
                  <a:lnTo>
                    <a:pt x="3338251" y="421"/>
                  </a:lnTo>
                  <a:lnTo>
                    <a:pt x="3350089" y="352"/>
                  </a:lnTo>
                  <a:lnTo>
                    <a:pt x="3361926" y="293"/>
                  </a:lnTo>
                  <a:lnTo>
                    <a:pt x="3373764" y="243"/>
                  </a:lnTo>
                  <a:lnTo>
                    <a:pt x="3385602" y="201"/>
                  </a:lnTo>
                  <a:lnTo>
                    <a:pt x="3397440" y="165"/>
                  </a:lnTo>
                  <a:lnTo>
                    <a:pt x="3409278" y="134"/>
                  </a:lnTo>
                  <a:lnTo>
                    <a:pt x="3421115" y="108"/>
                  </a:lnTo>
                  <a:lnTo>
                    <a:pt x="3432953" y="86"/>
                  </a:lnTo>
                  <a:lnTo>
                    <a:pt x="3444791" y="67"/>
                  </a:lnTo>
                  <a:lnTo>
                    <a:pt x="3456629" y="51"/>
                  </a:lnTo>
                  <a:lnTo>
                    <a:pt x="3468466" y="37"/>
                  </a:lnTo>
                  <a:lnTo>
                    <a:pt x="3480304" y="25"/>
                  </a:lnTo>
                  <a:lnTo>
                    <a:pt x="3492142" y="15"/>
                  </a:lnTo>
                  <a:lnTo>
                    <a:pt x="3503980" y="7"/>
                  </a:lnTo>
                  <a:lnTo>
                    <a:pt x="3515818" y="0"/>
                  </a:lnTo>
                  <a:lnTo>
                    <a:pt x="3515818" y="82"/>
                  </a:lnTo>
                  <a:lnTo>
                    <a:pt x="3527655" y="103"/>
                  </a:lnTo>
                  <a:lnTo>
                    <a:pt x="3539493" y="129"/>
                  </a:lnTo>
                  <a:lnTo>
                    <a:pt x="3551331" y="158"/>
                  </a:lnTo>
                  <a:lnTo>
                    <a:pt x="3563169" y="193"/>
                  </a:lnTo>
                  <a:lnTo>
                    <a:pt x="3575006" y="235"/>
                  </a:lnTo>
                  <a:lnTo>
                    <a:pt x="3586844" y="283"/>
                  </a:lnTo>
                  <a:lnTo>
                    <a:pt x="3598682" y="340"/>
                  </a:lnTo>
                  <a:lnTo>
                    <a:pt x="3610520" y="407"/>
                  </a:lnTo>
                  <a:lnTo>
                    <a:pt x="3622357" y="485"/>
                  </a:lnTo>
                  <a:lnTo>
                    <a:pt x="3634195" y="578"/>
                  </a:lnTo>
                  <a:lnTo>
                    <a:pt x="3646033" y="686"/>
                  </a:lnTo>
                  <a:lnTo>
                    <a:pt x="3657871" y="813"/>
                  </a:lnTo>
                  <a:lnTo>
                    <a:pt x="3669709" y="963"/>
                  </a:lnTo>
                  <a:lnTo>
                    <a:pt x="3681546" y="1138"/>
                  </a:lnTo>
                  <a:lnTo>
                    <a:pt x="3693384" y="1345"/>
                  </a:lnTo>
                  <a:lnTo>
                    <a:pt x="3705222" y="1587"/>
                  </a:lnTo>
                  <a:lnTo>
                    <a:pt x="3717060" y="1871"/>
                  </a:lnTo>
                  <a:lnTo>
                    <a:pt x="3728897" y="2204"/>
                  </a:lnTo>
                  <a:lnTo>
                    <a:pt x="3740735" y="2595"/>
                  </a:lnTo>
                  <a:lnTo>
                    <a:pt x="3752573" y="3054"/>
                  </a:lnTo>
                  <a:lnTo>
                    <a:pt x="3764411" y="3592"/>
                  </a:lnTo>
                  <a:lnTo>
                    <a:pt x="3776248" y="4222"/>
                  </a:lnTo>
                  <a:lnTo>
                    <a:pt x="3788086" y="4959"/>
                  </a:lnTo>
                  <a:lnTo>
                    <a:pt x="3799924" y="5822"/>
                  </a:lnTo>
                  <a:lnTo>
                    <a:pt x="3811762" y="6832"/>
                  </a:lnTo>
                  <a:lnTo>
                    <a:pt x="3823600" y="8011"/>
                  </a:lnTo>
                  <a:lnTo>
                    <a:pt x="3835437" y="9387"/>
                  </a:lnTo>
                  <a:lnTo>
                    <a:pt x="3847275" y="10991"/>
                  </a:lnTo>
                  <a:lnTo>
                    <a:pt x="3859113" y="12858"/>
                  </a:lnTo>
                  <a:lnTo>
                    <a:pt x="3870951" y="15028"/>
                  </a:lnTo>
                  <a:lnTo>
                    <a:pt x="3882788" y="17545"/>
                  </a:lnTo>
                  <a:lnTo>
                    <a:pt x="3894626" y="20458"/>
                  </a:lnTo>
                  <a:lnTo>
                    <a:pt x="3906464" y="23820"/>
                  </a:lnTo>
                  <a:lnTo>
                    <a:pt x="3918302" y="27690"/>
                  </a:lnTo>
                  <a:lnTo>
                    <a:pt x="3930139" y="32128"/>
                  </a:lnTo>
                  <a:lnTo>
                    <a:pt x="3941977" y="37198"/>
                  </a:lnTo>
                  <a:lnTo>
                    <a:pt x="3953815" y="42966"/>
                  </a:lnTo>
                  <a:lnTo>
                    <a:pt x="3965653" y="49492"/>
                  </a:lnTo>
                  <a:lnTo>
                    <a:pt x="3977491" y="56835"/>
                  </a:lnTo>
                  <a:lnTo>
                    <a:pt x="3989328" y="65044"/>
                  </a:lnTo>
                  <a:lnTo>
                    <a:pt x="4001166" y="74154"/>
                  </a:lnTo>
                  <a:lnTo>
                    <a:pt x="4013004" y="84184"/>
                  </a:lnTo>
                  <a:lnTo>
                    <a:pt x="4024842" y="95130"/>
                  </a:lnTo>
                  <a:lnTo>
                    <a:pt x="4036679" y="106960"/>
                  </a:lnTo>
                  <a:lnTo>
                    <a:pt x="4048517" y="119615"/>
                  </a:lnTo>
                  <a:lnTo>
                    <a:pt x="4060355" y="133000"/>
                  </a:lnTo>
                  <a:lnTo>
                    <a:pt x="4072193" y="146995"/>
                  </a:lnTo>
                  <a:lnTo>
                    <a:pt x="4084031" y="161446"/>
                  </a:lnTo>
                  <a:lnTo>
                    <a:pt x="4095868" y="176181"/>
                  </a:lnTo>
                  <a:lnTo>
                    <a:pt x="4107706" y="191012"/>
                  </a:lnTo>
                  <a:lnTo>
                    <a:pt x="4119544" y="205747"/>
                  </a:lnTo>
                  <a:lnTo>
                    <a:pt x="4131382" y="220199"/>
                  </a:lnTo>
                  <a:lnTo>
                    <a:pt x="4143219" y="234193"/>
                  </a:lnTo>
                  <a:lnTo>
                    <a:pt x="4155057" y="247579"/>
                  </a:lnTo>
                  <a:lnTo>
                    <a:pt x="4166895" y="260233"/>
                  </a:lnTo>
                  <a:lnTo>
                    <a:pt x="4178733" y="272063"/>
                  </a:lnTo>
                  <a:lnTo>
                    <a:pt x="4190570" y="283009"/>
                  </a:lnTo>
                  <a:lnTo>
                    <a:pt x="4202408" y="293039"/>
                  </a:lnTo>
                  <a:lnTo>
                    <a:pt x="4214246" y="302149"/>
                  </a:lnTo>
                  <a:lnTo>
                    <a:pt x="4226084" y="310358"/>
                  </a:lnTo>
                  <a:lnTo>
                    <a:pt x="4237922" y="317701"/>
                  </a:lnTo>
                  <a:lnTo>
                    <a:pt x="4249759" y="324227"/>
                  </a:lnTo>
                  <a:lnTo>
                    <a:pt x="4261597" y="329995"/>
                  </a:lnTo>
                  <a:lnTo>
                    <a:pt x="4273435" y="335065"/>
                  </a:lnTo>
                  <a:lnTo>
                    <a:pt x="4285273" y="339504"/>
                  </a:lnTo>
                  <a:lnTo>
                    <a:pt x="4297110" y="343373"/>
                  </a:lnTo>
                  <a:lnTo>
                    <a:pt x="4308948" y="346735"/>
                  </a:lnTo>
                  <a:lnTo>
                    <a:pt x="4320786" y="349648"/>
                  </a:lnTo>
                  <a:lnTo>
                    <a:pt x="4332624" y="352165"/>
                  </a:lnTo>
                  <a:lnTo>
                    <a:pt x="4344461" y="354335"/>
                  </a:lnTo>
                  <a:lnTo>
                    <a:pt x="4356299" y="356202"/>
                  </a:lnTo>
                  <a:lnTo>
                    <a:pt x="4368137" y="357806"/>
                  </a:lnTo>
                  <a:lnTo>
                    <a:pt x="4379975" y="359182"/>
                  </a:lnTo>
                  <a:lnTo>
                    <a:pt x="4391813" y="360362"/>
                  </a:lnTo>
                  <a:lnTo>
                    <a:pt x="4403650" y="361371"/>
                  </a:lnTo>
                  <a:lnTo>
                    <a:pt x="4415488" y="362234"/>
                  </a:lnTo>
                  <a:lnTo>
                    <a:pt x="4427326" y="362972"/>
                  </a:lnTo>
                  <a:lnTo>
                    <a:pt x="4439164" y="363602"/>
                  </a:lnTo>
                  <a:lnTo>
                    <a:pt x="4451001" y="364139"/>
                  </a:lnTo>
                  <a:lnTo>
                    <a:pt x="4462839" y="364598"/>
                  </a:lnTo>
                  <a:lnTo>
                    <a:pt x="4474677" y="364989"/>
                  </a:lnTo>
                  <a:lnTo>
                    <a:pt x="4486515" y="365322"/>
                  </a:lnTo>
                  <a:lnTo>
                    <a:pt x="4498352" y="365606"/>
                  </a:lnTo>
                  <a:lnTo>
                    <a:pt x="4510190" y="365849"/>
                  </a:lnTo>
                  <a:lnTo>
                    <a:pt x="4522028" y="366055"/>
                  </a:lnTo>
                  <a:lnTo>
                    <a:pt x="4533866" y="366230"/>
                  </a:lnTo>
                  <a:lnTo>
                    <a:pt x="4545704" y="366380"/>
                  </a:lnTo>
                  <a:lnTo>
                    <a:pt x="4557541" y="366507"/>
                  </a:lnTo>
                  <a:lnTo>
                    <a:pt x="4569379" y="366616"/>
                  </a:lnTo>
                  <a:lnTo>
                    <a:pt x="4581217" y="366708"/>
                  </a:lnTo>
                  <a:lnTo>
                    <a:pt x="4593055" y="366786"/>
                  </a:lnTo>
                  <a:lnTo>
                    <a:pt x="4604892" y="366853"/>
                  </a:lnTo>
                  <a:lnTo>
                    <a:pt x="4616730" y="366910"/>
                  </a:lnTo>
                  <a:lnTo>
                    <a:pt x="4628568" y="366959"/>
                  </a:lnTo>
                  <a:lnTo>
                    <a:pt x="4640406" y="367000"/>
                  </a:lnTo>
                  <a:lnTo>
                    <a:pt x="4652244" y="367035"/>
                  </a:lnTo>
                  <a:lnTo>
                    <a:pt x="4664081" y="367065"/>
                  </a:lnTo>
                  <a:lnTo>
                    <a:pt x="4675919" y="367090"/>
                  </a:lnTo>
                  <a:lnTo>
                    <a:pt x="4687757" y="367112"/>
                  </a:lnTo>
                </a:path>
              </a:pathLst>
            </a:custGeom>
            <a:ln w="40651" cap="flat">
              <a:solidFill>
                <a:srgbClr val="E8E8E8">
                  <a:alpha val="100000"/>
                </a:srgbClr>
              </a:solidFill>
              <a:prstDash val="solid"/>
              <a:round/>
            </a:ln>
          </p:spPr>
          <p:txBody>
            <a:bodyPr/>
            <a:lstStyle/>
            <a:p/>
          </p:txBody>
        </p:sp>
        <p:sp>
          <p:nvSpPr>
            <p:cNvPr id="62" name="pl62"/>
            <p:cNvSpPr/>
            <p:nvPr/>
          </p:nvSpPr>
          <p:spPr>
            <a:xfrm>
              <a:off x="2482252" y="1027781"/>
              <a:ext cx="4687757" cy="979075"/>
            </a:xfrm>
            <a:custGeom>
              <a:avLst/>
              <a:pathLst>
                <a:path w="4687757" h="979075">
                  <a:moveTo>
                    <a:pt x="0" y="979075"/>
                  </a:moveTo>
                  <a:lnTo>
                    <a:pt x="11837" y="979067"/>
                  </a:lnTo>
                  <a:lnTo>
                    <a:pt x="23675" y="979059"/>
                  </a:lnTo>
                  <a:lnTo>
                    <a:pt x="35513" y="979049"/>
                  </a:lnTo>
                  <a:lnTo>
                    <a:pt x="47351" y="979037"/>
                  </a:lnTo>
                  <a:lnTo>
                    <a:pt x="59188" y="979023"/>
                  </a:lnTo>
                  <a:lnTo>
                    <a:pt x="71026" y="979007"/>
                  </a:lnTo>
                  <a:lnTo>
                    <a:pt x="82864" y="978988"/>
                  </a:lnTo>
                  <a:lnTo>
                    <a:pt x="94702" y="978966"/>
                  </a:lnTo>
                  <a:lnTo>
                    <a:pt x="106539" y="978940"/>
                  </a:lnTo>
                  <a:lnTo>
                    <a:pt x="118377" y="978909"/>
                  </a:lnTo>
                  <a:lnTo>
                    <a:pt x="130215" y="978873"/>
                  </a:lnTo>
                  <a:lnTo>
                    <a:pt x="142053" y="978831"/>
                  </a:lnTo>
                  <a:lnTo>
                    <a:pt x="153891" y="978781"/>
                  </a:lnTo>
                  <a:lnTo>
                    <a:pt x="165728" y="978722"/>
                  </a:lnTo>
                  <a:lnTo>
                    <a:pt x="177566" y="978653"/>
                  </a:lnTo>
                  <a:lnTo>
                    <a:pt x="189404" y="978573"/>
                  </a:lnTo>
                  <a:lnTo>
                    <a:pt x="201242" y="978478"/>
                  </a:lnTo>
                  <a:lnTo>
                    <a:pt x="213079" y="978367"/>
                  </a:lnTo>
                  <a:lnTo>
                    <a:pt x="224917" y="978237"/>
                  </a:lnTo>
                  <a:lnTo>
                    <a:pt x="236755" y="978084"/>
                  </a:lnTo>
                  <a:lnTo>
                    <a:pt x="248593" y="977904"/>
                  </a:lnTo>
                  <a:lnTo>
                    <a:pt x="260430" y="977695"/>
                  </a:lnTo>
                  <a:lnTo>
                    <a:pt x="272268" y="977449"/>
                  </a:lnTo>
                  <a:lnTo>
                    <a:pt x="284106" y="977161"/>
                  </a:lnTo>
                  <a:lnTo>
                    <a:pt x="295944" y="976824"/>
                  </a:lnTo>
                  <a:lnTo>
                    <a:pt x="307782" y="976431"/>
                  </a:lnTo>
                  <a:lnTo>
                    <a:pt x="319619" y="975973"/>
                  </a:lnTo>
                  <a:lnTo>
                    <a:pt x="331457" y="975438"/>
                  </a:lnTo>
                  <a:lnTo>
                    <a:pt x="343295" y="974816"/>
                  </a:lnTo>
                  <a:lnTo>
                    <a:pt x="355133" y="974092"/>
                  </a:lnTo>
                  <a:lnTo>
                    <a:pt x="366970" y="973253"/>
                  </a:lnTo>
                  <a:lnTo>
                    <a:pt x="378808" y="972282"/>
                  </a:lnTo>
                  <a:lnTo>
                    <a:pt x="390646" y="971162"/>
                  </a:lnTo>
                  <a:lnTo>
                    <a:pt x="402484" y="969872"/>
                  </a:lnTo>
                  <a:lnTo>
                    <a:pt x="414321" y="968392"/>
                  </a:lnTo>
                  <a:lnTo>
                    <a:pt x="426159" y="966702"/>
                  </a:lnTo>
                  <a:lnTo>
                    <a:pt x="437997" y="964780"/>
                  </a:lnTo>
                  <a:lnTo>
                    <a:pt x="449835" y="962604"/>
                  </a:lnTo>
                  <a:lnTo>
                    <a:pt x="461673" y="960157"/>
                  </a:lnTo>
                  <a:lnTo>
                    <a:pt x="473510" y="957420"/>
                  </a:lnTo>
                  <a:lnTo>
                    <a:pt x="485348" y="954384"/>
                  </a:lnTo>
                  <a:lnTo>
                    <a:pt x="497186" y="951040"/>
                  </a:lnTo>
                  <a:lnTo>
                    <a:pt x="509024" y="947392"/>
                  </a:lnTo>
                  <a:lnTo>
                    <a:pt x="520861" y="943448"/>
                  </a:lnTo>
                  <a:lnTo>
                    <a:pt x="532699" y="939230"/>
                  </a:lnTo>
                  <a:lnTo>
                    <a:pt x="544537" y="934768"/>
                  </a:lnTo>
                  <a:lnTo>
                    <a:pt x="556375" y="930104"/>
                  </a:lnTo>
                  <a:lnTo>
                    <a:pt x="568213" y="925286"/>
                  </a:lnTo>
                  <a:lnTo>
                    <a:pt x="580050" y="920375"/>
                  </a:lnTo>
                  <a:lnTo>
                    <a:pt x="591888" y="915431"/>
                  </a:lnTo>
                  <a:lnTo>
                    <a:pt x="603726" y="910519"/>
                  </a:lnTo>
                  <a:lnTo>
                    <a:pt x="615564" y="905702"/>
                  </a:lnTo>
                  <a:lnTo>
                    <a:pt x="627401" y="901037"/>
                  </a:lnTo>
                  <a:lnTo>
                    <a:pt x="639239" y="896576"/>
                  </a:lnTo>
                  <a:lnTo>
                    <a:pt x="651077" y="892357"/>
                  </a:lnTo>
                  <a:lnTo>
                    <a:pt x="662915" y="888414"/>
                  </a:lnTo>
                  <a:lnTo>
                    <a:pt x="674752" y="884765"/>
                  </a:lnTo>
                  <a:lnTo>
                    <a:pt x="686590" y="881422"/>
                  </a:lnTo>
                  <a:lnTo>
                    <a:pt x="698428" y="878385"/>
                  </a:lnTo>
                  <a:lnTo>
                    <a:pt x="710266" y="875649"/>
                  </a:lnTo>
                  <a:lnTo>
                    <a:pt x="722104" y="873201"/>
                  </a:lnTo>
                  <a:lnTo>
                    <a:pt x="733941" y="871026"/>
                  </a:lnTo>
                  <a:lnTo>
                    <a:pt x="745779" y="869103"/>
                  </a:lnTo>
                  <a:lnTo>
                    <a:pt x="757617" y="867413"/>
                  </a:lnTo>
                  <a:lnTo>
                    <a:pt x="769455" y="865934"/>
                  </a:lnTo>
                  <a:lnTo>
                    <a:pt x="781292" y="864644"/>
                  </a:lnTo>
                  <a:lnTo>
                    <a:pt x="793130" y="863523"/>
                  </a:lnTo>
                  <a:lnTo>
                    <a:pt x="804968" y="862552"/>
                  </a:lnTo>
                  <a:lnTo>
                    <a:pt x="816806" y="861713"/>
                  </a:lnTo>
                  <a:lnTo>
                    <a:pt x="828643" y="860990"/>
                  </a:lnTo>
                  <a:lnTo>
                    <a:pt x="840481" y="860368"/>
                  </a:lnTo>
                  <a:lnTo>
                    <a:pt x="852319" y="859833"/>
                  </a:lnTo>
                  <a:lnTo>
                    <a:pt x="864157" y="859374"/>
                  </a:lnTo>
                  <a:lnTo>
                    <a:pt x="875995" y="858981"/>
                  </a:lnTo>
                  <a:lnTo>
                    <a:pt x="887832" y="858645"/>
                  </a:lnTo>
                  <a:lnTo>
                    <a:pt x="899670" y="858357"/>
                  </a:lnTo>
                  <a:lnTo>
                    <a:pt x="911508" y="858111"/>
                  </a:lnTo>
                  <a:lnTo>
                    <a:pt x="923346" y="857901"/>
                  </a:lnTo>
                  <a:lnTo>
                    <a:pt x="935183" y="857722"/>
                  </a:lnTo>
                  <a:lnTo>
                    <a:pt x="947021" y="857569"/>
                  </a:lnTo>
                  <a:lnTo>
                    <a:pt x="958859" y="857439"/>
                  </a:lnTo>
                  <a:lnTo>
                    <a:pt x="970697" y="857328"/>
                  </a:lnTo>
                  <a:lnTo>
                    <a:pt x="982534" y="857233"/>
                  </a:lnTo>
                  <a:lnTo>
                    <a:pt x="994372" y="857152"/>
                  </a:lnTo>
                  <a:lnTo>
                    <a:pt x="1006210" y="857083"/>
                  </a:lnTo>
                  <a:lnTo>
                    <a:pt x="1018048" y="857025"/>
                  </a:lnTo>
                  <a:lnTo>
                    <a:pt x="1029886" y="856975"/>
                  </a:lnTo>
                  <a:lnTo>
                    <a:pt x="1041723" y="856933"/>
                  </a:lnTo>
                  <a:lnTo>
                    <a:pt x="1053561" y="856897"/>
                  </a:lnTo>
                  <a:lnTo>
                    <a:pt x="1065399" y="856866"/>
                  </a:lnTo>
                  <a:lnTo>
                    <a:pt x="1077237" y="856840"/>
                  </a:lnTo>
                  <a:lnTo>
                    <a:pt x="1089074" y="856817"/>
                  </a:lnTo>
                  <a:lnTo>
                    <a:pt x="1100912" y="856798"/>
                  </a:lnTo>
                  <a:lnTo>
                    <a:pt x="1112750" y="856782"/>
                  </a:lnTo>
                  <a:lnTo>
                    <a:pt x="1124588" y="856768"/>
                  </a:lnTo>
                  <a:lnTo>
                    <a:pt x="1136426" y="856757"/>
                  </a:lnTo>
                  <a:lnTo>
                    <a:pt x="1148263" y="856747"/>
                  </a:lnTo>
                  <a:lnTo>
                    <a:pt x="1160101" y="856738"/>
                  </a:lnTo>
                  <a:lnTo>
                    <a:pt x="1171939" y="856731"/>
                  </a:lnTo>
                  <a:lnTo>
                    <a:pt x="1171939" y="856649"/>
                  </a:lnTo>
                  <a:lnTo>
                    <a:pt x="1183777" y="856642"/>
                  </a:lnTo>
                  <a:lnTo>
                    <a:pt x="1195614" y="856633"/>
                  </a:lnTo>
                  <a:lnTo>
                    <a:pt x="1207452" y="856623"/>
                  </a:lnTo>
                  <a:lnTo>
                    <a:pt x="1219290" y="856612"/>
                  </a:lnTo>
                  <a:lnTo>
                    <a:pt x="1231128" y="856598"/>
                  </a:lnTo>
                  <a:lnTo>
                    <a:pt x="1242965" y="856582"/>
                  </a:lnTo>
                  <a:lnTo>
                    <a:pt x="1254803" y="856563"/>
                  </a:lnTo>
                  <a:lnTo>
                    <a:pt x="1266641" y="856541"/>
                  </a:lnTo>
                  <a:lnTo>
                    <a:pt x="1278479" y="856515"/>
                  </a:lnTo>
                  <a:lnTo>
                    <a:pt x="1290317" y="856484"/>
                  </a:lnTo>
                  <a:lnTo>
                    <a:pt x="1302154" y="856448"/>
                  </a:lnTo>
                  <a:lnTo>
                    <a:pt x="1313992" y="856405"/>
                  </a:lnTo>
                  <a:lnTo>
                    <a:pt x="1325830" y="856355"/>
                  </a:lnTo>
                  <a:lnTo>
                    <a:pt x="1337668" y="856297"/>
                  </a:lnTo>
                  <a:lnTo>
                    <a:pt x="1349505" y="856228"/>
                  </a:lnTo>
                  <a:lnTo>
                    <a:pt x="1361343" y="856147"/>
                  </a:lnTo>
                  <a:lnTo>
                    <a:pt x="1373181" y="856053"/>
                  </a:lnTo>
                  <a:lnTo>
                    <a:pt x="1385019" y="855942"/>
                  </a:lnTo>
                  <a:lnTo>
                    <a:pt x="1396856" y="855811"/>
                  </a:lnTo>
                  <a:lnTo>
                    <a:pt x="1408694" y="855658"/>
                  </a:lnTo>
                  <a:lnTo>
                    <a:pt x="1420532" y="855479"/>
                  </a:lnTo>
                  <a:lnTo>
                    <a:pt x="1432370" y="855269"/>
                  </a:lnTo>
                  <a:lnTo>
                    <a:pt x="1444208" y="855023"/>
                  </a:lnTo>
                  <a:lnTo>
                    <a:pt x="1456045" y="854736"/>
                  </a:lnTo>
                  <a:lnTo>
                    <a:pt x="1467883" y="854399"/>
                  </a:lnTo>
                  <a:lnTo>
                    <a:pt x="1479721" y="854006"/>
                  </a:lnTo>
                  <a:lnTo>
                    <a:pt x="1491559" y="853547"/>
                  </a:lnTo>
                  <a:lnTo>
                    <a:pt x="1503396" y="853013"/>
                  </a:lnTo>
                  <a:lnTo>
                    <a:pt x="1515234" y="852390"/>
                  </a:lnTo>
                  <a:lnTo>
                    <a:pt x="1527072" y="851667"/>
                  </a:lnTo>
                  <a:lnTo>
                    <a:pt x="1538910" y="850828"/>
                  </a:lnTo>
                  <a:lnTo>
                    <a:pt x="1550748" y="849857"/>
                  </a:lnTo>
                  <a:lnTo>
                    <a:pt x="1562585" y="848736"/>
                  </a:lnTo>
                  <a:lnTo>
                    <a:pt x="1574423" y="847446"/>
                  </a:lnTo>
                  <a:lnTo>
                    <a:pt x="1586261" y="845967"/>
                  </a:lnTo>
                  <a:lnTo>
                    <a:pt x="1598099" y="844277"/>
                  </a:lnTo>
                  <a:lnTo>
                    <a:pt x="1609936" y="842354"/>
                  </a:lnTo>
                  <a:lnTo>
                    <a:pt x="1621774" y="840179"/>
                  </a:lnTo>
                  <a:lnTo>
                    <a:pt x="1633612" y="837731"/>
                  </a:lnTo>
                  <a:lnTo>
                    <a:pt x="1645450" y="834995"/>
                  </a:lnTo>
                  <a:lnTo>
                    <a:pt x="1657287" y="831958"/>
                  </a:lnTo>
                  <a:lnTo>
                    <a:pt x="1669125" y="828615"/>
                  </a:lnTo>
                  <a:lnTo>
                    <a:pt x="1680963" y="824966"/>
                  </a:lnTo>
                  <a:lnTo>
                    <a:pt x="1692801" y="821023"/>
                  </a:lnTo>
                  <a:lnTo>
                    <a:pt x="1704639" y="816805"/>
                  </a:lnTo>
                  <a:lnTo>
                    <a:pt x="1716476" y="812343"/>
                  </a:lnTo>
                  <a:lnTo>
                    <a:pt x="1728314" y="807678"/>
                  </a:lnTo>
                  <a:lnTo>
                    <a:pt x="1740152" y="802861"/>
                  </a:lnTo>
                  <a:lnTo>
                    <a:pt x="1751990" y="797949"/>
                  </a:lnTo>
                  <a:lnTo>
                    <a:pt x="1763827" y="793006"/>
                  </a:lnTo>
                  <a:lnTo>
                    <a:pt x="1775665" y="788094"/>
                  </a:lnTo>
                  <a:lnTo>
                    <a:pt x="1787503" y="783277"/>
                  </a:lnTo>
                  <a:lnTo>
                    <a:pt x="1799341" y="778612"/>
                  </a:lnTo>
                  <a:lnTo>
                    <a:pt x="1811178" y="774150"/>
                  </a:lnTo>
                  <a:lnTo>
                    <a:pt x="1823016" y="769932"/>
                  </a:lnTo>
                  <a:lnTo>
                    <a:pt x="1834854" y="765989"/>
                  </a:lnTo>
                  <a:lnTo>
                    <a:pt x="1846692" y="762340"/>
                  </a:lnTo>
                  <a:lnTo>
                    <a:pt x="1858530" y="758997"/>
                  </a:lnTo>
                  <a:lnTo>
                    <a:pt x="1870367" y="755960"/>
                  </a:lnTo>
                  <a:lnTo>
                    <a:pt x="1882205" y="753224"/>
                  </a:lnTo>
                  <a:lnTo>
                    <a:pt x="1894043" y="750776"/>
                  </a:lnTo>
                  <a:lnTo>
                    <a:pt x="1905881" y="748600"/>
                  </a:lnTo>
                  <a:lnTo>
                    <a:pt x="1917718" y="746678"/>
                  </a:lnTo>
                  <a:lnTo>
                    <a:pt x="1929556" y="744988"/>
                  </a:lnTo>
                  <a:lnTo>
                    <a:pt x="1941394" y="743508"/>
                  </a:lnTo>
                  <a:lnTo>
                    <a:pt x="1953232" y="742219"/>
                  </a:lnTo>
                  <a:lnTo>
                    <a:pt x="1965069" y="741098"/>
                  </a:lnTo>
                  <a:lnTo>
                    <a:pt x="1976907" y="740127"/>
                  </a:lnTo>
                  <a:lnTo>
                    <a:pt x="1988745" y="739288"/>
                  </a:lnTo>
                  <a:lnTo>
                    <a:pt x="2000583" y="738565"/>
                  </a:lnTo>
                  <a:lnTo>
                    <a:pt x="2012421" y="737942"/>
                  </a:lnTo>
                  <a:lnTo>
                    <a:pt x="2024258" y="737408"/>
                  </a:lnTo>
                  <a:lnTo>
                    <a:pt x="2036096" y="736949"/>
                  </a:lnTo>
                  <a:lnTo>
                    <a:pt x="2047934" y="736556"/>
                  </a:lnTo>
                  <a:lnTo>
                    <a:pt x="2059772" y="736219"/>
                  </a:lnTo>
                  <a:lnTo>
                    <a:pt x="2071609" y="735932"/>
                  </a:lnTo>
                  <a:lnTo>
                    <a:pt x="2083447" y="735686"/>
                  </a:lnTo>
                  <a:lnTo>
                    <a:pt x="2095285" y="735476"/>
                  </a:lnTo>
                  <a:lnTo>
                    <a:pt x="2107123" y="735297"/>
                  </a:lnTo>
                  <a:lnTo>
                    <a:pt x="2118961" y="735144"/>
                  </a:lnTo>
                  <a:lnTo>
                    <a:pt x="2130798" y="735013"/>
                  </a:lnTo>
                  <a:lnTo>
                    <a:pt x="2142636" y="734902"/>
                  </a:lnTo>
                  <a:lnTo>
                    <a:pt x="2154474" y="734807"/>
                  </a:lnTo>
                  <a:lnTo>
                    <a:pt x="2166312" y="734727"/>
                  </a:lnTo>
                  <a:lnTo>
                    <a:pt x="2178149" y="734658"/>
                  </a:lnTo>
                  <a:lnTo>
                    <a:pt x="2189987" y="734599"/>
                  </a:lnTo>
                  <a:lnTo>
                    <a:pt x="2201825" y="734550"/>
                  </a:lnTo>
                  <a:lnTo>
                    <a:pt x="2213663" y="734507"/>
                  </a:lnTo>
                  <a:lnTo>
                    <a:pt x="2225500" y="734471"/>
                  </a:lnTo>
                  <a:lnTo>
                    <a:pt x="2237338" y="734440"/>
                  </a:lnTo>
                  <a:lnTo>
                    <a:pt x="2249176" y="734414"/>
                  </a:lnTo>
                  <a:lnTo>
                    <a:pt x="2261014" y="734392"/>
                  </a:lnTo>
                  <a:lnTo>
                    <a:pt x="2272852" y="734373"/>
                  </a:lnTo>
                  <a:lnTo>
                    <a:pt x="2284689" y="734357"/>
                  </a:lnTo>
                  <a:lnTo>
                    <a:pt x="2296527" y="734343"/>
                  </a:lnTo>
                  <a:lnTo>
                    <a:pt x="2308365" y="734331"/>
                  </a:lnTo>
                  <a:lnTo>
                    <a:pt x="2320203" y="734321"/>
                  </a:lnTo>
                  <a:lnTo>
                    <a:pt x="2332040" y="734313"/>
                  </a:lnTo>
                  <a:lnTo>
                    <a:pt x="2343878" y="734306"/>
                  </a:lnTo>
                  <a:lnTo>
                    <a:pt x="2343878" y="734306"/>
                  </a:lnTo>
                  <a:lnTo>
                    <a:pt x="2355716" y="734313"/>
                  </a:lnTo>
                  <a:lnTo>
                    <a:pt x="2367554" y="734321"/>
                  </a:lnTo>
                  <a:lnTo>
                    <a:pt x="2379391" y="734331"/>
                  </a:lnTo>
                  <a:lnTo>
                    <a:pt x="2391229" y="734343"/>
                  </a:lnTo>
                  <a:lnTo>
                    <a:pt x="2403067" y="734357"/>
                  </a:lnTo>
                  <a:lnTo>
                    <a:pt x="2414905" y="734373"/>
                  </a:lnTo>
                  <a:lnTo>
                    <a:pt x="2426743" y="734392"/>
                  </a:lnTo>
                  <a:lnTo>
                    <a:pt x="2438580" y="734414"/>
                  </a:lnTo>
                  <a:lnTo>
                    <a:pt x="2450418" y="734440"/>
                  </a:lnTo>
                  <a:lnTo>
                    <a:pt x="2462256" y="734471"/>
                  </a:lnTo>
                  <a:lnTo>
                    <a:pt x="2474094" y="734507"/>
                  </a:lnTo>
                  <a:lnTo>
                    <a:pt x="2485931" y="734550"/>
                  </a:lnTo>
                  <a:lnTo>
                    <a:pt x="2497769" y="734599"/>
                  </a:lnTo>
                  <a:lnTo>
                    <a:pt x="2509607" y="734658"/>
                  </a:lnTo>
                  <a:lnTo>
                    <a:pt x="2521445" y="734727"/>
                  </a:lnTo>
                  <a:lnTo>
                    <a:pt x="2533283" y="734807"/>
                  </a:lnTo>
                  <a:lnTo>
                    <a:pt x="2545120" y="734902"/>
                  </a:lnTo>
                  <a:lnTo>
                    <a:pt x="2556958" y="735013"/>
                  </a:lnTo>
                  <a:lnTo>
                    <a:pt x="2568796" y="735144"/>
                  </a:lnTo>
                  <a:lnTo>
                    <a:pt x="2580634" y="735297"/>
                  </a:lnTo>
                  <a:lnTo>
                    <a:pt x="2592471" y="735476"/>
                  </a:lnTo>
                  <a:lnTo>
                    <a:pt x="2604309" y="735686"/>
                  </a:lnTo>
                  <a:lnTo>
                    <a:pt x="2616147" y="735932"/>
                  </a:lnTo>
                  <a:lnTo>
                    <a:pt x="2627985" y="736219"/>
                  </a:lnTo>
                  <a:lnTo>
                    <a:pt x="2639822" y="736556"/>
                  </a:lnTo>
                  <a:lnTo>
                    <a:pt x="2651660" y="736949"/>
                  </a:lnTo>
                  <a:lnTo>
                    <a:pt x="2663498" y="737408"/>
                  </a:lnTo>
                  <a:lnTo>
                    <a:pt x="2675336" y="737942"/>
                  </a:lnTo>
                  <a:lnTo>
                    <a:pt x="2687174" y="738565"/>
                  </a:lnTo>
                  <a:lnTo>
                    <a:pt x="2699011" y="739288"/>
                  </a:lnTo>
                  <a:lnTo>
                    <a:pt x="2710849" y="740127"/>
                  </a:lnTo>
                  <a:lnTo>
                    <a:pt x="2722687" y="741098"/>
                  </a:lnTo>
                  <a:lnTo>
                    <a:pt x="2734525" y="742219"/>
                  </a:lnTo>
                  <a:lnTo>
                    <a:pt x="2746362" y="743508"/>
                  </a:lnTo>
                  <a:lnTo>
                    <a:pt x="2758200" y="744988"/>
                  </a:lnTo>
                  <a:lnTo>
                    <a:pt x="2770038" y="746678"/>
                  </a:lnTo>
                  <a:lnTo>
                    <a:pt x="2781876" y="748600"/>
                  </a:lnTo>
                  <a:lnTo>
                    <a:pt x="2793713" y="750776"/>
                  </a:lnTo>
                  <a:lnTo>
                    <a:pt x="2805551" y="753224"/>
                  </a:lnTo>
                  <a:lnTo>
                    <a:pt x="2817389" y="755960"/>
                  </a:lnTo>
                  <a:lnTo>
                    <a:pt x="2829227" y="758997"/>
                  </a:lnTo>
                  <a:lnTo>
                    <a:pt x="2841065" y="762340"/>
                  </a:lnTo>
                  <a:lnTo>
                    <a:pt x="2852902" y="765989"/>
                  </a:lnTo>
                  <a:lnTo>
                    <a:pt x="2864740" y="769932"/>
                  </a:lnTo>
                  <a:lnTo>
                    <a:pt x="2876578" y="774150"/>
                  </a:lnTo>
                  <a:lnTo>
                    <a:pt x="2888416" y="778612"/>
                  </a:lnTo>
                  <a:lnTo>
                    <a:pt x="2900253" y="783277"/>
                  </a:lnTo>
                  <a:lnTo>
                    <a:pt x="2912091" y="788094"/>
                  </a:lnTo>
                  <a:lnTo>
                    <a:pt x="2923929" y="793006"/>
                  </a:lnTo>
                  <a:lnTo>
                    <a:pt x="2935767" y="797949"/>
                  </a:lnTo>
                  <a:lnTo>
                    <a:pt x="2947604" y="802861"/>
                  </a:lnTo>
                  <a:lnTo>
                    <a:pt x="2959442" y="807678"/>
                  </a:lnTo>
                  <a:lnTo>
                    <a:pt x="2971280" y="812343"/>
                  </a:lnTo>
                  <a:lnTo>
                    <a:pt x="2983118" y="816805"/>
                  </a:lnTo>
                  <a:lnTo>
                    <a:pt x="2994956" y="821023"/>
                  </a:lnTo>
                  <a:lnTo>
                    <a:pt x="3006793" y="824966"/>
                  </a:lnTo>
                  <a:lnTo>
                    <a:pt x="3018631" y="828615"/>
                  </a:lnTo>
                  <a:lnTo>
                    <a:pt x="3030469" y="831958"/>
                  </a:lnTo>
                  <a:lnTo>
                    <a:pt x="3042307" y="834995"/>
                  </a:lnTo>
                  <a:lnTo>
                    <a:pt x="3054144" y="837731"/>
                  </a:lnTo>
                  <a:lnTo>
                    <a:pt x="3065982" y="840179"/>
                  </a:lnTo>
                  <a:lnTo>
                    <a:pt x="3077820" y="842354"/>
                  </a:lnTo>
                  <a:lnTo>
                    <a:pt x="3089658" y="844277"/>
                  </a:lnTo>
                  <a:lnTo>
                    <a:pt x="3101496" y="845967"/>
                  </a:lnTo>
                  <a:lnTo>
                    <a:pt x="3113333" y="847446"/>
                  </a:lnTo>
                  <a:lnTo>
                    <a:pt x="3125171" y="848736"/>
                  </a:lnTo>
                  <a:lnTo>
                    <a:pt x="3137009" y="849857"/>
                  </a:lnTo>
                  <a:lnTo>
                    <a:pt x="3148847" y="850828"/>
                  </a:lnTo>
                  <a:lnTo>
                    <a:pt x="3160684" y="851667"/>
                  </a:lnTo>
                  <a:lnTo>
                    <a:pt x="3172522" y="852390"/>
                  </a:lnTo>
                  <a:lnTo>
                    <a:pt x="3184360" y="853013"/>
                  </a:lnTo>
                  <a:lnTo>
                    <a:pt x="3196198" y="853547"/>
                  </a:lnTo>
                  <a:lnTo>
                    <a:pt x="3208035" y="854006"/>
                  </a:lnTo>
                  <a:lnTo>
                    <a:pt x="3219873" y="854399"/>
                  </a:lnTo>
                  <a:lnTo>
                    <a:pt x="3231711" y="854736"/>
                  </a:lnTo>
                  <a:lnTo>
                    <a:pt x="3243549" y="855023"/>
                  </a:lnTo>
                  <a:lnTo>
                    <a:pt x="3255387" y="855269"/>
                  </a:lnTo>
                  <a:lnTo>
                    <a:pt x="3267224" y="855479"/>
                  </a:lnTo>
                  <a:lnTo>
                    <a:pt x="3279062" y="855658"/>
                  </a:lnTo>
                  <a:lnTo>
                    <a:pt x="3290900" y="855811"/>
                  </a:lnTo>
                  <a:lnTo>
                    <a:pt x="3302738" y="855942"/>
                  </a:lnTo>
                  <a:lnTo>
                    <a:pt x="3314575" y="856053"/>
                  </a:lnTo>
                  <a:lnTo>
                    <a:pt x="3326413" y="856147"/>
                  </a:lnTo>
                  <a:lnTo>
                    <a:pt x="3338251" y="856228"/>
                  </a:lnTo>
                  <a:lnTo>
                    <a:pt x="3350089" y="856297"/>
                  </a:lnTo>
                  <a:lnTo>
                    <a:pt x="3361926" y="856355"/>
                  </a:lnTo>
                  <a:lnTo>
                    <a:pt x="3373764" y="856405"/>
                  </a:lnTo>
                  <a:lnTo>
                    <a:pt x="3385602" y="856448"/>
                  </a:lnTo>
                  <a:lnTo>
                    <a:pt x="3397440" y="856484"/>
                  </a:lnTo>
                  <a:lnTo>
                    <a:pt x="3409278" y="856515"/>
                  </a:lnTo>
                  <a:lnTo>
                    <a:pt x="3421115" y="856541"/>
                  </a:lnTo>
                  <a:lnTo>
                    <a:pt x="3432953" y="856563"/>
                  </a:lnTo>
                  <a:lnTo>
                    <a:pt x="3444791" y="856582"/>
                  </a:lnTo>
                  <a:lnTo>
                    <a:pt x="3456629" y="856598"/>
                  </a:lnTo>
                  <a:lnTo>
                    <a:pt x="3468466" y="856612"/>
                  </a:lnTo>
                  <a:lnTo>
                    <a:pt x="3480304" y="856623"/>
                  </a:lnTo>
                  <a:lnTo>
                    <a:pt x="3492142" y="856633"/>
                  </a:lnTo>
                  <a:lnTo>
                    <a:pt x="3503980" y="856642"/>
                  </a:lnTo>
                  <a:lnTo>
                    <a:pt x="3515818" y="856649"/>
                  </a:lnTo>
                  <a:lnTo>
                    <a:pt x="3515818" y="856403"/>
                  </a:lnTo>
                  <a:lnTo>
                    <a:pt x="3527655" y="856352"/>
                  </a:lnTo>
                  <a:lnTo>
                    <a:pt x="3539493" y="856293"/>
                  </a:lnTo>
                  <a:lnTo>
                    <a:pt x="3551331" y="856224"/>
                  </a:lnTo>
                  <a:lnTo>
                    <a:pt x="3563169" y="856142"/>
                  </a:lnTo>
                  <a:lnTo>
                    <a:pt x="3575006" y="856046"/>
                  </a:lnTo>
                  <a:lnTo>
                    <a:pt x="3586844" y="855933"/>
                  </a:lnTo>
                  <a:lnTo>
                    <a:pt x="3598682" y="855800"/>
                  </a:lnTo>
                  <a:lnTo>
                    <a:pt x="3610520" y="855644"/>
                  </a:lnTo>
                  <a:lnTo>
                    <a:pt x="3622357" y="855461"/>
                  </a:lnTo>
                  <a:lnTo>
                    <a:pt x="3634195" y="855245"/>
                  </a:lnTo>
                  <a:lnTo>
                    <a:pt x="3646033" y="854993"/>
                  </a:lnTo>
                  <a:lnTo>
                    <a:pt x="3657871" y="854695"/>
                  </a:lnTo>
                  <a:lnTo>
                    <a:pt x="3669709" y="854347"/>
                  </a:lnTo>
                  <a:lnTo>
                    <a:pt x="3681546" y="853937"/>
                  </a:lnTo>
                  <a:lnTo>
                    <a:pt x="3693384" y="853456"/>
                  </a:lnTo>
                  <a:lnTo>
                    <a:pt x="3705222" y="852891"/>
                  </a:lnTo>
                  <a:lnTo>
                    <a:pt x="3717060" y="852228"/>
                  </a:lnTo>
                  <a:lnTo>
                    <a:pt x="3728897" y="851450"/>
                  </a:lnTo>
                  <a:lnTo>
                    <a:pt x="3740735" y="850537"/>
                  </a:lnTo>
                  <a:lnTo>
                    <a:pt x="3752573" y="849467"/>
                  </a:lnTo>
                  <a:lnTo>
                    <a:pt x="3764411" y="848213"/>
                  </a:lnTo>
                  <a:lnTo>
                    <a:pt x="3776248" y="846743"/>
                  </a:lnTo>
                  <a:lnTo>
                    <a:pt x="3788086" y="845022"/>
                  </a:lnTo>
                  <a:lnTo>
                    <a:pt x="3799924" y="843008"/>
                  </a:lnTo>
                  <a:lnTo>
                    <a:pt x="3811762" y="840653"/>
                  </a:lnTo>
                  <a:lnTo>
                    <a:pt x="3823600" y="837901"/>
                  </a:lnTo>
                  <a:lnTo>
                    <a:pt x="3835437" y="834690"/>
                  </a:lnTo>
                  <a:lnTo>
                    <a:pt x="3847275" y="830947"/>
                  </a:lnTo>
                  <a:lnTo>
                    <a:pt x="3859113" y="826590"/>
                  </a:lnTo>
                  <a:lnTo>
                    <a:pt x="3870951" y="821527"/>
                  </a:lnTo>
                  <a:lnTo>
                    <a:pt x="3882788" y="815654"/>
                  </a:lnTo>
                  <a:lnTo>
                    <a:pt x="3894626" y="808858"/>
                  </a:lnTo>
                  <a:lnTo>
                    <a:pt x="3906464" y="801013"/>
                  </a:lnTo>
                  <a:lnTo>
                    <a:pt x="3918302" y="791984"/>
                  </a:lnTo>
                  <a:lnTo>
                    <a:pt x="3930139" y="781628"/>
                  </a:lnTo>
                  <a:lnTo>
                    <a:pt x="3941977" y="769797"/>
                  </a:lnTo>
                  <a:lnTo>
                    <a:pt x="3953815" y="756340"/>
                  </a:lnTo>
                  <a:lnTo>
                    <a:pt x="3965653" y="741111"/>
                  </a:lnTo>
                  <a:lnTo>
                    <a:pt x="3977491" y="723977"/>
                  </a:lnTo>
                  <a:lnTo>
                    <a:pt x="3989328" y="704824"/>
                  </a:lnTo>
                  <a:lnTo>
                    <a:pt x="4001166" y="683566"/>
                  </a:lnTo>
                  <a:lnTo>
                    <a:pt x="4013004" y="660163"/>
                  </a:lnTo>
                  <a:lnTo>
                    <a:pt x="4024842" y="634623"/>
                  </a:lnTo>
                  <a:lnTo>
                    <a:pt x="4036679" y="607019"/>
                  </a:lnTo>
                  <a:lnTo>
                    <a:pt x="4048517" y="577492"/>
                  </a:lnTo>
                  <a:lnTo>
                    <a:pt x="4060355" y="546259"/>
                  </a:lnTo>
                  <a:lnTo>
                    <a:pt x="4072193" y="513606"/>
                  </a:lnTo>
                  <a:lnTo>
                    <a:pt x="4084031" y="479886"/>
                  </a:lnTo>
                  <a:lnTo>
                    <a:pt x="4095868" y="445504"/>
                  </a:lnTo>
                  <a:lnTo>
                    <a:pt x="4107706" y="410898"/>
                  </a:lnTo>
                  <a:lnTo>
                    <a:pt x="4119544" y="376516"/>
                  </a:lnTo>
                  <a:lnTo>
                    <a:pt x="4131382" y="342796"/>
                  </a:lnTo>
                  <a:lnTo>
                    <a:pt x="4143219" y="310144"/>
                  </a:lnTo>
                  <a:lnTo>
                    <a:pt x="4155057" y="278910"/>
                  </a:lnTo>
                  <a:lnTo>
                    <a:pt x="4166895" y="249383"/>
                  </a:lnTo>
                  <a:lnTo>
                    <a:pt x="4178733" y="221779"/>
                  </a:lnTo>
                  <a:lnTo>
                    <a:pt x="4190570" y="196239"/>
                  </a:lnTo>
                  <a:lnTo>
                    <a:pt x="4202408" y="172836"/>
                  </a:lnTo>
                  <a:lnTo>
                    <a:pt x="4214246" y="151579"/>
                  </a:lnTo>
                  <a:lnTo>
                    <a:pt x="4226084" y="132425"/>
                  </a:lnTo>
                  <a:lnTo>
                    <a:pt x="4237922" y="115291"/>
                  </a:lnTo>
                  <a:lnTo>
                    <a:pt x="4249759" y="100063"/>
                  </a:lnTo>
                  <a:lnTo>
                    <a:pt x="4261597" y="86606"/>
                  </a:lnTo>
                  <a:lnTo>
                    <a:pt x="4273435" y="74774"/>
                  </a:lnTo>
                  <a:lnTo>
                    <a:pt x="4285273" y="64418"/>
                  </a:lnTo>
                  <a:lnTo>
                    <a:pt x="4297110" y="55389"/>
                  </a:lnTo>
                  <a:lnTo>
                    <a:pt x="4308948" y="47544"/>
                  </a:lnTo>
                  <a:lnTo>
                    <a:pt x="4320786" y="40748"/>
                  </a:lnTo>
                  <a:lnTo>
                    <a:pt x="4332624" y="34875"/>
                  </a:lnTo>
                  <a:lnTo>
                    <a:pt x="4344461" y="29812"/>
                  </a:lnTo>
                  <a:lnTo>
                    <a:pt x="4356299" y="25455"/>
                  </a:lnTo>
                  <a:lnTo>
                    <a:pt x="4368137" y="21712"/>
                  </a:lnTo>
                  <a:lnTo>
                    <a:pt x="4379975" y="18501"/>
                  </a:lnTo>
                  <a:lnTo>
                    <a:pt x="4391813" y="15750"/>
                  </a:lnTo>
                  <a:lnTo>
                    <a:pt x="4403650" y="13394"/>
                  </a:lnTo>
                  <a:lnTo>
                    <a:pt x="4415488" y="11380"/>
                  </a:lnTo>
                  <a:lnTo>
                    <a:pt x="4427326" y="9659"/>
                  </a:lnTo>
                  <a:lnTo>
                    <a:pt x="4439164" y="8190"/>
                  </a:lnTo>
                  <a:lnTo>
                    <a:pt x="4451001" y="6935"/>
                  </a:lnTo>
                  <a:lnTo>
                    <a:pt x="4462839" y="5865"/>
                  </a:lnTo>
                  <a:lnTo>
                    <a:pt x="4474677" y="4952"/>
                  </a:lnTo>
                  <a:lnTo>
                    <a:pt x="4486515" y="4174"/>
                  </a:lnTo>
                  <a:lnTo>
                    <a:pt x="4498352" y="3511"/>
                  </a:lnTo>
                  <a:lnTo>
                    <a:pt x="4510190" y="2947"/>
                  </a:lnTo>
                  <a:lnTo>
                    <a:pt x="4522028" y="2465"/>
                  </a:lnTo>
                  <a:lnTo>
                    <a:pt x="4533866" y="2056"/>
                  </a:lnTo>
                  <a:lnTo>
                    <a:pt x="4545704" y="1707"/>
                  </a:lnTo>
                  <a:lnTo>
                    <a:pt x="4557541" y="1410"/>
                  </a:lnTo>
                  <a:lnTo>
                    <a:pt x="4569379" y="1157"/>
                  </a:lnTo>
                  <a:lnTo>
                    <a:pt x="4581217" y="942"/>
                  </a:lnTo>
                  <a:lnTo>
                    <a:pt x="4593055" y="758"/>
                  </a:lnTo>
                  <a:lnTo>
                    <a:pt x="4604892" y="602"/>
                  </a:lnTo>
                  <a:lnTo>
                    <a:pt x="4616730" y="470"/>
                  </a:lnTo>
                  <a:lnTo>
                    <a:pt x="4628568" y="357"/>
                  </a:lnTo>
                  <a:lnTo>
                    <a:pt x="4640406" y="261"/>
                  </a:lnTo>
                  <a:lnTo>
                    <a:pt x="4652244" y="179"/>
                  </a:lnTo>
                  <a:lnTo>
                    <a:pt x="4664081" y="109"/>
                  </a:lnTo>
                  <a:lnTo>
                    <a:pt x="4675919" y="50"/>
                  </a:lnTo>
                  <a:lnTo>
                    <a:pt x="4687757" y="0"/>
                  </a:lnTo>
                </a:path>
              </a:pathLst>
            </a:custGeom>
            <a:ln w="40651" cap="flat">
              <a:solidFill>
                <a:srgbClr val="E8E8E8">
                  <a:alpha val="100000"/>
                </a:srgbClr>
              </a:solidFill>
              <a:prstDash val="solid"/>
              <a:round/>
            </a:ln>
          </p:spPr>
          <p:txBody>
            <a:bodyPr/>
            <a:lstStyle/>
            <a:p/>
          </p:txBody>
        </p:sp>
        <p:sp>
          <p:nvSpPr>
            <p:cNvPr id="63" name="pl63"/>
            <p:cNvSpPr/>
            <p:nvPr/>
          </p:nvSpPr>
          <p:spPr>
            <a:xfrm>
              <a:off x="2482252" y="4577954"/>
              <a:ext cx="4687757" cy="367153"/>
            </a:xfrm>
            <a:custGeom>
              <a:avLst/>
              <a:pathLst>
                <a:path w="4687757" h="367153">
                  <a:moveTo>
                    <a:pt x="0" y="0"/>
                  </a:moveTo>
                  <a:lnTo>
                    <a:pt x="11837" y="21"/>
                  </a:lnTo>
                  <a:lnTo>
                    <a:pt x="23675" y="46"/>
                  </a:lnTo>
                  <a:lnTo>
                    <a:pt x="35513" y="76"/>
                  </a:lnTo>
                  <a:lnTo>
                    <a:pt x="47351" y="111"/>
                  </a:lnTo>
                  <a:lnTo>
                    <a:pt x="59188" y="153"/>
                  </a:lnTo>
                  <a:lnTo>
                    <a:pt x="71026" y="201"/>
                  </a:lnTo>
                  <a:lnTo>
                    <a:pt x="82864" y="258"/>
                  </a:lnTo>
                  <a:lnTo>
                    <a:pt x="94702" y="325"/>
                  </a:lnTo>
                  <a:lnTo>
                    <a:pt x="106539" y="403"/>
                  </a:lnTo>
                  <a:lnTo>
                    <a:pt x="118377" y="495"/>
                  </a:lnTo>
                  <a:lnTo>
                    <a:pt x="130215" y="604"/>
                  </a:lnTo>
                  <a:lnTo>
                    <a:pt x="142053" y="731"/>
                  </a:lnTo>
                  <a:lnTo>
                    <a:pt x="153891" y="881"/>
                  </a:lnTo>
                  <a:lnTo>
                    <a:pt x="165728" y="1056"/>
                  </a:lnTo>
                  <a:lnTo>
                    <a:pt x="177566" y="1263"/>
                  </a:lnTo>
                  <a:lnTo>
                    <a:pt x="189404" y="1505"/>
                  </a:lnTo>
                  <a:lnTo>
                    <a:pt x="201242" y="1789"/>
                  </a:lnTo>
                  <a:lnTo>
                    <a:pt x="213079" y="2122"/>
                  </a:lnTo>
                  <a:lnTo>
                    <a:pt x="224917" y="2513"/>
                  </a:lnTo>
                  <a:lnTo>
                    <a:pt x="236755" y="2972"/>
                  </a:lnTo>
                  <a:lnTo>
                    <a:pt x="248593" y="3510"/>
                  </a:lnTo>
                  <a:lnTo>
                    <a:pt x="260430" y="4139"/>
                  </a:lnTo>
                  <a:lnTo>
                    <a:pt x="272268" y="4877"/>
                  </a:lnTo>
                  <a:lnTo>
                    <a:pt x="284106" y="5740"/>
                  </a:lnTo>
                  <a:lnTo>
                    <a:pt x="295944" y="6750"/>
                  </a:lnTo>
                  <a:lnTo>
                    <a:pt x="307782" y="7929"/>
                  </a:lnTo>
                  <a:lnTo>
                    <a:pt x="319619" y="9305"/>
                  </a:lnTo>
                  <a:lnTo>
                    <a:pt x="331457" y="10909"/>
                  </a:lnTo>
                  <a:lnTo>
                    <a:pt x="343295" y="12776"/>
                  </a:lnTo>
                  <a:lnTo>
                    <a:pt x="355133" y="14946"/>
                  </a:lnTo>
                  <a:lnTo>
                    <a:pt x="366970" y="17463"/>
                  </a:lnTo>
                  <a:lnTo>
                    <a:pt x="378808" y="20376"/>
                  </a:lnTo>
                  <a:lnTo>
                    <a:pt x="390646" y="23738"/>
                  </a:lnTo>
                  <a:lnTo>
                    <a:pt x="402484" y="27607"/>
                  </a:lnTo>
                  <a:lnTo>
                    <a:pt x="414321" y="32046"/>
                  </a:lnTo>
                  <a:lnTo>
                    <a:pt x="426159" y="37116"/>
                  </a:lnTo>
                  <a:lnTo>
                    <a:pt x="437997" y="42884"/>
                  </a:lnTo>
                  <a:lnTo>
                    <a:pt x="449835" y="49410"/>
                  </a:lnTo>
                  <a:lnTo>
                    <a:pt x="461673" y="56753"/>
                  </a:lnTo>
                  <a:lnTo>
                    <a:pt x="473510" y="64962"/>
                  </a:lnTo>
                  <a:lnTo>
                    <a:pt x="485348" y="74072"/>
                  </a:lnTo>
                  <a:lnTo>
                    <a:pt x="497186" y="84102"/>
                  </a:lnTo>
                  <a:lnTo>
                    <a:pt x="509024" y="95048"/>
                  </a:lnTo>
                  <a:lnTo>
                    <a:pt x="520861" y="106878"/>
                  </a:lnTo>
                  <a:lnTo>
                    <a:pt x="532699" y="119533"/>
                  </a:lnTo>
                  <a:lnTo>
                    <a:pt x="544537" y="132918"/>
                  </a:lnTo>
                  <a:lnTo>
                    <a:pt x="556375" y="146912"/>
                  </a:lnTo>
                  <a:lnTo>
                    <a:pt x="568213" y="161364"/>
                  </a:lnTo>
                  <a:lnTo>
                    <a:pt x="580050" y="176099"/>
                  </a:lnTo>
                  <a:lnTo>
                    <a:pt x="591888" y="190930"/>
                  </a:lnTo>
                  <a:lnTo>
                    <a:pt x="603726" y="205665"/>
                  </a:lnTo>
                  <a:lnTo>
                    <a:pt x="615564" y="220117"/>
                  </a:lnTo>
                  <a:lnTo>
                    <a:pt x="627401" y="234111"/>
                  </a:lnTo>
                  <a:lnTo>
                    <a:pt x="639239" y="247496"/>
                  </a:lnTo>
                  <a:lnTo>
                    <a:pt x="651077" y="260151"/>
                  </a:lnTo>
                  <a:lnTo>
                    <a:pt x="662915" y="271981"/>
                  </a:lnTo>
                  <a:lnTo>
                    <a:pt x="674752" y="282927"/>
                  </a:lnTo>
                  <a:lnTo>
                    <a:pt x="686590" y="292957"/>
                  </a:lnTo>
                  <a:lnTo>
                    <a:pt x="698428" y="302067"/>
                  </a:lnTo>
                  <a:lnTo>
                    <a:pt x="710266" y="310276"/>
                  </a:lnTo>
                  <a:lnTo>
                    <a:pt x="722104" y="317619"/>
                  </a:lnTo>
                  <a:lnTo>
                    <a:pt x="733941" y="324145"/>
                  </a:lnTo>
                  <a:lnTo>
                    <a:pt x="745779" y="329913"/>
                  </a:lnTo>
                  <a:lnTo>
                    <a:pt x="757617" y="334983"/>
                  </a:lnTo>
                  <a:lnTo>
                    <a:pt x="769455" y="339421"/>
                  </a:lnTo>
                  <a:lnTo>
                    <a:pt x="781292" y="343291"/>
                  </a:lnTo>
                  <a:lnTo>
                    <a:pt x="793130" y="346653"/>
                  </a:lnTo>
                  <a:lnTo>
                    <a:pt x="804968" y="349566"/>
                  </a:lnTo>
                  <a:lnTo>
                    <a:pt x="816806" y="352083"/>
                  </a:lnTo>
                  <a:lnTo>
                    <a:pt x="828643" y="354253"/>
                  </a:lnTo>
                  <a:lnTo>
                    <a:pt x="840481" y="356120"/>
                  </a:lnTo>
                  <a:lnTo>
                    <a:pt x="852319" y="357724"/>
                  </a:lnTo>
                  <a:lnTo>
                    <a:pt x="864157" y="359100"/>
                  </a:lnTo>
                  <a:lnTo>
                    <a:pt x="875995" y="360279"/>
                  </a:lnTo>
                  <a:lnTo>
                    <a:pt x="887832" y="361289"/>
                  </a:lnTo>
                  <a:lnTo>
                    <a:pt x="899670" y="362152"/>
                  </a:lnTo>
                  <a:lnTo>
                    <a:pt x="911508" y="362890"/>
                  </a:lnTo>
                  <a:lnTo>
                    <a:pt x="923346" y="363519"/>
                  </a:lnTo>
                  <a:lnTo>
                    <a:pt x="935183" y="364057"/>
                  </a:lnTo>
                  <a:lnTo>
                    <a:pt x="947021" y="364516"/>
                  </a:lnTo>
                  <a:lnTo>
                    <a:pt x="958859" y="364907"/>
                  </a:lnTo>
                  <a:lnTo>
                    <a:pt x="970697" y="365240"/>
                  </a:lnTo>
                  <a:lnTo>
                    <a:pt x="982534" y="365524"/>
                  </a:lnTo>
                  <a:lnTo>
                    <a:pt x="994372" y="365766"/>
                  </a:lnTo>
                  <a:lnTo>
                    <a:pt x="1006210" y="365973"/>
                  </a:lnTo>
                  <a:lnTo>
                    <a:pt x="1018048" y="366148"/>
                  </a:lnTo>
                  <a:lnTo>
                    <a:pt x="1029886" y="366298"/>
                  </a:lnTo>
                  <a:lnTo>
                    <a:pt x="1041723" y="366425"/>
                  </a:lnTo>
                  <a:lnTo>
                    <a:pt x="1053561" y="366533"/>
                  </a:lnTo>
                  <a:lnTo>
                    <a:pt x="1065399" y="366626"/>
                  </a:lnTo>
                  <a:lnTo>
                    <a:pt x="1077237" y="366704"/>
                  </a:lnTo>
                  <a:lnTo>
                    <a:pt x="1089074" y="366771"/>
                  </a:lnTo>
                  <a:lnTo>
                    <a:pt x="1100912" y="366828"/>
                  </a:lnTo>
                  <a:lnTo>
                    <a:pt x="1112750" y="366876"/>
                  </a:lnTo>
                  <a:lnTo>
                    <a:pt x="1124588" y="366918"/>
                  </a:lnTo>
                  <a:lnTo>
                    <a:pt x="1136426" y="366953"/>
                  </a:lnTo>
                  <a:lnTo>
                    <a:pt x="1148263" y="366982"/>
                  </a:lnTo>
                  <a:lnTo>
                    <a:pt x="1160101" y="367008"/>
                  </a:lnTo>
                  <a:lnTo>
                    <a:pt x="1171939" y="367029"/>
                  </a:lnTo>
                  <a:lnTo>
                    <a:pt x="1171939" y="367112"/>
                  </a:lnTo>
                  <a:lnTo>
                    <a:pt x="1183777" y="367104"/>
                  </a:lnTo>
                  <a:lnTo>
                    <a:pt x="1195614" y="367096"/>
                  </a:lnTo>
                  <a:lnTo>
                    <a:pt x="1207452" y="367086"/>
                  </a:lnTo>
                  <a:lnTo>
                    <a:pt x="1219290" y="367074"/>
                  </a:lnTo>
                  <a:lnTo>
                    <a:pt x="1231128" y="367061"/>
                  </a:lnTo>
                  <a:lnTo>
                    <a:pt x="1242965" y="367044"/>
                  </a:lnTo>
                  <a:lnTo>
                    <a:pt x="1254803" y="367025"/>
                  </a:lnTo>
                  <a:lnTo>
                    <a:pt x="1266641" y="367003"/>
                  </a:lnTo>
                  <a:lnTo>
                    <a:pt x="1278479" y="366977"/>
                  </a:lnTo>
                  <a:lnTo>
                    <a:pt x="1290317" y="366946"/>
                  </a:lnTo>
                  <a:lnTo>
                    <a:pt x="1302154" y="366910"/>
                  </a:lnTo>
                  <a:lnTo>
                    <a:pt x="1313992" y="366868"/>
                  </a:lnTo>
                  <a:lnTo>
                    <a:pt x="1325830" y="366818"/>
                  </a:lnTo>
                  <a:lnTo>
                    <a:pt x="1337668" y="366759"/>
                  </a:lnTo>
                  <a:lnTo>
                    <a:pt x="1349505" y="366691"/>
                  </a:lnTo>
                  <a:lnTo>
                    <a:pt x="1361343" y="366610"/>
                  </a:lnTo>
                  <a:lnTo>
                    <a:pt x="1373181" y="366515"/>
                  </a:lnTo>
                  <a:lnTo>
                    <a:pt x="1385019" y="366404"/>
                  </a:lnTo>
                  <a:lnTo>
                    <a:pt x="1396856" y="366274"/>
                  </a:lnTo>
                  <a:lnTo>
                    <a:pt x="1408694" y="366121"/>
                  </a:lnTo>
                  <a:lnTo>
                    <a:pt x="1420532" y="365942"/>
                  </a:lnTo>
                  <a:lnTo>
                    <a:pt x="1432370" y="365732"/>
                  </a:lnTo>
                  <a:lnTo>
                    <a:pt x="1444208" y="365486"/>
                  </a:lnTo>
                  <a:lnTo>
                    <a:pt x="1456045" y="365198"/>
                  </a:lnTo>
                  <a:lnTo>
                    <a:pt x="1467883" y="364862"/>
                  </a:lnTo>
                  <a:lnTo>
                    <a:pt x="1479721" y="364469"/>
                  </a:lnTo>
                  <a:lnTo>
                    <a:pt x="1491559" y="364010"/>
                  </a:lnTo>
                  <a:lnTo>
                    <a:pt x="1503396" y="363475"/>
                  </a:lnTo>
                  <a:lnTo>
                    <a:pt x="1515234" y="362853"/>
                  </a:lnTo>
                  <a:lnTo>
                    <a:pt x="1527072" y="362129"/>
                  </a:lnTo>
                  <a:lnTo>
                    <a:pt x="1538910" y="361290"/>
                  </a:lnTo>
                  <a:lnTo>
                    <a:pt x="1550748" y="360319"/>
                  </a:lnTo>
                  <a:lnTo>
                    <a:pt x="1562585" y="359199"/>
                  </a:lnTo>
                  <a:lnTo>
                    <a:pt x="1574423" y="357909"/>
                  </a:lnTo>
                  <a:lnTo>
                    <a:pt x="1586261" y="356429"/>
                  </a:lnTo>
                  <a:lnTo>
                    <a:pt x="1598099" y="354739"/>
                  </a:lnTo>
                  <a:lnTo>
                    <a:pt x="1609936" y="352817"/>
                  </a:lnTo>
                  <a:lnTo>
                    <a:pt x="1621774" y="350641"/>
                  </a:lnTo>
                  <a:lnTo>
                    <a:pt x="1633612" y="348194"/>
                  </a:lnTo>
                  <a:lnTo>
                    <a:pt x="1645450" y="345457"/>
                  </a:lnTo>
                  <a:lnTo>
                    <a:pt x="1657287" y="342421"/>
                  </a:lnTo>
                  <a:lnTo>
                    <a:pt x="1669125" y="339077"/>
                  </a:lnTo>
                  <a:lnTo>
                    <a:pt x="1680963" y="335429"/>
                  </a:lnTo>
                  <a:lnTo>
                    <a:pt x="1692801" y="331485"/>
                  </a:lnTo>
                  <a:lnTo>
                    <a:pt x="1704639" y="327267"/>
                  </a:lnTo>
                  <a:lnTo>
                    <a:pt x="1716476" y="322805"/>
                  </a:lnTo>
                  <a:lnTo>
                    <a:pt x="1728314" y="318141"/>
                  </a:lnTo>
                  <a:lnTo>
                    <a:pt x="1740152" y="313324"/>
                  </a:lnTo>
                  <a:lnTo>
                    <a:pt x="1751990" y="308412"/>
                  </a:lnTo>
                  <a:lnTo>
                    <a:pt x="1763827" y="303468"/>
                  </a:lnTo>
                  <a:lnTo>
                    <a:pt x="1775665" y="298556"/>
                  </a:lnTo>
                  <a:lnTo>
                    <a:pt x="1787503" y="293739"/>
                  </a:lnTo>
                  <a:lnTo>
                    <a:pt x="1799341" y="289075"/>
                  </a:lnTo>
                  <a:lnTo>
                    <a:pt x="1811178" y="284613"/>
                  </a:lnTo>
                  <a:lnTo>
                    <a:pt x="1823016" y="280395"/>
                  </a:lnTo>
                  <a:lnTo>
                    <a:pt x="1834854" y="276451"/>
                  </a:lnTo>
                  <a:lnTo>
                    <a:pt x="1846692" y="272803"/>
                  </a:lnTo>
                  <a:lnTo>
                    <a:pt x="1858530" y="269459"/>
                  </a:lnTo>
                  <a:lnTo>
                    <a:pt x="1870367" y="266422"/>
                  </a:lnTo>
                  <a:lnTo>
                    <a:pt x="1882205" y="263686"/>
                  </a:lnTo>
                  <a:lnTo>
                    <a:pt x="1894043" y="261238"/>
                  </a:lnTo>
                  <a:lnTo>
                    <a:pt x="1905881" y="259063"/>
                  </a:lnTo>
                  <a:lnTo>
                    <a:pt x="1917718" y="257141"/>
                  </a:lnTo>
                  <a:lnTo>
                    <a:pt x="1929556" y="255450"/>
                  </a:lnTo>
                  <a:lnTo>
                    <a:pt x="1941394" y="253971"/>
                  </a:lnTo>
                  <a:lnTo>
                    <a:pt x="1953232" y="252681"/>
                  </a:lnTo>
                  <a:lnTo>
                    <a:pt x="1965069" y="251560"/>
                  </a:lnTo>
                  <a:lnTo>
                    <a:pt x="1976907" y="250589"/>
                  </a:lnTo>
                  <a:lnTo>
                    <a:pt x="1988745" y="249751"/>
                  </a:lnTo>
                  <a:lnTo>
                    <a:pt x="2000583" y="249027"/>
                  </a:lnTo>
                  <a:lnTo>
                    <a:pt x="2012421" y="248405"/>
                  </a:lnTo>
                  <a:lnTo>
                    <a:pt x="2024258" y="247870"/>
                  </a:lnTo>
                  <a:lnTo>
                    <a:pt x="2036096" y="247411"/>
                  </a:lnTo>
                  <a:lnTo>
                    <a:pt x="2047934" y="247018"/>
                  </a:lnTo>
                  <a:lnTo>
                    <a:pt x="2059772" y="246682"/>
                  </a:lnTo>
                  <a:lnTo>
                    <a:pt x="2071609" y="246394"/>
                  </a:lnTo>
                  <a:lnTo>
                    <a:pt x="2083447" y="246148"/>
                  </a:lnTo>
                  <a:lnTo>
                    <a:pt x="2095285" y="245938"/>
                  </a:lnTo>
                  <a:lnTo>
                    <a:pt x="2107123" y="245759"/>
                  </a:lnTo>
                  <a:lnTo>
                    <a:pt x="2118961" y="245606"/>
                  </a:lnTo>
                  <a:lnTo>
                    <a:pt x="2130798" y="245476"/>
                  </a:lnTo>
                  <a:lnTo>
                    <a:pt x="2142636" y="245365"/>
                  </a:lnTo>
                  <a:lnTo>
                    <a:pt x="2154474" y="245270"/>
                  </a:lnTo>
                  <a:lnTo>
                    <a:pt x="2166312" y="245189"/>
                  </a:lnTo>
                  <a:lnTo>
                    <a:pt x="2178149" y="245121"/>
                  </a:lnTo>
                  <a:lnTo>
                    <a:pt x="2189987" y="245062"/>
                  </a:lnTo>
                  <a:lnTo>
                    <a:pt x="2201825" y="245012"/>
                  </a:lnTo>
                  <a:lnTo>
                    <a:pt x="2213663" y="244970"/>
                  </a:lnTo>
                  <a:lnTo>
                    <a:pt x="2225500" y="244934"/>
                  </a:lnTo>
                  <a:lnTo>
                    <a:pt x="2237338" y="244903"/>
                  </a:lnTo>
                  <a:lnTo>
                    <a:pt x="2249176" y="244877"/>
                  </a:lnTo>
                  <a:lnTo>
                    <a:pt x="2261014" y="244854"/>
                  </a:lnTo>
                  <a:lnTo>
                    <a:pt x="2272852" y="244835"/>
                  </a:lnTo>
                  <a:lnTo>
                    <a:pt x="2284689" y="244819"/>
                  </a:lnTo>
                  <a:lnTo>
                    <a:pt x="2296527" y="244806"/>
                  </a:lnTo>
                  <a:lnTo>
                    <a:pt x="2308365" y="244794"/>
                  </a:lnTo>
                  <a:lnTo>
                    <a:pt x="2320203" y="244784"/>
                  </a:lnTo>
                  <a:lnTo>
                    <a:pt x="2332040" y="244775"/>
                  </a:lnTo>
                  <a:lnTo>
                    <a:pt x="2343878" y="244768"/>
                  </a:lnTo>
                  <a:lnTo>
                    <a:pt x="2343878" y="244768"/>
                  </a:lnTo>
                  <a:lnTo>
                    <a:pt x="2355716" y="244775"/>
                  </a:lnTo>
                  <a:lnTo>
                    <a:pt x="2367554" y="244784"/>
                  </a:lnTo>
                  <a:lnTo>
                    <a:pt x="2379391" y="244794"/>
                  </a:lnTo>
                  <a:lnTo>
                    <a:pt x="2391229" y="244806"/>
                  </a:lnTo>
                  <a:lnTo>
                    <a:pt x="2403067" y="244819"/>
                  </a:lnTo>
                  <a:lnTo>
                    <a:pt x="2414905" y="244835"/>
                  </a:lnTo>
                  <a:lnTo>
                    <a:pt x="2426743" y="244854"/>
                  </a:lnTo>
                  <a:lnTo>
                    <a:pt x="2438580" y="244877"/>
                  </a:lnTo>
                  <a:lnTo>
                    <a:pt x="2450418" y="244903"/>
                  </a:lnTo>
                  <a:lnTo>
                    <a:pt x="2462256" y="244934"/>
                  </a:lnTo>
                  <a:lnTo>
                    <a:pt x="2474094" y="244970"/>
                  </a:lnTo>
                  <a:lnTo>
                    <a:pt x="2485931" y="245012"/>
                  </a:lnTo>
                  <a:lnTo>
                    <a:pt x="2497769" y="245062"/>
                  </a:lnTo>
                  <a:lnTo>
                    <a:pt x="2509607" y="245121"/>
                  </a:lnTo>
                  <a:lnTo>
                    <a:pt x="2521445" y="245189"/>
                  </a:lnTo>
                  <a:lnTo>
                    <a:pt x="2533283" y="245270"/>
                  </a:lnTo>
                  <a:lnTo>
                    <a:pt x="2545120" y="245365"/>
                  </a:lnTo>
                  <a:lnTo>
                    <a:pt x="2556958" y="245476"/>
                  </a:lnTo>
                  <a:lnTo>
                    <a:pt x="2568796" y="245606"/>
                  </a:lnTo>
                  <a:lnTo>
                    <a:pt x="2580634" y="245759"/>
                  </a:lnTo>
                  <a:lnTo>
                    <a:pt x="2592471" y="245938"/>
                  </a:lnTo>
                  <a:lnTo>
                    <a:pt x="2604309" y="246148"/>
                  </a:lnTo>
                  <a:lnTo>
                    <a:pt x="2616147" y="246394"/>
                  </a:lnTo>
                  <a:lnTo>
                    <a:pt x="2627985" y="246682"/>
                  </a:lnTo>
                  <a:lnTo>
                    <a:pt x="2639822" y="247018"/>
                  </a:lnTo>
                  <a:lnTo>
                    <a:pt x="2651660" y="247411"/>
                  </a:lnTo>
                  <a:lnTo>
                    <a:pt x="2663498" y="247870"/>
                  </a:lnTo>
                  <a:lnTo>
                    <a:pt x="2675336" y="248405"/>
                  </a:lnTo>
                  <a:lnTo>
                    <a:pt x="2687174" y="249027"/>
                  </a:lnTo>
                  <a:lnTo>
                    <a:pt x="2699011" y="249751"/>
                  </a:lnTo>
                  <a:lnTo>
                    <a:pt x="2710849" y="250589"/>
                  </a:lnTo>
                  <a:lnTo>
                    <a:pt x="2722687" y="251560"/>
                  </a:lnTo>
                  <a:lnTo>
                    <a:pt x="2734525" y="252681"/>
                  </a:lnTo>
                  <a:lnTo>
                    <a:pt x="2746362" y="253971"/>
                  </a:lnTo>
                  <a:lnTo>
                    <a:pt x="2758200" y="255450"/>
                  </a:lnTo>
                  <a:lnTo>
                    <a:pt x="2770038" y="257141"/>
                  </a:lnTo>
                  <a:lnTo>
                    <a:pt x="2781876" y="259063"/>
                  </a:lnTo>
                  <a:lnTo>
                    <a:pt x="2793713" y="261238"/>
                  </a:lnTo>
                  <a:lnTo>
                    <a:pt x="2805551" y="263686"/>
                  </a:lnTo>
                  <a:lnTo>
                    <a:pt x="2817389" y="266422"/>
                  </a:lnTo>
                  <a:lnTo>
                    <a:pt x="2829227" y="269459"/>
                  </a:lnTo>
                  <a:lnTo>
                    <a:pt x="2841065" y="272803"/>
                  </a:lnTo>
                  <a:lnTo>
                    <a:pt x="2852902" y="276451"/>
                  </a:lnTo>
                  <a:lnTo>
                    <a:pt x="2864740" y="280395"/>
                  </a:lnTo>
                  <a:lnTo>
                    <a:pt x="2876578" y="284613"/>
                  </a:lnTo>
                  <a:lnTo>
                    <a:pt x="2888416" y="289075"/>
                  </a:lnTo>
                  <a:lnTo>
                    <a:pt x="2900253" y="293739"/>
                  </a:lnTo>
                  <a:lnTo>
                    <a:pt x="2912091" y="298556"/>
                  </a:lnTo>
                  <a:lnTo>
                    <a:pt x="2923929" y="303468"/>
                  </a:lnTo>
                  <a:lnTo>
                    <a:pt x="2935767" y="308412"/>
                  </a:lnTo>
                  <a:lnTo>
                    <a:pt x="2947604" y="313324"/>
                  </a:lnTo>
                  <a:lnTo>
                    <a:pt x="2959442" y="318141"/>
                  </a:lnTo>
                  <a:lnTo>
                    <a:pt x="2971280" y="322805"/>
                  </a:lnTo>
                  <a:lnTo>
                    <a:pt x="2983118" y="327267"/>
                  </a:lnTo>
                  <a:lnTo>
                    <a:pt x="2994956" y="331485"/>
                  </a:lnTo>
                  <a:lnTo>
                    <a:pt x="3006793" y="335429"/>
                  </a:lnTo>
                  <a:lnTo>
                    <a:pt x="3018631" y="339077"/>
                  </a:lnTo>
                  <a:lnTo>
                    <a:pt x="3030469" y="342421"/>
                  </a:lnTo>
                  <a:lnTo>
                    <a:pt x="3042307" y="345457"/>
                  </a:lnTo>
                  <a:lnTo>
                    <a:pt x="3054144" y="348194"/>
                  </a:lnTo>
                  <a:lnTo>
                    <a:pt x="3065982" y="350641"/>
                  </a:lnTo>
                  <a:lnTo>
                    <a:pt x="3077820" y="352817"/>
                  </a:lnTo>
                  <a:lnTo>
                    <a:pt x="3089658" y="354739"/>
                  </a:lnTo>
                  <a:lnTo>
                    <a:pt x="3101496" y="356429"/>
                  </a:lnTo>
                  <a:lnTo>
                    <a:pt x="3113333" y="357909"/>
                  </a:lnTo>
                  <a:lnTo>
                    <a:pt x="3125171" y="359199"/>
                  </a:lnTo>
                  <a:lnTo>
                    <a:pt x="3137009" y="360319"/>
                  </a:lnTo>
                  <a:lnTo>
                    <a:pt x="3148847" y="361290"/>
                  </a:lnTo>
                  <a:lnTo>
                    <a:pt x="3160684" y="362129"/>
                  </a:lnTo>
                  <a:lnTo>
                    <a:pt x="3172522" y="362853"/>
                  </a:lnTo>
                  <a:lnTo>
                    <a:pt x="3184360" y="363475"/>
                  </a:lnTo>
                  <a:lnTo>
                    <a:pt x="3196198" y="364010"/>
                  </a:lnTo>
                  <a:lnTo>
                    <a:pt x="3208035" y="364469"/>
                  </a:lnTo>
                  <a:lnTo>
                    <a:pt x="3219873" y="364862"/>
                  </a:lnTo>
                  <a:lnTo>
                    <a:pt x="3231711" y="365198"/>
                  </a:lnTo>
                  <a:lnTo>
                    <a:pt x="3243549" y="365486"/>
                  </a:lnTo>
                  <a:lnTo>
                    <a:pt x="3255387" y="365732"/>
                  </a:lnTo>
                  <a:lnTo>
                    <a:pt x="3267224" y="365942"/>
                  </a:lnTo>
                  <a:lnTo>
                    <a:pt x="3279062" y="366121"/>
                  </a:lnTo>
                  <a:lnTo>
                    <a:pt x="3290900" y="366274"/>
                  </a:lnTo>
                  <a:lnTo>
                    <a:pt x="3302738" y="366404"/>
                  </a:lnTo>
                  <a:lnTo>
                    <a:pt x="3314575" y="366515"/>
                  </a:lnTo>
                  <a:lnTo>
                    <a:pt x="3326413" y="366610"/>
                  </a:lnTo>
                  <a:lnTo>
                    <a:pt x="3338251" y="366691"/>
                  </a:lnTo>
                  <a:lnTo>
                    <a:pt x="3350089" y="366759"/>
                  </a:lnTo>
                  <a:lnTo>
                    <a:pt x="3361926" y="366818"/>
                  </a:lnTo>
                  <a:lnTo>
                    <a:pt x="3373764" y="366868"/>
                  </a:lnTo>
                  <a:lnTo>
                    <a:pt x="3385602" y="366910"/>
                  </a:lnTo>
                  <a:lnTo>
                    <a:pt x="3397440" y="366946"/>
                  </a:lnTo>
                  <a:lnTo>
                    <a:pt x="3409278" y="366977"/>
                  </a:lnTo>
                  <a:lnTo>
                    <a:pt x="3421115" y="367003"/>
                  </a:lnTo>
                  <a:lnTo>
                    <a:pt x="3432953" y="367025"/>
                  </a:lnTo>
                  <a:lnTo>
                    <a:pt x="3444791" y="367044"/>
                  </a:lnTo>
                  <a:lnTo>
                    <a:pt x="3456629" y="367061"/>
                  </a:lnTo>
                  <a:lnTo>
                    <a:pt x="3468466" y="367074"/>
                  </a:lnTo>
                  <a:lnTo>
                    <a:pt x="3480304" y="367086"/>
                  </a:lnTo>
                  <a:lnTo>
                    <a:pt x="3492142" y="367096"/>
                  </a:lnTo>
                  <a:lnTo>
                    <a:pt x="3503980" y="367104"/>
                  </a:lnTo>
                  <a:lnTo>
                    <a:pt x="3515818" y="367112"/>
                  </a:lnTo>
                  <a:lnTo>
                    <a:pt x="3515818" y="367153"/>
                  </a:lnTo>
                  <a:lnTo>
                    <a:pt x="3527655" y="367153"/>
                  </a:lnTo>
                  <a:lnTo>
                    <a:pt x="3539493" y="367153"/>
                  </a:lnTo>
                  <a:lnTo>
                    <a:pt x="3551331" y="367153"/>
                  </a:lnTo>
                  <a:lnTo>
                    <a:pt x="3563169" y="367153"/>
                  </a:lnTo>
                  <a:lnTo>
                    <a:pt x="3575006" y="367153"/>
                  </a:lnTo>
                  <a:lnTo>
                    <a:pt x="3586844" y="367153"/>
                  </a:lnTo>
                  <a:lnTo>
                    <a:pt x="3598682" y="367153"/>
                  </a:lnTo>
                  <a:lnTo>
                    <a:pt x="3610520" y="367153"/>
                  </a:lnTo>
                  <a:lnTo>
                    <a:pt x="3622357" y="367153"/>
                  </a:lnTo>
                  <a:lnTo>
                    <a:pt x="3634195" y="367153"/>
                  </a:lnTo>
                  <a:lnTo>
                    <a:pt x="3646033" y="367153"/>
                  </a:lnTo>
                  <a:lnTo>
                    <a:pt x="3657871" y="367153"/>
                  </a:lnTo>
                  <a:lnTo>
                    <a:pt x="3669709" y="367153"/>
                  </a:lnTo>
                  <a:lnTo>
                    <a:pt x="3681546" y="367153"/>
                  </a:lnTo>
                  <a:lnTo>
                    <a:pt x="3693384" y="367153"/>
                  </a:lnTo>
                  <a:lnTo>
                    <a:pt x="3705222" y="367153"/>
                  </a:lnTo>
                  <a:lnTo>
                    <a:pt x="3717060" y="367153"/>
                  </a:lnTo>
                  <a:lnTo>
                    <a:pt x="3728897" y="367153"/>
                  </a:lnTo>
                  <a:lnTo>
                    <a:pt x="3740735" y="367153"/>
                  </a:lnTo>
                  <a:lnTo>
                    <a:pt x="3752573" y="367153"/>
                  </a:lnTo>
                  <a:lnTo>
                    <a:pt x="3764411" y="367153"/>
                  </a:lnTo>
                  <a:lnTo>
                    <a:pt x="3776248" y="367153"/>
                  </a:lnTo>
                  <a:lnTo>
                    <a:pt x="3788086" y="367153"/>
                  </a:lnTo>
                  <a:lnTo>
                    <a:pt x="3799924" y="367153"/>
                  </a:lnTo>
                  <a:lnTo>
                    <a:pt x="3811762" y="367153"/>
                  </a:lnTo>
                  <a:lnTo>
                    <a:pt x="3823600" y="367153"/>
                  </a:lnTo>
                  <a:lnTo>
                    <a:pt x="3835437" y="367153"/>
                  </a:lnTo>
                  <a:lnTo>
                    <a:pt x="3847275" y="367153"/>
                  </a:lnTo>
                  <a:lnTo>
                    <a:pt x="3859113" y="367153"/>
                  </a:lnTo>
                  <a:lnTo>
                    <a:pt x="3870951" y="367153"/>
                  </a:lnTo>
                  <a:lnTo>
                    <a:pt x="3882788" y="367153"/>
                  </a:lnTo>
                  <a:lnTo>
                    <a:pt x="3894626" y="367153"/>
                  </a:lnTo>
                  <a:lnTo>
                    <a:pt x="3906464" y="367153"/>
                  </a:lnTo>
                  <a:lnTo>
                    <a:pt x="3918302" y="367153"/>
                  </a:lnTo>
                  <a:lnTo>
                    <a:pt x="3930139" y="367153"/>
                  </a:lnTo>
                  <a:lnTo>
                    <a:pt x="3941977" y="367153"/>
                  </a:lnTo>
                  <a:lnTo>
                    <a:pt x="3953815" y="367153"/>
                  </a:lnTo>
                  <a:lnTo>
                    <a:pt x="3965653" y="367153"/>
                  </a:lnTo>
                  <a:lnTo>
                    <a:pt x="3977491" y="367153"/>
                  </a:lnTo>
                  <a:lnTo>
                    <a:pt x="3989328" y="367153"/>
                  </a:lnTo>
                  <a:lnTo>
                    <a:pt x="4001166" y="367153"/>
                  </a:lnTo>
                  <a:lnTo>
                    <a:pt x="4013004" y="367153"/>
                  </a:lnTo>
                  <a:lnTo>
                    <a:pt x="4024842" y="367153"/>
                  </a:lnTo>
                  <a:lnTo>
                    <a:pt x="4036679" y="367153"/>
                  </a:lnTo>
                  <a:lnTo>
                    <a:pt x="4048517" y="367153"/>
                  </a:lnTo>
                  <a:lnTo>
                    <a:pt x="4060355" y="367153"/>
                  </a:lnTo>
                  <a:lnTo>
                    <a:pt x="4072193" y="367153"/>
                  </a:lnTo>
                  <a:lnTo>
                    <a:pt x="4084031" y="367153"/>
                  </a:lnTo>
                  <a:lnTo>
                    <a:pt x="4095868" y="367153"/>
                  </a:lnTo>
                  <a:lnTo>
                    <a:pt x="4107706" y="367153"/>
                  </a:lnTo>
                  <a:lnTo>
                    <a:pt x="4119544" y="367153"/>
                  </a:lnTo>
                  <a:lnTo>
                    <a:pt x="4131382" y="367153"/>
                  </a:lnTo>
                  <a:lnTo>
                    <a:pt x="4143219" y="367153"/>
                  </a:lnTo>
                  <a:lnTo>
                    <a:pt x="4155057" y="367153"/>
                  </a:lnTo>
                  <a:lnTo>
                    <a:pt x="4166895" y="367153"/>
                  </a:lnTo>
                  <a:lnTo>
                    <a:pt x="4178733" y="367153"/>
                  </a:lnTo>
                  <a:lnTo>
                    <a:pt x="4190570" y="367153"/>
                  </a:lnTo>
                  <a:lnTo>
                    <a:pt x="4202408" y="367153"/>
                  </a:lnTo>
                  <a:lnTo>
                    <a:pt x="4214246" y="367153"/>
                  </a:lnTo>
                  <a:lnTo>
                    <a:pt x="4226084" y="367153"/>
                  </a:lnTo>
                  <a:lnTo>
                    <a:pt x="4237922" y="367153"/>
                  </a:lnTo>
                  <a:lnTo>
                    <a:pt x="4249759" y="367153"/>
                  </a:lnTo>
                  <a:lnTo>
                    <a:pt x="4261597" y="367153"/>
                  </a:lnTo>
                  <a:lnTo>
                    <a:pt x="4273435" y="367153"/>
                  </a:lnTo>
                  <a:lnTo>
                    <a:pt x="4285273" y="367153"/>
                  </a:lnTo>
                  <a:lnTo>
                    <a:pt x="4297110" y="367153"/>
                  </a:lnTo>
                  <a:lnTo>
                    <a:pt x="4308948" y="367153"/>
                  </a:lnTo>
                  <a:lnTo>
                    <a:pt x="4320786" y="367153"/>
                  </a:lnTo>
                  <a:lnTo>
                    <a:pt x="4332624" y="367153"/>
                  </a:lnTo>
                  <a:lnTo>
                    <a:pt x="4344461" y="367153"/>
                  </a:lnTo>
                  <a:lnTo>
                    <a:pt x="4356299" y="367153"/>
                  </a:lnTo>
                  <a:lnTo>
                    <a:pt x="4368137" y="367153"/>
                  </a:lnTo>
                  <a:lnTo>
                    <a:pt x="4379975" y="367153"/>
                  </a:lnTo>
                  <a:lnTo>
                    <a:pt x="4391813" y="367153"/>
                  </a:lnTo>
                  <a:lnTo>
                    <a:pt x="4403650" y="367153"/>
                  </a:lnTo>
                  <a:lnTo>
                    <a:pt x="4415488" y="367153"/>
                  </a:lnTo>
                  <a:lnTo>
                    <a:pt x="4427326" y="367153"/>
                  </a:lnTo>
                  <a:lnTo>
                    <a:pt x="4439164" y="367153"/>
                  </a:lnTo>
                  <a:lnTo>
                    <a:pt x="4451001" y="367153"/>
                  </a:lnTo>
                  <a:lnTo>
                    <a:pt x="4462839" y="367153"/>
                  </a:lnTo>
                  <a:lnTo>
                    <a:pt x="4474677" y="367153"/>
                  </a:lnTo>
                  <a:lnTo>
                    <a:pt x="4486515" y="367153"/>
                  </a:lnTo>
                  <a:lnTo>
                    <a:pt x="4498352" y="367153"/>
                  </a:lnTo>
                  <a:lnTo>
                    <a:pt x="4510190" y="367153"/>
                  </a:lnTo>
                  <a:lnTo>
                    <a:pt x="4522028" y="367153"/>
                  </a:lnTo>
                  <a:lnTo>
                    <a:pt x="4533866" y="367153"/>
                  </a:lnTo>
                  <a:lnTo>
                    <a:pt x="4545704" y="367153"/>
                  </a:lnTo>
                  <a:lnTo>
                    <a:pt x="4557541" y="367153"/>
                  </a:lnTo>
                  <a:lnTo>
                    <a:pt x="4569379" y="367153"/>
                  </a:lnTo>
                  <a:lnTo>
                    <a:pt x="4581217" y="367153"/>
                  </a:lnTo>
                  <a:lnTo>
                    <a:pt x="4593055" y="367153"/>
                  </a:lnTo>
                  <a:lnTo>
                    <a:pt x="4604892" y="367153"/>
                  </a:lnTo>
                  <a:lnTo>
                    <a:pt x="4616730" y="367153"/>
                  </a:lnTo>
                  <a:lnTo>
                    <a:pt x="4628568" y="367153"/>
                  </a:lnTo>
                  <a:lnTo>
                    <a:pt x="4640406" y="367153"/>
                  </a:lnTo>
                  <a:lnTo>
                    <a:pt x="4652244" y="367153"/>
                  </a:lnTo>
                  <a:lnTo>
                    <a:pt x="4664081" y="367153"/>
                  </a:lnTo>
                  <a:lnTo>
                    <a:pt x="4675919" y="367153"/>
                  </a:lnTo>
                  <a:lnTo>
                    <a:pt x="4687757" y="367153"/>
                  </a:lnTo>
                </a:path>
              </a:pathLst>
            </a:custGeom>
            <a:ln w="40651" cap="flat">
              <a:solidFill>
                <a:srgbClr val="E8E8E8">
                  <a:alpha val="100000"/>
                </a:srgbClr>
              </a:solidFill>
              <a:prstDash val="solid"/>
              <a:round/>
            </a:ln>
          </p:spPr>
          <p:txBody>
            <a:bodyPr/>
            <a:lstStyle/>
            <a:p/>
          </p:txBody>
        </p:sp>
        <p:sp>
          <p:nvSpPr>
            <p:cNvPr id="64" name="pl64"/>
            <p:cNvSpPr/>
            <p:nvPr/>
          </p:nvSpPr>
          <p:spPr>
            <a:xfrm>
              <a:off x="2482252" y="3476043"/>
              <a:ext cx="4687757" cy="367153"/>
            </a:xfrm>
            <a:custGeom>
              <a:avLst/>
              <a:pathLst>
                <a:path w="4687757" h="367153">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466"/>
                  </a:lnTo>
                  <a:lnTo>
                    <a:pt x="1183777" y="122480"/>
                  </a:lnTo>
                  <a:lnTo>
                    <a:pt x="1195614" y="122497"/>
                  </a:lnTo>
                  <a:lnTo>
                    <a:pt x="1207452" y="122517"/>
                  </a:lnTo>
                  <a:lnTo>
                    <a:pt x="1219290" y="122541"/>
                  </a:lnTo>
                  <a:lnTo>
                    <a:pt x="1231128" y="122568"/>
                  </a:lnTo>
                  <a:lnTo>
                    <a:pt x="1242965" y="122600"/>
                  </a:lnTo>
                  <a:lnTo>
                    <a:pt x="1254803" y="122638"/>
                  </a:lnTo>
                  <a:lnTo>
                    <a:pt x="1266641" y="122683"/>
                  </a:lnTo>
                  <a:lnTo>
                    <a:pt x="1278479" y="122735"/>
                  </a:lnTo>
                  <a:lnTo>
                    <a:pt x="1290317" y="122797"/>
                  </a:lnTo>
                  <a:lnTo>
                    <a:pt x="1302154" y="122869"/>
                  </a:lnTo>
                  <a:lnTo>
                    <a:pt x="1313992" y="122954"/>
                  </a:lnTo>
                  <a:lnTo>
                    <a:pt x="1325830" y="123053"/>
                  </a:lnTo>
                  <a:lnTo>
                    <a:pt x="1337668" y="123171"/>
                  </a:lnTo>
                  <a:lnTo>
                    <a:pt x="1349505" y="123308"/>
                  </a:lnTo>
                  <a:lnTo>
                    <a:pt x="1361343" y="123469"/>
                  </a:lnTo>
                  <a:lnTo>
                    <a:pt x="1373181" y="123659"/>
                  </a:lnTo>
                  <a:lnTo>
                    <a:pt x="1385019" y="123881"/>
                  </a:lnTo>
                  <a:lnTo>
                    <a:pt x="1396856" y="124142"/>
                  </a:lnTo>
                  <a:lnTo>
                    <a:pt x="1408694" y="124448"/>
                  </a:lnTo>
                  <a:lnTo>
                    <a:pt x="1420532" y="124806"/>
                  </a:lnTo>
                  <a:lnTo>
                    <a:pt x="1432370" y="125226"/>
                  </a:lnTo>
                  <a:lnTo>
                    <a:pt x="1444208" y="125718"/>
                  </a:lnTo>
                  <a:lnTo>
                    <a:pt x="1456045" y="126293"/>
                  </a:lnTo>
                  <a:lnTo>
                    <a:pt x="1467883" y="126966"/>
                  </a:lnTo>
                  <a:lnTo>
                    <a:pt x="1479721" y="127752"/>
                  </a:lnTo>
                  <a:lnTo>
                    <a:pt x="1491559" y="128670"/>
                  </a:lnTo>
                  <a:lnTo>
                    <a:pt x="1503396" y="129739"/>
                  </a:lnTo>
                  <a:lnTo>
                    <a:pt x="1515234" y="130984"/>
                  </a:lnTo>
                  <a:lnTo>
                    <a:pt x="1527072" y="132431"/>
                  </a:lnTo>
                  <a:lnTo>
                    <a:pt x="1538910" y="134108"/>
                  </a:lnTo>
                  <a:lnTo>
                    <a:pt x="1550748" y="136050"/>
                  </a:lnTo>
                  <a:lnTo>
                    <a:pt x="1562585" y="138292"/>
                  </a:lnTo>
                  <a:lnTo>
                    <a:pt x="1574423" y="140871"/>
                  </a:lnTo>
                  <a:lnTo>
                    <a:pt x="1586261" y="143830"/>
                  </a:lnTo>
                  <a:lnTo>
                    <a:pt x="1598099" y="147211"/>
                  </a:lnTo>
                  <a:lnTo>
                    <a:pt x="1609936" y="151055"/>
                  </a:lnTo>
                  <a:lnTo>
                    <a:pt x="1621774" y="155406"/>
                  </a:lnTo>
                  <a:lnTo>
                    <a:pt x="1633612" y="160302"/>
                  </a:lnTo>
                  <a:lnTo>
                    <a:pt x="1645450" y="165774"/>
                  </a:lnTo>
                  <a:lnTo>
                    <a:pt x="1657287" y="171848"/>
                  </a:lnTo>
                  <a:lnTo>
                    <a:pt x="1669125" y="178535"/>
                  </a:lnTo>
                  <a:lnTo>
                    <a:pt x="1680963" y="185832"/>
                  </a:lnTo>
                  <a:lnTo>
                    <a:pt x="1692801" y="193719"/>
                  </a:lnTo>
                  <a:lnTo>
                    <a:pt x="1704639" y="202155"/>
                  </a:lnTo>
                  <a:lnTo>
                    <a:pt x="1716476" y="211079"/>
                  </a:lnTo>
                  <a:lnTo>
                    <a:pt x="1728314" y="220408"/>
                  </a:lnTo>
                  <a:lnTo>
                    <a:pt x="1740152" y="230042"/>
                  </a:lnTo>
                  <a:lnTo>
                    <a:pt x="1751990" y="239866"/>
                  </a:lnTo>
                  <a:lnTo>
                    <a:pt x="1763827" y="249753"/>
                  </a:lnTo>
                  <a:lnTo>
                    <a:pt x="1775665" y="259577"/>
                  </a:lnTo>
                  <a:lnTo>
                    <a:pt x="1787503" y="269211"/>
                  </a:lnTo>
                  <a:lnTo>
                    <a:pt x="1799341" y="278540"/>
                  </a:lnTo>
                  <a:lnTo>
                    <a:pt x="1811178" y="287464"/>
                  </a:lnTo>
                  <a:lnTo>
                    <a:pt x="1823016" y="295900"/>
                  </a:lnTo>
                  <a:lnTo>
                    <a:pt x="1834854" y="303787"/>
                  </a:lnTo>
                  <a:lnTo>
                    <a:pt x="1846692" y="311084"/>
                  </a:lnTo>
                  <a:lnTo>
                    <a:pt x="1858530" y="317771"/>
                  </a:lnTo>
                  <a:lnTo>
                    <a:pt x="1870367" y="323844"/>
                  </a:lnTo>
                  <a:lnTo>
                    <a:pt x="1882205" y="329317"/>
                  </a:lnTo>
                  <a:lnTo>
                    <a:pt x="1894043" y="334212"/>
                  </a:lnTo>
                  <a:lnTo>
                    <a:pt x="1905881" y="338563"/>
                  </a:lnTo>
                  <a:lnTo>
                    <a:pt x="1917718" y="342408"/>
                  </a:lnTo>
                  <a:lnTo>
                    <a:pt x="1929556" y="345788"/>
                  </a:lnTo>
                  <a:lnTo>
                    <a:pt x="1941394" y="348747"/>
                  </a:lnTo>
                  <a:lnTo>
                    <a:pt x="1953232" y="351327"/>
                  </a:lnTo>
                  <a:lnTo>
                    <a:pt x="1965069" y="353568"/>
                  </a:lnTo>
                  <a:lnTo>
                    <a:pt x="1976907" y="355510"/>
                  </a:lnTo>
                  <a:lnTo>
                    <a:pt x="1988745" y="357188"/>
                  </a:lnTo>
                  <a:lnTo>
                    <a:pt x="2000583" y="358635"/>
                  </a:lnTo>
                  <a:lnTo>
                    <a:pt x="2012421" y="359880"/>
                  </a:lnTo>
                  <a:lnTo>
                    <a:pt x="2024258" y="360949"/>
                  </a:lnTo>
                  <a:lnTo>
                    <a:pt x="2036096" y="361866"/>
                  </a:lnTo>
                  <a:lnTo>
                    <a:pt x="2047934" y="362653"/>
                  </a:lnTo>
                  <a:lnTo>
                    <a:pt x="2059772" y="363325"/>
                  </a:lnTo>
                  <a:lnTo>
                    <a:pt x="2071609" y="363901"/>
                  </a:lnTo>
                  <a:lnTo>
                    <a:pt x="2083447" y="364393"/>
                  </a:lnTo>
                  <a:lnTo>
                    <a:pt x="2095285" y="364813"/>
                  </a:lnTo>
                  <a:lnTo>
                    <a:pt x="2107123" y="365171"/>
                  </a:lnTo>
                  <a:lnTo>
                    <a:pt x="2118961" y="365477"/>
                  </a:lnTo>
                  <a:lnTo>
                    <a:pt x="2130798" y="365738"/>
                  </a:lnTo>
                  <a:lnTo>
                    <a:pt x="2142636" y="365960"/>
                  </a:lnTo>
                  <a:lnTo>
                    <a:pt x="2154474" y="366149"/>
                  </a:lnTo>
                  <a:lnTo>
                    <a:pt x="2166312" y="366311"/>
                  </a:lnTo>
                  <a:lnTo>
                    <a:pt x="2178149" y="366448"/>
                  </a:lnTo>
                  <a:lnTo>
                    <a:pt x="2189987" y="366565"/>
                  </a:lnTo>
                  <a:lnTo>
                    <a:pt x="2201825" y="366665"/>
                  </a:lnTo>
                  <a:lnTo>
                    <a:pt x="2213663" y="366750"/>
                  </a:lnTo>
                  <a:lnTo>
                    <a:pt x="2225500" y="366822"/>
                  </a:lnTo>
                  <a:lnTo>
                    <a:pt x="2237338" y="366883"/>
                  </a:lnTo>
                  <a:lnTo>
                    <a:pt x="2249176" y="366936"/>
                  </a:lnTo>
                  <a:lnTo>
                    <a:pt x="2261014" y="366980"/>
                  </a:lnTo>
                  <a:lnTo>
                    <a:pt x="2272852" y="367018"/>
                  </a:lnTo>
                  <a:lnTo>
                    <a:pt x="2284689" y="367051"/>
                  </a:lnTo>
                  <a:lnTo>
                    <a:pt x="2296527" y="367078"/>
                  </a:lnTo>
                  <a:lnTo>
                    <a:pt x="2308365" y="367101"/>
                  </a:lnTo>
                  <a:lnTo>
                    <a:pt x="2320203" y="367121"/>
                  </a:lnTo>
                  <a:lnTo>
                    <a:pt x="2332040" y="367138"/>
                  </a:lnTo>
                  <a:lnTo>
                    <a:pt x="2343878" y="367153"/>
                  </a:lnTo>
                  <a:lnTo>
                    <a:pt x="2343878" y="367153"/>
                  </a:lnTo>
                  <a:lnTo>
                    <a:pt x="2355716" y="367138"/>
                  </a:lnTo>
                  <a:lnTo>
                    <a:pt x="2367554" y="367121"/>
                  </a:lnTo>
                  <a:lnTo>
                    <a:pt x="2379391" y="367101"/>
                  </a:lnTo>
                  <a:lnTo>
                    <a:pt x="2391229" y="367078"/>
                  </a:lnTo>
                  <a:lnTo>
                    <a:pt x="2403067" y="367051"/>
                  </a:lnTo>
                  <a:lnTo>
                    <a:pt x="2414905" y="367018"/>
                  </a:lnTo>
                  <a:lnTo>
                    <a:pt x="2426743" y="366980"/>
                  </a:lnTo>
                  <a:lnTo>
                    <a:pt x="2438580" y="366936"/>
                  </a:lnTo>
                  <a:lnTo>
                    <a:pt x="2450418" y="366883"/>
                  </a:lnTo>
                  <a:lnTo>
                    <a:pt x="2462256" y="366822"/>
                  </a:lnTo>
                  <a:lnTo>
                    <a:pt x="2474094" y="366750"/>
                  </a:lnTo>
                  <a:lnTo>
                    <a:pt x="2485931" y="366665"/>
                  </a:lnTo>
                  <a:lnTo>
                    <a:pt x="2497769" y="366565"/>
                  </a:lnTo>
                  <a:lnTo>
                    <a:pt x="2509607" y="366448"/>
                  </a:lnTo>
                  <a:lnTo>
                    <a:pt x="2521445" y="366311"/>
                  </a:lnTo>
                  <a:lnTo>
                    <a:pt x="2533283" y="366149"/>
                  </a:lnTo>
                  <a:lnTo>
                    <a:pt x="2545120" y="365960"/>
                  </a:lnTo>
                  <a:lnTo>
                    <a:pt x="2556958" y="365738"/>
                  </a:lnTo>
                  <a:lnTo>
                    <a:pt x="2568796" y="365477"/>
                  </a:lnTo>
                  <a:lnTo>
                    <a:pt x="2580634" y="365171"/>
                  </a:lnTo>
                  <a:lnTo>
                    <a:pt x="2592471" y="364813"/>
                  </a:lnTo>
                  <a:lnTo>
                    <a:pt x="2604309" y="364393"/>
                  </a:lnTo>
                  <a:lnTo>
                    <a:pt x="2616147" y="363901"/>
                  </a:lnTo>
                  <a:lnTo>
                    <a:pt x="2627985" y="363325"/>
                  </a:lnTo>
                  <a:lnTo>
                    <a:pt x="2639822" y="362653"/>
                  </a:lnTo>
                  <a:lnTo>
                    <a:pt x="2651660" y="361866"/>
                  </a:lnTo>
                  <a:lnTo>
                    <a:pt x="2663498" y="360949"/>
                  </a:lnTo>
                  <a:lnTo>
                    <a:pt x="2675336" y="359880"/>
                  </a:lnTo>
                  <a:lnTo>
                    <a:pt x="2687174" y="358635"/>
                  </a:lnTo>
                  <a:lnTo>
                    <a:pt x="2699011" y="357188"/>
                  </a:lnTo>
                  <a:lnTo>
                    <a:pt x="2710849" y="355510"/>
                  </a:lnTo>
                  <a:lnTo>
                    <a:pt x="2722687" y="353568"/>
                  </a:lnTo>
                  <a:lnTo>
                    <a:pt x="2734525" y="351327"/>
                  </a:lnTo>
                  <a:lnTo>
                    <a:pt x="2746362" y="348747"/>
                  </a:lnTo>
                  <a:lnTo>
                    <a:pt x="2758200" y="345788"/>
                  </a:lnTo>
                  <a:lnTo>
                    <a:pt x="2770038" y="342408"/>
                  </a:lnTo>
                  <a:lnTo>
                    <a:pt x="2781876" y="338563"/>
                  </a:lnTo>
                  <a:lnTo>
                    <a:pt x="2793713" y="334212"/>
                  </a:lnTo>
                  <a:lnTo>
                    <a:pt x="2805551" y="329317"/>
                  </a:lnTo>
                  <a:lnTo>
                    <a:pt x="2817389" y="323844"/>
                  </a:lnTo>
                  <a:lnTo>
                    <a:pt x="2829227" y="317771"/>
                  </a:lnTo>
                  <a:lnTo>
                    <a:pt x="2841065" y="311084"/>
                  </a:lnTo>
                  <a:lnTo>
                    <a:pt x="2852902" y="303787"/>
                  </a:lnTo>
                  <a:lnTo>
                    <a:pt x="2864740" y="295900"/>
                  </a:lnTo>
                  <a:lnTo>
                    <a:pt x="2876578" y="287464"/>
                  </a:lnTo>
                  <a:lnTo>
                    <a:pt x="2888416" y="278540"/>
                  </a:lnTo>
                  <a:lnTo>
                    <a:pt x="2900253" y="269211"/>
                  </a:lnTo>
                  <a:lnTo>
                    <a:pt x="2912091" y="259577"/>
                  </a:lnTo>
                  <a:lnTo>
                    <a:pt x="2923929" y="249753"/>
                  </a:lnTo>
                  <a:lnTo>
                    <a:pt x="2935767" y="239866"/>
                  </a:lnTo>
                  <a:lnTo>
                    <a:pt x="2947604" y="230042"/>
                  </a:lnTo>
                  <a:lnTo>
                    <a:pt x="2959442" y="220408"/>
                  </a:lnTo>
                  <a:lnTo>
                    <a:pt x="2971280" y="211079"/>
                  </a:lnTo>
                  <a:lnTo>
                    <a:pt x="2983118" y="202155"/>
                  </a:lnTo>
                  <a:lnTo>
                    <a:pt x="2994956" y="193719"/>
                  </a:lnTo>
                  <a:lnTo>
                    <a:pt x="3006793" y="185832"/>
                  </a:lnTo>
                  <a:lnTo>
                    <a:pt x="3018631" y="178535"/>
                  </a:lnTo>
                  <a:lnTo>
                    <a:pt x="3030469" y="171848"/>
                  </a:lnTo>
                  <a:lnTo>
                    <a:pt x="3042307" y="165774"/>
                  </a:lnTo>
                  <a:lnTo>
                    <a:pt x="3054144" y="160302"/>
                  </a:lnTo>
                  <a:lnTo>
                    <a:pt x="3065982" y="155406"/>
                  </a:lnTo>
                  <a:lnTo>
                    <a:pt x="3077820" y="151055"/>
                  </a:lnTo>
                  <a:lnTo>
                    <a:pt x="3089658" y="147211"/>
                  </a:lnTo>
                  <a:lnTo>
                    <a:pt x="3101496" y="143830"/>
                  </a:lnTo>
                  <a:lnTo>
                    <a:pt x="3113333" y="140871"/>
                  </a:lnTo>
                  <a:lnTo>
                    <a:pt x="3125171" y="138292"/>
                  </a:lnTo>
                  <a:lnTo>
                    <a:pt x="3137009" y="136050"/>
                  </a:lnTo>
                  <a:lnTo>
                    <a:pt x="3148847" y="134108"/>
                  </a:lnTo>
                  <a:lnTo>
                    <a:pt x="3160684" y="132431"/>
                  </a:lnTo>
                  <a:lnTo>
                    <a:pt x="3172522" y="130984"/>
                  </a:lnTo>
                  <a:lnTo>
                    <a:pt x="3184360" y="129739"/>
                  </a:lnTo>
                  <a:lnTo>
                    <a:pt x="3196198" y="128670"/>
                  </a:lnTo>
                  <a:lnTo>
                    <a:pt x="3208035" y="127752"/>
                  </a:lnTo>
                  <a:lnTo>
                    <a:pt x="3219873" y="126966"/>
                  </a:lnTo>
                  <a:lnTo>
                    <a:pt x="3231711" y="126293"/>
                  </a:lnTo>
                  <a:lnTo>
                    <a:pt x="3243549" y="125718"/>
                  </a:lnTo>
                  <a:lnTo>
                    <a:pt x="3255387" y="125226"/>
                  </a:lnTo>
                  <a:lnTo>
                    <a:pt x="3267224" y="124806"/>
                  </a:lnTo>
                  <a:lnTo>
                    <a:pt x="3279062" y="124448"/>
                  </a:lnTo>
                  <a:lnTo>
                    <a:pt x="3290900" y="124142"/>
                  </a:lnTo>
                  <a:lnTo>
                    <a:pt x="3302738" y="123881"/>
                  </a:lnTo>
                  <a:lnTo>
                    <a:pt x="3314575" y="123659"/>
                  </a:lnTo>
                  <a:lnTo>
                    <a:pt x="3326413" y="123469"/>
                  </a:lnTo>
                  <a:lnTo>
                    <a:pt x="3338251" y="123308"/>
                  </a:lnTo>
                  <a:lnTo>
                    <a:pt x="3350089" y="123171"/>
                  </a:lnTo>
                  <a:lnTo>
                    <a:pt x="3361926" y="123053"/>
                  </a:lnTo>
                  <a:lnTo>
                    <a:pt x="3373764" y="122954"/>
                  </a:lnTo>
                  <a:lnTo>
                    <a:pt x="3385602" y="122869"/>
                  </a:lnTo>
                  <a:lnTo>
                    <a:pt x="3397440" y="122797"/>
                  </a:lnTo>
                  <a:lnTo>
                    <a:pt x="3409278" y="122735"/>
                  </a:lnTo>
                  <a:lnTo>
                    <a:pt x="3421115" y="122683"/>
                  </a:lnTo>
                  <a:lnTo>
                    <a:pt x="3432953" y="122638"/>
                  </a:lnTo>
                  <a:lnTo>
                    <a:pt x="3444791" y="122600"/>
                  </a:lnTo>
                  <a:lnTo>
                    <a:pt x="3456629" y="122568"/>
                  </a:lnTo>
                  <a:lnTo>
                    <a:pt x="3468466" y="122541"/>
                  </a:lnTo>
                  <a:lnTo>
                    <a:pt x="3480304" y="122517"/>
                  </a:lnTo>
                  <a:lnTo>
                    <a:pt x="3492142" y="122497"/>
                  </a:lnTo>
                  <a:lnTo>
                    <a:pt x="3503980" y="122480"/>
                  </a:lnTo>
                  <a:lnTo>
                    <a:pt x="3515818" y="122466"/>
                  </a:lnTo>
                  <a:lnTo>
                    <a:pt x="3515818" y="122384"/>
                  </a:lnTo>
                  <a:lnTo>
                    <a:pt x="3527655" y="122384"/>
                  </a:lnTo>
                  <a:lnTo>
                    <a:pt x="3539493" y="122384"/>
                  </a:lnTo>
                  <a:lnTo>
                    <a:pt x="3551331" y="122384"/>
                  </a:lnTo>
                  <a:lnTo>
                    <a:pt x="3563169" y="122384"/>
                  </a:lnTo>
                  <a:lnTo>
                    <a:pt x="3575006" y="122384"/>
                  </a:lnTo>
                  <a:lnTo>
                    <a:pt x="3586844" y="122384"/>
                  </a:lnTo>
                  <a:lnTo>
                    <a:pt x="3598682" y="122384"/>
                  </a:lnTo>
                  <a:lnTo>
                    <a:pt x="3610520" y="122384"/>
                  </a:lnTo>
                  <a:lnTo>
                    <a:pt x="3622357" y="122384"/>
                  </a:lnTo>
                  <a:lnTo>
                    <a:pt x="3634195" y="122384"/>
                  </a:lnTo>
                  <a:lnTo>
                    <a:pt x="3646033" y="122384"/>
                  </a:lnTo>
                  <a:lnTo>
                    <a:pt x="3657871" y="122384"/>
                  </a:lnTo>
                  <a:lnTo>
                    <a:pt x="3669709" y="122384"/>
                  </a:lnTo>
                  <a:lnTo>
                    <a:pt x="3681546" y="122384"/>
                  </a:lnTo>
                  <a:lnTo>
                    <a:pt x="3693384" y="122384"/>
                  </a:lnTo>
                  <a:lnTo>
                    <a:pt x="3705222" y="122384"/>
                  </a:lnTo>
                  <a:lnTo>
                    <a:pt x="3717060" y="122384"/>
                  </a:lnTo>
                  <a:lnTo>
                    <a:pt x="3728897" y="122384"/>
                  </a:lnTo>
                  <a:lnTo>
                    <a:pt x="3740735" y="122384"/>
                  </a:lnTo>
                  <a:lnTo>
                    <a:pt x="3752573" y="122384"/>
                  </a:lnTo>
                  <a:lnTo>
                    <a:pt x="3764411" y="122384"/>
                  </a:lnTo>
                  <a:lnTo>
                    <a:pt x="3776248" y="122384"/>
                  </a:lnTo>
                  <a:lnTo>
                    <a:pt x="3788086" y="122384"/>
                  </a:lnTo>
                  <a:lnTo>
                    <a:pt x="3799924" y="122384"/>
                  </a:lnTo>
                  <a:lnTo>
                    <a:pt x="3811762" y="122384"/>
                  </a:lnTo>
                  <a:lnTo>
                    <a:pt x="3823600" y="122384"/>
                  </a:lnTo>
                  <a:lnTo>
                    <a:pt x="3835437" y="122384"/>
                  </a:lnTo>
                  <a:lnTo>
                    <a:pt x="3847275" y="122384"/>
                  </a:lnTo>
                  <a:lnTo>
                    <a:pt x="3859113" y="122384"/>
                  </a:lnTo>
                  <a:lnTo>
                    <a:pt x="3870951" y="122384"/>
                  </a:lnTo>
                  <a:lnTo>
                    <a:pt x="3882788" y="122384"/>
                  </a:lnTo>
                  <a:lnTo>
                    <a:pt x="3894626" y="122384"/>
                  </a:lnTo>
                  <a:lnTo>
                    <a:pt x="3906464" y="122384"/>
                  </a:lnTo>
                  <a:lnTo>
                    <a:pt x="3918302" y="122384"/>
                  </a:lnTo>
                  <a:lnTo>
                    <a:pt x="3930139" y="122384"/>
                  </a:lnTo>
                  <a:lnTo>
                    <a:pt x="3941977" y="122384"/>
                  </a:lnTo>
                  <a:lnTo>
                    <a:pt x="3953815" y="122384"/>
                  </a:lnTo>
                  <a:lnTo>
                    <a:pt x="3965653" y="122384"/>
                  </a:lnTo>
                  <a:lnTo>
                    <a:pt x="3977491" y="122384"/>
                  </a:lnTo>
                  <a:lnTo>
                    <a:pt x="3989328" y="122384"/>
                  </a:lnTo>
                  <a:lnTo>
                    <a:pt x="4001166" y="122384"/>
                  </a:lnTo>
                  <a:lnTo>
                    <a:pt x="4013004" y="122384"/>
                  </a:lnTo>
                  <a:lnTo>
                    <a:pt x="4024842" y="122384"/>
                  </a:lnTo>
                  <a:lnTo>
                    <a:pt x="4036679" y="122384"/>
                  </a:lnTo>
                  <a:lnTo>
                    <a:pt x="4048517" y="122384"/>
                  </a:lnTo>
                  <a:lnTo>
                    <a:pt x="4060355" y="122384"/>
                  </a:lnTo>
                  <a:lnTo>
                    <a:pt x="4072193" y="122384"/>
                  </a:lnTo>
                  <a:lnTo>
                    <a:pt x="4084031" y="122384"/>
                  </a:lnTo>
                  <a:lnTo>
                    <a:pt x="4095868" y="122384"/>
                  </a:lnTo>
                  <a:lnTo>
                    <a:pt x="4107706" y="122384"/>
                  </a:lnTo>
                  <a:lnTo>
                    <a:pt x="4119544" y="122384"/>
                  </a:lnTo>
                  <a:lnTo>
                    <a:pt x="4131382" y="122384"/>
                  </a:lnTo>
                  <a:lnTo>
                    <a:pt x="4143219" y="122384"/>
                  </a:lnTo>
                  <a:lnTo>
                    <a:pt x="4155057" y="122384"/>
                  </a:lnTo>
                  <a:lnTo>
                    <a:pt x="4166895" y="122384"/>
                  </a:lnTo>
                  <a:lnTo>
                    <a:pt x="4178733" y="122384"/>
                  </a:lnTo>
                  <a:lnTo>
                    <a:pt x="4190570" y="122384"/>
                  </a:lnTo>
                  <a:lnTo>
                    <a:pt x="4202408" y="122384"/>
                  </a:lnTo>
                  <a:lnTo>
                    <a:pt x="4214246" y="122384"/>
                  </a:lnTo>
                  <a:lnTo>
                    <a:pt x="4226084" y="122384"/>
                  </a:lnTo>
                  <a:lnTo>
                    <a:pt x="4237922" y="122384"/>
                  </a:lnTo>
                  <a:lnTo>
                    <a:pt x="4249759" y="122384"/>
                  </a:lnTo>
                  <a:lnTo>
                    <a:pt x="4261597" y="122384"/>
                  </a:lnTo>
                  <a:lnTo>
                    <a:pt x="4273435" y="122384"/>
                  </a:lnTo>
                  <a:lnTo>
                    <a:pt x="4285273" y="122384"/>
                  </a:lnTo>
                  <a:lnTo>
                    <a:pt x="4297110" y="122384"/>
                  </a:lnTo>
                  <a:lnTo>
                    <a:pt x="4308948" y="122384"/>
                  </a:lnTo>
                  <a:lnTo>
                    <a:pt x="4320786" y="122384"/>
                  </a:lnTo>
                  <a:lnTo>
                    <a:pt x="4332624" y="122384"/>
                  </a:lnTo>
                  <a:lnTo>
                    <a:pt x="4344461" y="122384"/>
                  </a:lnTo>
                  <a:lnTo>
                    <a:pt x="4356299" y="122384"/>
                  </a:lnTo>
                  <a:lnTo>
                    <a:pt x="4368137" y="122384"/>
                  </a:lnTo>
                  <a:lnTo>
                    <a:pt x="4379975" y="122384"/>
                  </a:lnTo>
                  <a:lnTo>
                    <a:pt x="4391813" y="122384"/>
                  </a:lnTo>
                  <a:lnTo>
                    <a:pt x="4403650" y="122384"/>
                  </a:lnTo>
                  <a:lnTo>
                    <a:pt x="4415488" y="122384"/>
                  </a:lnTo>
                  <a:lnTo>
                    <a:pt x="4427326" y="122384"/>
                  </a:lnTo>
                  <a:lnTo>
                    <a:pt x="4439164" y="122384"/>
                  </a:lnTo>
                  <a:lnTo>
                    <a:pt x="4451001" y="122384"/>
                  </a:lnTo>
                  <a:lnTo>
                    <a:pt x="4462839" y="122384"/>
                  </a:lnTo>
                  <a:lnTo>
                    <a:pt x="4474677" y="122384"/>
                  </a:lnTo>
                  <a:lnTo>
                    <a:pt x="4486515" y="122384"/>
                  </a:lnTo>
                  <a:lnTo>
                    <a:pt x="4498352" y="122384"/>
                  </a:lnTo>
                  <a:lnTo>
                    <a:pt x="4510190" y="122384"/>
                  </a:lnTo>
                  <a:lnTo>
                    <a:pt x="4522028" y="122384"/>
                  </a:lnTo>
                  <a:lnTo>
                    <a:pt x="4533866" y="122384"/>
                  </a:lnTo>
                  <a:lnTo>
                    <a:pt x="4545704" y="122384"/>
                  </a:lnTo>
                  <a:lnTo>
                    <a:pt x="4557541" y="122384"/>
                  </a:lnTo>
                  <a:lnTo>
                    <a:pt x="4569379" y="122384"/>
                  </a:lnTo>
                  <a:lnTo>
                    <a:pt x="4581217" y="122384"/>
                  </a:lnTo>
                  <a:lnTo>
                    <a:pt x="4593055" y="122384"/>
                  </a:lnTo>
                  <a:lnTo>
                    <a:pt x="4604892" y="122384"/>
                  </a:lnTo>
                  <a:lnTo>
                    <a:pt x="4616730" y="122384"/>
                  </a:lnTo>
                  <a:lnTo>
                    <a:pt x="4628568" y="122384"/>
                  </a:lnTo>
                  <a:lnTo>
                    <a:pt x="4640406" y="122384"/>
                  </a:lnTo>
                  <a:lnTo>
                    <a:pt x="4652244" y="122384"/>
                  </a:lnTo>
                  <a:lnTo>
                    <a:pt x="4664081" y="122384"/>
                  </a:lnTo>
                  <a:lnTo>
                    <a:pt x="4675919" y="122384"/>
                  </a:lnTo>
                  <a:lnTo>
                    <a:pt x="4687757" y="122384"/>
                  </a:lnTo>
                </a:path>
              </a:pathLst>
            </a:custGeom>
            <a:ln w="40651" cap="flat">
              <a:solidFill>
                <a:srgbClr val="E8E8E8">
                  <a:alpha val="100000"/>
                </a:srgbClr>
              </a:solidFill>
              <a:prstDash val="solid"/>
              <a:round/>
            </a:ln>
          </p:spPr>
          <p:txBody>
            <a:bodyPr/>
            <a:lstStyle/>
            <a:p/>
          </p:txBody>
        </p:sp>
        <p:sp>
          <p:nvSpPr>
            <p:cNvPr id="65" name="pl65"/>
            <p:cNvSpPr/>
            <p:nvPr/>
          </p:nvSpPr>
          <p:spPr>
            <a:xfrm>
              <a:off x="2482252" y="5189958"/>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66" name="pl66"/>
            <p:cNvSpPr/>
            <p:nvPr/>
          </p:nvSpPr>
          <p:spPr>
            <a:xfrm>
              <a:off x="2482252" y="5312384"/>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67" name="pl67"/>
            <p:cNvSpPr/>
            <p:nvPr/>
          </p:nvSpPr>
          <p:spPr>
            <a:xfrm>
              <a:off x="2482252" y="4577872"/>
              <a:ext cx="4687757" cy="122384"/>
            </a:xfrm>
            <a:custGeom>
              <a:avLst/>
              <a:pathLst>
                <a:path w="4687757" h="122384">
                  <a:moveTo>
                    <a:pt x="0" y="122343"/>
                  </a:moveTo>
                  <a:lnTo>
                    <a:pt x="11837" y="122336"/>
                  </a:lnTo>
                  <a:lnTo>
                    <a:pt x="23675" y="122327"/>
                  </a:lnTo>
                  <a:lnTo>
                    <a:pt x="35513" y="122317"/>
                  </a:lnTo>
                  <a:lnTo>
                    <a:pt x="47351" y="122306"/>
                  </a:lnTo>
                  <a:lnTo>
                    <a:pt x="59188" y="122292"/>
                  </a:lnTo>
                  <a:lnTo>
                    <a:pt x="71026" y="122276"/>
                  </a:lnTo>
                  <a:lnTo>
                    <a:pt x="82864" y="122257"/>
                  </a:lnTo>
                  <a:lnTo>
                    <a:pt x="94702" y="122234"/>
                  </a:lnTo>
                  <a:lnTo>
                    <a:pt x="106539" y="122208"/>
                  </a:lnTo>
                  <a:lnTo>
                    <a:pt x="118377" y="122177"/>
                  </a:lnTo>
                  <a:lnTo>
                    <a:pt x="130215" y="122141"/>
                  </a:lnTo>
                  <a:lnTo>
                    <a:pt x="142053" y="122099"/>
                  </a:lnTo>
                  <a:lnTo>
                    <a:pt x="153891" y="122049"/>
                  </a:lnTo>
                  <a:lnTo>
                    <a:pt x="165728" y="121991"/>
                  </a:lnTo>
                  <a:lnTo>
                    <a:pt x="177566" y="121922"/>
                  </a:lnTo>
                  <a:lnTo>
                    <a:pt x="189404" y="121841"/>
                  </a:lnTo>
                  <a:lnTo>
                    <a:pt x="201242" y="121746"/>
                  </a:lnTo>
                  <a:lnTo>
                    <a:pt x="213079" y="121635"/>
                  </a:lnTo>
                  <a:lnTo>
                    <a:pt x="224917" y="121505"/>
                  </a:lnTo>
                  <a:lnTo>
                    <a:pt x="236755" y="121352"/>
                  </a:lnTo>
                  <a:lnTo>
                    <a:pt x="248593" y="121173"/>
                  </a:lnTo>
                  <a:lnTo>
                    <a:pt x="260430" y="120963"/>
                  </a:lnTo>
                  <a:lnTo>
                    <a:pt x="272268" y="120717"/>
                  </a:lnTo>
                  <a:lnTo>
                    <a:pt x="284106" y="120429"/>
                  </a:lnTo>
                  <a:lnTo>
                    <a:pt x="295944" y="120093"/>
                  </a:lnTo>
                  <a:lnTo>
                    <a:pt x="307782" y="119700"/>
                  </a:lnTo>
                  <a:lnTo>
                    <a:pt x="319619" y="119241"/>
                  </a:lnTo>
                  <a:lnTo>
                    <a:pt x="331457" y="118706"/>
                  </a:lnTo>
                  <a:lnTo>
                    <a:pt x="343295" y="118084"/>
                  </a:lnTo>
                  <a:lnTo>
                    <a:pt x="355133" y="117361"/>
                  </a:lnTo>
                  <a:lnTo>
                    <a:pt x="366970" y="116522"/>
                  </a:lnTo>
                  <a:lnTo>
                    <a:pt x="378808" y="115551"/>
                  </a:lnTo>
                  <a:lnTo>
                    <a:pt x="390646" y="114430"/>
                  </a:lnTo>
                  <a:lnTo>
                    <a:pt x="402484" y="113140"/>
                  </a:lnTo>
                  <a:lnTo>
                    <a:pt x="414321" y="111661"/>
                  </a:lnTo>
                  <a:lnTo>
                    <a:pt x="426159" y="109971"/>
                  </a:lnTo>
                  <a:lnTo>
                    <a:pt x="437997" y="108048"/>
                  </a:lnTo>
                  <a:lnTo>
                    <a:pt x="449835" y="105873"/>
                  </a:lnTo>
                  <a:lnTo>
                    <a:pt x="461673" y="103425"/>
                  </a:lnTo>
                  <a:lnTo>
                    <a:pt x="473510" y="100689"/>
                  </a:lnTo>
                  <a:lnTo>
                    <a:pt x="485348" y="97652"/>
                  </a:lnTo>
                  <a:lnTo>
                    <a:pt x="497186" y="94309"/>
                  </a:lnTo>
                  <a:lnTo>
                    <a:pt x="509024" y="90660"/>
                  </a:lnTo>
                  <a:lnTo>
                    <a:pt x="520861" y="86717"/>
                  </a:lnTo>
                  <a:lnTo>
                    <a:pt x="532699" y="82498"/>
                  </a:lnTo>
                  <a:lnTo>
                    <a:pt x="544537" y="78037"/>
                  </a:lnTo>
                  <a:lnTo>
                    <a:pt x="556375" y="73372"/>
                  </a:lnTo>
                  <a:lnTo>
                    <a:pt x="568213" y="68555"/>
                  </a:lnTo>
                  <a:lnTo>
                    <a:pt x="580050" y="63643"/>
                  </a:lnTo>
                  <a:lnTo>
                    <a:pt x="591888" y="58699"/>
                  </a:lnTo>
                  <a:lnTo>
                    <a:pt x="603726" y="53788"/>
                  </a:lnTo>
                  <a:lnTo>
                    <a:pt x="615564" y="48970"/>
                  </a:lnTo>
                  <a:lnTo>
                    <a:pt x="627401" y="44306"/>
                  </a:lnTo>
                  <a:lnTo>
                    <a:pt x="639239" y="39844"/>
                  </a:lnTo>
                  <a:lnTo>
                    <a:pt x="651077" y="35626"/>
                  </a:lnTo>
                  <a:lnTo>
                    <a:pt x="662915" y="31682"/>
                  </a:lnTo>
                  <a:lnTo>
                    <a:pt x="674752" y="28034"/>
                  </a:lnTo>
                  <a:lnTo>
                    <a:pt x="686590" y="24690"/>
                  </a:lnTo>
                  <a:lnTo>
                    <a:pt x="698428" y="21654"/>
                  </a:lnTo>
                  <a:lnTo>
                    <a:pt x="710266" y="18917"/>
                  </a:lnTo>
                  <a:lnTo>
                    <a:pt x="722104" y="16470"/>
                  </a:lnTo>
                  <a:lnTo>
                    <a:pt x="733941" y="14294"/>
                  </a:lnTo>
                  <a:lnTo>
                    <a:pt x="745779" y="12372"/>
                  </a:lnTo>
                  <a:lnTo>
                    <a:pt x="757617" y="10682"/>
                  </a:lnTo>
                  <a:lnTo>
                    <a:pt x="769455" y="9202"/>
                  </a:lnTo>
                  <a:lnTo>
                    <a:pt x="781292" y="7912"/>
                  </a:lnTo>
                  <a:lnTo>
                    <a:pt x="793130" y="6792"/>
                  </a:lnTo>
                  <a:lnTo>
                    <a:pt x="804968" y="5821"/>
                  </a:lnTo>
                  <a:lnTo>
                    <a:pt x="816806" y="4982"/>
                  </a:lnTo>
                  <a:lnTo>
                    <a:pt x="828643" y="4258"/>
                  </a:lnTo>
                  <a:lnTo>
                    <a:pt x="840481" y="3636"/>
                  </a:lnTo>
                  <a:lnTo>
                    <a:pt x="852319" y="3101"/>
                  </a:lnTo>
                  <a:lnTo>
                    <a:pt x="864157" y="2643"/>
                  </a:lnTo>
                  <a:lnTo>
                    <a:pt x="875995" y="2250"/>
                  </a:lnTo>
                  <a:lnTo>
                    <a:pt x="887832" y="1913"/>
                  </a:lnTo>
                  <a:lnTo>
                    <a:pt x="899670" y="1625"/>
                  </a:lnTo>
                  <a:lnTo>
                    <a:pt x="911508" y="1379"/>
                  </a:lnTo>
                  <a:lnTo>
                    <a:pt x="923346" y="1170"/>
                  </a:lnTo>
                  <a:lnTo>
                    <a:pt x="935183" y="990"/>
                  </a:lnTo>
                  <a:lnTo>
                    <a:pt x="947021" y="837"/>
                  </a:lnTo>
                  <a:lnTo>
                    <a:pt x="958859" y="707"/>
                  </a:lnTo>
                  <a:lnTo>
                    <a:pt x="970697" y="596"/>
                  </a:lnTo>
                  <a:lnTo>
                    <a:pt x="982534" y="501"/>
                  </a:lnTo>
                  <a:lnTo>
                    <a:pt x="994372" y="421"/>
                  </a:lnTo>
                  <a:lnTo>
                    <a:pt x="1006210" y="352"/>
                  </a:lnTo>
                  <a:lnTo>
                    <a:pt x="1018048" y="293"/>
                  </a:lnTo>
                  <a:lnTo>
                    <a:pt x="1029886" y="243"/>
                  </a:lnTo>
                  <a:lnTo>
                    <a:pt x="1041723" y="201"/>
                  </a:lnTo>
                  <a:lnTo>
                    <a:pt x="1053561" y="165"/>
                  </a:lnTo>
                  <a:lnTo>
                    <a:pt x="1065399" y="134"/>
                  </a:lnTo>
                  <a:lnTo>
                    <a:pt x="1077237" y="108"/>
                  </a:lnTo>
                  <a:lnTo>
                    <a:pt x="1089074" y="86"/>
                  </a:lnTo>
                  <a:lnTo>
                    <a:pt x="1100912" y="67"/>
                  </a:lnTo>
                  <a:lnTo>
                    <a:pt x="1112750" y="51"/>
                  </a:lnTo>
                  <a:lnTo>
                    <a:pt x="1124588" y="37"/>
                  </a:lnTo>
                  <a:lnTo>
                    <a:pt x="1136426" y="25"/>
                  </a:lnTo>
                  <a:lnTo>
                    <a:pt x="1148263" y="15"/>
                  </a:lnTo>
                  <a:lnTo>
                    <a:pt x="1160101" y="7"/>
                  </a:lnTo>
                  <a:lnTo>
                    <a:pt x="1171939" y="0"/>
                  </a:lnTo>
                  <a:lnTo>
                    <a:pt x="1171939" y="0"/>
                  </a:lnTo>
                  <a:lnTo>
                    <a:pt x="1183777" y="7"/>
                  </a:lnTo>
                  <a:lnTo>
                    <a:pt x="1195614" y="15"/>
                  </a:lnTo>
                  <a:lnTo>
                    <a:pt x="1207452" y="25"/>
                  </a:lnTo>
                  <a:lnTo>
                    <a:pt x="1219290" y="37"/>
                  </a:lnTo>
                  <a:lnTo>
                    <a:pt x="1231128" y="51"/>
                  </a:lnTo>
                  <a:lnTo>
                    <a:pt x="1242965" y="67"/>
                  </a:lnTo>
                  <a:lnTo>
                    <a:pt x="1254803" y="86"/>
                  </a:lnTo>
                  <a:lnTo>
                    <a:pt x="1266641" y="108"/>
                  </a:lnTo>
                  <a:lnTo>
                    <a:pt x="1278479" y="134"/>
                  </a:lnTo>
                  <a:lnTo>
                    <a:pt x="1290317" y="165"/>
                  </a:lnTo>
                  <a:lnTo>
                    <a:pt x="1302154" y="201"/>
                  </a:lnTo>
                  <a:lnTo>
                    <a:pt x="1313992" y="243"/>
                  </a:lnTo>
                  <a:lnTo>
                    <a:pt x="1325830" y="293"/>
                  </a:lnTo>
                  <a:lnTo>
                    <a:pt x="1337668" y="352"/>
                  </a:lnTo>
                  <a:lnTo>
                    <a:pt x="1349505" y="421"/>
                  </a:lnTo>
                  <a:lnTo>
                    <a:pt x="1361343" y="501"/>
                  </a:lnTo>
                  <a:lnTo>
                    <a:pt x="1373181" y="596"/>
                  </a:lnTo>
                  <a:lnTo>
                    <a:pt x="1385019" y="707"/>
                  </a:lnTo>
                  <a:lnTo>
                    <a:pt x="1396856" y="837"/>
                  </a:lnTo>
                  <a:lnTo>
                    <a:pt x="1408694" y="990"/>
                  </a:lnTo>
                  <a:lnTo>
                    <a:pt x="1420532" y="1170"/>
                  </a:lnTo>
                  <a:lnTo>
                    <a:pt x="1432370" y="1379"/>
                  </a:lnTo>
                  <a:lnTo>
                    <a:pt x="1444208" y="1625"/>
                  </a:lnTo>
                  <a:lnTo>
                    <a:pt x="1456045" y="1913"/>
                  </a:lnTo>
                  <a:lnTo>
                    <a:pt x="1467883" y="2250"/>
                  </a:lnTo>
                  <a:lnTo>
                    <a:pt x="1479721" y="2643"/>
                  </a:lnTo>
                  <a:lnTo>
                    <a:pt x="1491559" y="3101"/>
                  </a:lnTo>
                  <a:lnTo>
                    <a:pt x="1503396" y="3636"/>
                  </a:lnTo>
                  <a:lnTo>
                    <a:pt x="1515234" y="4258"/>
                  </a:lnTo>
                  <a:lnTo>
                    <a:pt x="1527072" y="4982"/>
                  </a:lnTo>
                  <a:lnTo>
                    <a:pt x="1538910" y="5821"/>
                  </a:lnTo>
                  <a:lnTo>
                    <a:pt x="1550748" y="6792"/>
                  </a:lnTo>
                  <a:lnTo>
                    <a:pt x="1562585" y="7912"/>
                  </a:lnTo>
                  <a:lnTo>
                    <a:pt x="1574423" y="9202"/>
                  </a:lnTo>
                  <a:lnTo>
                    <a:pt x="1586261" y="10682"/>
                  </a:lnTo>
                  <a:lnTo>
                    <a:pt x="1598099" y="12372"/>
                  </a:lnTo>
                  <a:lnTo>
                    <a:pt x="1609936" y="14294"/>
                  </a:lnTo>
                  <a:lnTo>
                    <a:pt x="1621774" y="16470"/>
                  </a:lnTo>
                  <a:lnTo>
                    <a:pt x="1633612" y="18917"/>
                  </a:lnTo>
                  <a:lnTo>
                    <a:pt x="1645450" y="21654"/>
                  </a:lnTo>
                  <a:lnTo>
                    <a:pt x="1657287" y="24690"/>
                  </a:lnTo>
                  <a:lnTo>
                    <a:pt x="1669125" y="28034"/>
                  </a:lnTo>
                  <a:lnTo>
                    <a:pt x="1680963" y="31682"/>
                  </a:lnTo>
                  <a:lnTo>
                    <a:pt x="1692801" y="35626"/>
                  </a:lnTo>
                  <a:lnTo>
                    <a:pt x="1704639" y="39844"/>
                  </a:lnTo>
                  <a:lnTo>
                    <a:pt x="1716476" y="44306"/>
                  </a:lnTo>
                  <a:lnTo>
                    <a:pt x="1728314" y="48970"/>
                  </a:lnTo>
                  <a:lnTo>
                    <a:pt x="1740152" y="53788"/>
                  </a:lnTo>
                  <a:lnTo>
                    <a:pt x="1751990" y="58699"/>
                  </a:lnTo>
                  <a:lnTo>
                    <a:pt x="1763827" y="63643"/>
                  </a:lnTo>
                  <a:lnTo>
                    <a:pt x="1775665" y="68555"/>
                  </a:lnTo>
                  <a:lnTo>
                    <a:pt x="1787503" y="73372"/>
                  </a:lnTo>
                  <a:lnTo>
                    <a:pt x="1799341" y="78037"/>
                  </a:lnTo>
                  <a:lnTo>
                    <a:pt x="1811178" y="82498"/>
                  </a:lnTo>
                  <a:lnTo>
                    <a:pt x="1823016" y="86717"/>
                  </a:lnTo>
                  <a:lnTo>
                    <a:pt x="1834854" y="90660"/>
                  </a:lnTo>
                  <a:lnTo>
                    <a:pt x="1846692" y="94309"/>
                  </a:lnTo>
                  <a:lnTo>
                    <a:pt x="1858530" y="97652"/>
                  </a:lnTo>
                  <a:lnTo>
                    <a:pt x="1870367" y="100689"/>
                  </a:lnTo>
                  <a:lnTo>
                    <a:pt x="1882205" y="103425"/>
                  </a:lnTo>
                  <a:lnTo>
                    <a:pt x="1894043" y="105873"/>
                  </a:lnTo>
                  <a:lnTo>
                    <a:pt x="1905881" y="108048"/>
                  </a:lnTo>
                  <a:lnTo>
                    <a:pt x="1917718" y="109971"/>
                  </a:lnTo>
                  <a:lnTo>
                    <a:pt x="1929556" y="111661"/>
                  </a:lnTo>
                  <a:lnTo>
                    <a:pt x="1941394" y="113140"/>
                  </a:lnTo>
                  <a:lnTo>
                    <a:pt x="1953232" y="114430"/>
                  </a:lnTo>
                  <a:lnTo>
                    <a:pt x="1965069" y="115551"/>
                  </a:lnTo>
                  <a:lnTo>
                    <a:pt x="1976907" y="116522"/>
                  </a:lnTo>
                  <a:lnTo>
                    <a:pt x="1988745" y="117361"/>
                  </a:lnTo>
                  <a:lnTo>
                    <a:pt x="2000583" y="118084"/>
                  </a:lnTo>
                  <a:lnTo>
                    <a:pt x="2012421" y="118706"/>
                  </a:lnTo>
                  <a:lnTo>
                    <a:pt x="2024258" y="119241"/>
                  </a:lnTo>
                  <a:lnTo>
                    <a:pt x="2036096" y="119700"/>
                  </a:lnTo>
                  <a:lnTo>
                    <a:pt x="2047934" y="120093"/>
                  </a:lnTo>
                  <a:lnTo>
                    <a:pt x="2059772" y="120429"/>
                  </a:lnTo>
                  <a:lnTo>
                    <a:pt x="2071609" y="120717"/>
                  </a:lnTo>
                  <a:lnTo>
                    <a:pt x="2083447" y="120963"/>
                  </a:lnTo>
                  <a:lnTo>
                    <a:pt x="2095285" y="121173"/>
                  </a:lnTo>
                  <a:lnTo>
                    <a:pt x="2107123" y="121352"/>
                  </a:lnTo>
                  <a:lnTo>
                    <a:pt x="2118961" y="121505"/>
                  </a:lnTo>
                  <a:lnTo>
                    <a:pt x="2130798" y="121635"/>
                  </a:lnTo>
                  <a:lnTo>
                    <a:pt x="2142636" y="121746"/>
                  </a:lnTo>
                  <a:lnTo>
                    <a:pt x="2154474" y="121841"/>
                  </a:lnTo>
                  <a:lnTo>
                    <a:pt x="2166312" y="121922"/>
                  </a:lnTo>
                  <a:lnTo>
                    <a:pt x="2178149" y="121991"/>
                  </a:lnTo>
                  <a:lnTo>
                    <a:pt x="2189987" y="122049"/>
                  </a:lnTo>
                  <a:lnTo>
                    <a:pt x="2201825" y="122099"/>
                  </a:lnTo>
                  <a:lnTo>
                    <a:pt x="2213663" y="122141"/>
                  </a:lnTo>
                  <a:lnTo>
                    <a:pt x="2225500" y="122177"/>
                  </a:lnTo>
                  <a:lnTo>
                    <a:pt x="2237338" y="122208"/>
                  </a:lnTo>
                  <a:lnTo>
                    <a:pt x="2249176" y="122234"/>
                  </a:lnTo>
                  <a:lnTo>
                    <a:pt x="2261014" y="122257"/>
                  </a:lnTo>
                  <a:lnTo>
                    <a:pt x="2272852" y="122276"/>
                  </a:lnTo>
                  <a:lnTo>
                    <a:pt x="2284689" y="122292"/>
                  </a:lnTo>
                  <a:lnTo>
                    <a:pt x="2296527" y="122306"/>
                  </a:lnTo>
                  <a:lnTo>
                    <a:pt x="2308365" y="122317"/>
                  </a:lnTo>
                  <a:lnTo>
                    <a:pt x="2320203" y="122327"/>
                  </a:lnTo>
                  <a:lnTo>
                    <a:pt x="2332040" y="122336"/>
                  </a:lnTo>
                  <a:lnTo>
                    <a:pt x="2343878" y="122343"/>
                  </a:lnTo>
                  <a:lnTo>
                    <a:pt x="2343878" y="122384"/>
                  </a:lnTo>
                  <a:lnTo>
                    <a:pt x="2355716" y="122384"/>
                  </a:lnTo>
                  <a:lnTo>
                    <a:pt x="2367554" y="122384"/>
                  </a:lnTo>
                  <a:lnTo>
                    <a:pt x="2379391" y="122384"/>
                  </a:lnTo>
                  <a:lnTo>
                    <a:pt x="2391229" y="122384"/>
                  </a:lnTo>
                  <a:lnTo>
                    <a:pt x="2403067" y="122384"/>
                  </a:lnTo>
                  <a:lnTo>
                    <a:pt x="2414905" y="122384"/>
                  </a:lnTo>
                  <a:lnTo>
                    <a:pt x="2426743" y="122384"/>
                  </a:lnTo>
                  <a:lnTo>
                    <a:pt x="2438580" y="122384"/>
                  </a:lnTo>
                  <a:lnTo>
                    <a:pt x="2450418" y="122384"/>
                  </a:lnTo>
                  <a:lnTo>
                    <a:pt x="2462256" y="122384"/>
                  </a:lnTo>
                  <a:lnTo>
                    <a:pt x="2474094" y="122384"/>
                  </a:lnTo>
                  <a:lnTo>
                    <a:pt x="2485931" y="122384"/>
                  </a:lnTo>
                  <a:lnTo>
                    <a:pt x="2497769" y="122384"/>
                  </a:lnTo>
                  <a:lnTo>
                    <a:pt x="2509607" y="122384"/>
                  </a:lnTo>
                  <a:lnTo>
                    <a:pt x="2521445" y="122384"/>
                  </a:lnTo>
                  <a:lnTo>
                    <a:pt x="2533283" y="122384"/>
                  </a:lnTo>
                  <a:lnTo>
                    <a:pt x="2545120" y="122384"/>
                  </a:lnTo>
                  <a:lnTo>
                    <a:pt x="2556958" y="122384"/>
                  </a:lnTo>
                  <a:lnTo>
                    <a:pt x="2568796" y="122384"/>
                  </a:lnTo>
                  <a:lnTo>
                    <a:pt x="2580634" y="122384"/>
                  </a:lnTo>
                  <a:lnTo>
                    <a:pt x="2592471" y="122384"/>
                  </a:lnTo>
                  <a:lnTo>
                    <a:pt x="2604309" y="122384"/>
                  </a:lnTo>
                  <a:lnTo>
                    <a:pt x="2616147" y="122384"/>
                  </a:lnTo>
                  <a:lnTo>
                    <a:pt x="2627985" y="122384"/>
                  </a:lnTo>
                  <a:lnTo>
                    <a:pt x="2639822" y="122384"/>
                  </a:lnTo>
                  <a:lnTo>
                    <a:pt x="2651660" y="122384"/>
                  </a:lnTo>
                  <a:lnTo>
                    <a:pt x="2663498" y="122384"/>
                  </a:lnTo>
                  <a:lnTo>
                    <a:pt x="2675336" y="122384"/>
                  </a:lnTo>
                  <a:lnTo>
                    <a:pt x="2687174" y="122384"/>
                  </a:lnTo>
                  <a:lnTo>
                    <a:pt x="2699011" y="122384"/>
                  </a:lnTo>
                  <a:lnTo>
                    <a:pt x="2710849" y="122384"/>
                  </a:lnTo>
                  <a:lnTo>
                    <a:pt x="2722687" y="122384"/>
                  </a:lnTo>
                  <a:lnTo>
                    <a:pt x="2734525" y="122384"/>
                  </a:lnTo>
                  <a:lnTo>
                    <a:pt x="2746362" y="122384"/>
                  </a:lnTo>
                  <a:lnTo>
                    <a:pt x="2758200" y="122384"/>
                  </a:lnTo>
                  <a:lnTo>
                    <a:pt x="2770038" y="122384"/>
                  </a:lnTo>
                  <a:lnTo>
                    <a:pt x="2781876" y="122384"/>
                  </a:lnTo>
                  <a:lnTo>
                    <a:pt x="2793713" y="122384"/>
                  </a:lnTo>
                  <a:lnTo>
                    <a:pt x="2805551" y="122384"/>
                  </a:lnTo>
                  <a:lnTo>
                    <a:pt x="2817389" y="122384"/>
                  </a:lnTo>
                  <a:lnTo>
                    <a:pt x="2829227" y="122384"/>
                  </a:lnTo>
                  <a:lnTo>
                    <a:pt x="2841065" y="122384"/>
                  </a:lnTo>
                  <a:lnTo>
                    <a:pt x="2852902" y="122384"/>
                  </a:lnTo>
                  <a:lnTo>
                    <a:pt x="2864740" y="122384"/>
                  </a:lnTo>
                  <a:lnTo>
                    <a:pt x="2876578" y="122384"/>
                  </a:lnTo>
                  <a:lnTo>
                    <a:pt x="2888416" y="122384"/>
                  </a:lnTo>
                  <a:lnTo>
                    <a:pt x="2900253" y="122384"/>
                  </a:lnTo>
                  <a:lnTo>
                    <a:pt x="2912091" y="122384"/>
                  </a:lnTo>
                  <a:lnTo>
                    <a:pt x="2923929" y="122384"/>
                  </a:lnTo>
                  <a:lnTo>
                    <a:pt x="2935767" y="122384"/>
                  </a:lnTo>
                  <a:lnTo>
                    <a:pt x="2947604" y="122384"/>
                  </a:lnTo>
                  <a:lnTo>
                    <a:pt x="2959442" y="122384"/>
                  </a:lnTo>
                  <a:lnTo>
                    <a:pt x="2971280" y="122384"/>
                  </a:lnTo>
                  <a:lnTo>
                    <a:pt x="2983118" y="122384"/>
                  </a:lnTo>
                  <a:lnTo>
                    <a:pt x="2994956" y="122384"/>
                  </a:lnTo>
                  <a:lnTo>
                    <a:pt x="3006793" y="122384"/>
                  </a:lnTo>
                  <a:lnTo>
                    <a:pt x="3018631" y="122384"/>
                  </a:lnTo>
                  <a:lnTo>
                    <a:pt x="3030469" y="122384"/>
                  </a:lnTo>
                  <a:lnTo>
                    <a:pt x="3042307" y="122384"/>
                  </a:lnTo>
                  <a:lnTo>
                    <a:pt x="3054144" y="122384"/>
                  </a:lnTo>
                  <a:lnTo>
                    <a:pt x="3065982" y="122384"/>
                  </a:lnTo>
                  <a:lnTo>
                    <a:pt x="3077820" y="122384"/>
                  </a:lnTo>
                  <a:lnTo>
                    <a:pt x="3089658" y="122384"/>
                  </a:lnTo>
                  <a:lnTo>
                    <a:pt x="3101496" y="122384"/>
                  </a:lnTo>
                  <a:lnTo>
                    <a:pt x="3113333" y="122384"/>
                  </a:lnTo>
                  <a:lnTo>
                    <a:pt x="3125171" y="122384"/>
                  </a:lnTo>
                  <a:lnTo>
                    <a:pt x="3137009" y="122384"/>
                  </a:lnTo>
                  <a:lnTo>
                    <a:pt x="3148847" y="122384"/>
                  </a:lnTo>
                  <a:lnTo>
                    <a:pt x="3160684" y="122384"/>
                  </a:lnTo>
                  <a:lnTo>
                    <a:pt x="3172522" y="122384"/>
                  </a:lnTo>
                  <a:lnTo>
                    <a:pt x="3184360" y="122384"/>
                  </a:lnTo>
                  <a:lnTo>
                    <a:pt x="3196198" y="122384"/>
                  </a:lnTo>
                  <a:lnTo>
                    <a:pt x="3208035" y="122384"/>
                  </a:lnTo>
                  <a:lnTo>
                    <a:pt x="3219873" y="122384"/>
                  </a:lnTo>
                  <a:lnTo>
                    <a:pt x="3231711" y="122384"/>
                  </a:lnTo>
                  <a:lnTo>
                    <a:pt x="3243549" y="122384"/>
                  </a:lnTo>
                  <a:lnTo>
                    <a:pt x="3255387" y="122384"/>
                  </a:lnTo>
                  <a:lnTo>
                    <a:pt x="3267224" y="122384"/>
                  </a:lnTo>
                  <a:lnTo>
                    <a:pt x="3279062" y="122384"/>
                  </a:lnTo>
                  <a:lnTo>
                    <a:pt x="3290900" y="122384"/>
                  </a:lnTo>
                  <a:lnTo>
                    <a:pt x="3302738" y="122384"/>
                  </a:lnTo>
                  <a:lnTo>
                    <a:pt x="3314575" y="122384"/>
                  </a:lnTo>
                  <a:lnTo>
                    <a:pt x="3326413" y="122384"/>
                  </a:lnTo>
                  <a:lnTo>
                    <a:pt x="3338251" y="122384"/>
                  </a:lnTo>
                  <a:lnTo>
                    <a:pt x="3350089" y="122384"/>
                  </a:lnTo>
                  <a:lnTo>
                    <a:pt x="3361926" y="122384"/>
                  </a:lnTo>
                  <a:lnTo>
                    <a:pt x="3373764" y="122384"/>
                  </a:lnTo>
                  <a:lnTo>
                    <a:pt x="3385602" y="122384"/>
                  </a:lnTo>
                  <a:lnTo>
                    <a:pt x="3397440" y="122384"/>
                  </a:lnTo>
                  <a:lnTo>
                    <a:pt x="3409278" y="122384"/>
                  </a:lnTo>
                  <a:lnTo>
                    <a:pt x="3421115" y="122384"/>
                  </a:lnTo>
                  <a:lnTo>
                    <a:pt x="3432953" y="122384"/>
                  </a:lnTo>
                  <a:lnTo>
                    <a:pt x="3444791" y="122384"/>
                  </a:lnTo>
                  <a:lnTo>
                    <a:pt x="3456629" y="122384"/>
                  </a:lnTo>
                  <a:lnTo>
                    <a:pt x="3468466" y="122384"/>
                  </a:lnTo>
                  <a:lnTo>
                    <a:pt x="3480304" y="122384"/>
                  </a:lnTo>
                  <a:lnTo>
                    <a:pt x="3492142" y="122384"/>
                  </a:lnTo>
                  <a:lnTo>
                    <a:pt x="3503980" y="122384"/>
                  </a:lnTo>
                  <a:lnTo>
                    <a:pt x="3515818" y="122384"/>
                  </a:lnTo>
                  <a:lnTo>
                    <a:pt x="3515818" y="122384"/>
                  </a:lnTo>
                  <a:lnTo>
                    <a:pt x="3527655" y="122384"/>
                  </a:lnTo>
                  <a:lnTo>
                    <a:pt x="3539493" y="122384"/>
                  </a:lnTo>
                  <a:lnTo>
                    <a:pt x="3551331" y="122384"/>
                  </a:lnTo>
                  <a:lnTo>
                    <a:pt x="3563169" y="122384"/>
                  </a:lnTo>
                  <a:lnTo>
                    <a:pt x="3575006" y="122384"/>
                  </a:lnTo>
                  <a:lnTo>
                    <a:pt x="3586844" y="122384"/>
                  </a:lnTo>
                  <a:lnTo>
                    <a:pt x="3598682" y="122384"/>
                  </a:lnTo>
                  <a:lnTo>
                    <a:pt x="3610520" y="122384"/>
                  </a:lnTo>
                  <a:lnTo>
                    <a:pt x="3622357" y="122384"/>
                  </a:lnTo>
                  <a:lnTo>
                    <a:pt x="3634195" y="122384"/>
                  </a:lnTo>
                  <a:lnTo>
                    <a:pt x="3646033" y="122384"/>
                  </a:lnTo>
                  <a:lnTo>
                    <a:pt x="3657871" y="122384"/>
                  </a:lnTo>
                  <a:lnTo>
                    <a:pt x="3669709" y="122384"/>
                  </a:lnTo>
                  <a:lnTo>
                    <a:pt x="3681546" y="122384"/>
                  </a:lnTo>
                  <a:lnTo>
                    <a:pt x="3693384" y="122384"/>
                  </a:lnTo>
                  <a:lnTo>
                    <a:pt x="3705222" y="122384"/>
                  </a:lnTo>
                  <a:lnTo>
                    <a:pt x="3717060" y="122384"/>
                  </a:lnTo>
                  <a:lnTo>
                    <a:pt x="3728897" y="122384"/>
                  </a:lnTo>
                  <a:lnTo>
                    <a:pt x="3740735" y="122384"/>
                  </a:lnTo>
                  <a:lnTo>
                    <a:pt x="3752573" y="122384"/>
                  </a:lnTo>
                  <a:lnTo>
                    <a:pt x="3764411" y="122384"/>
                  </a:lnTo>
                  <a:lnTo>
                    <a:pt x="3776248" y="122384"/>
                  </a:lnTo>
                  <a:lnTo>
                    <a:pt x="3788086" y="122384"/>
                  </a:lnTo>
                  <a:lnTo>
                    <a:pt x="3799924" y="122384"/>
                  </a:lnTo>
                  <a:lnTo>
                    <a:pt x="3811762" y="122384"/>
                  </a:lnTo>
                  <a:lnTo>
                    <a:pt x="3823600" y="122384"/>
                  </a:lnTo>
                  <a:lnTo>
                    <a:pt x="3835437" y="122384"/>
                  </a:lnTo>
                  <a:lnTo>
                    <a:pt x="3847275" y="122384"/>
                  </a:lnTo>
                  <a:lnTo>
                    <a:pt x="3859113" y="122384"/>
                  </a:lnTo>
                  <a:lnTo>
                    <a:pt x="3870951" y="122384"/>
                  </a:lnTo>
                  <a:lnTo>
                    <a:pt x="3882788" y="122384"/>
                  </a:lnTo>
                  <a:lnTo>
                    <a:pt x="3894626" y="122384"/>
                  </a:lnTo>
                  <a:lnTo>
                    <a:pt x="3906464" y="122384"/>
                  </a:lnTo>
                  <a:lnTo>
                    <a:pt x="3918302" y="122384"/>
                  </a:lnTo>
                  <a:lnTo>
                    <a:pt x="3930139" y="122384"/>
                  </a:lnTo>
                  <a:lnTo>
                    <a:pt x="3941977" y="122384"/>
                  </a:lnTo>
                  <a:lnTo>
                    <a:pt x="3953815" y="122384"/>
                  </a:lnTo>
                  <a:lnTo>
                    <a:pt x="3965653" y="122384"/>
                  </a:lnTo>
                  <a:lnTo>
                    <a:pt x="3977491" y="122384"/>
                  </a:lnTo>
                  <a:lnTo>
                    <a:pt x="3989328" y="122384"/>
                  </a:lnTo>
                  <a:lnTo>
                    <a:pt x="4001166" y="122384"/>
                  </a:lnTo>
                  <a:lnTo>
                    <a:pt x="4013004" y="122384"/>
                  </a:lnTo>
                  <a:lnTo>
                    <a:pt x="4024842" y="122384"/>
                  </a:lnTo>
                  <a:lnTo>
                    <a:pt x="4036679" y="122384"/>
                  </a:lnTo>
                  <a:lnTo>
                    <a:pt x="4048517" y="122384"/>
                  </a:lnTo>
                  <a:lnTo>
                    <a:pt x="4060355" y="122384"/>
                  </a:lnTo>
                  <a:lnTo>
                    <a:pt x="4072193" y="122384"/>
                  </a:lnTo>
                  <a:lnTo>
                    <a:pt x="4084031" y="122384"/>
                  </a:lnTo>
                  <a:lnTo>
                    <a:pt x="4095868" y="122384"/>
                  </a:lnTo>
                  <a:lnTo>
                    <a:pt x="4107706" y="122384"/>
                  </a:lnTo>
                  <a:lnTo>
                    <a:pt x="4119544" y="122384"/>
                  </a:lnTo>
                  <a:lnTo>
                    <a:pt x="4131382" y="122384"/>
                  </a:lnTo>
                  <a:lnTo>
                    <a:pt x="4143219" y="122384"/>
                  </a:lnTo>
                  <a:lnTo>
                    <a:pt x="4155057" y="122384"/>
                  </a:lnTo>
                  <a:lnTo>
                    <a:pt x="4166895" y="122384"/>
                  </a:lnTo>
                  <a:lnTo>
                    <a:pt x="4178733" y="122384"/>
                  </a:lnTo>
                  <a:lnTo>
                    <a:pt x="4190570" y="122384"/>
                  </a:lnTo>
                  <a:lnTo>
                    <a:pt x="4202408" y="122384"/>
                  </a:lnTo>
                  <a:lnTo>
                    <a:pt x="4214246" y="122384"/>
                  </a:lnTo>
                  <a:lnTo>
                    <a:pt x="4226084" y="122384"/>
                  </a:lnTo>
                  <a:lnTo>
                    <a:pt x="4237922" y="122384"/>
                  </a:lnTo>
                  <a:lnTo>
                    <a:pt x="4249759" y="122384"/>
                  </a:lnTo>
                  <a:lnTo>
                    <a:pt x="4261597" y="122384"/>
                  </a:lnTo>
                  <a:lnTo>
                    <a:pt x="4273435" y="122384"/>
                  </a:lnTo>
                  <a:lnTo>
                    <a:pt x="4285273" y="122384"/>
                  </a:lnTo>
                  <a:lnTo>
                    <a:pt x="4297110" y="122384"/>
                  </a:lnTo>
                  <a:lnTo>
                    <a:pt x="4308948" y="122384"/>
                  </a:lnTo>
                  <a:lnTo>
                    <a:pt x="4320786" y="122384"/>
                  </a:lnTo>
                  <a:lnTo>
                    <a:pt x="4332624" y="122384"/>
                  </a:lnTo>
                  <a:lnTo>
                    <a:pt x="4344461" y="122384"/>
                  </a:lnTo>
                  <a:lnTo>
                    <a:pt x="4356299" y="122384"/>
                  </a:lnTo>
                  <a:lnTo>
                    <a:pt x="4368137" y="122384"/>
                  </a:lnTo>
                  <a:lnTo>
                    <a:pt x="4379975" y="122384"/>
                  </a:lnTo>
                  <a:lnTo>
                    <a:pt x="4391813" y="122384"/>
                  </a:lnTo>
                  <a:lnTo>
                    <a:pt x="4403650" y="122384"/>
                  </a:lnTo>
                  <a:lnTo>
                    <a:pt x="4415488" y="122384"/>
                  </a:lnTo>
                  <a:lnTo>
                    <a:pt x="4427326" y="122384"/>
                  </a:lnTo>
                  <a:lnTo>
                    <a:pt x="4439164" y="122384"/>
                  </a:lnTo>
                  <a:lnTo>
                    <a:pt x="4451001" y="122384"/>
                  </a:lnTo>
                  <a:lnTo>
                    <a:pt x="4462839" y="122384"/>
                  </a:lnTo>
                  <a:lnTo>
                    <a:pt x="4474677" y="122384"/>
                  </a:lnTo>
                  <a:lnTo>
                    <a:pt x="4486515" y="122384"/>
                  </a:lnTo>
                  <a:lnTo>
                    <a:pt x="4498352" y="122384"/>
                  </a:lnTo>
                  <a:lnTo>
                    <a:pt x="4510190" y="122384"/>
                  </a:lnTo>
                  <a:lnTo>
                    <a:pt x="4522028" y="122384"/>
                  </a:lnTo>
                  <a:lnTo>
                    <a:pt x="4533866" y="122384"/>
                  </a:lnTo>
                  <a:lnTo>
                    <a:pt x="4545704" y="122384"/>
                  </a:lnTo>
                  <a:lnTo>
                    <a:pt x="4557541" y="122384"/>
                  </a:lnTo>
                  <a:lnTo>
                    <a:pt x="4569379" y="122384"/>
                  </a:lnTo>
                  <a:lnTo>
                    <a:pt x="4581217" y="122384"/>
                  </a:lnTo>
                  <a:lnTo>
                    <a:pt x="4593055" y="122384"/>
                  </a:lnTo>
                  <a:lnTo>
                    <a:pt x="4604892" y="122384"/>
                  </a:lnTo>
                  <a:lnTo>
                    <a:pt x="4616730" y="122384"/>
                  </a:lnTo>
                  <a:lnTo>
                    <a:pt x="4628568" y="122384"/>
                  </a:lnTo>
                  <a:lnTo>
                    <a:pt x="4640406" y="122384"/>
                  </a:lnTo>
                  <a:lnTo>
                    <a:pt x="4652244" y="122384"/>
                  </a:lnTo>
                  <a:lnTo>
                    <a:pt x="4664081" y="122384"/>
                  </a:lnTo>
                  <a:lnTo>
                    <a:pt x="4675919" y="122384"/>
                  </a:lnTo>
                  <a:lnTo>
                    <a:pt x="4687757" y="122384"/>
                  </a:lnTo>
                </a:path>
              </a:pathLst>
            </a:custGeom>
            <a:ln w="40651" cap="flat">
              <a:solidFill>
                <a:srgbClr val="E8E8E8">
                  <a:alpha val="100000"/>
                </a:srgbClr>
              </a:solidFill>
              <a:prstDash val="solid"/>
              <a:round/>
            </a:ln>
          </p:spPr>
          <p:txBody>
            <a:bodyPr/>
            <a:lstStyle/>
            <a:p/>
          </p:txBody>
        </p:sp>
        <p:sp>
          <p:nvSpPr>
            <p:cNvPr id="68" name="pl68"/>
            <p:cNvSpPr/>
            <p:nvPr/>
          </p:nvSpPr>
          <p:spPr>
            <a:xfrm>
              <a:off x="2482252" y="5802086"/>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69" name="pl69"/>
            <p:cNvSpPr/>
            <p:nvPr/>
          </p:nvSpPr>
          <p:spPr>
            <a:xfrm>
              <a:off x="2482252" y="1762087"/>
              <a:ext cx="4687757" cy="122343"/>
            </a:xfrm>
            <a:custGeom>
              <a:avLst/>
              <a:pathLst>
                <a:path w="4687757" h="122343">
                  <a:moveTo>
                    <a:pt x="0" y="122343"/>
                  </a:moveTo>
                  <a:lnTo>
                    <a:pt x="11837" y="122336"/>
                  </a:lnTo>
                  <a:lnTo>
                    <a:pt x="23675" y="122327"/>
                  </a:lnTo>
                  <a:lnTo>
                    <a:pt x="35513" y="122317"/>
                  </a:lnTo>
                  <a:lnTo>
                    <a:pt x="47351" y="122306"/>
                  </a:lnTo>
                  <a:lnTo>
                    <a:pt x="59188" y="122292"/>
                  </a:lnTo>
                  <a:lnTo>
                    <a:pt x="71026" y="122276"/>
                  </a:lnTo>
                  <a:lnTo>
                    <a:pt x="82864" y="122257"/>
                  </a:lnTo>
                  <a:lnTo>
                    <a:pt x="94702" y="122234"/>
                  </a:lnTo>
                  <a:lnTo>
                    <a:pt x="106539" y="122208"/>
                  </a:lnTo>
                  <a:lnTo>
                    <a:pt x="118377" y="122177"/>
                  </a:lnTo>
                  <a:lnTo>
                    <a:pt x="130215" y="122141"/>
                  </a:lnTo>
                  <a:lnTo>
                    <a:pt x="142053" y="122099"/>
                  </a:lnTo>
                  <a:lnTo>
                    <a:pt x="153891" y="122049"/>
                  </a:lnTo>
                  <a:lnTo>
                    <a:pt x="165728" y="121991"/>
                  </a:lnTo>
                  <a:lnTo>
                    <a:pt x="177566" y="121922"/>
                  </a:lnTo>
                  <a:lnTo>
                    <a:pt x="189404" y="121841"/>
                  </a:lnTo>
                  <a:lnTo>
                    <a:pt x="201242" y="121746"/>
                  </a:lnTo>
                  <a:lnTo>
                    <a:pt x="213079" y="121635"/>
                  </a:lnTo>
                  <a:lnTo>
                    <a:pt x="224917" y="121505"/>
                  </a:lnTo>
                  <a:lnTo>
                    <a:pt x="236755" y="121352"/>
                  </a:lnTo>
                  <a:lnTo>
                    <a:pt x="248593" y="121173"/>
                  </a:lnTo>
                  <a:lnTo>
                    <a:pt x="260430" y="120963"/>
                  </a:lnTo>
                  <a:lnTo>
                    <a:pt x="272268" y="120717"/>
                  </a:lnTo>
                  <a:lnTo>
                    <a:pt x="284106" y="120429"/>
                  </a:lnTo>
                  <a:lnTo>
                    <a:pt x="295944" y="120093"/>
                  </a:lnTo>
                  <a:lnTo>
                    <a:pt x="307782" y="119700"/>
                  </a:lnTo>
                  <a:lnTo>
                    <a:pt x="319619" y="119241"/>
                  </a:lnTo>
                  <a:lnTo>
                    <a:pt x="331457" y="118706"/>
                  </a:lnTo>
                  <a:lnTo>
                    <a:pt x="343295" y="118084"/>
                  </a:lnTo>
                  <a:lnTo>
                    <a:pt x="355133" y="117361"/>
                  </a:lnTo>
                  <a:lnTo>
                    <a:pt x="366970" y="116522"/>
                  </a:lnTo>
                  <a:lnTo>
                    <a:pt x="378808" y="115551"/>
                  </a:lnTo>
                  <a:lnTo>
                    <a:pt x="390646" y="114430"/>
                  </a:lnTo>
                  <a:lnTo>
                    <a:pt x="402484" y="113140"/>
                  </a:lnTo>
                  <a:lnTo>
                    <a:pt x="414321" y="111661"/>
                  </a:lnTo>
                  <a:lnTo>
                    <a:pt x="426159" y="109971"/>
                  </a:lnTo>
                  <a:lnTo>
                    <a:pt x="437997" y="108048"/>
                  </a:lnTo>
                  <a:lnTo>
                    <a:pt x="449835" y="105873"/>
                  </a:lnTo>
                  <a:lnTo>
                    <a:pt x="461673" y="103425"/>
                  </a:lnTo>
                  <a:lnTo>
                    <a:pt x="473510" y="100689"/>
                  </a:lnTo>
                  <a:lnTo>
                    <a:pt x="485348" y="97652"/>
                  </a:lnTo>
                  <a:lnTo>
                    <a:pt x="497186" y="94309"/>
                  </a:lnTo>
                  <a:lnTo>
                    <a:pt x="509024" y="90660"/>
                  </a:lnTo>
                  <a:lnTo>
                    <a:pt x="520861" y="86717"/>
                  </a:lnTo>
                  <a:lnTo>
                    <a:pt x="532699" y="82498"/>
                  </a:lnTo>
                  <a:lnTo>
                    <a:pt x="544537" y="78037"/>
                  </a:lnTo>
                  <a:lnTo>
                    <a:pt x="556375" y="73372"/>
                  </a:lnTo>
                  <a:lnTo>
                    <a:pt x="568213" y="68555"/>
                  </a:lnTo>
                  <a:lnTo>
                    <a:pt x="580050" y="63643"/>
                  </a:lnTo>
                  <a:lnTo>
                    <a:pt x="591888" y="58699"/>
                  </a:lnTo>
                  <a:lnTo>
                    <a:pt x="603726" y="53788"/>
                  </a:lnTo>
                  <a:lnTo>
                    <a:pt x="615564" y="48970"/>
                  </a:lnTo>
                  <a:lnTo>
                    <a:pt x="627401" y="44306"/>
                  </a:lnTo>
                  <a:lnTo>
                    <a:pt x="639239" y="39844"/>
                  </a:lnTo>
                  <a:lnTo>
                    <a:pt x="651077" y="35626"/>
                  </a:lnTo>
                  <a:lnTo>
                    <a:pt x="662915" y="31682"/>
                  </a:lnTo>
                  <a:lnTo>
                    <a:pt x="674752" y="28034"/>
                  </a:lnTo>
                  <a:lnTo>
                    <a:pt x="686590" y="24690"/>
                  </a:lnTo>
                  <a:lnTo>
                    <a:pt x="698428" y="21654"/>
                  </a:lnTo>
                  <a:lnTo>
                    <a:pt x="710266" y="18917"/>
                  </a:lnTo>
                  <a:lnTo>
                    <a:pt x="722104" y="16470"/>
                  </a:lnTo>
                  <a:lnTo>
                    <a:pt x="733941" y="14294"/>
                  </a:lnTo>
                  <a:lnTo>
                    <a:pt x="745779" y="12372"/>
                  </a:lnTo>
                  <a:lnTo>
                    <a:pt x="757617" y="10682"/>
                  </a:lnTo>
                  <a:lnTo>
                    <a:pt x="769455" y="9202"/>
                  </a:lnTo>
                  <a:lnTo>
                    <a:pt x="781292" y="7912"/>
                  </a:lnTo>
                  <a:lnTo>
                    <a:pt x="793130" y="6792"/>
                  </a:lnTo>
                  <a:lnTo>
                    <a:pt x="804968" y="5821"/>
                  </a:lnTo>
                  <a:lnTo>
                    <a:pt x="816806" y="4982"/>
                  </a:lnTo>
                  <a:lnTo>
                    <a:pt x="828643" y="4258"/>
                  </a:lnTo>
                  <a:lnTo>
                    <a:pt x="840481" y="3636"/>
                  </a:lnTo>
                  <a:lnTo>
                    <a:pt x="852319" y="3101"/>
                  </a:lnTo>
                  <a:lnTo>
                    <a:pt x="864157" y="2643"/>
                  </a:lnTo>
                  <a:lnTo>
                    <a:pt x="875995" y="2250"/>
                  </a:lnTo>
                  <a:lnTo>
                    <a:pt x="887832" y="1913"/>
                  </a:lnTo>
                  <a:lnTo>
                    <a:pt x="899670" y="1625"/>
                  </a:lnTo>
                  <a:lnTo>
                    <a:pt x="911508" y="1379"/>
                  </a:lnTo>
                  <a:lnTo>
                    <a:pt x="923346" y="1170"/>
                  </a:lnTo>
                  <a:lnTo>
                    <a:pt x="935183" y="990"/>
                  </a:lnTo>
                  <a:lnTo>
                    <a:pt x="947021" y="837"/>
                  </a:lnTo>
                  <a:lnTo>
                    <a:pt x="958859" y="707"/>
                  </a:lnTo>
                  <a:lnTo>
                    <a:pt x="970697" y="596"/>
                  </a:lnTo>
                  <a:lnTo>
                    <a:pt x="982534" y="501"/>
                  </a:lnTo>
                  <a:lnTo>
                    <a:pt x="994372" y="421"/>
                  </a:lnTo>
                  <a:lnTo>
                    <a:pt x="1006210" y="352"/>
                  </a:lnTo>
                  <a:lnTo>
                    <a:pt x="1018048" y="293"/>
                  </a:lnTo>
                  <a:lnTo>
                    <a:pt x="1029886" y="243"/>
                  </a:lnTo>
                  <a:lnTo>
                    <a:pt x="1041723" y="201"/>
                  </a:lnTo>
                  <a:lnTo>
                    <a:pt x="1053561" y="165"/>
                  </a:lnTo>
                  <a:lnTo>
                    <a:pt x="1065399" y="134"/>
                  </a:lnTo>
                  <a:lnTo>
                    <a:pt x="1077237" y="108"/>
                  </a:lnTo>
                  <a:lnTo>
                    <a:pt x="1089074" y="86"/>
                  </a:lnTo>
                  <a:lnTo>
                    <a:pt x="1100912" y="67"/>
                  </a:lnTo>
                  <a:lnTo>
                    <a:pt x="1112750" y="51"/>
                  </a:lnTo>
                  <a:lnTo>
                    <a:pt x="1124588" y="37"/>
                  </a:lnTo>
                  <a:lnTo>
                    <a:pt x="1136426" y="25"/>
                  </a:lnTo>
                  <a:lnTo>
                    <a:pt x="1148263" y="15"/>
                  </a:lnTo>
                  <a:lnTo>
                    <a:pt x="1160101" y="7"/>
                  </a:lnTo>
                  <a:lnTo>
                    <a:pt x="1171939" y="0"/>
                  </a:lnTo>
                  <a:lnTo>
                    <a:pt x="1171939" y="0"/>
                  </a:lnTo>
                  <a:lnTo>
                    <a:pt x="1183777" y="7"/>
                  </a:lnTo>
                  <a:lnTo>
                    <a:pt x="1195614" y="15"/>
                  </a:lnTo>
                  <a:lnTo>
                    <a:pt x="1207452" y="25"/>
                  </a:lnTo>
                  <a:lnTo>
                    <a:pt x="1219290" y="37"/>
                  </a:lnTo>
                  <a:lnTo>
                    <a:pt x="1231128" y="51"/>
                  </a:lnTo>
                  <a:lnTo>
                    <a:pt x="1242965" y="67"/>
                  </a:lnTo>
                  <a:lnTo>
                    <a:pt x="1254803" y="86"/>
                  </a:lnTo>
                  <a:lnTo>
                    <a:pt x="1266641" y="108"/>
                  </a:lnTo>
                  <a:lnTo>
                    <a:pt x="1278479" y="134"/>
                  </a:lnTo>
                  <a:lnTo>
                    <a:pt x="1290317" y="165"/>
                  </a:lnTo>
                  <a:lnTo>
                    <a:pt x="1302154" y="201"/>
                  </a:lnTo>
                  <a:lnTo>
                    <a:pt x="1313992" y="243"/>
                  </a:lnTo>
                  <a:lnTo>
                    <a:pt x="1325830" y="293"/>
                  </a:lnTo>
                  <a:lnTo>
                    <a:pt x="1337668" y="352"/>
                  </a:lnTo>
                  <a:lnTo>
                    <a:pt x="1349505" y="421"/>
                  </a:lnTo>
                  <a:lnTo>
                    <a:pt x="1361343" y="501"/>
                  </a:lnTo>
                  <a:lnTo>
                    <a:pt x="1373181" y="596"/>
                  </a:lnTo>
                  <a:lnTo>
                    <a:pt x="1385019" y="707"/>
                  </a:lnTo>
                  <a:lnTo>
                    <a:pt x="1396856" y="837"/>
                  </a:lnTo>
                  <a:lnTo>
                    <a:pt x="1408694" y="990"/>
                  </a:lnTo>
                  <a:lnTo>
                    <a:pt x="1420532" y="1170"/>
                  </a:lnTo>
                  <a:lnTo>
                    <a:pt x="1432370" y="1379"/>
                  </a:lnTo>
                  <a:lnTo>
                    <a:pt x="1444208" y="1625"/>
                  </a:lnTo>
                  <a:lnTo>
                    <a:pt x="1456045" y="1913"/>
                  </a:lnTo>
                  <a:lnTo>
                    <a:pt x="1467883" y="2250"/>
                  </a:lnTo>
                  <a:lnTo>
                    <a:pt x="1479721" y="2643"/>
                  </a:lnTo>
                  <a:lnTo>
                    <a:pt x="1491559" y="3101"/>
                  </a:lnTo>
                  <a:lnTo>
                    <a:pt x="1503396" y="3636"/>
                  </a:lnTo>
                  <a:lnTo>
                    <a:pt x="1515234" y="4258"/>
                  </a:lnTo>
                  <a:lnTo>
                    <a:pt x="1527072" y="4982"/>
                  </a:lnTo>
                  <a:lnTo>
                    <a:pt x="1538910" y="5821"/>
                  </a:lnTo>
                  <a:lnTo>
                    <a:pt x="1550748" y="6792"/>
                  </a:lnTo>
                  <a:lnTo>
                    <a:pt x="1562585" y="7912"/>
                  </a:lnTo>
                  <a:lnTo>
                    <a:pt x="1574423" y="9202"/>
                  </a:lnTo>
                  <a:lnTo>
                    <a:pt x="1586261" y="10682"/>
                  </a:lnTo>
                  <a:lnTo>
                    <a:pt x="1598099" y="12372"/>
                  </a:lnTo>
                  <a:lnTo>
                    <a:pt x="1609936" y="14294"/>
                  </a:lnTo>
                  <a:lnTo>
                    <a:pt x="1621774" y="16470"/>
                  </a:lnTo>
                  <a:lnTo>
                    <a:pt x="1633612" y="18917"/>
                  </a:lnTo>
                  <a:lnTo>
                    <a:pt x="1645450" y="21654"/>
                  </a:lnTo>
                  <a:lnTo>
                    <a:pt x="1657287" y="24690"/>
                  </a:lnTo>
                  <a:lnTo>
                    <a:pt x="1669125" y="28034"/>
                  </a:lnTo>
                  <a:lnTo>
                    <a:pt x="1680963" y="31682"/>
                  </a:lnTo>
                  <a:lnTo>
                    <a:pt x="1692801" y="35626"/>
                  </a:lnTo>
                  <a:lnTo>
                    <a:pt x="1704639" y="39844"/>
                  </a:lnTo>
                  <a:lnTo>
                    <a:pt x="1716476" y="44306"/>
                  </a:lnTo>
                  <a:lnTo>
                    <a:pt x="1728314" y="48970"/>
                  </a:lnTo>
                  <a:lnTo>
                    <a:pt x="1740152" y="53788"/>
                  </a:lnTo>
                  <a:lnTo>
                    <a:pt x="1751990" y="58699"/>
                  </a:lnTo>
                  <a:lnTo>
                    <a:pt x="1763827" y="63643"/>
                  </a:lnTo>
                  <a:lnTo>
                    <a:pt x="1775665" y="68555"/>
                  </a:lnTo>
                  <a:lnTo>
                    <a:pt x="1787503" y="73372"/>
                  </a:lnTo>
                  <a:lnTo>
                    <a:pt x="1799341" y="78037"/>
                  </a:lnTo>
                  <a:lnTo>
                    <a:pt x="1811178" y="82498"/>
                  </a:lnTo>
                  <a:lnTo>
                    <a:pt x="1823016" y="86717"/>
                  </a:lnTo>
                  <a:lnTo>
                    <a:pt x="1834854" y="90660"/>
                  </a:lnTo>
                  <a:lnTo>
                    <a:pt x="1846692" y="94309"/>
                  </a:lnTo>
                  <a:lnTo>
                    <a:pt x="1858530" y="97652"/>
                  </a:lnTo>
                  <a:lnTo>
                    <a:pt x="1870367" y="100689"/>
                  </a:lnTo>
                  <a:lnTo>
                    <a:pt x="1882205" y="103425"/>
                  </a:lnTo>
                  <a:lnTo>
                    <a:pt x="1894043" y="105873"/>
                  </a:lnTo>
                  <a:lnTo>
                    <a:pt x="1905881" y="108048"/>
                  </a:lnTo>
                  <a:lnTo>
                    <a:pt x="1917718" y="109971"/>
                  </a:lnTo>
                  <a:lnTo>
                    <a:pt x="1929556" y="111661"/>
                  </a:lnTo>
                  <a:lnTo>
                    <a:pt x="1941394" y="113140"/>
                  </a:lnTo>
                  <a:lnTo>
                    <a:pt x="1953232" y="114430"/>
                  </a:lnTo>
                  <a:lnTo>
                    <a:pt x="1965069" y="115551"/>
                  </a:lnTo>
                  <a:lnTo>
                    <a:pt x="1976907" y="116522"/>
                  </a:lnTo>
                  <a:lnTo>
                    <a:pt x="1988745" y="117361"/>
                  </a:lnTo>
                  <a:lnTo>
                    <a:pt x="2000583" y="118084"/>
                  </a:lnTo>
                  <a:lnTo>
                    <a:pt x="2012421" y="118706"/>
                  </a:lnTo>
                  <a:lnTo>
                    <a:pt x="2024258" y="119241"/>
                  </a:lnTo>
                  <a:lnTo>
                    <a:pt x="2036096" y="119700"/>
                  </a:lnTo>
                  <a:lnTo>
                    <a:pt x="2047934" y="120093"/>
                  </a:lnTo>
                  <a:lnTo>
                    <a:pt x="2059772" y="120429"/>
                  </a:lnTo>
                  <a:lnTo>
                    <a:pt x="2071609" y="120717"/>
                  </a:lnTo>
                  <a:lnTo>
                    <a:pt x="2083447" y="120963"/>
                  </a:lnTo>
                  <a:lnTo>
                    <a:pt x="2095285" y="121173"/>
                  </a:lnTo>
                  <a:lnTo>
                    <a:pt x="2107123" y="121352"/>
                  </a:lnTo>
                  <a:lnTo>
                    <a:pt x="2118961" y="121505"/>
                  </a:lnTo>
                  <a:lnTo>
                    <a:pt x="2130798" y="121635"/>
                  </a:lnTo>
                  <a:lnTo>
                    <a:pt x="2142636" y="121746"/>
                  </a:lnTo>
                  <a:lnTo>
                    <a:pt x="2154474" y="121841"/>
                  </a:lnTo>
                  <a:lnTo>
                    <a:pt x="2166312" y="121922"/>
                  </a:lnTo>
                  <a:lnTo>
                    <a:pt x="2178149" y="121991"/>
                  </a:lnTo>
                  <a:lnTo>
                    <a:pt x="2189987" y="122049"/>
                  </a:lnTo>
                  <a:lnTo>
                    <a:pt x="2201825" y="122099"/>
                  </a:lnTo>
                  <a:lnTo>
                    <a:pt x="2213663" y="122141"/>
                  </a:lnTo>
                  <a:lnTo>
                    <a:pt x="2225500" y="122177"/>
                  </a:lnTo>
                  <a:lnTo>
                    <a:pt x="2237338" y="122208"/>
                  </a:lnTo>
                  <a:lnTo>
                    <a:pt x="2249176" y="122234"/>
                  </a:lnTo>
                  <a:lnTo>
                    <a:pt x="2261014" y="122257"/>
                  </a:lnTo>
                  <a:lnTo>
                    <a:pt x="2272852" y="122276"/>
                  </a:lnTo>
                  <a:lnTo>
                    <a:pt x="2284689" y="122292"/>
                  </a:lnTo>
                  <a:lnTo>
                    <a:pt x="2296527" y="122306"/>
                  </a:lnTo>
                  <a:lnTo>
                    <a:pt x="2308365" y="122317"/>
                  </a:lnTo>
                  <a:lnTo>
                    <a:pt x="2320203" y="122327"/>
                  </a:lnTo>
                  <a:lnTo>
                    <a:pt x="2332040" y="122336"/>
                  </a:lnTo>
                  <a:lnTo>
                    <a:pt x="2343878" y="122343"/>
                  </a:lnTo>
                  <a:lnTo>
                    <a:pt x="2343878" y="122343"/>
                  </a:lnTo>
                  <a:lnTo>
                    <a:pt x="2355716" y="122336"/>
                  </a:lnTo>
                  <a:lnTo>
                    <a:pt x="2367554" y="122327"/>
                  </a:lnTo>
                  <a:lnTo>
                    <a:pt x="2379391" y="122317"/>
                  </a:lnTo>
                  <a:lnTo>
                    <a:pt x="2391229" y="122306"/>
                  </a:lnTo>
                  <a:lnTo>
                    <a:pt x="2403067" y="122292"/>
                  </a:lnTo>
                  <a:lnTo>
                    <a:pt x="2414905" y="122276"/>
                  </a:lnTo>
                  <a:lnTo>
                    <a:pt x="2426743" y="122257"/>
                  </a:lnTo>
                  <a:lnTo>
                    <a:pt x="2438580" y="122234"/>
                  </a:lnTo>
                  <a:lnTo>
                    <a:pt x="2450418" y="122208"/>
                  </a:lnTo>
                  <a:lnTo>
                    <a:pt x="2462256" y="122177"/>
                  </a:lnTo>
                  <a:lnTo>
                    <a:pt x="2474094" y="122141"/>
                  </a:lnTo>
                  <a:lnTo>
                    <a:pt x="2485931" y="122099"/>
                  </a:lnTo>
                  <a:lnTo>
                    <a:pt x="2497769" y="122049"/>
                  </a:lnTo>
                  <a:lnTo>
                    <a:pt x="2509607" y="121991"/>
                  </a:lnTo>
                  <a:lnTo>
                    <a:pt x="2521445" y="121922"/>
                  </a:lnTo>
                  <a:lnTo>
                    <a:pt x="2533283" y="121841"/>
                  </a:lnTo>
                  <a:lnTo>
                    <a:pt x="2545120" y="121746"/>
                  </a:lnTo>
                  <a:lnTo>
                    <a:pt x="2556958" y="121635"/>
                  </a:lnTo>
                  <a:lnTo>
                    <a:pt x="2568796" y="121505"/>
                  </a:lnTo>
                  <a:lnTo>
                    <a:pt x="2580634" y="121352"/>
                  </a:lnTo>
                  <a:lnTo>
                    <a:pt x="2592471" y="121173"/>
                  </a:lnTo>
                  <a:lnTo>
                    <a:pt x="2604309" y="120963"/>
                  </a:lnTo>
                  <a:lnTo>
                    <a:pt x="2616147" y="120717"/>
                  </a:lnTo>
                  <a:lnTo>
                    <a:pt x="2627985" y="120429"/>
                  </a:lnTo>
                  <a:lnTo>
                    <a:pt x="2639822" y="120093"/>
                  </a:lnTo>
                  <a:lnTo>
                    <a:pt x="2651660" y="119700"/>
                  </a:lnTo>
                  <a:lnTo>
                    <a:pt x="2663498" y="119241"/>
                  </a:lnTo>
                  <a:lnTo>
                    <a:pt x="2675336" y="118706"/>
                  </a:lnTo>
                  <a:lnTo>
                    <a:pt x="2687174" y="118084"/>
                  </a:lnTo>
                  <a:lnTo>
                    <a:pt x="2699011" y="117361"/>
                  </a:lnTo>
                  <a:lnTo>
                    <a:pt x="2710849" y="116522"/>
                  </a:lnTo>
                  <a:lnTo>
                    <a:pt x="2722687" y="115551"/>
                  </a:lnTo>
                  <a:lnTo>
                    <a:pt x="2734525" y="114430"/>
                  </a:lnTo>
                  <a:lnTo>
                    <a:pt x="2746362" y="113140"/>
                  </a:lnTo>
                  <a:lnTo>
                    <a:pt x="2758200" y="111661"/>
                  </a:lnTo>
                  <a:lnTo>
                    <a:pt x="2770038" y="109971"/>
                  </a:lnTo>
                  <a:lnTo>
                    <a:pt x="2781876" y="108048"/>
                  </a:lnTo>
                  <a:lnTo>
                    <a:pt x="2793713" y="105873"/>
                  </a:lnTo>
                  <a:lnTo>
                    <a:pt x="2805551" y="103425"/>
                  </a:lnTo>
                  <a:lnTo>
                    <a:pt x="2817389" y="100689"/>
                  </a:lnTo>
                  <a:lnTo>
                    <a:pt x="2829227" y="97652"/>
                  </a:lnTo>
                  <a:lnTo>
                    <a:pt x="2841065" y="94309"/>
                  </a:lnTo>
                  <a:lnTo>
                    <a:pt x="2852902" y="90660"/>
                  </a:lnTo>
                  <a:lnTo>
                    <a:pt x="2864740" y="86717"/>
                  </a:lnTo>
                  <a:lnTo>
                    <a:pt x="2876578" y="82498"/>
                  </a:lnTo>
                  <a:lnTo>
                    <a:pt x="2888416" y="78037"/>
                  </a:lnTo>
                  <a:lnTo>
                    <a:pt x="2900253" y="73372"/>
                  </a:lnTo>
                  <a:lnTo>
                    <a:pt x="2912091" y="68555"/>
                  </a:lnTo>
                  <a:lnTo>
                    <a:pt x="2923929" y="63643"/>
                  </a:lnTo>
                  <a:lnTo>
                    <a:pt x="2935767" y="58699"/>
                  </a:lnTo>
                  <a:lnTo>
                    <a:pt x="2947604" y="53788"/>
                  </a:lnTo>
                  <a:lnTo>
                    <a:pt x="2959442" y="48970"/>
                  </a:lnTo>
                  <a:lnTo>
                    <a:pt x="2971280" y="44306"/>
                  </a:lnTo>
                  <a:lnTo>
                    <a:pt x="2983118" y="39844"/>
                  </a:lnTo>
                  <a:lnTo>
                    <a:pt x="2994956" y="35626"/>
                  </a:lnTo>
                  <a:lnTo>
                    <a:pt x="3006793" y="31682"/>
                  </a:lnTo>
                  <a:lnTo>
                    <a:pt x="3018631" y="28034"/>
                  </a:lnTo>
                  <a:lnTo>
                    <a:pt x="3030469" y="24690"/>
                  </a:lnTo>
                  <a:lnTo>
                    <a:pt x="3042307" y="21654"/>
                  </a:lnTo>
                  <a:lnTo>
                    <a:pt x="3054144" y="18917"/>
                  </a:lnTo>
                  <a:lnTo>
                    <a:pt x="3065982" y="16470"/>
                  </a:lnTo>
                  <a:lnTo>
                    <a:pt x="3077820" y="14294"/>
                  </a:lnTo>
                  <a:lnTo>
                    <a:pt x="3089658" y="12372"/>
                  </a:lnTo>
                  <a:lnTo>
                    <a:pt x="3101496" y="10682"/>
                  </a:lnTo>
                  <a:lnTo>
                    <a:pt x="3113333" y="9202"/>
                  </a:lnTo>
                  <a:lnTo>
                    <a:pt x="3125171" y="7912"/>
                  </a:lnTo>
                  <a:lnTo>
                    <a:pt x="3137009" y="6792"/>
                  </a:lnTo>
                  <a:lnTo>
                    <a:pt x="3148847" y="5821"/>
                  </a:lnTo>
                  <a:lnTo>
                    <a:pt x="3160684" y="4982"/>
                  </a:lnTo>
                  <a:lnTo>
                    <a:pt x="3172522" y="4258"/>
                  </a:lnTo>
                  <a:lnTo>
                    <a:pt x="3184360" y="3636"/>
                  </a:lnTo>
                  <a:lnTo>
                    <a:pt x="3196198" y="3101"/>
                  </a:lnTo>
                  <a:lnTo>
                    <a:pt x="3208035" y="2643"/>
                  </a:lnTo>
                  <a:lnTo>
                    <a:pt x="3219873" y="2250"/>
                  </a:lnTo>
                  <a:lnTo>
                    <a:pt x="3231711" y="1913"/>
                  </a:lnTo>
                  <a:lnTo>
                    <a:pt x="3243549" y="1625"/>
                  </a:lnTo>
                  <a:lnTo>
                    <a:pt x="3255387" y="1379"/>
                  </a:lnTo>
                  <a:lnTo>
                    <a:pt x="3267224" y="1170"/>
                  </a:lnTo>
                  <a:lnTo>
                    <a:pt x="3279062" y="990"/>
                  </a:lnTo>
                  <a:lnTo>
                    <a:pt x="3290900" y="837"/>
                  </a:lnTo>
                  <a:lnTo>
                    <a:pt x="3302738" y="707"/>
                  </a:lnTo>
                  <a:lnTo>
                    <a:pt x="3314575" y="596"/>
                  </a:lnTo>
                  <a:lnTo>
                    <a:pt x="3326413" y="501"/>
                  </a:lnTo>
                  <a:lnTo>
                    <a:pt x="3338251" y="421"/>
                  </a:lnTo>
                  <a:lnTo>
                    <a:pt x="3350089" y="352"/>
                  </a:lnTo>
                  <a:lnTo>
                    <a:pt x="3361926" y="293"/>
                  </a:lnTo>
                  <a:lnTo>
                    <a:pt x="3373764" y="243"/>
                  </a:lnTo>
                  <a:lnTo>
                    <a:pt x="3385602" y="201"/>
                  </a:lnTo>
                  <a:lnTo>
                    <a:pt x="3397440" y="165"/>
                  </a:lnTo>
                  <a:lnTo>
                    <a:pt x="3409278" y="134"/>
                  </a:lnTo>
                  <a:lnTo>
                    <a:pt x="3421115" y="108"/>
                  </a:lnTo>
                  <a:lnTo>
                    <a:pt x="3432953" y="86"/>
                  </a:lnTo>
                  <a:lnTo>
                    <a:pt x="3444791" y="67"/>
                  </a:lnTo>
                  <a:lnTo>
                    <a:pt x="3456629" y="51"/>
                  </a:lnTo>
                  <a:lnTo>
                    <a:pt x="3468466" y="37"/>
                  </a:lnTo>
                  <a:lnTo>
                    <a:pt x="3480304" y="25"/>
                  </a:lnTo>
                  <a:lnTo>
                    <a:pt x="3492142" y="15"/>
                  </a:lnTo>
                  <a:lnTo>
                    <a:pt x="3503980" y="7"/>
                  </a:lnTo>
                  <a:lnTo>
                    <a:pt x="3515818" y="0"/>
                  </a:lnTo>
                  <a:lnTo>
                    <a:pt x="3515818" y="0"/>
                  </a:lnTo>
                  <a:lnTo>
                    <a:pt x="3527655" y="7"/>
                  </a:lnTo>
                  <a:lnTo>
                    <a:pt x="3539493" y="15"/>
                  </a:lnTo>
                  <a:lnTo>
                    <a:pt x="3551331" y="25"/>
                  </a:lnTo>
                  <a:lnTo>
                    <a:pt x="3563169" y="37"/>
                  </a:lnTo>
                  <a:lnTo>
                    <a:pt x="3575006" y="51"/>
                  </a:lnTo>
                  <a:lnTo>
                    <a:pt x="3586844" y="67"/>
                  </a:lnTo>
                  <a:lnTo>
                    <a:pt x="3598682" y="86"/>
                  </a:lnTo>
                  <a:lnTo>
                    <a:pt x="3610520" y="108"/>
                  </a:lnTo>
                  <a:lnTo>
                    <a:pt x="3622357" y="134"/>
                  </a:lnTo>
                  <a:lnTo>
                    <a:pt x="3634195" y="165"/>
                  </a:lnTo>
                  <a:lnTo>
                    <a:pt x="3646033" y="201"/>
                  </a:lnTo>
                  <a:lnTo>
                    <a:pt x="3657871" y="243"/>
                  </a:lnTo>
                  <a:lnTo>
                    <a:pt x="3669709" y="293"/>
                  </a:lnTo>
                  <a:lnTo>
                    <a:pt x="3681546" y="352"/>
                  </a:lnTo>
                  <a:lnTo>
                    <a:pt x="3693384" y="421"/>
                  </a:lnTo>
                  <a:lnTo>
                    <a:pt x="3705222" y="501"/>
                  </a:lnTo>
                  <a:lnTo>
                    <a:pt x="3717060" y="596"/>
                  </a:lnTo>
                  <a:lnTo>
                    <a:pt x="3728897" y="707"/>
                  </a:lnTo>
                  <a:lnTo>
                    <a:pt x="3740735" y="837"/>
                  </a:lnTo>
                  <a:lnTo>
                    <a:pt x="3752573" y="990"/>
                  </a:lnTo>
                  <a:lnTo>
                    <a:pt x="3764411" y="1170"/>
                  </a:lnTo>
                  <a:lnTo>
                    <a:pt x="3776248" y="1379"/>
                  </a:lnTo>
                  <a:lnTo>
                    <a:pt x="3788086" y="1625"/>
                  </a:lnTo>
                  <a:lnTo>
                    <a:pt x="3799924" y="1913"/>
                  </a:lnTo>
                  <a:lnTo>
                    <a:pt x="3811762" y="2250"/>
                  </a:lnTo>
                  <a:lnTo>
                    <a:pt x="3823600" y="2643"/>
                  </a:lnTo>
                  <a:lnTo>
                    <a:pt x="3835437" y="3101"/>
                  </a:lnTo>
                  <a:lnTo>
                    <a:pt x="3847275" y="3636"/>
                  </a:lnTo>
                  <a:lnTo>
                    <a:pt x="3859113" y="4258"/>
                  </a:lnTo>
                  <a:lnTo>
                    <a:pt x="3870951" y="4982"/>
                  </a:lnTo>
                  <a:lnTo>
                    <a:pt x="3882788" y="5821"/>
                  </a:lnTo>
                  <a:lnTo>
                    <a:pt x="3894626" y="6792"/>
                  </a:lnTo>
                  <a:lnTo>
                    <a:pt x="3906464" y="7912"/>
                  </a:lnTo>
                  <a:lnTo>
                    <a:pt x="3918302" y="9202"/>
                  </a:lnTo>
                  <a:lnTo>
                    <a:pt x="3930139" y="10682"/>
                  </a:lnTo>
                  <a:lnTo>
                    <a:pt x="3941977" y="12372"/>
                  </a:lnTo>
                  <a:lnTo>
                    <a:pt x="3953815" y="14294"/>
                  </a:lnTo>
                  <a:lnTo>
                    <a:pt x="3965653" y="16470"/>
                  </a:lnTo>
                  <a:lnTo>
                    <a:pt x="3977491" y="18917"/>
                  </a:lnTo>
                  <a:lnTo>
                    <a:pt x="3989328" y="21654"/>
                  </a:lnTo>
                  <a:lnTo>
                    <a:pt x="4001166" y="24690"/>
                  </a:lnTo>
                  <a:lnTo>
                    <a:pt x="4013004" y="28034"/>
                  </a:lnTo>
                  <a:lnTo>
                    <a:pt x="4024842" y="31682"/>
                  </a:lnTo>
                  <a:lnTo>
                    <a:pt x="4036679" y="35626"/>
                  </a:lnTo>
                  <a:lnTo>
                    <a:pt x="4048517" y="39844"/>
                  </a:lnTo>
                  <a:lnTo>
                    <a:pt x="4060355" y="44306"/>
                  </a:lnTo>
                  <a:lnTo>
                    <a:pt x="4072193" y="48970"/>
                  </a:lnTo>
                  <a:lnTo>
                    <a:pt x="4084031" y="53788"/>
                  </a:lnTo>
                  <a:lnTo>
                    <a:pt x="4095868" y="58699"/>
                  </a:lnTo>
                  <a:lnTo>
                    <a:pt x="4107706" y="63643"/>
                  </a:lnTo>
                  <a:lnTo>
                    <a:pt x="4119544" y="68555"/>
                  </a:lnTo>
                  <a:lnTo>
                    <a:pt x="4131382" y="73372"/>
                  </a:lnTo>
                  <a:lnTo>
                    <a:pt x="4143219" y="78037"/>
                  </a:lnTo>
                  <a:lnTo>
                    <a:pt x="4155057" y="82498"/>
                  </a:lnTo>
                  <a:lnTo>
                    <a:pt x="4166895" y="86717"/>
                  </a:lnTo>
                  <a:lnTo>
                    <a:pt x="4178733" y="90660"/>
                  </a:lnTo>
                  <a:lnTo>
                    <a:pt x="4190570" y="94309"/>
                  </a:lnTo>
                  <a:lnTo>
                    <a:pt x="4202408" y="97652"/>
                  </a:lnTo>
                  <a:lnTo>
                    <a:pt x="4214246" y="100689"/>
                  </a:lnTo>
                  <a:lnTo>
                    <a:pt x="4226084" y="103425"/>
                  </a:lnTo>
                  <a:lnTo>
                    <a:pt x="4237922" y="105873"/>
                  </a:lnTo>
                  <a:lnTo>
                    <a:pt x="4249759" y="108048"/>
                  </a:lnTo>
                  <a:lnTo>
                    <a:pt x="4261597" y="109971"/>
                  </a:lnTo>
                  <a:lnTo>
                    <a:pt x="4273435" y="111661"/>
                  </a:lnTo>
                  <a:lnTo>
                    <a:pt x="4285273" y="113140"/>
                  </a:lnTo>
                  <a:lnTo>
                    <a:pt x="4297110" y="114430"/>
                  </a:lnTo>
                  <a:lnTo>
                    <a:pt x="4308948" y="115551"/>
                  </a:lnTo>
                  <a:lnTo>
                    <a:pt x="4320786" y="116522"/>
                  </a:lnTo>
                  <a:lnTo>
                    <a:pt x="4332624" y="117361"/>
                  </a:lnTo>
                  <a:lnTo>
                    <a:pt x="4344461" y="118084"/>
                  </a:lnTo>
                  <a:lnTo>
                    <a:pt x="4356299" y="118706"/>
                  </a:lnTo>
                  <a:lnTo>
                    <a:pt x="4368137" y="119241"/>
                  </a:lnTo>
                  <a:lnTo>
                    <a:pt x="4379975" y="119700"/>
                  </a:lnTo>
                  <a:lnTo>
                    <a:pt x="4391813" y="120093"/>
                  </a:lnTo>
                  <a:lnTo>
                    <a:pt x="4403650" y="120429"/>
                  </a:lnTo>
                  <a:lnTo>
                    <a:pt x="4415488" y="120717"/>
                  </a:lnTo>
                  <a:lnTo>
                    <a:pt x="4427326" y="120963"/>
                  </a:lnTo>
                  <a:lnTo>
                    <a:pt x="4439164" y="121173"/>
                  </a:lnTo>
                  <a:lnTo>
                    <a:pt x="4451001" y="121352"/>
                  </a:lnTo>
                  <a:lnTo>
                    <a:pt x="4462839" y="121505"/>
                  </a:lnTo>
                  <a:lnTo>
                    <a:pt x="4474677" y="121635"/>
                  </a:lnTo>
                  <a:lnTo>
                    <a:pt x="4486515" y="121746"/>
                  </a:lnTo>
                  <a:lnTo>
                    <a:pt x="4498352" y="121841"/>
                  </a:lnTo>
                  <a:lnTo>
                    <a:pt x="4510190" y="121922"/>
                  </a:lnTo>
                  <a:lnTo>
                    <a:pt x="4522028" y="121991"/>
                  </a:lnTo>
                  <a:lnTo>
                    <a:pt x="4533866" y="122049"/>
                  </a:lnTo>
                  <a:lnTo>
                    <a:pt x="4545704" y="122099"/>
                  </a:lnTo>
                  <a:lnTo>
                    <a:pt x="4557541" y="122141"/>
                  </a:lnTo>
                  <a:lnTo>
                    <a:pt x="4569379" y="122177"/>
                  </a:lnTo>
                  <a:lnTo>
                    <a:pt x="4581217" y="122208"/>
                  </a:lnTo>
                  <a:lnTo>
                    <a:pt x="4593055" y="122234"/>
                  </a:lnTo>
                  <a:lnTo>
                    <a:pt x="4604892" y="122257"/>
                  </a:lnTo>
                  <a:lnTo>
                    <a:pt x="4616730" y="122276"/>
                  </a:lnTo>
                  <a:lnTo>
                    <a:pt x="4628568" y="122292"/>
                  </a:lnTo>
                  <a:lnTo>
                    <a:pt x="4640406" y="122306"/>
                  </a:lnTo>
                  <a:lnTo>
                    <a:pt x="4652244" y="122317"/>
                  </a:lnTo>
                  <a:lnTo>
                    <a:pt x="4664081" y="122327"/>
                  </a:lnTo>
                  <a:lnTo>
                    <a:pt x="4675919" y="122336"/>
                  </a:lnTo>
                  <a:lnTo>
                    <a:pt x="4687757" y="122343"/>
                  </a:lnTo>
                </a:path>
              </a:pathLst>
            </a:custGeom>
            <a:ln w="40651" cap="flat">
              <a:solidFill>
                <a:srgbClr val="E8E8E8">
                  <a:alpha val="100000"/>
                </a:srgbClr>
              </a:solidFill>
              <a:prstDash val="solid"/>
              <a:round/>
            </a:ln>
          </p:spPr>
          <p:txBody>
            <a:bodyPr/>
            <a:lstStyle/>
            <a:p/>
          </p:txBody>
        </p:sp>
        <p:sp>
          <p:nvSpPr>
            <p:cNvPr id="70" name="pl70"/>
            <p:cNvSpPr/>
            <p:nvPr/>
          </p:nvSpPr>
          <p:spPr>
            <a:xfrm>
              <a:off x="2482252" y="2374256"/>
              <a:ext cx="4687757" cy="244727"/>
            </a:xfrm>
            <a:custGeom>
              <a:avLst/>
              <a:pathLst>
                <a:path w="4687757" h="244727">
                  <a:moveTo>
                    <a:pt x="0" y="122384"/>
                  </a:moveTo>
                  <a:lnTo>
                    <a:pt x="11837" y="122391"/>
                  </a:lnTo>
                  <a:lnTo>
                    <a:pt x="23675" y="122400"/>
                  </a:lnTo>
                  <a:lnTo>
                    <a:pt x="35513" y="122409"/>
                  </a:lnTo>
                  <a:lnTo>
                    <a:pt x="47351" y="122421"/>
                  </a:lnTo>
                  <a:lnTo>
                    <a:pt x="59188" y="122435"/>
                  </a:lnTo>
                  <a:lnTo>
                    <a:pt x="71026" y="122451"/>
                  </a:lnTo>
                  <a:lnTo>
                    <a:pt x="82864" y="122470"/>
                  </a:lnTo>
                  <a:lnTo>
                    <a:pt x="94702" y="122492"/>
                  </a:lnTo>
                  <a:lnTo>
                    <a:pt x="106539" y="122518"/>
                  </a:lnTo>
                  <a:lnTo>
                    <a:pt x="118377" y="122549"/>
                  </a:lnTo>
                  <a:lnTo>
                    <a:pt x="130215" y="122585"/>
                  </a:lnTo>
                  <a:lnTo>
                    <a:pt x="142053" y="122628"/>
                  </a:lnTo>
                  <a:lnTo>
                    <a:pt x="153891" y="122678"/>
                  </a:lnTo>
                  <a:lnTo>
                    <a:pt x="165728" y="122736"/>
                  </a:lnTo>
                  <a:lnTo>
                    <a:pt x="177566" y="122805"/>
                  </a:lnTo>
                  <a:lnTo>
                    <a:pt x="189404" y="122886"/>
                  </a:lnTo>
                  <a:lnTo>
                    <a:pt x="201242" y="122980"/>
                  </a:lnTo>
                  <a:lnTo>
                    <a:pt x="213079" y="123091"/>
                  </a:lnTo>
                  <a:lnTo>
                    <a:pt x="224917" y="123222"/>
                  </a:lnTo>
                  <a:lnTo>
                    <a:pt x="236755" y="123375"/>
                  </a:lnTo>
                  <a:lnTo>
                    <a:pt x="248593" y="123554"/>
                  </a:lnTo>
                  <a:lnTo>
                    <a:pt x="260430" y="123764"/>
                  </a:lnTo>
                  <a:lnTo>
                    <a:pt x="272268" y="124010"/>
                  </a:lnTo>
                  <a:lnTo>
                    <a:pt x="284106" y="124297"/>
                  </a:lnTo>
                  <a:lnTo>
                    <a:pt x="295944" y="124634"/>
                  </a:lnTo>
                  <a:lnTo>
                    <a:pt x="307782" y="125027"/>
                  </a:lnTo>
                  <a:lnTo>
                    <a:pt x="319619" y="125486"/>
                  </a:lnTo>
                  <a:lnTo>
                    <a:pt x="331457" y="126020"/>
                  </a:lnTo>
                  <a:lnTo>
                    <a:pt x="343295" y="126643"/>
                  </a:lnTo>
                  <a:lnTo>
                    <a:pt x="355133" y="127366"/>
                  </a:lnTo>
                  <a:lnTo>
                    <a:pt x="366970" y="128205"/>
                  </a:lnTo>
                  <a:lnTo>
                    <a:pt x="378808" y="129176"/>
                  </a:lnTo>
                  <a:lnTo>
                    <a:pt x="390646" y="130297"/>
                  </a:lnTo>
                  <a:lnTo>
                    <a:pt x="402484" y="131587"/>
                  </a:lnTo>
                  <a:lnTo>
                    <a:pt x="414321" y="133066"/>
                  </a:lnTo>
                  <a:lnTo>
                    <a:pt x="426159" y="134756"/>
                  </a:lnTo>
                  <a:lnTo>
                    <a:pt x="437997" y="136679"/>
                  </a:lnTo>
                  <a:lnTo>
                    <a:pt x="449835" y="138854"/>
                  </a:lnTo>
                  <a:lnTo>
                    <a:pt x="461673" y="141302"/>
                  </a:lnTo>
                  <a:lnTo>
                    <a:pt x="473510" y="144038"/>
                  </a:lnTo>
                  <a:lnTo>
                    <a:pt x="485348" y="147075"/>
                  </a:lnTo>
                  <a:lnTo>
                    <a:pt x="497186" y="150418"/>
                  </a:lnTo>
                  <a:lnTo>
                    <a:pt x="509024" y="154067"/>
                  </a:lnTo>
                  <a:lnTo>
                    <a:pt x="520861" y="158010"/>
                  </a:lnTo>
                  <a:lnTo>
                    <a:pt x="532699" y="162228"/>
                  </a:lnTo>
                  <a:lnTo>
                    <a:pt x="544537" y="166690"/>
                  </a:lnTo>
                  <a:lnTo>
                    <a:pt x="556375" y="171355"/>
                  </a:lnTo>
                  <a:lnTo>
                    <a:pt x="568213" y="176172"/>
                  </a:lnTo>
                  <a:lnTo>
                    <a:pt x="580050" y="181084"/>
                  </a:lnTo>
                  <a:lnTo>
                    <a:pt x="591888" y="186027"/>
                  </a:lnTo>
                  <a:lnTo>
                    <a:pt x="603726" y="190939"/>
                  </a:lnTo>
                  <a:lnTo>
                    <a:pt x="615564" y="195756"/>
                  </a:lnTo>
                  <a:lnTo>
                    <a:pt x="627401" y="200421"/>
                  </a:lnTo>
                  <a:lnTo>
                    <a:pt x="639239" y="204883"/>
                  </a:lnTo>
                  <a:lnTo>
                    <a:pt x="651077" y="209101"/>
                  </a:lnTo>
                  <a:lnTo>
                    <a:pt x="662915" y="213044"/>
                  </a:lnTo>
                  <a:lnTo>
                    <a:pt x="674752" y="216693"/>
                  </a:lnTo>
                  <a:lnTo>
                    <a:pt x="686590" y="220036"/>
                  </a:lnTo>
                  <a:lnTo>
                    <a:pt x="698428" y="223073"/>
                  </a:lnTo>
                  <a:lnTo>
                    <a:pt x="710266" y="225809"/>
                  </a:lnTo>
                  <a:lnTo>
                    <a:pt x="722104" y="228257"/>
                  </a:lnTo>
                  <a:lnTo>
                    <a:pt x="733941" y="230432"/>
                  </a:lnTo>
                  <a:lnTo>
                    <a:pt x="745779" y="232355"/>
                  </a:lnTo>
                  <a:lnTo>
                    <a:pt x="757617" y="234045"/>
                  </a:lnTo>
                  <a:lnTo>
                    <a:pt x="769455" y="235525"/>
                  </a:lnTo>
                  <a:lnTo>
                    <a:pt x="781292" y="236814"/>
                  </a:lnTo>
                  <a:lnTo>
                    <a:pt x="793130" y="237935"/>
                  </a:lnTo>
                  <a:lnTo>
                    <a:pt x="804968" y="238906"/>
                  </a:lnTo>
                  <a:lnTo>
                    <a:pt x="816806" y="239745"/>
                  </a:lnTo>
                  <a:lnTo>
                    <a:pt x="828643" y="240468"/>
                  </a:lnTo>
                  <a:lnTo>
                    <a:pt x="840481" y="241091"/>
                  </a:lnTo>
                  <a:lnTo>
                    <a:pt x="852319" y="241625"/>
                  </a:lnTo>
                  <a:lnTo>
                    <a:pt x="864157" y="242084"/>
                  </a:lnTo>
                  <a:lnTo>
                    <a:pt x="875995" y="242477"/>
                  </a:lnTo>
                  <a:lnTo>
                    <a:pt x="887832" y="242814"/>
                  </a:lnTo>
                  <a:lnTo>
                    <a:pt x="899670" y="243101"/>
                  </a:lnTo>
                  <a:lnTo>
                    <a:pt x="911508" y="243347"/>
                  </a:lnTo>
                  <a:lnTo>
                    <a:pt x="923346" y="243557"/>
                  </a:lnTo>
                  <a:lnTo>
                    <a:pt x="935183" y="243736"/>
                  </a:lnTo>
                  <a:lnTo>
                    <a:pt x="947021" y="243889"/>
                  </a:lnTo>
                  <a:lnTo>
                    <a:pt x="958859" y="244020"/>
                  </a:lnTo>
                  <a:lnTo>
                    <a:pt x="970697" y="244131"/>
                  </a:lnTo>
                  <a:lnTo>
                    <a:pt x="982534" y="244225"/>
                  </a:lnTo>
                  <a:lnTo>
                    <a:pt x="994372" y="244306"/>
                  </a:lnTo>
                  <a:lnTo>
                    <a:pt x="1006210" y="244375"/>
                  </a:lnTo>
                  <a:lnTo>
                    <a:pt x="1018048" y="244433"/>
                  </a:lnTo>
                  <a:lnTo>
                    <a:pt x="1029886" y="244483"/>
                  </a:lnTo>
                  <a:lnTo>
                    <a:pt x="1041723" y="244526"/>
                  </a:lnTo>
                  <a:lnTo>
                    <a:pt x="1053561" y="244562"/>
                  </a:lnTo>
                  <a:lnTo>
                    <a:pt x="1065399" y="244593"/>
                  </a:lnTo>
                  <a:lnTo>
                    <a:pt x="1077237" y="244619"/>
                  </a:lnTo>
                  <a:lnTo>
                    <a:pt x="1089074" y="244641"/>
                  </a:lnTo>
                  <a:lnTo>
                    <a:pt x="1100912" y="244660"/>
                  </a:lnTo>
                  <a:lnTo>
                    <a:pt x="1112750" y="244676"/>
                  </a:lnTo>
                  <a:lnTo>
                    <a:pt x="1124588" y="244690"/>
                  </a:lnTo>
                  <a:lnTo>
                    <a:pt x="1136426" y="244702"/>
                  </a:lnTo>
                  <a:lnTo>
                    <a:pt x="1148263" y="244712"/>
                  </a:lnTo>
                  <a:lnTo>
                    <a:pt x="1160101" y="244720"/>
                  </a:lnTo>
                  <a:lnTo>
                    <a:pt x="1171939" y="244727"/>
                  </a:lnTo>
                  <a:lnTo>
                    <a:pt x="1171939" y="244686"/>
                  </a:lnTo>
                  <a:lnTo>
                    <a:pt x="1183777" y="244672"/>
                  </a:lnTo>
                  <a:lnTo>
                    <a:pt x="1195614" y="244655"/>
                  </a:lnTo>
                  <a:lnTo>
                    <a:pt x="1207452" y="244635"/>
                  </a:lnTo>
                  <a:lnTo>
                    <a:pt x="1219290" y="244612"/>
                  </a:lnTo>
                  <a:lnTo>
                    <a:pt x="1231128" y="244584"/>
                  </a:lnTo>
                  <a:lnTo>
                    <a:pt x="1242965" y="244552"/>
                  </a:lnTo>
                  <a:lnTo>
                    <a:pt x="1254803" y="244514"/>
                  </a:lnTo>
                  <a:lnTo>
                    <a:pt x="1266641" y="244469"/>
                  </a:lnTo>
                  <a:lnTo>
                    <a:pt x="1278479" y="244417"/>
                  </a:lnTo>
                  <a:lnTo>
                    <a:pt x="1290317" y="244355"/>
                  </a:lnTo>
                  <a:lnTo>
                    <a:pt x="1302154" y="244283"/>
                  </a:lnTo>
                  <a:lnTo>
                    <a:pt x="1313992" y="244198"/>
                  </a:lnTo>
                  <a:lnTo>
                    <a:pt x="1325830" y="244099"/>
                  </a:lnTo>
                  <a:lnTo>
                    <a:pt x="1337668" y="243982"/>
                  </a:lnTo>
                  <a:lnTo>
                    <a:pt x="1349505" y="243844"/>
                  </a:lnTo>
                  <a:lnTo>
                    <a:pt x="1361343" y="243683"/>
                  </a:lnTo>
                  <a:lnTo>
                    <a:pt x="1373181" y="243493"/>
                  </a:lnTo>
                  <a:lnTo>
                    <a:pt x="1385019" y="243271"/>
                  </a:lnTo>
                  <a:lnTo>
                    <a:pt x="1396856" y="243010"/>
                  </a:lnTo>
                  <a:lnTo>
                    <a:pt x="1408694" y="242705"/>
                  </a:lnTo>
                  <a:lnTo>
                    <a:pt x="1420532" y="242346"/>
                  </a:lnTo>
                  <a:lnTo>
                    <a:pt x="1432370" y="241926"/>
                  </a:lnTo>
                  <a:lnTo>
                    <a:pt x="1444208" y="241434"/>
                  </a:lnTo>
                  <a:lnTo>
                    <a:pt x="1456045" y="240859"/>
                  </a:lnTo>
                  <a:lnTo>
                    <a:pt x="1467883" y="240186"/>
                  </a:lnTo>
                  <a:lnTo>
                    <a:pt x="1479721" y="239400"/>
                  </a:lnTo>
                  <a:lnTo>
                    <a:pt x="1491559" y="238483"/>
                  </a:lnTo>
                  <a:lnTo>
                    <a:pt x="1503396" y="237413"/>
                  </a:lnTo>
                  <a:lnTo>
                    <a:pt x="1515234" y="236168"/>
                  </a:lnTo>
                  <a:lnTo>
                    <a:pt x="1527072" y="234722"/>
                  </a:lnTo>
                  <a:lnTo>
                    <a:pt x="1538910" y="233044"/>
                  </a:lnTo>
                  <a:lnTo>
                    <a:pt x="1550748" y="231102"/>
                  </a:lnTo>
                  <a:lnTo>
                    <a:pt x="1562585" y="228860"/>
                  </a:lnTo>
                  <a:lnTo>
                    <a:pt x="1574423" y="226281"/>
                  </a:lnTo>
                  <a:lnTo>
                    <a:pt x="1586261" y="223322"/>
                  </a:lnTo>
                  <a:lnTo>
                    <a:pt x="1598099" y="219942"/>
                  </a:lnTo>
                  <a:lnTo>
                    <a:pt x="1609936" y="216097"/>
                  </a:lnTo>
                  <a:lnTo>
                    <a:pt x="1621774" y="211746"/>
                  </a:lnTo>
                  <a:lnTo>
                    <a:pt x="1633612" y="206850"/>
                  </a:lnTo>
                  <a:lnTo>
                    <a:pt x="1645450" y="201378"/>
                  </a:lnTo>
                  <a:lnTo>
                    <a:pt x="1657287" y="195304"/>
                  </a:lnTo>
                  <a:lnTo>
                    <a:pt x="1669125" y="188618"/>
                  </a:lnTo>
                  <a:lnTo>
                    <a:pt x="1680963" y="181321"/>
                  </a:lnTo>
                  <a:lnTo>
                    <a:pt x="1692801" y="173434"/>
                  </a:lnTo>
                  <a:lnTo>
                    <a:pt x="1704639" y="164997"/>
                  </a:lnTo>
                  <a:lnTo>
                    <a:pt x="1716476" y="156074"/>
                  </a:lnTo>
                  <a:lnTo>
                    <a:pt x="1728314" y="146744"/>
                  </a:lnTo>
                  <a:lnTo>
                    <a:pt x="1740152" y="137110"/>
                  </a:lnTo>
                  <a:lnTo>
                    <a:pt x="1751990" y="127287"/>
                  </a:lnTo>
                  <a:lnTo>
                    <a:pt x="1763827" y="117399"/>
                  </a:lnTo>
                  <a:lnTo>
                    <a:pt x="1775665" y="107576"/>
                  </a:lnTo>
                  <a:lnTo>
                    <a:pt x="1787503" y="97941"/>
                  </a:lnTo>
                  <a:lnTo>
                    <a:pt x="1799341" y="88612"/>
                  </a:lnTo>
                  <a:lnTo>
                    <a:pt x="1811178" y="79688"/>
                  </a:lnTo>
                  <a:lnTo>
                    <a:pt x="1823016" y="71252"/>
                  </a:lnTo>
                  <a:lnTo>
                    <a:pt x="1834854" y="63365"/>
                  </a:lnTo>
                  <a:lnTo>
                    <a:pt x="1846692" y="56068"/>
                  </a:lnTo>
                  <a:lnTo>
                    <a:pt x="1858530" y="49381"/>
                  </a:lnTo>
                  <a:lnTo>
                    <a:pt x="1870367" y="43308"/>
                  </a:lnTo>
                  <a:lnTo>
                    <a:pt x="1882205" y="37835"/>
                  </a:lnTo>
                  <a:lnTo>
                    <a:pt x="1894043" y="32940"/>
                  </a:lnTo>
                  <a:lnTo>
                    <a:pt x="1905881" y="28589"/>
                  </a:lnTo>
                  <a:lnTo>
                    <a:pt x="1917718" y="24744"/>
                  </a:lnTo>
                  <a:lnTo>
                    <a:pt x="1929556" y="21364"/>
                  </a:lnTo>
                  <a:lnTo>
                    <a:pt x="1941394" y="18405"/>
                  </a:lnTo>
                  <a:lnTo>
                    <a:pt x="1953232" y="15825"/>
                  </a:lnTo>
                  <a:lnTo>
                    <a:pt x="1965069" y="13584"/>
                  </a:lnTo>
                  <a:lnTo>
                    <a:pt x="1976907" y="11642"/>
                  </a:lnTo>
                  <a:lnTo>
                    <a:pt x="1988745" y="9964"/>
                  </a:lnTo>
                  <a:lnTo>
                    <a:pt x="2000583" y="8517"/>
                  </a:lnTo>
                  <a:lnTo>
                    <a:pt x="2012421" y="7273"/>
                  </a:lnTo>
                  <a:lnTo>
                    <a:pt x="2024258" y="6203"/>
                  </a:lnTo>
                  <a:lnTo>
                    <a:pt x="2036096" y="5286"/>
                  </a:lnTo>
                  <a:lnTo>
                    <a:pt x="2047934" y="4500"/>
                  </a:lnTo>
                  <a:lnTo>
                    <a:pt x="2059772" y="3827"/>
                  </a:lnTo>
                  <a:lnTo>
                    <a:pt x="2071609" y="3251"/>
                  </a:lnTo>
                  <a:lnTo>
                    <a:pt x="2083447" y="2759"/>
                  </a:lnTo>
                  <a:lnTo>
                    <a:pt x="2095285" y="2340"/>
                  </a:lnTo>
                  <a:lnTo>
                    <a:pt x="2107123" y="1981"/>
                  </a:lnTo>
                  <a:lnTo>
                    <a:pt x="2118961" y="1675"/>
                  </a:lnTo>
                  <a:lnTo>
                    <a:pt x="2130798" y="1415"/>
                  </a:lnTo>
                  <a:lnTo>
                    <a:pt x="2142636" y="1192"/>
                  </a:lnTo>
                  <a:lnTo>
                    <a:pt x="2154474" y="1003"/>
                  </a:lnTo>
                  <a:lnTo>
                    <a:pt x="2166312" y="842"/>
                  </a:lnTo>
                  <a:lnTo>
                    <a:pt x="2178149" y="704"/>
                  </a:lnTo>
                  <a:lnTo>
                    <a:pt x="2189987" y="587"/>
                  </a:lnTo>
                  <a:lnTo>
                    <a:pt x="2201825" y="487"/>
                  </a:lnTo>
                  <a:lnTo>
                    <a:pt x="2213663" y="402"/>
                  </a:lnTo>
                  <a:lnTo>
                    <a:pt x="2225500" y="330"/>
                  </a:lnTo>
                  <a:lnTo>
                    <a:pt x="2237338" y="269"/>
                  </a:lnTo>
                  <a:lnTo>
                    <a:pt x="2249176" y="216"/>
                  </a:lnTo>
                  <a:lnTo>
                    <a:pt x="2261014" y="172"/>
                  </a:lnTo>
                  <a:lnTo>
                    <a:pt x="2272852" y="134"/>
                  </a:lnTo>
                  <a:lnTo>
                    <a:pt x="2284689" y="102"/>
                  </a:lnTo>
                  <a:lnTo>
                    <a:pt x="2296527" y="74"/>
                  </a:lnTo>
                  <a:lnTo>
                    <a:pt x="2308365" y="51"/>
                  </a:lnTo>
                  <a:lnTo>
                    <a:pt x="2320203" y="31"/>
                  </a:lnTo>
                  <a:lnTo>
                    <a:pt x="2332040" y="14"/>
                  </a:lnTo>
                  <a:lnTo>
                    <a:pt x="2343878" y="0"/>
                  </a:lnTo>
                  <a:lnTo>
                    <a:pt x="2343878" y="0"/>
                  </a:lnTo>
                  <a:lnTo>
                    <a:pt x="2355716" y="14"/>
                  </a:lnTo>
                  <a:lnTo>
                    <a:pt x="2367554" y="31"/>
                  </a:lnTo>
                  <a:lnTo>
                    <a:pt x="2379391" y="51"/>
                  </a:lnTo>
                  <a:lnTo>
                    <a:pt x="2391229" y="74"/>
                  </a:lnTo>
                  <a:lnTo>
                    <a:pt x="2403067" y="102"/>
                  </a:lnTo>
                  <a:lnTo>
                    <a:pt x="2414905" y="134"/>
                  </a:lnTo>
                  <a:lnTo>
                    <a:pt x="2426743" y="172"/>
                  </a:lnTo>
                  <a:lnTo>
                    <a:pt x="2438580" y="216"/>
                  </a:lnTo>
                  <a:lnTo>
                    <a:pt x="2450418" y="269"/>
                  </a:lnTo>
                  <a:lnTo>
                    <a:pt x="2462256" y="330"/>
                  </a:lnTo>
                  <a:lnTo>
                    <a:pt x="2474094" y="402"/>
                  </a:lnTo>
                  <a:lnTo>
                    <a:pt x="2485931" y="487"/>
                  </a:lnTo>
                  <a:lnTo>
                    <a:pt x="2497769" y="587"/>
                  </a:lnTo>
                  <a:lnTo>
                    <a:pt x="2509607" y="704"/>
                  </a:lnTo>
                  <a:lnTo>
                    <a:pt x="2521445" y="842"/>
                  </a:lnTo>
                  <a:lnTo>
                    <a:pt x="2533283" y="1003"/>
                  </a:lnTo>
                  <a:lnTo>
                    <a:pt x="2545120" y="1192"/>
                  </a:lnTo>
                  <a:lnTo>
                    <a:pt x="2556958" y="1415"/>
                  </a:lnTo>
                  <a:lnTo>
                    <a:pt x="2568796" y="1675"/>
                  </a:lnTo>
                  <a:lnTo>
                    <a:pt x="2580634" y="1981"/>
                  </a:lnTo>
                  <a:lnTo>
                    <a:pt x="2592471" y="2340"/>
                  </a:lnTo>
                  <a:lnTo>
                    <a:pt x="2604309" y="2759"/>
                  </a:lnTo>
                  <a:lnTo>
                    <a:pt x="2616147" y="3251"/>
                  </a:lnTo>
                  <a:lnTo>
                    <a:pt x="2627985" y="3827"/>
                  </a:lnTo>
                  <a:lnTo>
                    <a:pt x="2639822" y="4500"/>
                  </a:lnTo>
                  <a:lnTo>
                    <a:pt x="2651660" y="5286"/>
                  </a:lnTo>
                  <a:lnTo>
                    <a:pt x="2663498" y="6203"/>
                  </a:lnTo>
                  <a:lnTo>
                    <a:pt x="2675336" y="7273"/>
                  </a:lnTo>
                  <a:lnTo>
                    <a:pt x="2687174" y="8517"/>
                  </a:lnTo>
                  <a:lnTo>
                    <a:pt x="2699011" y="9964"/>
                  </a:lnTo>
                  <a:lnTo>
                    <a:pt x="2710849" y="11642"/>
                  </a:lnTo>
                  <a:lnTo>
                    <a:pt x="2722687" y="13584"/>
                  </a:lnTo>
                  <a:lnTo>
                    <a:pt x="2734525" y="15825"/>
                  </a:lnTo>
                  <a:lnTo>
                    <a:pt x="2746362" y="18405"/>
                  </a:lnTo>
                  <a:lnTo>
                    <a:pt x="2758200" y="21364"/>
                  </a:lnTo>
                  <a:lnTo>
                    <a:pt x="2770038" y="24744"/>
                  </a:lnTo>
                  <a:lnTo>
                    <a:pt x="2781876" y="28589"/>
                  </a:lnTo>
                  <a:lnTo>
                    <a:pt x="2793713" y="32940"/>
                  </a:lnTo>
                  <a:lnTo>
                    <a:pt x="2805551" y="37835"/>
                  </a:lnTo>
                  <a:lnTo>
                    <a:pt x="2817389" y="43308"/>
                  </a:lnTo>
                  <a:lnTo>
                    <a:pt x="2829227" y="49381"/>
                  </a:lnTo>
                  <a:lnTo>
                    <a:pt x="2841065" y="56068"/>
                  </a:lnTo>
                  <a:lnTo>
                    <a:pt x="2852902" y="63365"/>
                  </a:lnTo>
                  <a:lnTo>
                    <a:pt x="2864740" y="71252"/>
                  </a:lnTo>
                  <a:lnTo>
                    <a:pt x="2876578" y="79688"/>
                  </a:lnTo>
                  <a:lnTo>
                    <a:pt x="2888416" y="88612"/>
                  </a:lnTo>
                  <a:lnTo>
                    <a:pt x="2900253" y="97941"/>
                  </a:lnTo>
                  <a:lnTo>
                    <a:pt x="2912091" y="107576"/>
                  </a:lnTo>
                  <a:lnTo>
                    <a:pt x="2923929" y="117399"/>
                  </a:lnTo>
                  <a:lnTo>
                    <a:pt x="2935767" y="127287"/>
                  </a:lnTo>
                  <a:lnTo>
                    <a:pt x="2947604" y="137110"/>
                  </a:lnTo>
                  <a:lnTo>
                    <a:pt x="2959442" y="146744"/>
                  </a:lnTo>
                  <a:lnTo>
                    <a:pt x="2971280" y="156074"/>
                  </a:lnTo>
                  <a:lnTo>
                    <a:pt x="2983118" y="164997"/>
                  </a:lnTo>
                  <a:lnTo>
                    <a:pt x="2994956" y="173434"/>
                  </a:lnTo>
                  <a:lnTo>
                    <a:pt x="3006793" y="181321"/>
                  </a:lnTo>
                  <a:lnTo>
                    <a:pt x="3018631" y="188618"/>
                  </a:lnTo>
                  <a:lnTo>
                    <a:pt x="3030469" y="195304"/>
                  </a:lnTo>
                  <a:lnTo>
                    <a:pt x="3042307" y="201378"/>
                  </a:lnTo>
                  <a:lnTo>
                    <a:pt x="3054144" y="206850"/>
                  </a:lnTo>
                  <a:lnTo>
                    <a:pt x="3065982" y="211746"/>
                  </a:lnTo>
                  <a:lnTo>
                    <a:pt x="3077820" y="216097"/>
                  </a:lnTo>
                  <a:lnTo>
                    <a:pt x="3089658" y="219942"/>
                  </a:lnTo>
                  <a:lnTo>
                    <a:pt x="3101496" y="223322"/>
                  </a:lnTo>
                  <a:lnTo>
                    <a:pt x="3113333" y="226281"/>
                  </a:lnTo>
                  <a:lnTo>
                    <a:pt x="3125171" y="228860"/>
                  </a:lnTo>
                  <a:lnTo>
                    <a:pt x="3137009" y="231102"/>
                  </a:lnTo>
                  <a:lnTo>
                    <a:pt x="3148847" y="233044"/>
                  </a:lnTo>
                  <a:lnTo>
                    <a:pt x="3160684" y="234722"/>
                  </a:lnTo>
                  <a:lnTo>
                    <a:pt x="3172522" y="236168"/>
                  </a:lnTo>
                  <a:lnTo>
                    <a:pt x="3184360" y="237413"/>
                  </a:lnTo>
                  <a:lnTo>
                    <a:pt x="3196198" y="238483"/>
                  </a:lnTo>
                  <a:lnTo>
                    <a:pt x="3208035" y="239400"/>
                  </a:lnTo>
                  <a:lnTo>
                    <a:pt x="3219873" y="240186"/>
                  </a:lnTo>
                  <a:lnTo>
                    <a:pt x="3231711" y="240859"/>
                  </a:lnTo>
                  <a:lnTo>
                    <a:pt x="3243549" y="241434"/>
                  </a:lnTo>
                  <a:lnTo>
                    <a:pt x="3255387" y="241926"/>
                  </a:lnTo>
                  <a:lnTo>
                    <a:pt x="3267224" y="242346"/>
                  </a:lnTo>
                  <a:lnTo>
                    <a:pt x="3279062" y="242705"/>
                  </a:lnTo>
                  <a:lnTo>
                    <a:pt x="3290900" y="243010"/>
                  </a:lnTo>
                  <a:lnTo>
                    <a:pt x="3302738" y="243271"/>
                  </a:lnTo>
                  <a:lnTo>
                    <a:pt x="3314575" y="243493"/>
                  </a:lnTo>
                  <a:lnTo>
                    <a:pt x="3326413" y="243683"/>
                  </a:lnTo>
                  <a:lnTo>
                    <a:pt x="3338251" y="243844"/>
                  </a:lnTo>
                  <a:lnTo>
                    <a:pt x="3350089" y="243982"/>
                  </a:lnTo>
                  <a:lnTo>
                    <a:pt x="3361926" y="244099"/>
                  </a:lnTo>
                  <a:lnTo>
                    <a:pt x="3373764" y="244198"/>
                  </a:lnTo>
                  <a:lnTo>
                    <a:pt x="3385602" y="244283"/>
                  </a:lnTo>
                  <a:lnTo>
                    <a:pt x="3397440" y="244355"/>
                  </a:lnTo>
                  <a:lnTo>
                    <a:pt x="3409278" y="244417"/>
                  </a:lnTo>
                  <a:lnTo>
                    <a:pt x="3421115" y="244469"/>
                  </a:lnTo>
                  <a:lnTo>
                    <a:pt x="3432953" y="244514"/>
                  </a:lnTo>
                  <a:lnTo>
                    <a:pt x="3444791" y="244552"/>
                  </a:lnTo>
                  <a:lnTo>
                    <a:pt x="3456629" y="244584"/>
                  </a:lnTo>
                  <a:lnTo>
                    <a:pt x="3468466" y="244612"/>
                  </a:lnTo>
                  <a:lnTo>
                    <a:pt x="3480304" y="244635"/>
                  </a:lnTo>
                  <a:lnTo>
                    <a:pt x="3492142" y="244655"/>
                  </a:lnTo>
                  <a:lnTo>
                    <a:pt x="3503980" y="244672"/>
                  </a:lnTo>
                  <a:lnTo>
                    <a:pt x="3515818" y="244686"/>
                  </a:lnTo>
                  <a:lnTo>
                    <a:pt x="3515818" y="244727"/>
                  </a:lnTo>
                  <a:lnTo>
                    <a:pt x="3527655" y="244720"/>
                  </a:lnTo>
                  <a:lnTo>
                    <a:pt x="3539493" y="244712"/>
                  </a:lnTo>
                  <a:lnTo>
                    <a:pt x="3551331" y="244702"/>
                  </a:lnTo>
                  <a:lnTo>
                    <a:pt x="3563169" y="244690"/>
                  </a:lnTo>
                  <a:lnTo>
                    <a:pt x="3575006" y="244676"/>
                  </a:lnTo>
                  <a:lnTo>
                    <a:pt x="3586844" y="244660"/>
                  </a:lnTo>
                  <a:lnTo>
                    <a:pt x="3598682" y="244641"/>
                  </a:lnTo>
                  <a:lnTo>
                    <a:pt x="3610520" y="244619"/>
                  </a:lnTo>
                  <a:lnTo>
                    <a:pt x="3622357" y="244593"/>
                  </a:lnTo>
                  <a:lnTo>
                    <a:pt x="3634195" y="244562"/>
                  </a:lnTo>
                  <a:lnTo>
                    <a:pt x="3646033" y="244526"/>
                  </a:lnTo>
                  <a:lnTo>
                    <a:pt x="3657871" y="244483"/>
                  </a:lnTo>
                  <a:lnTo>
                    <a:pt x="3669709" y="244433"/>
                  </a:lnTo>
                  <a:lnTo>
                    <a:pt x="3681546" y="244375"/>
                  </a:lnTo>
                  <a:lnTo>
                    <a:pt x="3693384" y="244306"/>
                  </a:lnTo>
                  <a:lnTo>
                    <a:pt x="3705222" y="244225"/>
                  </a:lnTo>
                  <a:lnTo>
                    <a:pt x="3717060" y="244131"/>
                  </a:lnTo>
                  <a:lnTo>
                    <a:pt x="3728897" y="244020"/>
                  </a:lnTo>
                  <a:lnTo>
                    <a:pt x="3740735" y="243889"/>
                  </a:lnTo>
                  <a:lnTo>
                    <a:pt x="3752573" y="243736"/>
                  </a:lnTo>
                  <a:lnTo>
                    <a:pt x="3764411" y="243557"/>
                  </a:lnTo>
                  <a:lnTo>
                    <a:pt x="3776248" y="243347"/>
                  </a:lnTo>
                  <a:lnTo>
                    <a:pt x="3788086" y="243101"/>
                  </a:lnTo>
                  <a:lnTo>
                    <a:pt x="3799924" y="242814"/>
                  </a:lnTo>
                  <a:lnTo>
                    <a:pt x="3811762" y="242477"/>
                  </a:lnTo>
                  <a:lnTo>
                    <a:pt x="3823600" y="242084"/>
                  </a:lnTo>
                  <a:lnTo>
                    <a:pt x="3835437" y="241625"/>
                  </a:lnTo>
                  <a:lnTo>
                    <a:pt x="3847275" y="241091"/>
                  </a:lnTo>
                  <a:lnTo>
                    <a:pt x="3859113" y="240468"/>
                  </a:lnTo>
                  <a:lnTo>
                    <a:pt x="3870951" y="239745"/>
                  </a:lnTo>
                  <a:lnTo>
                    <a:pt x="3882788" y="238906"/>
                  </a:lnTo>
                  <a:lnTo>
                    <a:pt x="3894626" y="237935"/>
                  </a:lnTo>
                  <a:lnTo>
                    <a:pt x="3906464" y="236814"/>
                  </a:lnTo>
                  <a:lnTo>
                    <a:pt x="3918302" y="235525"/>
                  </a:lnTo>
                  <a:lnTo>
                    <a:pt x="3930139" y="234045"/>
                  </a:lnTo>
                  <a:lnTo>
                    <a:pt x="3941977" y="232355"/>
                  </a:lnTo>
                  <a:lnTo>
                    <a:pt x="3953815" y="230432"/>
                  </a:lnTo>
                  <a:lnTo>
                    <a:pt x="3965653" y="228257"/>
                  </a:lnTo>
                  <a:lnTo>
                    <a:pt x="3977491" y="225809"/>
                  </a:lnTo>
                  <a:lnTo>
                    <a:pt x="3989328" y="223073"/>
                  </a:lnTo>
                  <a:lnTo>
                    <a:pt x="4001166" y="220036"/>
                  </a:lnTo>
                  <a:lnTo>
                    <a:pt x="4013004" y="216693"/>
                  </a:lnTo>
                  <a:lnTo>
                    <a:pt x="4024842" y="213044"/>
                  </a:lnTo>
                  <a:lnTo>
                    <a:pt x="4036679" y="209101"/>
                  </a:lnTo>
                  <a:lnTo>
                    <a:pt x="4048517" y="204883"/>
                  </a:lnTo>
                  <a:lnTo>
                    <a:pt x="4060355" y="200421"/>
                  </a:lnTo>
                  <a:lnTo>
                    <a:pt x="4072193" y="195756"/>
                  </a:lnTo>
                  <a:lnTo>
                    <a:pt x="4084031" y="190939"/>
                  </a:lnTo>
                  <a:lnTo>
                    <a:pt x="4095868" y="186027"/>
                  </a:lnTo>
                  <a:lnTo>
                    <a:pt x="4107706" y="181084"/>
                  </a:lnTo>
                  <a:lnTo>
                    <a:pt x="4119544" y="176172"/>
                  </a:lnTo>
                  <a:lnTo>
                    <a:pt x="4131382" y="171355"/>
                  </a:lnTo>
                  <a:lnTo>
                    <a:pt x="4143219" y="166690"/>
                  </a:lnTo>
                  <a:lnTo>
                    <a:pt x="4155057" y="162228"/>
                  </a:lnTo>
                  <a:lnTo>
                    <a:pt x="4166895" y="158010"/>
                  </a:lnTo>
                  <a:lnTo>
                    <a:pt x="4178733" y="154067"/>
                  </a:lnTo>
                  <a:lnTo>
                    <a:pt x="4190570" y="150418"/>
                  </a:lnTo>
                  <a:lnTo>
                    <a:pt x="4202408" y="147075"/>
                  </a:lnTo>
                  <a:lnTo>
                    <a:pt x="4214246" y="144038"/>
                  </a:lnTo>
                  <a:lnTo>
                    <a:pt x="4226084" y="141302"/>
                  </a:lnTo>
                  <a:lnTo>
                    <a:pt x="4237922" y="138854"/>
                  </a:lnTo>
                  <a:lnTo>
                    <a:pt x="4249759" y="136679"/>
                  </a:lnTo>
                  <a:lnTo>
                    <a:pt x="4261597" y="134756"/>
                  </a:lnTo>
                  <a:lnTo>
                    <a:pt x="4273435" y="133066"/>
                  </a:lnTo>
                  <a:lnTo>
                    <a:pt x="4285273" y="131587"/>
                  </a:lnTo>
                  <a:lnTo>
                    <a:pt x="4297110" y="130297"/>
                  </a:lnTo>
                  <a:lnTo>
                    <a:pt x="4308948" y="129176"/>
                  </a:lnTo>
                  <a:lnTo>
                    <a:pt x="4320786" y="128205"/>
                  </a:lnTo>
                  <a:lnTo>
                    <a:pt x="4332624" y="127366"/>
                  </a:lnTo>
                  <a:lnTo>
                    <a:pt x="4344461" y="126643"/>
                  </a:lnTo>
                  <a:lnTo>
                    <a:pt x="4356299" y="126020"/>
                  </a:lnTo>
                  <a:lnTo>
                    <a:pt x="4368137" y="125486"/>
                  </a:lnTo>
                  <a:lnTo>
                    <a:pt x="4379975" y="125027"/>
                  </a:lnTo>
                  <a:lnTo>
                    <a:pt x="4391813" y="124634"/>
                  </a:lnTo>
                  <a:lnTo>
                    <a:pt x="4403650" y="124297"/>
                  </a:lnTo>
                  <a:lnTo>
                    <a:pt x="4415488" y="124010"/>
                  </a:lnTo>
                  <a:lnTo>
                    <a:pt x="4427326" y="123764"/>
                  </a:lnTo>
                  <a:lnTo>
                    <a:pt x="4439164" y="123554"/>
                  </a:lnTo>
                  <a:lnTo>
                    <a:pt x="4451001" y="123375"/>
                  </a:lnTo>
                  <a:lnTo>
                    <a:pt x="4462839" y="123222"/>
                  </a:lnTo>
                  <a:lnTo>
                    <a:pt x="4474677" y="123091"/>
                  </a:lnTo>
                  <a:lnTo>
                    <a:pt x="4486515" y="122980"/>
                  </a:lnTo>
                  <a:lnTo>
                    <a:pt x="4498352" y="122886"/>
                  </a:lnTo>
                  <a:lnTo>
                    <a:pt x="4510190" y="122805"/>
                  </a:lnTo>
                  <a:lnTo>
                    <a:pt x="4522028" y="122736"/>
                  </a:lnTo>
                  <a:lnTo>
                    <a:pt x="4533866" y="122678"/>
                  </a:lnTo>
                  <a:lnTo>
                    <a:pt x="4545704" y="122628"/>
                  </a:lnTo>
                  <a:lnTo>
                    <a:pt x="4557541" y="122585"/>
                  </a:lnTo>
                  <a:lnTo>
                    <a:pt x="4569379" y="122549"/>
                  </a:lnTo>
                  <a:lnTo>
                    <a:pt x="4581217" y="122518"/>
                  </a:lnTo>
                  <a:lnTo>
                    <a:pt x="4593055" y="122492"/>
                  </a:lnTo>
                  <a:lnTo>
                    <a:pt x="4604892" y="122470"/>
                  </a:lnTo>
                  <a:lnTo>
                    <a:pt x="4616730" y="122451"/>
                  </a:lnTo>
                  <a:lnTo>
                    <a:pt x="4628568" y="122435"/>
                  </a:lnTo>
                  <a:lnTo>
                    <a:pt x="4640406" y="122421"/>
                  </a:lnTo>
                  <a:lnTo>
                    <a:pt x="4652244" y="122409"/>
                  </a:lnTo>
                  <a:lnTo>
                    <a:pt x="4664081" y="122400"/>
                  </a:lnTo>
                  <a:lnTo>
                    <a:pt x="4675919" y="122391"/>
                  </a:lnTo>
                  <a:lnTo>
                    <a:pt x="4687757" y="122384"/>
                  </a:lnTo>
                </a:path>
              </a:pathLst>
            </a:custGeom>
            <a:ln w="40651" cap="flat">
              <a:solidFill>
                <a:srgbClr val="E8E8E8">
                  <a:alpha val="100000"/>
                </a:srgbClr>
              </a:solidFill>
              <a:prstDash val="solid"/>
              <a:round/>
            </a:ln>
          </p:spPr>
          <p:txBody>
            <a:bodyPr/>
            <a:lstStyle/>
            <a:p/>
          </p:txBody>
        </p:sp>
        <p:sp>
          <p:nvSpPr>
            <p:cNvPr id="71" name="pl71"/>
            <p:cNvSpPr/>
            <p:nvPr/>
          </p:nvSpPr>
          <p:spPr>
            <a:xfrm>
              <a:off x="2482252" y="3965745"/>
              <a:ext cx="4687757" cy="612086"/>
            </a:xfrm>
            <a:custGeom>
              <a:avLst/>
              <a:pathLst>
                <a:path w="4687757" h="612086">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548"/>
                  </a:lnTo>
                  <a:lnTo>
                    <a:pt x="1183777" y="122577"/>
                  </a:lnTo>
                  <a:lnTo>
                    <a:pt x="1195614" y="122611"/>
                  </a:lnTo>
                  <a:lnTo>
                    <a:pt x="1207452" y="122651"/>
                  </a:lnTo>
                  <a:lnTo>
                    <a:pt x="1219290" y="122697"/>
                  </a:lnTo>
                  <a:lnTo>
                    <a:pt x="1231128" y="122752"/>
                  </a:lnTo>
                  <a:lnTo>
                    <a:pt x="1242965" y="122817"/>
                  </a:lnTo>
                  <a:lnTo>
                    <a:pt x="1254803" y="122893"/>
                  </a:lnTo>
                  <a:lnTo>
                    <a:pt x="1266641" y="122982"/>
                  </a:lnTo>
                  <a:lnTo>
                    <a:pt x="1278479" y="123086"/>
                  </a:lnTo>
                  <a:lnTo>
                    <a:pt x="1290317" y="123209"/>
                  </a:lnTo>
                  <a:lnTo>
                    <a:pt x="1302154" y="123354"/>
                  </a:lnTo>
                  <a:lnTo>
                    <a:pt x="1313992" y="123524"/>
                  </a:lnTo>
                  <a:lnTo>
                    <a:pt x="1325830" y="123723"/>
                  </a:lnTo>
                  <a:lnTo>
                    <a:pt x="1337668" y="123957"/>
                  </a:lnTo>
                  <a:lnTo>
                    <a:pt x="1349505" y="124232"/>
                  </a:lnTo>
                  <a:lnTo>
                    <a:pt x="1361343" y="124555"/>
                  </a:lnTo>
                  <a:lnTo>
                    <a:pt x="1373181" y="124934"/>
                  </a:lnTo>
                  <a:lnTo>
                    <a:pt x="1385019" y="125378"/>
                  </a:lnTo>
                  <a:lnTo>
                    <a:pt x="1396856" y="125900"/>
                  </a:lnTo>
                  <a:lnTo>
                    <a:pt x="1408694" y="126511"/>
                  </a:lnTo>
                  <a:lnTo>
                    <a:pt x="1420532" y="127228"/>
                  </a:lnTo>
                  <a:lnTo>
                    <a:pt x="1432370" y="128068"/>
                  </a:lnTo>
                  <a:lnTo>
                    <a:pt x="1444208" y="129051"/>
                  </a:lnTo>
                  <a:lnTo>
                    <a:pt x="1456045" y="130202"/>
                  </a:lnTo>
                  <a:lnTo>
                    <a:pt x="1467883" y="131548"/>
                  </a:lnTo>
                  <a:lnTo>
                    <a:pt x="1479721" y="133120"/>
                  </a:lnTo>
                  <a:lnTo>
                    <a:pt x="1491559" y="134955"/>
                  </a:lnTo>
                  <a:lnTo>
                    <a:pt x="1503396" y="137094"/>
                  </a:lnTo>
                  <a:lnTo>
                    <a:pt x="1515234" y="139584"/>
                  </a:lnTo>
                  <a:lnTo>
                    <a:pt x="1527072" y="142477"/>
                  </a:lnTo>
                  <a:lnTo>
                    <a:pt x="1538910" y="145833"/>
                  </a:lnTo>
                  <a:lnTo>
                    <a:pt x="1550748" y="149716"/>
                  </a:lnTo>
                  <a:lnTo>
                    <a:pt x="1562585" y="154199"/>
                  </a:lnTo>
                  <a:lnTo>
                    <a:pt x="1574423" y="159359"/>
                  </a:lnTo>
                  <a:lnTo>
                    <a:pt x="1586261" y="165276"/>
                  </a:lnTo>
                  <a:lnTo>
                    <a:pt x="1598099" y="172037"/>
                  </a:lnTo>
                  <a:lnTo>
                    <a:pt x="1609936" y="179727"/>
                  </a:lnTo>
                  <a:lnTo>
                    <a:pt x="1621774" y="188429"/>
                  </a:lnTo>
                  <a:lnTo>
                    <a:pt x="1633612" y="198220"/>
                  </a:lnTo>
                  <a:lnTo>
                    <a:pt x="1645450" y="209165"/>
                  </a:lnTo>
                  <a:lnTo>
                    <a:pt x="1657287" y="221312"/>
                  </a:lnTo>
                  <a:lnTo>
                    <a:pt x="1669125" y="234685"/>
                  </a:lnTo>
                  <a:lnTo>
                    <a:pt x="1680963" y="249279"/>
                  </a:lnTo>
                  <a:lnTo>
                    <a:pt x="1692801" y="265053"/>
                  </a:lnTo>
                  <a:lnTo>
                    <a:pt x="1704639" y="281926"/>
                  </a:lnTo>
                  <a:lnTo>
                    <a:pt x="1716476" y="299773"/>
                  </a:lnTo>
                  <a:lnTo>
                    <a:pt x="1728314" y="318432"/>
                  </a:lnTo>
                  <a:lnTo>
                    <a:pt x="1740152" y="337700"/>
                  </a:lnTo>
                  <a:lnTo>
                    <a:pt x="1751990" y="357347"/>
                  </a:lnTo>
                  <a:lnTo>
                    <a:pt x="1763827" y="377122"/>
                  </a:lnTo>
                  <a:lnTo>
                    <a:pt x="1775665" y="396769"/>
                  </a:lnTo>
                  <a:lnTo>
                    <a:pt x="1787503" y="416037"/>
                  </a:lnTo>
                  <a:lnTo>
                    <a:pt x="1799341" y="434696"/>
                  </a:lnTo>
                  <a:lnTo>
                    <a:pt x="1811178" y="452544"/>
                  </a:lnTo>
                  <a:lnTo>
                    <a:pt x="1823016" y="469416"/>
                  </a:lnTo>
                  <a:lnTo>
                    <a:pt x="1834854" y="485190"/>
                  </a:lnTo>
                  <a:lnTo>
                    <a:pt x="1846692" y="499784"/>
                  </a:lnTo>
                  <a:lnTo>
                    <a:pt x="1858530" y="513158"/>
                  </a:lnTo>
                  <a:lnTo>
                    <a:pt x="1870367" y="525305"/>
                  </a:lnTo>
                  <a:lnTo>
                    <a:pt x="1882205" y="536250"/>
                  </a:lnTo>
                  <a:lnTo>
                    <a:pt x="1894043" y="546041"/>
                  </a:lnTo>
                  <a:lnTo>
                    <a:pt x="1905881" y="554742"/>
                  </a:lnTo>
                  <a:lnTo>
                    <a:pt x="1917718" y="562432"/>
                  </a:lnTo>
                  <a:lnTo>
                    <a:pt x="1929556" y="569193"/>
                  </a:lnTo>
                  <a:lnTo>
                    <a:pt x="1941394" y="575111"/>
                  </a:lnTo>
                  <a:lnTo>
                    <a:pt x="1953232" y="580270"/>
                  </a:lnTo>
                  <a:lnTo>
                    <a:pt x="1965069" y="584753"/>
                  </a:lnTo>
                  <a:lnTo>
                    <a:pt x="1976907" y="588637"/>
                  </a:lnTo>
                  <a:lnTo>
                    <a:pt x="1988745" y="591992"/>
                  </a:lnTo>
                  <a:lnTo>
                    <a:pt x="2000583" y="594886"/>
                  </a:lnTo>
                  <a:lnTo>
                    <a:pt x="2012421" y="597375"/>
                  </a:lnTo>
                  <a:lnTo>
                    <a:pt x="2024258" y="599514"/>
                  </a:lnTo>
                  <a:lnTo>
                    <a:pt x="2036096" y="601349"/>
                  </a:lnTo>
                  <a:lnTo>
                    <a:pt x="2047934" y="602921"/>
                  </a:lnTo>
                  <a:lnTo>
                    <a:pt x="2059772" y="604267"/>
                  </a:lnTo>
                  <a:lnTo>
                    <a:pt x="2071609" y="605418"/>
                  </a:lnTo>
                  <a:lnTo>
                    <a:pt x="2083447" y="606401"/>
                  </a:lnTo>
                  <a:lnTo>
                    <a:pt x="2095285" y="607241"/>
                  </a:lnTo>
                  <a:lnTo>
                    <a:pt x="2107123" y="607958"/>
                  </a:lnTo>
                  <a:lnTo>
                    <a:pt x="2118961" y="608570"/>
                  </a:lnTo>
                  <a:lnTo>
                    <a:pt x="2130798" y="609091"/>
                  </a:lnTo>
                  <a:lnTo>
                    <a:pt x="2142636" y="609536"/>
                  </a:lnTo>
                  <a:lnTo>
                    <a:pt x="2154474" y="609915"/>
                  </a:lnTo>
                  <a:lnTo>
                    <a:pt x="2166312" y="610237"/>
                  </a:lnTo>
                  <a:lnTo>
                    <a:pt x="2178149" y="610512"/>
                  </a:lnTo>
                  <a:lnTo>
                    <a:pt x="2189987" y="610746"/>
                  </a:lnTo>
                  <a:lnTo>
                    <a:pt x="2201825" y="610946"/>
                  </a:lnTo>
                  <a:lnTo>
                    <a:pt x="2213663" y="611116"/>
                  </a:lnTo>
                  <a:lnTo>
                    <a:pt x="2225500" y="611260"/>
                  </a:lnTo>
                  <a:lnTo>
                    <a:pt x="2237338" y="611383"/>
                  </a:lnTo>
                  <a:lnTo>
                    <a:pt x="2249176" y="611488"/>
                  </a:lnTo>
                  <a:lnTo>
                    <a:pt x="2261014" y="611577"/>
                  </a:lnTo>
                  <a:lnTo>
                    <a:pt x="2272852" y="611653"/>
                  </a:lnTo>
                  <a:lnTo>
                    <a:pt x="2284689" y="611717"/>
                  </a:lnTo>
                  <a:lnTo>
                    <a:pt x="2296527" y="611772"/>
                  </a:lnTo>
                  <a:lnTo>
                    <a:pt x="2308365" y="611819"/>
                  </a:lnTo>
                  <a:lnTo>
                    <a:pt x="2320203" y="611859"/>
                  </a:lnTo>
                  <a:lnTo>
                    <a:pt x="2332040" y="611893"/>
                  </a:lnTo>
                  <a:lnTo>
                    <a:pt x="2343878" y="611921"/>
                  </a:lnTo>
                  <a:lnTo>
                    <a:pt x="2343878" y="612086"/>
                  </a:lnTo>
                  <a:lnTo>
                    <a:pt x="2355716" y="612086"/>
                  </a:lnTo>
                  <a:lnTo>
                    <a:pt x="2367554" y="612086"/>
                  </a:lnTo>
                  <a:lnTo>
                    <a:pt x="2379391" y="612086"/>
                  </a:lnTo>
                  <a:lnTo>
                    <a:pt x="2391229" y="612086"/>
                  </a:lnTo>
                  <a:lnTo>
                    <a:pt x="2403067" y="612086"/>
                  </a:lnTo>
                  <a:lnTo>
                    <a:pt x="2414905" y="612086"/>
                  </a:lnTo>
                  <a:lnTo>
                    <a:pt x="2426743" y="612086"/>
                  </a:lnTo>
                  <a:lnTo>
                    <a:pt x="2438580" y="612086"/>
                  </a:lnTo>
                  <a:lnTo>
                    <a:pt x="2450418" y="612086"/>
                  </a:lnTo>
                  <a:lnTo>
                    <a:pt x="2462256" y="612086"/>
                  </a:lnTo>
                  <a:lnTo>
                    <a:pt x="2474094" y="612086"/>
                  </a:lnTo>
                  <a:lnTo>
                    <a:pt x="2485931" y="612086"/>
                  </a:lnTo>
                  <a:lnTo>
                    <a:pt x="2497769" y="612086"/>
                  </a:lnTo>
                  <a:lnTo>
                    <a:pt x="2509607" y="612086"/>
                  </a:lnTo>
                  <a:lnTo>
                    <a:pt x="2521445" y="612086"/>
                  </a:lnTo>
                  <a:lnTo>
                    <a:pt x="2533283" y="612086"/>
                  </a:lnTo>
                  <a:lnTo>
                    <a:pt x="2545120" y="612086"/>
                  </a:lnTo>
                  <a:lnTo>
                    <a:pt x="2556958" y="612086"/>
                  </a:lnTo>
                  <a:lnTo>
                    <a:pt x="2568796" y="612086"/>
                  </a:lnTo>
                  <a:lnTo>
                    <a:pt x="2580634" y="612086"/>
                  </a:lnTo>
                  <a:lnTo>
                    <a:pt x="2592471" y="612086"/>
                  </a:lnTo>
                  <a:lnTo>
                    <a:pt x="2604309" y="612086"/>
                  </a:lnTo>
                  <a:lnTo>
                    <a:pt x="2616147" y="612086"/>
                  </a:lnTo>
                  <a:lnTo>
                    <a:pt x="2627985" y="612086"/>
                  </a:lnTo>
                  <a:lnTo>
                    <a:pt x="2639822" y="612086"/>
                  </a:lnTo>
                  <a:lnTo>
                    <a:pt x="2651660" y="612086"/>
                  </a:lnTo>
                  <a:lnTo>
                    <a:pt x="2663498" y="612086"/>
                  </a:lnTo>
                  <a:lnTo>
                    <a:pt x="2675336" y="612086"/>
                  </a:lnTo>
                  <a:lnTo>
                    <a:pt x="2687174" y="612086"/>
                  </a:lnTo>
                  <a:lnTo>
                    <a:pt x="2699011" y="612086"/>
                  </a:lnTo>
                  <a:lnTo>
                    <a:pt x="2710849" y="612086"/>
                  </a:lnTo>
                  <a:lnTo>
                    <a:pt x="2722687" y="612086"/>
                  </a:lnTo>
                  <a:lnTo>
                    <a:pt x="2734525" y="612086"/>
                  </a:lnTo>
                  <a:lnTo>
                    <a:pt x="2746362" y="612086"/>
                  </a:lnTo>
                  <a:lnTo>
                    <a:pt x="2758200" y="612086"/>
                  </a:lnTo>
                  <a:lnTo>
                    <a:pt x="2770038" y="612086"/>
                  </a:lnTo>
                  <a:lnTo>
                    <a:pt x="2781876" y="612086"/>
                  </a:lnTo>
                  <a:lnTo>
                    <a:pt x="2793713" y="612086"/>
                  </a:lnTo>
                  <a:lnTo>
                    <a:pt x="2805551" y="612086"/>
                  </a:lnTo>
                  <a:lnTo>
                    <a:pt x="2817389" y="612086"/>
                  </a:lnTo>
                  <a:lnTo>
                    <a:pt x="2829227" y="612086"/>
                  </a:lnTo>
                  <a:lnTo>
                    <a:pt x="2841065" y="612086"/>
                  </a:lnTo>
                  <a:lnTo>
                    <a:pt x="2852902" y="612086"/>
                  </a:lnTo>
                  <a:lnTo>
                    <a:pt x="2864740" y="612086"/>
                  </a:lnTo>
                  <a:lnTo>
                    <a:pt x="2876578" y="612086"/>
                  </a:lnTo>
                  <a:lnTo>
                    <a:pt x="2888416" y="612086"/>
                  </a:lnTo>
                  <a:lnTo>
                    <a:pt x="2900253" y="612086"/>
                  </a:lnTo>
                  <a:lnTo>
                    <a:pt x="2912091" y="612086"/>
                  </a:lnTo>
                  <a:lnTo>
                    <a:pt x="2923929" y="612086"/>
                  </a:lnTo>
                  <a:lnTo>
                    <a:pt x="2935767" y="612086"/>
                  </a:lnTo>
                  <a:lnTo>
                    <a:pt x="2947604" y="612086"/>
                  </a:lnTo>
                  <a:lnTo>
                    <a:pt x="2959442" y="612086"/>
                  </a:lnTo>
                  <a:lnTo>
                    <a:pt x="2971280" y="612086"/>
                  </a:lnTo>
                  <a:lnTo>
                    <a:pt x="2983118" y="612086"/>
                  </a:lnTo>
                  <a:lnTo>
                    <a:pt x="2994956" y="612086"/>
                  </a:lnTo>
                  <a:lnTo>
                    <a:pt x="3006793" y="612086"/>
                  </a:lnTo>
                  <a:lnTo>
                    <a:pt x="3018631" y="612086"/>
                  </a:lnTo>
                  <a:lnTo>
                    <a:pt x="3030469" y="612086"/>
                  </a:lnTo>
                  <a:lnTo>
                    <a:pt x="3042307" y="612086"/>
                  </a:lnTo>
                  <a:lnTo>
                    <a:pt x="3054144" y="612086"/>
                  </a:lnTo>
                  <a:lnTo>
                    <a:pt x="3065982" y="612086"/>
                  </a:lnTo>
                  <a:lnTo>
                    <a:pt x="3077820" y="612086"/>
                  </a:lnTo>
                  <a:lnTo>
                    <a:pt x="3089658" y="612086"/>
                  </a:lnTo>
                  <a:lnTo>
                    <a:pt x="3101496" y="612086"/>
                  </a:lnTo>
                  <a:lnTo>
                    <a:pt x="3113333" y="612086"/>
                  </a:lnTo>
                  <a:lnTo>
                    <a:pt x="3125171" y="612086"/>
                  </a:lnTo>
                  <a:lnTo>
                    <a:pt x="3137009" y="612086"/>
                  </a:lnTo>
                  <a:lnTo>
                    <a:pt x="3148847" y="612086"/>
                  </a:lnTo>
                  <a:lnTo>
                    <a:pt x="3160684" y="612086"/>
                  </a:lnTo>
                  <a:lnTo>
                    <a:pt x="3172522" y="612086"/>
                  </a:lnTo>
                  <a:lnTo>
                    <a:pt x="3184360" y="612086"/>
                  </a:lnTo>
                  <a:lnTo>
                    <a:pt x="3196198" y="612086"/>
                  </a:lnTo>
                  <a:lnTo>
                    <a:pt x="3208035" y="612086"/>
                  </a:lnTo>
                  <a:lnTo>
                    <a:pt x="3219873" y="612086"/>
                  </a:lnTo>
                  <a:lnTo>
                    <a:pt x="3231711" y="612086"/>
                  </a:lnTo>
                  <a:lnTo>
                    <a:pt x="3243549" y="612086"/>
                  </a:lnTo>
                  <a:lnTo>
                    <a:pt x="3255387" y="612086"/>
                  </a:lnTo>
                  <a:lnTo>
                    <a:pt x="3267224" y="612086"/>
                  </a:lnTo>
                  <a:lnTo>
                    <a:pt x="3279062" y="612086"/>
                  </a:lnTo>
                  <a:lnTo>
                    <a:pt x="3290900" y="612086"/>
                  </a:lnTo>
                  <a:lnTo>
                    <a:pt x="3302738" y="612086"/>
                  </a:lnTo>
                  <a:lnTo>
                    <a:pt x="3314575" y="612086"/>
                  </a:lnTo>
                  <a:lnTo>
                    <a:pt x="3326413" y="612086"/>
                  </a:lnTo>
                  <a:lnTo>
                    <a:pt x="3338251" y="612086"/>
                  </a:lnTo>
                  <a:lnTo>
                    <a:pt x="3350089" y="612086"/>
                  </a:lnTo>
                  <a:lnTo>
                    <a:pt x="3361926" y="612086"/>
                  </a:lnTo>
                  <a:lnTo>
                    <a:pt x="3373764" y="612086"/>
                  </a:lnTo>
                  <a:lnTo>
                    <a:pt x="3385602" y="612086"/>
                  </a:lnTo>
                  <a:lnTo>
                    <a:pt x="3397440" y="612086"/>
                  </a:lnTo>
                  <a:lnTo>
                    <a:pt x="3409278" y="612086"/>
                  </a:lnTo>
                  <a:lnTo>
                    <a:pt x="3421115" y="612086"/>
                  </a:lnTo>
                  <a:lnTo>
                    <a:pt x="3432953" y="612086"/>
                  </a:lnTo>
                  <a:lnTo>
                    <a:pt x="3444791" y="612086"/>
                  </a:lnTo>
                  <a:lnTo>
                    <a:pt x="3456629" y="612086"/>
                  </a:lnTo>
                  <a:lnTo>
                    <a:pt x="3468466" y="612086"/>
                  </a:lnTo>
                  <a:lnTo>
                    <a:pt x="3480304" y="612086"/>
                  </a:lnTo>
                  <a:lnTo>
                    <a:pt x="3492142" y="612086"/>
                  </a:lnTo>
                  <a:lnTo>
                    <a:pt x="3503980" y="612086"/>
                  </a:lnTo>
                  <a:lnTo>
                    <a:pt x="3515818" y="612086"/>
                  </a:lnTo>
                  <a:lnTo>
                    <a:pt x="3515818" y="612086"/>
                  </a:lnTo>
                  <a:lnTo>
                    <a:pt x="3527655" y="612086"/>
                  </a:lnTo>
                  <a:lnTo>
                    <a:pt x="3539493" y="612086"/>
                  </a:lnTo>
                  <a:lnTo>
                    <a:pt x="3551331" y="612086"/>
                  </a:lnTo>
                  <a:lnTo>
                    <a:pt x="3563169" y="612086"/>
                  </a:lnTo>
                  <a:lnTo>
                    <a:pt x="3575006" y="612086"/>
                  </a:lnTo>
                  <a:lnTo>
                    <a:pt x="3586844" y="612086"/>
                  </a:lnTo>
                  <a:lnTo>
                    <a:pt x="3598682" y="612086"/>
                  </a:lnTo>
                  <a:lnTo>
                    <a:pt x="3610520" y="612086"/>
                  </a:lnTo>
                  <a:lnTo>
                    <a:pt x="3622357" y="612086"/>
                  </a:lnTo>
                  <a:lnTo>
                    <a:pt x="3634195" y="612086"/>
                  </a:lnTo>
                  <a:lnTo>
                    <a:pt x="3646033" y="612086"/>
                  </a:lnTo>
                  <a:lnTo>
                    <a:pt x="3657871" y="612086"/>
                  </a:lnTo>
                  <a:lnTo>
                    <a:pt x="3669709" y="612086"/>
                  </a:lnTo>
                  <a:lnTo>
                    <a:pt x="3681546" y="612086"/>
                  </a:lnTo>
                  <a:lnTo>
                    <a:pt x="3693384" y="612086"/>
                  </a:lnTo>
                  <a:lnTo>
                    <a:pt x="3705222" y="612086"/>
                  </a:lnTo>
                  <a:lnTo>
                    <a:pt x="3717060" y="612086"/>
                  </a:lnTo>
                  <a:lnTo>
                    <a:pt x="3728897" y="612086"/>
                  </a:lnTo>
                  <a:lnTo>
                    <a:pt x="3740735" y="612086"/>
                  </a:lnTo>
                  <a:lnTo>
                    <a:pt x="3752573" y="612086"/>
                  </a:lnTo>
                  <a:lnTo>
                    <a:pt x="3764411" y="612086"/>
                  </a:lnTo>
                  <a:lnTo>
                    <a:pt x="3776248" y="612086"/>
                  </a:lnTo>
                  <a:lnTo>
                    <a:pt x="3788086" y="612086"/>
                  </a:lnTo>
                  <a:lnTo>
                    <a:pt x="3799924" y="612086"/>
                  </a:lnTo>
                  <a:lnTo>
                    <a:pt x="3811762" y="612086"/>
                  </a:lnTo>
                  <a:lnTo>
                    <a:pt x="3823600" y="612086"/>
                  </a:lnTo>
                  <a:lnTo>
                    <a:pt x="3835437" y="612086"/>
                  </a:lnTo>
                  <a:lnTo>
                    <a:pt x="3847275" y="612086"/>
                  </a:lnTo>
                  <a:lnTo>
                    <a:pt x="3859113" y="612086"/>
                  </a:lnTo>
                  <a:lnTo>
                    <a:pt x="3870951" y="612086"/>
                  </a:lnTo>
                  <a:lnTo>
                    <a:pt x="3882788" y="612086"/>
                  </a:lnTo>
                  <a:lnTo>
                    <a:pt x="3894626" y="612086"/>
                  </a:lnTo>
                  <a:lnTo>
                    <a:pt x="3906464" y="612086"/>
                  </a:lnTo>
                  <a:lnTo>
                    <a:pt x="3918302" y="612086"/>
                  </a:lnTo>
                  <a:lnTo>
                    <a:pt x="3930139" y="612086"/>
                  </a:lnTo>
                  <a:lnTo>
                    <a:pt x="3941977" y="612086"/>
                  </a:lnTo>
                  <a:lnTo>
                    <a:pt x="3953815" y="612086"/>
                  </a:lnTo>
                  <a:lnTo>
                    <a:pt x="3965653" y="612086"/>
                  </a:lnTo>
                  <a:lnTo>
                    <a:pt x="3977491" y="612086"/>
                  </a:lnTo>
                  <a:lnTo>
                    <a:pt x="3989328" y="612086"/>
                  </a:lnTo>
                  <a:lnTo>
                    <a:pt x="4001166" y="612086"/>
                  </a:lnTo>
                  <a:lnTo>
                    <a:pt x="4013004" y="612086"/>
                  </a:lnTo>
                  <a:lnTo>
                    <a:pt x="4024842" y="612086"/>
                  </a:lnTo>
                  <a:lnTo>
                    <a:pt x="4036679" y="612086"/>
                  </a:lnTo>
                  <a:lnTo>
                    <a:pt x="4048517" y="612086"/>
                  </a:lnTo>
                  <a:lnTo>
                    <a:pt x="4060355" y="612086"/>
                  </a:lnTo>
                  <a:lnTo>
                    <a:pt x="4072193" y="612086"/>
                  </a:lnTo>
                  <a:lnTo>
                    <a:pt x="4084031" y="612086"/>
                  </a:lnTo>
                  <a:lnTo>
                    <a:pt x="4095868" y="612086"/>
                  </a:lnTo>
                  <a:lnTo>
                    <a:pt x="4107706" y="612086"/>
                  </a:lnTo>
                  <a:lnTo>
                    <a:pt x="4119544" y="612086"/>
                  </a:lnTo>
                  <a:lnTo>
                    <a:pt x="4131382" y="612086"/>
                  </a:lnTo>
                  <a:lnTo>
                    <a:pt x="4143219" y="612086"/>
                  </a:lnTo>
                  <a:lnTo>
                    <a:pt x="4155057" y="612086"/>
                  </a:lnTo>
                  <a:lnTo>
                    <a:pt x="4166895" y="612086"/>
                  </a:lnTo>
                  <a:lnTo>
                    <a:pt x="4178733" y="612086"/>
                  </a:lnTo>
                  <a:lnTo>
                    <a:pt x="4190570" y="612086"/>
                  </a:lnTo>
                  <a:lnTo>
                    <a:pt x="4202408" y="612086"/>
                  </a:lnTo>
                  <a:lnTo>
                    <a:pt x="4214246" y="612086"/>
                  </a:lnTo>
                  <a:lnTo>
                    <a:pt x="4226084" y="612086"/>
                  </a:lnTo>
                  <a:lnTo>
                    <a:pt x="4237922" y="612086"/>
                  </a:lnTo>
                  <a:lnTo>
                    <a:pt x="4249759" y="612086"/>
                  </a:lnTo>
                  <a:lnTo>
                    <a:pt x="4261597" y="612086"/>
                  </a:lnTo>
                  <a:lnTo>
                    <a:pt x="4273435" y="612086"/>
                  </a:lnTo>
                  <a:lnTo>
                    <a:pt x="4285273" y="612086"/>
                  </a:lnTo>
                  <a:lnTo>
                    <a:pt x="4297110" y="612086"/>
                  </a:lnTo>
                  <a:lnTo>
                    <a:pt x="4308948" y="612086"/>
                  </a:lnTo>
                  <a:lnTo>
                    <a:pt x="4320786" y="612086"/>
                  </a:lnTo>
                  <a:lnTo>
                    <a:pt x="4332624" y="612086"/>
                  </a:lnTo>
                  <a:lnTo>
                    <a:pt x="4344461" y="612086"/>
                  </a:lnTo>
                  <a:lnTo>
                    <a:pt x="4356299" y="612086"/>
                  </a:lnTo>
                  <a:lnTo>
                    <a:pt x="4368137" y="612086"/>
                  </a:lnTo>
                  <a:lnTo>
                    <a:pt x="4379975" y="612086"/>
                  </a:lnTo>
                  <a:lnTo>
                    <a:pt x="4391813" y="612086"/>
                  </a:lnTo>
                  <a:lnTo>
                    <a:pt x="4403650" y="612086"/>
                  </a:lnTo>
                  <a:lnTo>
                    <a:pt x="4415488" y="612086"/>
                  </a:lnTo>
                  <a:lnTo>
                    <a:pt x="4427326" y="612086"/>
                  </a:lnTo>
                  <a:lnTo>
                    <a:pt x="4439164" y="612086"/>
                  </a:lnTo>
                  <a:lnTo>
                    <a:pt x="4451001" y="612086"/>
                  </a:lnTo>
                  <a:lnTo>
                    <a:pt x="4462839" y="612086"/>
                  </a:lnTo>
                  <a:lnTo>
                    <a:pt x="4474677" y="612086"/>
                  </a:lnTo>
                  <a:lnTo>
                    <a:pt x="4486515" y="612086"/>
                  </a:lnTo>
                  <a:lnTo>
                    <a:pt x="4498352" y="612086"/>
                  </a:lnTo>
                  <a:lnTo>
                    <a:pt x="4510190" y="612086"/>
                  </a:lnTo>
                  <a:lnTo>
                    <a:pt x="4522028" y="612086"/>
                  </a:lnTo>
                  <a:lnTo>
                    <a:pt x="4533866" y="612086"/>
                  </a:lnTo>
                  <a:lnTo>
                    <a:pt x="4545704" y="612086"/>
                  </a:lnTo>
                  <a:lnTo>
                    <a:pt x="4557541" y="612086"/>
                  </a:lnTo>
                  <a:lnTo>
                    <a:pt x="4569379" y="612086"/>
                  </a:lnTo>
                  <a:lnTo>
                    <a:pt x="4581217" y="612086"/>
                  </a:lnTo>
                  <a:lnTo>
                    <a:pt x="4593055" y="612086"/>
                  </a:lnTo>
                  <a:lnTo>
                    <a:pt x="4604892" y="612086"/>
                  </a:lnTo>
                  <a:lnTo>
                    <a:pt x="4616730" y="612086"/>
                  </a:lnTo>
                  <a:lnTo>
                    <a:pt x="4628568" y="612086"/>
                  </a:lnTo>
                  <a:lnTo>
                    <a:pt x="4640406" y="612086"/>
                  </a:lnTo>
                  <a:lnTo>
                    <a:pt x="4652244" y="612086"/>
                  </a:lnTo>
                  <a:lnTo>
                    <a:pt x="4664081" y="612086"/>
                  </a:lnTo>
                  <a:lnTo>
                    <a:pt x="4675919" y="612086"/>
                  </a:lnTo>
                  <a:lnTo>
                    <a:pt x="4687757" y="612086"/>
                  </a:lnTo>
                </a:path>
              </a:pathLst>
            </a:custGeom>
            <a:ln w="40651" cap="flat">
              <a:solidFill>
                <a:srgbClr val="E8E8E8">
                  <a:alpha val="100000"/>
                </a:srgbClr>
              </a:solidFill>
              <a:prstDash val="solid"/>
              <a:round/>
            </a:ln>
          </p:spPr>
          <p:txBody>
            <a:bodyPr/>
            <a:lstStyle/>
            <a:p/>
          </p:txBody>
        </p:sp>
        <p:sp>
          <p:nvSpPr>
            <p:cNvPr id="72" name="pl72"/>
            <p:cNvSpPr/>
            <p:nvPr/>
          </p:nvSpPr>
          <p:spPr>
            <a:xfrm>
              <a:off x="2482252" y="2741450"/>
              <a:ext cx="4687757" cy="244809"/>
            </a:xfrm>
            <a:custGeom>
              <a:avLst/>
              <a:pathLst>
                <a:path w="4687757" h="244809">
                  <a:moveTo>
                    <a:pt x="0" y="41"/>
                  </a:moveTo>
                  <a:lnTo>
                    <a:pt x="11837" y="48"/>
                  </a:lnTo>
                  <a:lnTo>
                    <a:pt x="23675" y="56"/>
                  </a:lnTo>
                  <a:lnTo>
                    <a:pt x="35513" y="66"/>
                  </a:lnTo>
                  <a:lnTo>
                    <a:pt x="47351" y="78"/>
                  </a:lnTo>
                  <a:lnTo>
                    <a:pt x="59188" y="92"/>
                  </a:lnTo>
                  <a:lnTo>
                    <a:pt x="71026" y="108"/>
                  </a:lnTo>
                  <a:lnTo>
                    <a:pt x="82864" y="127"/>
                  </a:lnTo>
                  <a:lnTo>
                    <a:pt x="94702" y="149"/>
                  </a:lnTo>
                  <a:lnTo>
                    <a:pt x="106539" y="175"/>
                  </a:lnTo>
                  <a:lnTo>
                    <a:pt x="118377" y="206"/>
                  </a:lnTo>
                  <a:lnTo>
                    <a:pt x="130215" y="242"/>
                  </a:lnTo>
                  <a:lnTo>
                    <a:pt x="142053" y="284"/>
                  </a:lnTo>
                  <a:lnTo>
                    <a:pt x="153891" y="334"/>
                  </a:lnTo>
                  <a:lnTo>
                    <a:pt x="165728" y="393"/>
                  </a:lnTo>
                  <a:lnTo>
                    <a:pt x="177566" y="462"/>
                  </a:lnTo>
                  <a:lnTo>
                    <a:pt x="189404" y="542"/>
                  </a:lnTo>
                  <a:lnTo>
                    <a:pt x="201242" y="637"/>
                  </a:lnTo>
                  <a:lnTo>
                    <a:pt x="213079" y="748"/>
                  </a:lnTo>
                  <a:lnTo>
                    <a:pt x="224917" y="878"/>
                  </a:lnTo>
                  <a:lnTo>
                    <a:pt x="236755" y="1031"/>
                  </a:lnTo>
                  <a:lnTo>
                    <a:pt x="248593" y="1211"/>
                  </a:lnTo>
                  <a:lnTo>
                    <a:pt x="260430" y="1421"/>
                  </a:lnTo>
                  <a:lnTo>
                    <a:pt x="272268" y="1666"/>
                  </a:lnTo>
                  <a:lnTo>
                    <a:pt x="284106" y="1954"/>
                  </a:lnTo>
                  <a:lnTo>
                    <a:pt x="295944" y="2291"/>
                  </a:lnTo>
                  <a:lnTo>
                    <a:pt x="307782" y="2684"/>
                  </a:lnTo>
                  <a:lnTo>
                    <a:pt x="319619" y="3142"/>
                  </a:lnTo>
                  <a:lnTo>
                    <a:pt x="331457" y="3677"/>
                  </a:lnTo>
                  <a:lnTo>
                    <a:pt x="343295" y="4300"/>
                  </a:lnTo>
                  <a:lnTo>
                    <a:pt x="355133" y="5023"/>
                  </a:lnTo>
                  <a:lnTo>
                    <a:pt x="366970" y="5862"/>
                  </a:lnTo>
                  <a:lnTo>
                    <a:pt x="378808" y="6833"/>
                  </a:lnTo>
                  <a:lnTo>
                    <a:pt x="390646" y="7953"/>
                  </a:lnTo>
                  <a:lnTo>
                    <a:pt x="402484" y="9243"/>
                  </a:lnTo>
                  <a:lnTo>
                    <a:pt x="414321" y="10723"/>
                  </a:lnTo>
                  <a:lnTo>
                    <a:pt x="426159" y="12413"/>
                  </a:lnTo>
                  <a:lnTo>
                    <a:pt x="437997" y="14335"/>
                  </a:lnTo>
                  <a:lnTo>
                    <a:pt x="449835" y="16511"/>
                  </a:lnTo>
                  <a:lnTo>
                    <a:pt x="461673" y="18958"/>
                  </a:lnTo>
                  <a:lnTo>
                    <a:pt x="473510" y="21695"/>
                  </a:lnTo>
                  <a:lnTo>
                    <a:pt x="485348" y="24731"/>
                  </a:lnTo>
                  <a:lnTo>
                    <a:pt x="497186" y="28075"/>
                  </a:lnTo>
                  <a:lnTo>
                    <a:pt x="509024" y="31723"/>
                  </a:lnTo>
                  <a:lnTo>
                    <a:pt x="520861" y="35667"/>
                  </a:lnTo>
                  <a:lnTo>
                    <a:pt x="532699" y="39885"/>
                  </a:lnTo>
                  <a:lnTo>
                    <a:pt x="544537" y="44347"/>
                  </a:lnTo>
                  <a:lnTo>
                    <a:pt x="556375" y="49012"/>
                  </a:lnTo>
                  <a:lnTo>
                    <a:pt x="568213" y="53829"/>
                  </a:lnTo>
                  <a:lnTo>
                    <a:pt x="580050" y="58740"/>
                  </a:lnTo>
                  <a:lnTo>
                    <a:pt x="591888" y="63684"/>
                  </a:lnTo>
                  <a:lnTo>
                    <a:pt x="603726" y="68596"/>
                  </a:lnTo>
                  <a:lnTo>
                    <a:pt x="615564" y="73413"/>
                  </a:lnTo>
                  <a:lnTo>
                    <a:pt x="627401" y="78078"/>
                  </a:lnTo>
                  <a:lnTo>
                    <a:pt x="639239" y="82540"/>
                  </a:lnTo>
                  <a:lnTo>
                    <a:pt x="651077" y="86758"/>
                  </a:lnTo>
                  <a:lnTo>
                    <a:pt x="662915" y="90701"/>
                  </a:lnTo>
                  <a:lnTo>
                    <a:pt x="674752" y="94350"/>
                  </a:lnTo>
                  <a:lnTo>
                    <a:pt x="686590" y="97693"/>
                  </a:lnTo>
                  <a:lnTo>
                    <a:pt x="698428" y="100730"/>
                  </a:lnTo>
                  <a:lnTo>
                    <a:pt x="710266" y="103466"/>
                  </a:lnTo>
                  <a:lnTo>
                    <a:pt x="722104" y="105914"/>
                  </a:lnTo>
                  <a:lnTo>
                    <a:pt x="733941" y="108089"/>
                  </a:lnTo>
                  <a:lnTo>
                    <a:pt x="745779" y="110012"/>
                  </a:lnTo>
                  <a:lnTo>
                    <a:pt x="757617" y="111702"/>
                  </a:lnTo>
                  <a:lnTo>
                    <a:pt x="769455" y="113181"/>
                  </a:lnTo>
                  <a:lnTo>
                    <a:pt x="781292" y="114471"/>
                  </a:lnTo>
                  <a:lnTo>
                    <a:pt x="793130" y="115592"/>
                  </a:lnTo>
                  <a:lnTo>
                    <a:pt x="804968" y="116563"/>
                  </a:lnTo>
                  <a:lnTo>
                    <a:pt x="816806" y="117402"/>
                  </a:lnTo>
                  <a:lnTo>
                    <a:pt x="828643" y="118125"/>
                  </a:lnTo>
                  <a:lnTo>
                    <a:pt x="840481" y="118747"/>
                  </a:lnTo>
                  <a:lnTo>
                    <a:pt x="852319" y="119282"/>
                  </a:lnTo>
                  <a:lnTo>
                    <a:pt x="864157" y="119741"/>
                  </a:lnTo>
                  <a:lnTo>
                    <a:pt x="875995" y="120134"/>
                  </a:lnTo>
                  <a:lnTo>
                    <a:pt x="887832" y="120470"/>
                  </a:lnTo>
                  <a:lnTo>
                    <a:pt x="899670" y="120758"/>
                  </a:lnTo>
                  <a:lnTo>
                    <a:pt x="911508" y="121004"/>
                  </a:lnTo>
                  <a:lnTo>
                    <a:pt x="923346" y="121214"/>
                  </a:lnTo>
                  <a:lnTo>
                    <a:pt x="935183" y="121393"/>
                  </a:lnTo>
                  <a:lnTo>
                    <a:pt x="947021" y="121546"/>
                  </a:lnTo>
                  <a:lnTo>
                    <a:pt x="958859" y="121676"/>
                  </a:lnTo>
                  <a:lnTo>
                    <a:pt x="970697" y="121787"/>
                  </a:lnTo>
                  <a:lnTo>
                    <a:pt x="982534" y="121882"/>
                  </a:lnTo>
                  <a:lnTo>
                    <a:pt x="994372" y="121963"/>
                  </a:lnTo>
                  <a:lnTo>
                    <a:pt x="1006210" y="122032"/>
                  </a:lnTo>
                  <a:lnTo>
                    <a:pt x="1018048" y="122090"/>
                  </a:lnTo>
                  <a:lnTo>
                    <a:pt x="1029886" y="122140"/>
                  </a:lnTo>
                  <a:lnTo>
                    <a:pt x="1041723" y="122182"/>
                  </a:lnTo>
                  <a:lnTo>
                    <a:pt x="1053561" y="122219"/>
                  </a:lnTo>
                  <a:lnTo>
                    <a:pt x="1065399" y="122249"/>
                  </a:lnTo>
                  <a:lnTo>
                    <a:pt x="1077237" y="122275"/>
                  </a:lnTo>
                  <a:lnTo>
                    <a:pt x="1089074" y="122298"/>
                  </a:lnTo>
                  <a:lnTo>
                    <a:pt x="1100912" y="122317"/>
                  </a:lnTo>
                  <a:lnTo>
                    <a:pt x="1112750" y="122333"/>
                  </a:lnTo>
                  <a:lnTo>
                    <a:pt x="1124588" y="122347"/>
                  </a:lnTo>
                  <a:lnTo>
                    <a:pt x="1136426" y="122358"/>
                  </a:lnTo>
                  <a:lnTo>
                    <a:pt x="1148263" y="122368"/>
                  </a:lnTo>
                  <a:lnTo>
                    <a:pt x="1160101" y="122377"/>
                  </a:lnTo>
                  <a:lnTo>
                    <a:pt x="1171939" y="122384"/>
                  </a:lnTo>
                  <a:lnTo>
                    <a:pt x="1171939" y="122466"/>
                  </a:lnTo>
                  <a:lnTo>
                    <a:pt x="1183777" y="122473"/>
                  </a:lnTo>
                  <a:lnTo>
                    <a:pt x="1195614" y="122482"/>
                  </a:lnTo>
                  <a:lnTo>
                    <a:pt x="1207452" y="122492"/>
                  </a:lnTo>
                  <a:lnTo>
                    <a:pt x="1219290" y="122503"/>
                  </a:lnTo>
                  <a:lnTo>
                    <a:pt x="1231128" y="122517"/>
                  </a:lnTo>
                  <a:lnTo>
                    <a:pt x="1242965" y="122533"/>
                  </a:lnTo>
                  <a:lnTo>
                    <a:pt x="1254803" y="122552"/>
                  </a:lnTo>
                  <a:lnTo>
                    <a:pt x="1266641" y="122574"/>
                  </a:lnTo>
                  <a:lnTo>
                    <a:pt x="1278479" y="122601"/>
                  </a:lnTo>
                  <a:lnTo>
                    <a:pt x="1290317" y="122631"/>
                  </a:lnTo>
                  <a:lnTo>
                    <a:pt x="1302154" y="122667"/>
                  </a:lnTo>
                  <a:lnTo>
                    <a:pt x="1313992" y="122710"/>
                  </a:lnTo>
                  <a:lnTo>
                    <a:pt x="1325830" y="122760"/>
                  </a:lnTo>
                  <a:lnTo>
                    <a:pt x="1337668" y="122818"/>
                  </a:lnTo>
                  <a:lnTo>
                    <a:pt x="1349505" y="122887"/>
                  </a:lnTo>
                  <a:lnTo>
                    <a:pt x="1361343" y="122968"/>
                  </a:lnTo>
                  <a:lnTo>
                    <a:pt x="1373181" y="123062"/>
                  </a:lnTo>
                  <a:lnTo>
                    <a:pt x="1385019" y="123174"/>
                  </a:lnTo>
                  <a:lnTo>
                    <a:pt x="1396856" y="123304"/>
                  </a:lnTo>
                  <a:lnTo>
                    <a:pt x="1408694" y="123457"/>
                  </a:lnTo>
                  <a:lnTo>
                    <a:pt x="1420532" y="123636"/>
                  </a:lnTo>
                  <a:lnTo>
                    <a:pt x="1432370" y="123846"/>
                  </a:lnTo>
                  <a:lnTo>
                    <a:pt x="1444208" y="124092"/>
                  </a:lnTo>
                  <a:lnTo>
                    <a:pt x="1456045" y="124380"/>
                  </a:lnTo>
                  <a:lnTo>
                    <a:pt x="1467883" y="124716"/>
                  </a:lnTo>
                  <a:lnTo>
                    <a:pt x="1479721" y="125109"/>
                  </a:lnTo>
                  <a:lnTo>
                    <a:pt x="1491559" y="125568"/>
                  </a:lnTo>
                  <a:lnTo>
                    <a:pt x="1503396" y="126103"/>
                  </a:lnTo>
                  <a:lnTo>
                    <a:pt x="1515234" y="126725"/>
                  </a:lnTo>
                  <a:lnTo>
                    <a:pt x="1527072" y="127448"/>
                  </a:lnTo>
                  <a:lnTo>
                    <a:pt x="1538910" y="128287"/>
                  </a:lnTo>
                  <a:lnTo>
                    <a:pt x="1550748" y="129258"/>
                  </a:lnTo>
                  <a:lnTo>
                    <a:pt x="1562585" y="130379"/>
                  </a:lnTo>
                  <a:lnTo>
                    <a:pt x="1574423" y="131669"/>
                  </a:lnTo>
                  <a:lnTo>
                    <a:pt x="1586261" y="133148"/>
                  </a:lnTo>
                  <a:lnTo>
                    <a:pt x="1598099" y="134838"/>
                  </a:lnTo>
                  <a:lnTo>
                    <a:pt x="1609936" y="136761"/>
                  </a:lnTo>
                  <a:lnTo>
                    <a:pt x="1621774" y="138936"/>
                  </a:lnTo>
                  <a:lnTo>
                    <a:pt x="1633612" y="141384"/>
                  </a:lnTo>
                  <a:lnTo>
                    <a:pt x="1645450" y="144120"/>
                  </a:lnTo>
                  <a:lnTo>
                    <a:pt x="1657287" y="147157"/>
                  </a:lnTo>
                  <a:lnTo>
                    <a:pt x="1669125" y="150500"/>
                  </a:lnTo>
                  <a:lnTo>
                    <a:pt x="1680963" y="154149"/>
                  </a:lnTo>
                  <a:lnTo>
                    <a:pt x="1692801" y="158092"/>
                  </a:lnTo>
                  <a:lnTo>
                    <a:pt x="1704639" y="162310"/>
                  </a:lnTo>
                  <a:lnTo>
                    <a:pt x="1716476" y="166772"/>
                  </a:lnTo>
                  <a:lnTo>
                    <a:pt x="1728314" y="171437"/>
                  </a:lnTo>
                  <a:lnTo>
                    <a:pt x="1740152" y="176254"/>
                  </a:lnTo>
                  <a:lnTo>
                    <a:pt x="1751990" y="181166"/>
                  </a:lnTo>
                  <a:lnTo>
                    <a:pt x="1763827" y="186110"/>
                  </a:lnTo>
                  <a:lnTo>
                    <a:pt x="1775665" y="191021"/>
                  </a:lnTo>
                  <a:lnTo>
                    <a:pt x="1787503" y="195838"/>
                  </a:lnTo>
                  <a:lnTo>
                    <a:pt x="1799341" y="200503"/>
                  </a:lnTo>
                  <a:lnTo>
                    <a:pt x="1811178" y="204965"/>
                  </a:lnTo>
                  <a:lnTo>
                    <a:pt x="1823016" y="209183"/>
                  </a:lnTo>
                  <a:lnTo>
                    <a:pt x="1834854" y="213126"/>
                  </a:lnTo>
                  <a:lnTo>
                    <a:pt x="1846692" y="216775"/>
                  </a:lnTo>
                  <a:lnTo>
                    <a:pt x="1858530" y="220118"/>
                  </a:lnTo>
                  <a:lnTo>
                    <a:pt x="1870367" y="223155"/>
                  </a:lnTo>
                  <a:lnTo>
                    <a:pt x="1882205" y="225891"/>
                  </a:lnTo>
                  <a:lnTo>
                    <a:pt x="1894043" y="228339"/>
                  </a:lnTo>
                  <a:lnTo>
                    <a:pt x="1905881" y="230515"/>
                  </a:lnTo>
                  <a:lnTo>
                    <a:pt x="1917718" y="232437"/>
                  </a:lnTo>
                  <a:lnTo>
                    <a:pt x="1929556" y="234127"/>
                  </a:lnTo>
                  <a:lnTo>
                    <a:pt x="1941394" y="235607"/>
                  </a:lnTo>
                  <a:lnTo>
                    <a:pt x="1953232" y="236896"/>
                  </a:lnTo>
                  <a:lnTo>
                    <a:pt x="1965069" y="238017"/>
                  </a:lnTo>
                  <a:lnTo>
                    <a:pt x="1976907" y="238988"/>
                  </a:lnTo>
                  <a:lnTo>
                    <a:pt x="1988745" y="239827"/>
                  </a:lnTo>
                  <a:lnTo>
                    <a:pt x="2000583" y="240550"/>
                  </a:lnTo>
                  <a:lnTo>
                    <a:pt x="2012421" y="241173"/>
                  </a:lnTo>
                  <a:lnTo>
                    <a:pt x="2024258" y="241708"/>
                  </a:lnTo>
                  <a:lnTo>
                    <a:pt x="2036096" y="242166"/>
                  </a:lnTo>
                  <a:lnTo>
                    <a:pt x="2047934" y="242559"/>
                  </a:lnTo>
                  <a:lnTo>
                    <a:pt x="2059772" y="242896"/>
                  </a:lnTo>
                  <a:lnTo>
                    <a:pt x="2071609" y="243183"/>
                  </a:lnTo>
                  <a:lnTo>
                    <a:pt x="2083447" y="243429"/>
                  </a:lnTo>
                  <a:lnTo>
                    <a:pt x="2095285" y="243639"/>
                  </a:lnTo>
                  <a:lnTo>
                    <a:pt x="2107123" y="243819"/>
                  </a:lnTo>
                  <a:lnTo>
                    <a:pt x="2118961" y="243971"/>
                  </a:lnTo>
                  <a:lnTo>
                    <a:pt x="2130798" y="244102"/>
                  </a:lnTo>
                  <a:lnTo>
                    <a:pt x="2142636" y="244213"/>
                  </a:lnTo>
                  <a:lnTo>
                    <a:pt x="2154474" y="244308"/>
                  </a:lnTo>
                  <a:lnTo>
                    <a:pt x="2166312" y="244388"/>
                  </a:lnTo>
                  <a:lnTo>
                    <a:pt x="2178149" y="244457"/>
                  </a:lnTo>
                  <a:lnTo>
                    <a:pt x="2189987" y="244516"/>
                  </a:lnTo>
                  <a:lnTo>
                    <a:pt x="2201825" y="244565"/>
                  </a:lnTo>
                  <a:lnTo>
                    <a:pt x="2213663" y="244608"/>
                  </a:lnTo>
                  <a:lnTo>
                    <a:pt x="2225500" y="244644"/>
                  </a:lnTo>
                  <a:lnTo>
                    <a:pt x="2237338" y="244675"/>
                  </a:lnTo>
                  <a:lnTo>
                    <a:pt x="2249176" y="244701"/>
                  </a:lnTo>
                  <a:lnTo>
                    <a:pt x="2261014" y="244723"/>
                  </a:lnTo>
                  <a:lnTo>
                    <a:pt x="2272852" y="244742"/>
                  </a:lnTo>
                  <a:lnTo>
                    <a:pt x="2284689" y="244758"/>
                  </a:lnTo>
                  <a:lnTo>
                    <a:pt x="2296527" y="244772"/>
                  </a:lnTo>
                  <a:lnTo>
                    <a:pt x="2308365" y="244784"/>
                  </a:lnTo>
                  <a:lnTo>
                    <a:pt x="2320203" y="244794"/>
                  </a:lnTo>
                  <a:lnTo>
                    <a:pt x="2332040" y="244802"/>
                  </a:lnTo>
                  <a:lnTo>
                    <a:pt x="2343878" y="244809"/>
                  </a:lnTo>
                  <a:lnTo>
                    <a:pt x="2343878" y="244768"/>
                  </a:lnTo>
                  <a:lnTo>
                    <a:pt x="2355716" y="244754"/>
                  </a:lnTo>
                  <a:lnTo>
                    <a:pt x="2367554" y="244737"/>
                  </a:lnTo>
                  <a:lnTo>
                    <a:pt x="2379391" y="244717"/>
                  </a:lnTo>
                  <a:lnTo>
                    <a:pt x="2391229" y="244694"/>
                  </a:lnTo>
                  <a:lnTo>
                    <a:pt x="2403067" y="244666"/>
                  </a:lnTo>
                  <a:lnTo>
                    <a:pt x="2414905" y="244634"/>
                  </a:lnTo>
                  <a:lnTo>
                    <a:pt x="2426743" y="244596"/>
                  </a:lnTo>
                  <a:lnTo>
                    <a:pt x="2438580" y="244551"/>
                  </a:lnTo>
                  <a:lnTo>
                    <a:pt x="2450418" y="244499"/>
                  </a:lnTo>
                  <a:lnTo>
                    <a:pt x="2462256" y="244438"/>
                  </a:lnTo>
                  <a:lnTo>
                    <a:pt x="2474094" y="244365"/>
                  </a:lnTo>
                  <a:lnTo>
                    <a:pt x="2485931" y="244280"/>
                  </a:lnTo>
                  <a:lnTo>
                    <a:pt x="2497769" y="244181"/>
                  </a:lnTo>
                  <a:lnTo>
                    <a:pt x="2509607" y="244064"/>
                  </a:lnTo>
                  <a:lnTo>
                    <a:pt x="2521445" y="243926"/>
                  </a:lnTo>
                  <a:lnTo>
                    <a:pt x="2533283" y="243765"/>
                  </a:lnTo>
                  <a:lnTo>
                    <a:pt x="2545120" y="243575"/>
                  </a:lnTo>
                  <a:lnTo>
                    <a:pt x="2556958" y="243353"/>
                  </a:lnTo>
                  <a:lnTo>
                    <a:pt x="2568796" y="243092"/>
                  </a:lnTo>
                  <a:lnTo>
                    <a:pt x="2580634" y="242787"/>
                  </a:lnTo>
                  <a:lnTo>
                    <a:pt x="2592471" y="242428"/>
                  </a:lnTo>
                  <a:lnTo>
                    <a:pt x="2604309" y="242008"/>
                  </a:lnTo>
                  <a:lnTo>
                    <a:pt x="2616147" y="241517"/>
                  </a:lnTo>
                  <a:lnTo>
                    <a:pt x="2627985" y="240941"/>
                  </a:lnTo>
                  <a:lnTo>
                    <a:pt x="2639822" y="240268"/>
                  </a:lnTo>
                  <a:lnTo>
                    <a:pt x="2651660" y="239482"/>
                  </a:lnTo>
                  <a:lnTo>
                    <a:pt x="2663498" y="238565"/>
                  </a:lnTo>
                  <a:lnTo>
                    <a:pt x="2675336" y="237495"/>
                  </a:lnTo>
                  <a:lnTo>
                    <a:pt x="2687174" y="236250"/>
                  </a:lnTo>
                  <a:lnTo>
                    <a:pt x="2699011" y="234804"/>
                  </a:lnTo>
                  <a:lnTo>
                    <a:pt x="2710849" y="233126"/>
                  </a:lnTo>
                  <a:lnTo>
                    <a:pt x="2722687" y="231184"/>
                  </a:lnTo>
                  <a:lnTo>
                    <a:pt x="2734525" y="228943"/>
                  </a:lnTo>
                  <a:lnTo>
                    <a:pt x="2746362" y="226363"/>
                  </a:lnTo>
                  <a:lnTo>
                    <a:pt x="2758200" y="223404"/>
                  </a:lnTo>
                  <a:lnTo>
                    <a:pt x="2770038" y="220024"/>
                  </a:lnTo>
                  <a:lnTo>
                    <a:pt x="2781876" y="216179"/>
                  </a:lnTo>
                  <a:lnTo>
                    <a:pt x="2793713" y="211828"/>
                  </a:lnTo>
                  <a:lnTo>
                    <a:pt x="2805551" y="206932"/>
                  </a:lnTo>
                  <a:lnTo>
                    <a:pt x="2817389" y="201460"/>
                  </a:lnTo>
                  <a:lnTo>
                    <a:pt x="2829227" y="195386"/>
                  </a:lnTo>
                  <a:lnTo>
                    <a:pt x="2841065" y="188700"/>
                  </a:lnTo>
                  <a:lnTo>
                    <a:pt x="2852902" y="181403"/>
                  </a:lnTo>
                  <a:lnTo>
                    <a:pt x="2864740" y="173516"/>
                  </a:lnTo>
                  <a:lnTo>
                    <a:pt x="2876578" y="165080"/>
                  </a:lnTo>
                  <a:lnTo>
                    <a:pt x="2888416" y="156156"/>
                  </a:lnTo>
                  <a:lnTo>
                    <a:pt x="2900253" y="146826"/>
                  </a:lnTo>
                  <a:lnTo>
                    <a:pt x="2912091" y="137192"/>
                  </a:lnTo>
                  <a:lnTo>
                    <a:pt x="2923929" y="127369"/>
                  </a:lnTo>
                  <a:lnTo>
                    <a:pt x="2935767" y="117481"/>
                  </a:lnTo>
                  <a:lnTo>
                    <a:pt x="2947604" y="107658"/>
                  </a:lnTo>
                  <a:lnTo>
                    <a:pt x="2959442" y="98024"/>
                  </a:lnTo>
                  <a:lnTo>
                    <a:pt x="2971280" y="88694"/>
                  </a:lnTo>
                  <a:lnTo>
                    <a:pt x="2983118" y="79770"/>
                  </a:lnTo>
                  <a:lnTo>
                    <a:pt x="2994956" y="71334"/>
                  </a:lnTo>
                  <a:lnTo>
                    <a:pt x="3006793" y="63447"/>
                  </a:lnTo>
                  <a:lnTo>
                    <a:pt x="3018631" y="56150"/>
                  </a:lnTo>
                  <a:lnTo>
                    <a:pt x="3030469" y="49463"/>
                  </a:lnTo>
                  <a:lnTo>
                    <a:pt x="3042307" y="43390"/>
                  </a:lnTo>
                  <a:lnTo>
                    <a:pt x="3054144" y="37917"/>
                  </a:lnTo>
                  <a:lnTo>
                    <a:pt x="3065982" y="33022"/>
                  </a:lnTo>
                  <a:lnTo>
                    <a:pt x="3077820" y="28671"/>
                  </a:lnTo>
                  <a:lnTo>
                    <a:pt x="3089658" y="24826"/>
                  </a:lnTo>
                  <a:lnTo>
                    <a:pt x="3101496" y="21446"/>
                  </a:lnTo>
                  <a:lnTo>
                    <a:pt x="3113333" y="18487"/>
                  </a:lnTo>
                  <a:lnTo>
                    <a:pt x="3125171" y="15907"/>
                  </a:lnTo>
                  <a:lnTo>
                    <a:pt x="3137009" y="13666"/>
                  </a:lnTo>
                  <a:lnTo>
                    <a:pt x="3148847" y="11724"/>
                  </a:lnTo>
                  <a:lnTo>
                    <a:pt x="3160684" y="10046"/>
                  </a:lnTo>
                  <a:lnTo>
                    <a:pt x="3172522" y="8600"/>
                  </a:lnTo>
                  <a:lnTo>
                    <a:pt x="3184360" y="7355"/>
                  </a:lnTo>
                  <a:lnTo>
                    <a:pt x="3196198" y="6285"/>
                  </a:lnTo>
                  <a:lnTo>
                    <a:pt x="3208035" y="5368"/>
                  </a:lnTo>
                  <a:lnTo>
                    <a:pt x="3219873" y="4582"/>
                  </a:lnTo>
                  <a:lnTo>
                    <a:pt x="3231711" y="3909"/>
                  </a:lnTo>
                  <a:lnTo>
                    <a:pt x="3243549" y="3333"/>
                  </a:lnTo>
                  <a:lnTo>
                    <a:pt x="3255387" y="2842"/>
                  </a:lnTo>
                  <a:lnTo>
                    <a:pt x="3267224" y="2422"/>
                  </a:lnTo>
                  <a:lnTo>
                    <a:pt x="3279062" y="2063"/>
                  </a:lnTo>
                  <a:lnTo>
                    <a:pt x="3290900" y="1757"/>
                  </a:lnTo>
                  <a:lnTo>
                    <a:pt x="3302738" y="1497"/>
                  </a:lnTo>
                  <a:lnTo>
                    <a:pt x="3314575" y="1274"/>
                  </a:lnTo>
                  <a:lnTo>
                    <a:pt x="3326413" y="1085"/>
                  </a:lnTo>
                  <a:lnTo>
                    <a:pt x="3338251" y="924"/>
                  </a:lnTo>
                  <a:lnTo>
                    <a:pt x="3350089" y="786"/>
                  </a:lnTo>
                  <a:lnTo>
                    <a:pt x="3361926" y="669"/>
                  </a:lnTo>
                  <a:lnTo>
                    <a:pt x="3373764" y="569"/>
                  </a:lnTo>
                  <a:lnTo>
                    <a:pt x="3385602" y="485"/>
                  </a:lnTo>
                  <a:lnTo>
                    <a:pt x="3397440" y="412"/>
                  </a:lnTo>
                  <a:lnTo>
                    <a:pt x="3409278" y="351"/>
                  </a:lnTo>
                  <a:lnTo>
                    <a:pt x="3421115" y="298"/>
                  </a:lnTo>
                  <a:lnTo>
                    <a:pt x="3432953" y="254"/>
                  </a:lnTo>
                  <a:lnTo>
                    <a:pt x="3444791" y="216"/>
                  </a:lnTo>
                  <a:lnTo>
                    <a:pt x="3456629" y="184"/>
                  </a:lnTo>
                  <a:lnTo>
                    <a:pt x="3468466" y="156"/>
                  </a:lnTo>
                  <a:lnTo>
                    <a:pt x="3480304" y="133"/>
                  </a:lnTo>
                  <a:lnTo>
                    <a:pt x="3492142" y="113"/>
                  </a:lnTo>
                  <a:lnTo>
                    <a:pt x="3503980" y="96"/>
                  </a:lnTo>
                  <a:lnTo>
                    <a:pt x="3515818" y="82"/>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73" name="pl73"/>
            <p:cNvSpPr/>
            <p:nvPr/>
          </p:nvSpPr>
          <p:spPr>
            <a:xfrm>
              <a:off x="2482252" y="4332980"/>
              <a:ext cx="4687757" cy="122425"/>
            </a:xfrm>
            <a:custGeom>
              <a:avLst/>
              <a:pathLst>
                <a:path w="4687757" h="122425">
                  <a:moveTo>
                    <a:pt x="0" y="122425"/>
                  </a:moveTo>
                  <a:lnTo>
                    <a:pt x="11837" y="122425"/>
                  </a:lnTo>
                  <a:lnTo>
                    <a:pt x="23675" y="122425"/>
                  </a:lnTo>
                  <a:lnTo>
                    <a:pt x="35513" y="122425"/>
                  </a:lnTo>
                  <a:lnTo>
                    <a:pt x="47351" y="122425"/>
                  </a:lnTo>
                  <a:lnTo>
                    <a:pt x="59188" y="122425"/>
                  </a:lnTo>
                  <a:lnTo>
                    <a:pt x="71026" y="122425"/>
                  </a:lnTo>
                  <a:lnTo>
                    <a:pt x="82864" y="122425"/>
                  </a:lnTo>
                  <a:lnTo>
                    <a:pt x="94702" y="122425"/>
                  </a:lnTo>
                  <a:lnTo>
                    <a:pt x="106539" y="122425"/>
                  </a:lnTo>
                  <a:lnTo>
                    <a:pt x="118377" y="122425"/>
                  </a:lnTo>
                  <a:lnTo>
                    <a:pt x="130215" y="122425"/>
                  </a:lnTo>
                  <a:lnTo>
                    <a:pt x="142053" y="122425"/>
                  </a:lnTo>
                  <a:lnTo>
                    <a:pt x="153891" y="122425"/>
                  </a:lnTo>
                  <a:lnTo>
                    <a:pt x="165728" y="122425"/>
                  </a:lnTo>
                  <a:lnTo>
                    <a:pt x="177566" y="122425"/>
                  </a:lnTo>
                  <a:lnTo>
                    <a:pt x="189404" y="122425"/>
                  </a:lnTo>
                  <a:lnTo>
                    <a:pt x="201242" y="122425"/>
                  </a:lnTo>
                  <a:lnTo>
                    <a:pt x="213079" y="122425"/>
                  </a:lnTo>
                  <a:lnTo>
                    <a:pt x="224917" y="122425"/>
                  </a:lnTo>
                  <a:lnTo>
                    <a:pt x="236755" y="122425"/>
                  </a:lnTo>
                  <a:lnTo>
                    <a:pt x="248593" y="122425"/>
                  </a:lnTo>
                  <a:lnTo>
                    <a:pt x="260430" y="122425"/>
                  </a:lnTo>
                  <a:lnTo>
                    <a:pt x="272268" y="122425"/>
                  </a:lnTo>
                  <a:lnTo>
                    <a:pt x="284106" y="122425"/>
                  </a:lnTo>
                  <a:lnTo>
                    <a:pt x="295944" y="122425"/>
                  </a:lnTo>
                  <a:lnTo>
                    <a:pt x="307782" y="122425"/>
                  </a:lnTo>
                  <a:lnTo>
                    <a:pt x="319619" y="122425"/>
                  </a:lnTo>
                  <a:lnTo>
                    <a:pt x="331457" y="122425"/>
                  </a:lnTo>
                  <a:lnTo>
                    <a:pt x="343295" y="122425"/>
                  </a:lnTo>
                  <a:lnTo>
                    <a:pt x="355133" y="122425"/>
                  </a:lnTo>
                  <a:lnTo>
                    <a:pt x="366970" y="122425"/>
                  </a:lnTo>
                  <a:lnTo>
                    <a:pt x="378808" y="122425"/>
                  </a:lnTo>
                  <a:lnTo>
                    <a:pt x="390646" y="122425"/>
                  </a:lnTo>
                  <a:lnTo>
                    <a:pt x="402484" y="122425"/>
                  </a:lnTo>
                  <a:lnTo>
                    <a:pt x="414321" y="122425"/>
                  </a:lnTo>
                  <a:lnTo>
                    <a:pt x="426159" y="122425"/>
                  </a:lnTo>
                  <a:lnTo>
                    <a:pt x="437997" y="122425"/>
                  </a:lnTo>
                  <a:lnTo>
                    <a:pt x="449835" y="122425"/>
                  </a:lnTo>
                  <a:lnTo>
                    <a:pt x="461673" y="122425"/>
                  </a:lnTo>
                  <a:lnTo>
                    <a:pt x="473510" y="122425"/>
                  </a:lnTo>
                  <a:lnTo>
                    <a:pt x="485348" y="122425"/>
                  </a:lnTo>
                  <a:lnTo>
                    <a:pt x="497186" y="122425"/>
                  </a:lnTo>
                  <a:lnTo>
                    <a:pt x="509024" y="122425"/>
                  </a:lnTo>
                  <a:lnTo>
                    <a:pt x="520861" y="122425"/>
                  </a:lnTo>
                  <a:lnTo>
                    <a:pt x="532699" y="122425"/>
                  </a:lnTo>
                  <a:lnTo>
                    <a:pt x="544537" y="122425"/>
                  </a:lnTo>
                  <a:lnTo>
                    <a:pt x="556375" y="122425"/>
                  </a:lnTo>
                  <a:lnTo>
                    <a:pt x="568213" y="122425"/>
                  </a:lnTo>
                  <a:lnTo>
                    <a:pt x="580050" y="122425"/>
                  </a:lnTo>
                  <a:lnTo>
                    <a:pt x="591888" y="122425"/>
                  </a:lnTo>
                  <a:lnTo>
                    <a:pt x="603726" y="122425"/>
                  </a:lnTo>
                  <a:lnTo>
                    <a:pt x="615564" y="122425"/>
                  </a:lnTo>
                  <a:lnTo>
                    <a:pt x="627401" y="122425"/>
                  </a:lnTo>
                  <a:lnTo>
                    <a:pt x="639239" y="122425"/>
                  </a:lnTo>
                  <a:lnTo>
                    <a:pt x="651077" y="122425"/>
                  </a:lnTo>
                  <a:lnTo>
                    <a:pt x="662915" y="122425"/>
                  </a:lnTo>
                  <a:lnTo>
                    <a:pt x="674752" y="122425"/>
                  </a:lnTo>
                  <a:lnTo>
                    <a:pt x="686590" y="122425"/>
                  </a:lnTo>
                  <a:lnTo>
                    <a:pt x="698428" y="122425"/>
                  </a:lnTo>
                  <a:lnTo>
                    <a:pt x="710266" y="122425"/>
                  </a:lnTo>
                  <a:lnTo>
                    <a:pt x="722104" y="122425"/>
                  </a:lnTo>
                  <a:lnTo>
                    <a:pt x="733941" y="122425"/>
                  </a:lnTo>
                  <a:lnTo>
                    <a:pt x="745779" y="122425"/>
                  </a:lnTo>
                  <a:lnTo>
                    <a:pt x="757617" y="122425"/>
                  </a:lnTo>
                  <a:lnTo>
                    <a:pt x="769455" y="122425"/>
                  </a:lnTo>
                  <a:lnTo>
                    <a:pt x="781292" y="122425"/>
                  </a:lnTo>
                  <a:lnTo>
                    <a:pt x="793130" y="122425"/>
                  </a:lnTo>
                  <a:lnTo>
                    <a:pt x="804968" y="122425"/>
                  </a:lnTo>
                  <a:lnTo>
                    <a:pt x="816806" y="122425"/>
                  </a:lnTo>
                  <a:lnTo>
                    <a:pt x="828643" y="122425"/>
                  </a:lnTo>
                  <a:lnTo>
                    <a:pt x="840481" y="122425"/>
                  </a:lnTo>
                  <a:lnTo>
                    <a:pt x="852319" y="122425"/>
                  </a:lnTo>
                  <a:lnTo>
                    <a:pt x="864157" y="122425"/>
                  </a:lnTo>
                  <a:lnTo>
                    <a:pt x="875995" y="122425"/>
                  </a:lnTo>
                  <a:lnTo>
                    <a:pt x="887832" y="122425"/>
                  </a:lnTo>
                  <a:lnTo>
                    <a:pt x="899670" y="122425"/>
                  </a:lnTo>
                  <a:lnTo>
                    <a:pt x="911508" y="122425"/>
                  </a:lnTo>
                  <a:lnTo>
                    <a:pt x="923346" y="122425"/>
                  </a:lnTo>
                  <a:lnTo>
                    <a:pt x="935183" y="122425"/>
                  </a:lnTo>
                  <a:lnTo>
                    <a:pt x="947021" y="122425"/>
                  </a:lnTo>
                  <a:lnTo>
                    <a:pt x="958859" y="122425"/>
                  </a:lnTo>
                  <a:lnTo>
                    <a:pt x="970697" y="122425"/>
                  </a:lnTo>
                  <a:lnTo>
                    <a:pt x="982534" y="122425"/>
                  </a:lnTo>
                  <a:lnTo>
                    <a:pt x="994372" y="122425"/>
                  </a:lnTo>
                  <a:lnTo>
                    <a:pt x="1006210" y="122425"/>
                  </a:lnTo>
                  <a:lnTo>
                    <a:pt x="1018048" y="122425"/>
                  </a:lnTo>
                  <a:lnTo>
                    <a:pt x="1029886" y="122425"/>
                  </a:lnTo>
                  <a:lnTo>
                    <a:pt x="1041723" y="122425"/>
                  </a:lnTo>
                  <a:lnTo>
                    <a:pt x="1053561" y="122425"/>
                  </a:lnTo>
                  <a:lnTo>
                    <a:pt x="1065399" y="122425"/>
                  </a:lnTo>
                  <a:lnTo>
                    <a:pt x="1077237" y="122425"/>
                  </a:lnTo>
                  <a:lnTo>
                    <a:pt x="1089074" y="122425"/>
                  </a:lnTo>
                  <a:lnTo>
                    <a:pt x="1100912" y="122425"/>
                  </a:lnTo>
                  <a:lnTo>
                    <a:pt x="1112750" y="122425"/>
                  </a:lnTo>
                  <a:lnTo>
                    <a:pt x="1124588" y="122425"/>
                  </a:lnTo>
                  <a:lnTo>
                    <a:pt x="1136426" y="122425"/>
                  </a:lnTo>
                  <a:lnTo>
                    <a:pt x="1148263" y="122425"/>
                  </a:lnTo>
                  <a:lnTo>
                    <a:pt x="1160101" y="122425"/>
                  </a:lnTo>
                  <a:lnTo>
                    <a:pt x="1171939" y="122425"/>
                  </a:lnTo>
                  <a:lnTo>
                    <a:pt x="1171939" y="122384"/>
                  </a:lnTo>
                  <a:lnTo>
                    <a:pt x="1183777" y="122377"/>
                  </a:lnTo>
                  <a:lnTo>
                    <a:pt x="1195614" y="122368"/>
                  </a:lnTo>
                  <a:lnTo>
                    <a:pt x="1207452" y="122358"/>
                  </a:lnTo>
                  <a:lnTo>
                    <a:pt x="1219290" y="122347"/>
                  </a:lnTo>
                  <a:lnTo>
                    <a:pt x="1231128" y="122333"/>
                  </a:lnTo>
                  <a:lnTo>
                    <a:pt x="1242965" y="122317"/>
                  </a:lnTo>
                  <a:lnTo>
                    <a:pt x="1254803" y="122298"/>
                  </a:lnTo>
                  <a:lnTo>
                    <a:pt x="1266641" y="122275"/>
                  </a:lnTo>
                  <a:lnTo>
                    <a:pt x="1278479" y="122249"/>
                  </a:lnTo>
                  <a:lnTo>
                    <a:pt x="1290317" y="122219"/>
                  </a:lnTo>
                  <a:lnTo>
                    <a:pt x="1302154" y="122182"/>
                  </a:lnTo>
                  <a:lnTo>
                    <a:pt x="1313992" y="122140"/>
                  </a:lnTo>
                  <a:lnTo>
                    <a:pt x="1325830" y="122090"/>
                  </a:lnTo>
                  <a:lnTo>
                    <a:pt x="1337668" y="122032"/>
                  </a:lnTo>
                  <a:lnTo>
                    <a:pt x="1349505" y="121963"/>
                  </a:lnTo>
                  <a:lnTo>
                    <a:pt x="1361343" y="121882"/>
                  </a:lnTo>
                  <a:lnTo>
                    <a:pt x="1373181" y="121787"/>
                  </a:lnTo>
                  <a:lnTo>
                    <a:pt x="1385019" y="121676"/>
                  </a:lnTo>
                  <a:lnTo>
                    <a:pt x="1396856" y="121546"/>
                  </a:lnTo>
                  <a:lnTo>
                    <a:pt x="1408694" y="121393"/>
                  </a:lnTo>
                  <a:lnTo>
                    <a:pt x="1420532" y="121214"/>
                  </a:lnTo>
                  <a:lnTo>
                    <a:pt x="1432370" y="121004"/>
                  </a:lnTo>
                  <a:lnTo>
                    <a:pt x="1444208" y="120758"/>
                  </a:lnTo>
                  <a:lnTo>
                    <a:pt x="1456045" y="120470"/>
                  </a:lnTo>
                  <a:lnTo>
                    <a:pt x="1467883" y="120134"/>
                  </a:lnTo>
                  <a:lnTo>
                    <a:pt x="1479721" y="119741"/>
                  </a:lnTo>
                  <a:lnTo>
                    <a:pt x="1491559" y="119282"/>
                  </a:lnTo>
                  <a:lnTo>
                    <a:pt x="1503396" y="118747"/>
                  </a:lnTo>
                  <a:lnTo>
                    <a:pt x="1515234" y="118125"/>
                  </a:lnTo>
                  <a:lnTo>
                    <a:pt x="1527072" y="117402"/>
                  </a:lnTo>
                  <a:lnTo>
                    <a:pt x="1538910" y="116563"/>
                  </a:lnTo>
                  <a:lnTo>
                    <a:pt x="1550748" y="115592"/>
                  </a:lnTo>
                  <a:lnTo>
                    <a:pt x="1562585" y="114471"/>
                  </a:lnTo>
                  <a:lnTo>
                    <a:pt x="1574423" y="113181"/>
                  </a:lnTo>
                  <a:lnTo>
                    <a:pt x="1586261" y="111702"/>
                  </a:lnTo>
                  <a:lnTo>
                    <a:pt x="1598099" y="110012"/>
                  </a:lnTo>
                  <a:lnTo>
                    <a:pt x="1609936" y="108089"/>
                  </a:lnTo>
                  <a:lnTo>
                    <a:pt x="1621774" y="105914"/>
                  </a:lnTo>
                  <a:lnTo>
                    <a:pt x="1633612" y="103466"/>
                  </a:lnTo>
                  <a:lnTo>
                    <a:pt x="1645450" y="100730"/>
                  </a:lnTo>
                  <a:lnTo>
                    <a:pt x="1657287" y="97693"/>
                  </a:lnTo>
                  <a:lnTo>
                    <a:pt x="1669125" y="94350"/>
                  </a:lnTo>
                  <a:lnTo>
                    <a:pt x="1680963" y="90701"/>
                  </a:lnTo>
                  <a:lnTo>
                    <a:pt x="1692801" y="86758"/>
                  </a:lnTo>
                  <a:lnTo>
                    <a:pt x="1704639" y="82540"/>
                  </a:lnTo>
                  <a:lnTo>
                    <a:pt x="1716476" y="78078"/>
                  </a:lnTo>
                  <a:lnTo>
                    <a:pt x="1728314" y="73413"/>
                  </a:lnTo>
                  <a:lnTo>
                    <a:pt x="1740152" y="68596"/>
                  </a:lnTo>
                  <a:lnTo>
                    <a:pt x="1751990" y="63684"/>
                  </a:lnTo>
                  <a:lnTo>
                    <a:pt x="1763827" y="58740"/>
                  </a:lnTo>
                  <a:lnTo>
                    <a:pt x="1775665" y="53829"/>
                  </a:lnTo>
                  <a:lnTo>
                    <a:pt x="1787503" y="49012"/>
                  </a:lnTo>
                  <a:lnTo>
                    <a:pt x="1799341" y="44347"/>
                  </a:lnTo>
                  <a:lnTo>
                    <a:pt x="1811178" y="39885"/>
                  </a:lnTo>
                  <a:lnTo>
                    <a:pt x="1823016" y="35667"/>
                  </a:lnTo>
                  <a:lnTo>
                    <a:pt x="1834854" y="31723"/>
                  </a:lnTo>
                  <a:lnTo>
                    <a:pt x="1846692" y="28075"/>
                  </a:lnTo>
                  <a:lnTo>
                    <a:pt x="1858530" y="24731"/>
                  </a:lnTo>
                  <a:lnTo>
                    <a:pt x="1870367" y="21695"/>
                  </a:lnTo>
                  <a:lnTo>
                    <a:pt x="1882205" y="18958"/>
                  </a:lnTo>
                  <a:lnTo>
                    <a:pt x="1894043" y="16511"/>
                  </a:lnTo>
                  <a:lnTo>
                    <a:pt x="1905881" y="14335"/>
                  </a:lnTo>
                  <a:lnTo>
                    <a:pt x="1917718" y="12413"/>
                  </a:lnTo>
                  <a:lnTo>
                    <a:pt x="1929556" y="10723"/>
                  </a:lnTo>
                  <a:lnTo>
                    <a:pt x="1941394" y="9243"/>
                  </a:lnTo>
                  <a:lnTo>
                    <a:pt x="1953232" y="7953"/>
                  </a:lnTo>
                  <a:lnTo>
                    <a:pt x="1965069" y="6833"/>
                  </a:lnTo>
                  <a:lnTo>
                    <a:pt x="1976907" y="5862"/>
                  </a:lnTo>
                  <a:lnTo>
                    <a:pt x="1988745" y="5023"/>
                  </a:lnTo>
                  <a:lnTo>
                    <a:pt x="2000583" y="4300"/>
                  </a:lnTo>
                  <a:lnTo>
                    <a:pt x="2012421" y="3677"/>
                  </a:lnTo>
                  <a:lnTo>
                    <a:pt x="2024258" y="3142"/>
                  </a:lnTo>
                  <a:lnTo>
                    <a:pt x="2036096" y="2684"/>
                  </a:lnTo>
                  <a:lnTo>
                    <a:pt x="2047934" y="2291"/>
                  </a:lnTo>
                  <a:lnTo>
                    <a:pt x="2059772" y="1954"/>
                  </a:lnTo>
                  <a:lnTo>
                    <a:pt x="2071609" y="1666"/>
                  </a:lnTo>
                  <a:lnTo>
                    <a:pt x="2083447" y="1421"/>
                  </a:lnTo>
                  <a:lnTo>
                    <a:pt x="2095285" y="1211"/>
                  </a:lnTo>
                  <a:lnTo>
                    <a:pt x="2107123" y="1031"/>
                  </a:lnTo>
                  <a:lnTo>
                    <a:pt x="2118961" y="878"/>
                  </a:lnTo>
                  <a:lnTo>
                    <a:pt x="2130798" y="748"/>
                  </a:lnTo>
                  <a:lnTo>
                    <a:pt x="2142636" y="637"/>
                  </a:lnTo>
                  <a:lnTo>
                    <a:pt x="2154474" y="542"/>
                  </a:lnTo>
                  <a:lnTo>
                    <a:pt x="2166312" y="462"/>
                  </a:lnTo>
                  <a:lnTo>
                    <a:pt x="2178149" y="393"/>
                  </a:lnTo>
                  <a:lnTo>
                    <a:pt x="2189987" y="334"/>
                  </a:lnTo>
                  <a:lnTo>
                    <a:pt x="2201825" y="284"/>
                  </a:lnTo>
                  <a:lnTo>
                    <a:pt x="2213663" y="242"/>
                  </a:lnTo>
                  <a:lnTo>
                    <a:pt x="2225500" y="206"/>
                  </a:lnTo>
                  <a:lnTo>
                    <a:pt x="2237338" y="175"/>
                  </a:lnTo>
                  <a:lnTo>
                    <a:pt x="2249176" y="149"/>
                  </a:lnTo>
                  <a:lnTo>
                    <a:pt x="2261014" y="127"/>
                  </a:lnTo>
                  <a:lnTo>
                    <a:pt x="2272852" y="108"/>
                  </a:lnTo>
                  <a:lnTo>
                    <a:pt x="2284689" y="92"/>
                  </a:lnTo>
                  <a:lnTo>
                    <a:pt x="2296527" y="78"/>
                  </a:lnTo>
                  <a:lnTo>
                    <a:pt x="2308365" y="66"/>
                  </a:lnTo>
                  <a:lnTo>
                    <a:pt x="2320203" y="56"/>
                  </a:lnTo>
                  <a:lnTo>
                    <a:pt x="2332040" y="48"/>
                  </a:lnTo>
                  <a:lnTo>
                    <a:pt x="2343878" y="41"/>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74" name="pl74"/>
            <p:cNvSpPr/>
            <p:nvPr/>
          </p:nvSpPr>
          <p:spPr>
            <a:xfrm>
              <a:off x="2482252" y="2251748"/>
              <a:ext cx="4687757" cy="122384"/>
            </a:xfrm>
            <a:custGeom>
              <a:avLst/>
              <a:pathLst>
                <a:path w="4687757" h="122384">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41"/>
                  </a:lnTo>
                  <a:lnTo>
                    <a:pt x="3527655" y="48"/>
                  </a:lnTo>
                  <a:lnTo>
                    <a:pt x="3539493" y="56"/>
                  </a:lnTo>
                  <a:lnTo>
                    <a:pt x="3551331" y="66"/>
                  </a:lnTo>
                  <a:lnTo>
                    <a:pt x="3563169" y="78"/>
                  </a:lnTo>
                  <a:lnTo>
                    <a:pt x="3575006" y="92"/>
                  </a:lnTo>
                  <a:lnTo>
                    <a:pt x="3586844" y="108"/>
                  </a:lnTo>
                  <a:lnTo>
                    <a:pt x="3598682" y="127"/>
                  </a:lnTo>
                  <a:lnTo>
                    <a:pt x="3610520" y="149"/>
                  </a:lnTo>
                  <a:lnTo>
                    <a:pt x="3622357" y="175"/>
                  </a:lnTo>
                  <a:lnTo>
                    <a:pt x="3634195" y="206"/>
                  </a:lnTo>
                  <a:lnTo>
                    <a:pt x="3646033" y="242"/>
                  </a:lnTo>
                  <a:lnTo>
                    <a:pt x="3657871" y="284"/>
                  </a:lnTo>
                  <a:lnTo>
                    <a:pt x="3669709" y="334"/>
                  </a:lnTo>
                  <a:lnTo>
                    <a:pt x="3681546" y="393"/>
                  </a:lnTo>
                  <a:lnTo>
                    <a:pt x="3693384" y="462"/>
                  </a:lnTo>
                  <a:lnTo>
                    <a:pt x="3705222" y="542"/>
                  </a:lnTo>
                  <a:lnTo>
                    <a:pt x="3717060" y="637"/>
                  </a:lnTo>
                  <a:lnTo>
                    <a:pt x="3728897" y="748"/>
                  </a:lnTo>
                  <a:lnTo>
                    <a:pt x="3740735" y="878"/>
                  </a:lnTo>
                  <a:lnTo>
                    <a:pt x="3752573" y="1031"/>
                  </a:lnTo>
                  <a:lnTo>
                    <a:pt x="3764411" y="1211"/>
                  </a:lnTo>
                  <a:lnTo>
                    <a:pt x="3776248" y="1421"/>
                  </a:lnTo>
                  <a:lnTo>
                    <a:pt x="3788086" y="1666"/>
                  </a:lnTo>
                  <a:lnTo>
                    <a:pt x="3799924" y="1954"/>
                  </a:lnTo>
                  <a:lnTo>
                    <a:pt x="3811762" y="2291"/>
                  </a:lnTo>
                  <a:lnTo>
                    <a:pt x="3823600" y="2684"/>
                  </a:lnTo>
                  <a:lnTo>
                    <a:pt x="3835437" y="3142"/>
                  </a:lnTo>
                  <a:lnTo>
                    <a:pt x="3847275" y="3677"/>
                  </a:lnTo>
                  <a:lnTo>
                    <a:pt x="3859113" y="4300"/>
                  </a:lnTo>
                  <a:lnTo>
                    <a:pt x="3870951" y="5023"/>
                  </a:lnTo>
                  <a:lnTo>
                    <a:pt x="3882788" y="5862"/>
                  </a:lnTo>
                  <a:lnTo>
                    <a:pt x="3894626" y="6833"/>
                  </a:lnTo>
                  <a:lnTo>
                    <a:pt x="3906464" y="7953"/>
                  </a:lnTo>
                  <a:lnTo>
                    <a:pt x="3918302" y="9243"/>
                  </a:lnTo>
                  <a:lnTo>
                    <a:pt x="3930139" y="10723"/>
                  </a:lnTo>
                  <a:lnTo>
                    <a:pt x="3941977" y="12413"/>
                  </a:lnTo>
                  <a:lnTo>
                    <a:pt x="3953815" y="14335"/>
                  </a:lnTo>
                  <a:lnTo>
                    <a:pt x="3965653" y="16511"/>
                  </a:lnTo>
                  <a:lnTo>
                    <a:pt x="3977491" y="18958"/>
                  </a:lnTo>
                  <a:lnTo>
                    <a:pt x="3989328" y="21695"/>
                  </a:lnTo>
                  <a:lnTo>
                    <a:pt x="4001166" y="24731"/>
                  </a:lnTo>
                  <a:lnTo>
                    <a:pt x="4013004" y="28075"/>
                  </a:lnTo>
                  <a:lnTo>
                    <a:pt x="4024842" y="31723"/>
                  </a:lnTo>
                  <a:lnTo>
                    <a:pt x="4036679" y="35667"/>
                  </a:lnTo>
                  <a:lnTo>
                    <a:pt x="4048517" y="39885"/>
                  </a:lnTo>
                  <a:lnTo>
                    <a:pt x="4060355" y="44347"/>
                  </a:lnTo>
                  <a:lnTo>
                    <a:pt x="4072193" y="49012"/>
                  </a:lnTo>
                  <a:lnTo>
                    <a:pt x="4084031" y="53829"/>
                  </a:lnTo>
                  <a:lnTo>
                    <a:pt x="4095868" y="58740"/>
                  </a:lnTo>
                  <a:lnTo>
                    <a:pt x="4107706" y="63684"/>
                  </a:lnTo>
                  <a:lnTo>
                    <a:pt x="4119544" y="68596"/>
                  </a:lnTo>
                  <a:lnTo>
                    <a:pt x="4131382" y="73413"/>
                  </a:lnTo>
                  <a:lnTo>
                    <a:pt x="4143219" y="78078"/>
                  </a:lnTo>
                  <a:lnTo>
                    <a:pt x="4155057" y="82540"/>
                  </a:lnTo>
                  <a:lnTo>
                    <a:pt x="4166895" y="86758"/>
                  </a:lnTo>
                  <a:lnTo>
                    <a:pt x="4178733" y="90701"/>
                  </a:lnTo>
                  <a:lnTo>
                    <a:pt x="4190570" y="94350"/>
                  </a:lnTo>
                  <a:lnTo>
                    <a:pt x="4202408" y="97693"/>
                  </a:lnTo>
                  <a:lnTo>
                    <a:pt x="4214246" y="100730"/>
                  </a:lnTo>
                  <a:lnTo>
                    <a:pt x="4226084" y="103466"/>
                  </a:lnTo>
                  <a:lnTo>
                    <a:pt x="4237922" y="105914"/>
                  </a:lnTo>
                  <a:lnTo>
                    <a:pt x="4249759" y="108089"/>
                  </a:lnTo>
                  <a:lnTo>
                    <a:pt x="4261597" y="110012"/>
                  </a:lnTo>
                  <a:lnTo>
                    <a:pt x="4273435" y="111702"/>
                  </a:lnTo>
                  <a:lnTo>
                    <a:pt x="4285273" y="113181"/>
                  </a:lnTo>
                  <a:lnTo>
                    <a:pt x="4297110" y="114471"/>
                  </a:lnTo>
                  <a:lnTo>
                    <a:pt x="4308948" y="115592"/>
                  </a:lnTo>
                  <a:lnTo>
                    <a:pt x="4320786" y="116563"/>
                  </a:lnTo>
                  <a:lnTo>
                    <a:pt x="4332624" y="117402"/>
                  </a:lnTo>
                  <a:lnTo>
                    <a:pt x="4344461" y="118125"/>
                  </a:lnTo>
                  <a:lnTo>
                    <a:pt x="4356299" y="118747"/>
                  </a:lnTo>
                  <a:lnTo>
                    <a:pt x="4368137" y="119282"/>
                  </a:lnTo>
                  <a:lnTo>
                    <a:pt x="4379975" y="119741"/>
                  </a:lnTo>
                  <a:lnTo>
                    <a:pt x="4391813" y="120134"/>
                  </a:lnTo>
                  <a:lnTo>
                    <a:pt x="4403650" y="120470"/>
                  </a:lnTo>
                  <a:lnTo>
                    <a:pt x="4415488" y="120758"/>
                  </a:lnTo>
                  <a:lnTo>
                    <a:pt x="4427326" y="121004"/>
                  </a:lnTo>
                  <a:lnTo>
                    <a:pt x="4439164" y="121214"/>
                  </a:lnTo>
                  <a:lnTo>
                    <a:pt x="4451001" y="121393"/>
                  </a:lnTo>
                  <a:lnTo>
                    <a:pt x="4462839" y="121546"/>
                  </a:lnTo>
                  <a:lnTo>
                    <a:pt x="4474677" y="121676"/>
                  </a:lnTo>
                  <a:lnTo>
                    <a:pt x="4486515" y="121787"/>
                  </a:lnTo>
                  <a:lnTo>
                    <a:pt x="4498352" y="121882"/>
                  </a:lnTo>
                  <a:lnTo>
                    <a:pt x="4510190" y="121963"/>
                  </a:lnTo>
                  <a:lnTo>
                    <a:pt x="4522028" y="122032"/>
                  </a:lnTo>
                  <a:lnTo>
                    <a:pt x="4533866" y="122090"/>
                  </a:lnTo>
                  <a:lnTo>
                    <a:pt x="4545704" y="122140"/>
                  </a:lnTo>
                  <a:lnTo>
                    <a:pt x="4557541" y="122182"/>
                  </a:lnTo>
                  <a:lnTo>
                    <a:pt x="4569379" y="122219"/>
                  </a:lnTo>
                  <a:lnTo>
                    <a:pt x="4581217" y="122249"/>
                  </a:lnTo>
                  <a:lnTo>
                    <a:pt x="4593055" y="122275"/>
                  </a:lnTo>
                  <a:lnTo>
                    <a:pt x="4604892" y="122298"/>
                  </a:lnTo>
                  <a:lnTo>
                    <a:pt x="4616730" y="122317"/>
                  </a:lnTo>
                  <a:lnTo>
                    <a:pt x="4628568" y="122333"/>
                  </a:lnTo>
                  <a:lnTo>
                    <a:pt x="4640406" y="122347"/>
                  </a:lnTo>
                  <a:lnTo>
                    <a:pt x="4652244" y="122358"/>
                  </a:lnTo>
                  <a:lnTo>
                    <a:pt x="4664081" y="122368"/>
                  </a:lnTo>
                  <a:lnTo>
                    <a:pt x="4675919" y="122377"/>
                  </a:lnTo>
                  <a:lnTo>
                    <a:pt x="4687757" y="122384"/>
                  </a:lnTo>
                </a:path>
              </a:pathLst>
            </a:custGeom>
            <a:ln w="40651" cap="flat">
              <a:solidFill>
                <a:srgbClr val="E8E8E8">
                  <a:alpha val="100000"/>
                </a:srgbClr>
              </a:solidFill>
              <a:prstDash val="solid"/>
              <a:round/>
            </a:ln>
          </p:spPr>
          <p:txBody>
            <a:bodyPr/>
            <a:lstStyle/>
            <a:p/>
          </p:txBody>
        </p:sp>
        <p:sp>
          <p:nvSpPr>
            <p:cNvPr id="75" name="pl75"/>
            <p:cNvSpPr/>
            <p:nvPr/>
          </p:nvSpPr>
          <p:spPr>
            <a:xfrm>
              <a:off x="2482252" y="1149919"/>
              <a:ext cx="4687757" cy="122384"/>
            </a:xfrm>
            <a:custGeom>
              <a:avLst/>
              <a:pathLst>
                <a:path w="4687757" h="122384">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41"/>
                  </a:lnTo>
                  <a:lnTo>
                    <a:pt x="3527655" y="48"/>
                  </a:lnTo>
                  <a:lnTo>
                    <a:pt x="3539493" y="56"/>
                  </a:lnTo>
                  <a:lnTo>
                    <a:pt x="3551331" y="66"/>
                  </a:lnTo>
                  <a:lnTo>
                    <a:pt x="3563169" y="78"/>
                  </a:lnTo>
                  <a:lnTo>
                    <a:pt x="3575006" y="92"/>
                  </a:lnTo>
                  <a:lnTo>
                    <a:pt x="3586844" y="108"/>
                  </a:lnTo>
                  <a:lnTo>
                    <a:pt x="3598682" y="127"/>
                  </a:lnTo>
                  <a:lnTo>
                    <a:pt x="3610520" y="149"/>
                  </a:lnTo>
                  <a:lnTo>
                    <a:pt x="3622357" y="175"/>
                  </a:lnTo>
                  <a:lnTo>
                    <a:pt x="3634195" y="206"/>
                  </a:lnTo>
                  <a:lnTo>
                    <a:pt x="3646033" y="242"/>
                  </a:lnTo>
                  <a:lnTo>
                    <a:pt x="3657871" y="284"/>
                  </a:lnTo>
                  <a:lnTo>
                    <a:pt x="3669709" y="334"/>
                  </a:lnTo>
                  <a:lnTo>
                    <a:pt x="3681546" y="393"/>
                  </a:lnTo>
                  <a:lnTo>
                    <a:pt x="3693384" y="462"/>
                  </a:lnTo>
                  <a:lnTo>
                    <a:pt x="3705222" y="542"/>
                  </a:lnTo>
                  <a:lnTo>
                    <a:pt x="3717060" y="637"/>
                  </a:lnTo>
                  <a:lnTo>
                    <a:pt x="3728897" y="748"/>
                  </a:lnTo>
                  <a:lnTo>
                    <a:pt x="3740735" y="878"/>
                  </a:lnTo>
                  <a:lnTo>
                    <a:pt x="3752573" y="1031"/>
                  </a:lnTo>
                  <a:lnTo>
                    <a:pt x="3764411" y="1211"/>
                  </a:lnTo>
                  <a:lnTo>
                    <a:pt x="3776248" y="1421"/>
                  </a:lnTo>
                  <a:lnTo>
                    <a:pt x="3788086" y="1666"/>
                  </a:lnTo>
                  <a:lnTo>
                    <a:pt x="3799924" y="1954"/>
                  </a:lnTo>
                  <a:lnTo>
                    <a:pt x="3811762" y="2291"/>
                  </a:lnTo>
                  <a:lnTo>
                    <a:pt x="3823600" y="2684"/>
                  </a:lnTo>
                  <a:lnTo>
                    <a:pt x="3835437" y="3142"/>
                  </a:lnTo>
                  <a:lnTo>
                    <a:pt x="3847275" y="3677"/>
                  </a:lnTo>
                  <a:lnTo>
                    <a:pt x="3859113" y="4300"/>
                  </a:lnTo>
                  <a:lnTo>
                    <a:pt x="3870951" y="5023"/>
                  </a:lnTo>
                  <a:lnTo>
                    <a:pt x="3882788" y="5862"/>
                  </a:lnTo>
                  <a:lnTo>
                    <a:pt x="3894626" y="6833"/>
                  </a:lnTo>
                  <a:lnTo>
                    <a:pt x="3906464" y="7953"/>
                  </a:lnTo>
                  <a:lnTo>
                    <a:pt x="3918302" y="9243"/>
                  </a:lnTo>
                  <a:lnTo>
                    <a:pt x="3930139" y="10723"/>
                  </a:lnTo>
                  <a:lnTo>
                    <a:pt x="3941977" y="12413"/>
                  </a:lnTo>
                  <a:lnTo>
                    <a:pt x="3953815" y="14335"/>
                  </a:lnTo>
                  <a:lnTo>
                    <a:pt x="3965653" y="16511"/>
                  </a:lnTo>
                  <a:lnTo>
                    <a:pt x="3977491" y="18958"/>
                  </a:lnTo>
                  <a:lnTo>
                    <a:pt x="3989328" y="21695"/>
                  </a:lnTo>
                  <a:lnTo>
                    <a:pt x="4001166" y="24731"/>
                  </a:lnTo>
                  <a:lnTo>
                    <a:pt x="4013004" y="28075"/>
                  </a:lnTo>
                  <a:lnTo>
                    <a:pt x="4024842" y="31723"/>
                  </a:lnTo>
                  <a:lnTo>
                    <a:pt x="4036679" y="35667"/>
                  </a:lnTo>
                  <a:lnTo>
                    <a:pt x="4048517" y="39885"/>
                  </a:lnTo>
                  <a:lnTo>
                    <a:pt x="4060355" y="44347"/>
                  </a:lnTo>
                  <a:lnTo>
                    <a:pt x="4072193" y="49012"/>
                  </a:lnTo>
                  <a:lnTo>
                    <a:pt x="4084031" y="53829"/>
                  </a:lnTo>
                  <a:lnTo>
                    <a:pt x="4095868" y="58740"/>
                  </a:lnTo>
                  <a:lnTo>
                    <a:pt x="4107706" y="63684"/>
                  </a:lnTo>
                  <a:lnTo>
                    <a:pt x="4119544" y="68596"/>
                  </a:lnTo>
                  <a:lnTo>
                    <a:pt x="4131382" y="73413"/>
                  </a:lnTo>
                  <a:lnTo>
                    <a:pt x="4143219" y="78078"/>
                  </a:lnTo>
                  <a:lnTo>
                    <a:pt x="4155057" y="82540"/>
                  </a:lnTo>
                  <a:lnTo>
                    <a:pt x="4166895" y="86758"/>
                  </a:lnTo>
                  <a:lnTo>
                    <a:pt x="4178733" y="90701"/>
                  </a:lnTo>
                  <a:lnTo>
                    <a:pt x="4190570" y="94350"/>
                  </a:lnTo>
                  <a:lnTo>
                    <a:pt x="4202408" y="97693"/>
                  </a:lnTo>
                  <a:lnTo>
                    <a:pt x="4214246" y="100730"/>
                  </a:lnTo>
                  <a:lnTo>
                    <a:pt x="4226084" y="103466"/>
                  </a:lnTo>
                  <a:lnTo>
                    <a:pt x="4237922" y="105914"/>
                  </a:lnTo>
                  <a:lnTo>
                    <a:pt x="4249759" y="108089"/>
                  </a:lnTo>
                  <a:lnTo>
                    <a:pt x="4261597" y="110012"/>
                  </a:lnTo>
                  <a:lnTo>
                    <a:pt x="4273435" y="111702"/>
                  </a:lnTo>
                  <a:lnTo>
                    <a:pt x="4285273" y="113181"/>
                  </a:lnTo>
                  <a:lnTo>
                    <a:pt x="4297110" y="114471"/>
                  </a:lnTo>
                  <a:lnTo>
                    <a:pt x="4308948" y="115592"/>
                  </a:lnTo>
                  <a:lnTo>
                    <a:pt x="4320786" y="116563"/>
                  </a:lnTo>
                  <a:lnTo>
                    <a:pt x="4332624" y="117402"/>
                  </a:lnTo>
                  <a:lnTo>
                    <a:pt x="4344461" y="118125"/>
                  </a:lnTo>
                  <a:lnTo>
                    <a:pt x="4356299" y="118747"/>
                  </a:lnTo>
                  <a:lnTo>
                    <a:pt x="4368137" y="119282"/>
                  </a:lnTo>
                  <a:lnTo>
                    <a:pt x="4379975" y="119741"/>
                  </a:lnTo>
                  <a:lnTo>
                    <a:pt x="4391813" y="120134"/>
                  </a:lnTo>
                  <a:lnTo>
                    <a:pt x="4403650" y="120470"/>
                  </a:lnTo>
                  <a:lnTo>
                    <a:pt x="4415488" y="120758"/>
                  </a:lnTo>
                  <a:lnTo>
                    <a:pt x="4427326" y="121004"/>
                  </a:lnTo>
                  <a:lnTo>
                    <a:pt x="4439164" y="121214"/>
                  </a:lnTo>
                  <a:lnTo>
                    <a:pt x="4451001" y="121393"/>
                  </a:lnTo>
                  <a:lnTo>
                    <a:pt x="4462839" y="121546"/>
                  </a:lnTo>
                  <a:lnTo>
                    <a:pt x="4474677" y="121676"/>
                  </a:lnTo>
                  <a:lnTo>
                    <a:pt x="4486515" y="121787"/>
                  </a:lnTo>
                  <a:lnTo>
                    <a:pt x="4498352" y="121882"/>
                  </a:lnTo>
                  <a:lnTo>
                    <a:pt x="4510190" y="121963"/>
                  </a:lnTo>
                  <a:lnTo>
                    <a:pt x="4522028" y="122032"/>
                  </a:lnTo>
                  <a:lnTo>
                    <a:pt x="4533866" y="122090"/>
                  </a:lnTo>
                  <a:lnTo>
                    <a:pt x="4545704" y="122140"/>
                  </a:lnTo>
                  <a:lnTo>
                    <a:pt x="4557541" y="122182"/>
                  </a:lnTo>
                  <a:lnTo>
                    <a:pt x="4569379" y="122219"/>
                  </a:lnTo>
                  <a:lnTo>
                    <a:pt x="4581217" y="122249"/>
                  </a:lnTo>
                  <a:lnTo>
                    <a:pt x="4593055" y="122275"/>
                  </a:lnTo>
                  <a:lnTo>
                    <a:pt x="4604892" y="122298"/>
                  </a:lnTo>
                  <a:lnTo>
                    <a:pt x="4616730" y="122317"/>
                  </a:lnTo>
                  <a:lnTo>
                    <a:pt x="4628568" y="122333"/>
                  </a:lnTo>
                  <a:lnTo>
                    <a:pt x="4640406" y="122347"/>
                  </a:lnTo>
                  <a:lnTo>
                    <a:pt x="4652244" y="122358"/>
                  </a:lnTo>
                  <a:lnTo>
                    <a:pt x="4664081" y="122368"/>
                  </a:lnTo>
                  <a:lnTo>
                    <a:pt x="4675919" y="122377"/>
                  </a:lnTo>
                  <a:lnTo>
                    <a:pt x="4687757" y="122384"/>
                  </a:lnTo>
                </a:path>
              </a:pathLst>
            </a:custGeom>
            <a:ln w="40651" cap="flat">
              <a:solidFill>
                <a:srgbClr val="E8E8E8">
                  <a:alpha val="100000"/>
                </a:srgbClr>
              </a:solidFill>
              <a:prstDash val="solid"/>
              <a:round/>
            </a:ln>
          </p:spPr>
          <p:txBody>
            <a:bodyPr/>
            <a:lstStyle/>
            <a:p/>
          </p:txBody>
        </p:sp>
        <p:sp>
          <p:nvSpPr>
            <p:cNvPr id="76" name="pl76"/>
            <p:cNvSpPr/>
            <p:nvPr/>
          </p:nvSpPr>
          <p:spPr>
            <a:xfrm>
              <a:off x="2482252" y="5434850"/>
              <a:ext cx="4687757" cy="122384"/>
            </a:xfrm>
            <a:custGeom>
              <a:avLst/>
              <a:pathLst>
                <a:path w="4687757" h="122384">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384"/>
                  </a:lnTo>
                  <a:lnTo>
                    <a:pt x="1183777" y="122384"/>
                  </a:lnTo>
                  <a:lnTo>
                    <a:pt x="1195614" y="122384"/>
                  </a:lnTo>
                  <a:lnTo>
                    <a:pt x="1207452" y="122384"/>
                  </a:lnTo>
                  <a:lnTo>
                    <a:pt x="1219290" y="122384"/>
                  </a:lnTo>
                  <a:lnTo>
                    <a:pt x="1231128" y="122384"/>
                  </a:lnTo>
                  <a:lnTo>
                    <a:pt x="1242965" y="122384"/>
                  </a:lnTo>
                  <a:lnTo>
                    <a:pt x="1254803" y="122384"/>
                  </a:lnTo>
                  <a:lnTo>
                    <a:pt x="1266641" y="122384"/>
                  </a:lnTo>
                  <a:lnTo>
                    <a:pt x="1278479" y="122384"/>
                  </a:lnTo>
                  <a:lnTo>
                    <a:pt x="1290317" y="122384"/>
                  </a:lnTo>
                  <a:lnTo>
                    <a:pt x="1302154" y="122384"/>
                  </a:lnTo>
                  <a:lnTo>
                    <a:pt x="1313992" y="122384"/>
                  </a:lnTo>
                  <a:lnTo>
                    <a:pt x="1325830" y="122384"/>
                  </a:lnTo>
                  <a:lnTo>
                    <a:pt x="1337668" y="122384"/>
                  </a:lnTo>
                  <a:lnTo>
                    <a:pt x="1349505" y="122384"/>
                  </a:lnTo>
                  <a:lnTo>
                    <a:pt x="1361343" y="122384"/>
                  </a:lnTo>
                  <a:lnTo>
                    <a:pt x="1373181" y="122384"/>
                  </a:lnTo>
                  <a:lnTo>
                    <a:pt x="1385019" y="122384"/>
                  </a:lnTo>
                  <a:lnTo>
                    <a:pt x="1396856" y="122384"/>
                  </a:lnTo>
                  <a:lnTo>
                    <a:pt x="1408694" y="122384"/>
                  </a:lnTo>
                  <a:lnTo>
                    <a:pt x="1420532" y="122384"/>
                  </a:lnTo>
                  <a:lnTo>
                    <a:pt x="1432370" y="122384"/>
                  </a:lnTo>
                  <a:lnTo>
                    <a:pt x="1444208" y="122384"/>
                  </a:lnTo>
                  <a:lnTo>
                    <a:pt x="1456045" y="122384"/>
                  </a:lnTo>
                  <a:lnTo>
                    <a:pt x="1467883" y="122384"/>
                  </a:lnTo>
                  <a:lnTo>
                    <a:pt x="1479721" y="122384"/>
                  </a:lnTo>
                  <a:lnTo>
                    <a:pt x="1491559" y="122384"/>
                  </a:lnTo>
                  <a:lnTo>
                    <a:pt x="1503396" y="122384"/>
                  </a:lnTo>
                  <a:lnTo>
                    <a:pt x="1515234" y="122384"/>
                  </a:lnTo>
                  <a:lnTo>
                    <a:pt x="1527072" y="122384"/>
                  </a:lnTo>
                  <a:lnTo>
                    <a:pt x="1538910" y="122384"/>
                  </a:lnTo>
                  <a:lnTo>
                    <a:pt x="1550748" y="122384"/>
                  </a:lnTo>
                  <a:lnTo>
                    <a:pt x="1562585" y="122384"/>
                  </a:lnTo>
                  <a:lnTo>
                    <a:pt x="1574423" y="122384"/>
                  </a:lnTo>
                  <a:lnTo>
                    <a:pt x="1586261" y="122384"/>
                  </a:lnTo>
                  <a:lnTo>
                    <a:pt x="1598099" y="122384"/>
                  </a:lnTo>
                  <a:lnTo>
                    <a:pt x="1609936" y="122384"/>
                  </a:lnTo>
                  <a:lnTo>
                    <a:pt x="1621774" y="122384"/>
                  </a:lnTo>
                  <a:lnTo>
                    <a:pt x="1633612" y="122384"/>
                  </a:lnTo>
                  <a:lnTo>
                    <a:pt x="1645450" y="122384"/>
                  </a:lnTo>
                  <a:lnTo>
                    <a:pt x="1657287" y="122384"/>
                  </a:lnTo>
                  <a:lnTo>
                    <a:pt x="1669125" y="122384"/>
                  </a:lnTo>
                  <a:lnTo>
                    <a:pt x="1680963" y="122384"/>
                  </a:lnTo>
                  <a:lnTo>
                    <a:pt x="1692801" y="122384"/>
                  </a:lnTo>
                  <a:lnTo>
                    <a:pt x="1704639" y="122384"/>
                  </a:lnTo>
                  <a:lnTo>
                    <a:pt x="1716476" y="122384"/>
                  </a:lnTo>
                  <a:lnTo>
                    <a:pt x="1728314" y="122384"/>
                  </a:lnTo>
                  <a:lnTo>
                    <a:pt x="1740152" y="122384"/>
                  </a:lnTo>
                  <a:lnTo>
                    <a:pt x="1751990" y="122384"/>
                  </a:lnTo>
                  <a:lnTo>
                    <a:pt x="1763827" y="122384"/>
                  </a:lnTo>
                  <a:lnTo>
                    <a:pt x="1775665" y="122384"/>
                  </a:lnTo>
                  <a:lnTo>
                    <a:pt x="1787503" y="122384"/>
                  </a:lnTo>
                  <a:lnTo>
                    <a:pt x="1799341" y="122384"/>
                  </a:lnTo>
                  <a:lnTo>
                    <a:pt x="1811178" y="122384"/>
                  </a:lnTo>
                  <a:lnTo>
                    <a:pt x="1823016" y="122384"/>
                  </a:lnTo>
                  <a:lnTo>
                    <a:pt x="1834854" y="122384"/>
                  </a:lnTo>
                  <a:lnTo>
                    <a:pt x="1846692" y="122384"/>
                  </a:lnTo>
                  <a:lnTo>
                    <a:pt x="1858530" y="122384"/>
                  </a:lnTo>
                  <a:lnTo>
                    <a:pt x="1870367" y="122384"/>
                  </a:lnTo>
                  <a:lnTo>
                    <a:pt x="1882205" y="122384"/>
                  </a:lnTo>
                  <a:lnTo>
                    <a:pt x="1894043" y="122384"/>
                  </a:lnTo>
                  <a:lnTo>
                    <a:pt x="1905881" y="122384"/>
                  </a:lnTo>
                  <a:lnTo>
                    <a:pt x="1917718" y="122384"/>
                  </a:lnTo>
                  <a:lnTo>
                    <a:pt x="1929556" y="122384"/>
                  </a:lnTo>
                  <a:lnTo>
                    <a:pt x="1941394" y="122384"/>
                  </a:lnTo>
                  <a:lnTo>
                    <a:pt x="1953232" y="122384"/>
                  </a:lnTo>
                  <a:lnTo>
                    <a:pt x="1965069" y="122384"/>
                  </a:lnTo>
                  <a:lnTo>
                    <a:pt x="1976907" y="122384"/>
                  </a:lnTo>
                  <a:lnTo>
                    <a:pt x="1988745" y="122384"/>
                  </a:lnTo>
                  <a:lnTo>
                    <a:pt x="2000583" y="122384"/>
                  </a:lnTo>
                  <a:lnTo>
                    <a:pt x="2012421" y="122384"/>
                  </a:lnTo>
                  <a:lnTo>
                    <a:pt x="2024258" y="122384"/>
                  </a:lnTo>
                  <a:lnTo>
                    <a:pt x="2036096" y="122384"/>
                  </a:lnTo>
                  <a:lnTo>
                    <a:pt x="2047934" y="122384"/>
                  </a:lnTo>
                  <a:lnTo>
                    <a:pt x="2059772" y="122384"/>
                  </a:lnTo>
                  <a:lnTo>
                    <a:pt x="2071609" y="122384"/>
                  </a:lnTo>
                  <a:lnTo>
                    <a:pt x="2083447" y="122384"/>
                  </a:lnTo>
                  <a:lnTo>
                    <a:pt x="2095285" y="122384"/>
                  </a:lnTo>
                  <a:lnTo>
                    <a:pt x="2107123" y="122384"/>
                  </a:lnTo>
                  <a:lnTo>
                    <a:pt x="2118961" y="122384"/>
                  </a:lnTo>
                  <a:lnTo>
                    <a:pt x="2130798" y="122384"/>
                  </a:lnTo>
                  <a:lnTo>
                    <a:pt x="2142636" y="122384"/>
                  </a:lnTo>
                  <a:lnTo>
                    <a:pt x="2154474" y="122384"/>
                  </a:lnTo>
                  <a:lnTo>
                    <a:pt x="2166312" y="122384"/>
                  </a:lnTo>
                  <a:lnTo>
                    <a:pt x="2178149" y="122384"/>
                  </a:lnTo>
                  <a:lnTo>
                    <a:pt x="2189987" y="122384"/>
                  </a:lnTo>
                  <a:lnTo>
                    <a:pt x="2201825" y="122384"/>
                  </a:lnTo>
                  <a:lnTo>
                    <a:pt x="2213663" y="122384"/>
                  </a:lnTo>
                  <a:lnTo>
                    <a:pt x="2225500" y="122384"/>
                  </a:lnTo>
                  <a:lnTo>
                    <a:pt x="2237338" y="122384"/>
                  </a:lnTo>
                  <a:lnTo>
                    <a:pt x="2249176" y="122384"/>
                  </a:lnTo>
                  <a:lnTo>
                    <a:pt x="2261014" y="122384"/>
                  </a:lnTo>
                  <a:lnTo>
                    <a:pt x="2272852" y="122384"/>
                  </a:lnTo>
                  <a:lnTo>
                    <a:pt x="2284689" y="122384"/>
                  </a:lnTo>
                  <a:lnTo>
                    <a:pt x="2296527" y="122384"/>
                  </a:lnTo>
                  <a:lnTo>
                    <a:pt x="2308365" y="122384"/>
                  </a:lnTo>
                  <a:lnTo>
                    <a:pt x="2320203" y="122384"/>
                  </a:lnTo>
                  <a:lnTo>
                    <a:pt x="2332040" y="122384"/>
                  </a:lnTo>
                  <a:lnTo>
                    <a:pt x="2343878" y="122384"/>
                  </a:lnTo>
                  <a:lnTo>
                    <a:pt x="2343878" y="122384"/>
                  </a:lnTo>
                  <a:lnTo>
                    <a:pt x="2355716" y="122384"/>
                  </a:lnTo>
                  <a:lnTo>
                    <a:pt x="2367554" y="122384"/>
                  </a:lnTo>
                  <a:lnTo>
                    <a:pt x="2379391" y="122384"/>
                  </a:lnTo>
                  <a:lnTo>
                    <a:pt x="2391229" y="122384"/>
                  </a:lnTo>
                  <a:lnTo>
                    <a:pt x="2403067" y="122384"/>
                  </a:lnTo>
                  <a:lnTo>
                    <a:pt x="2414905" y="122384"/>
                  </a:lnTo>
                  <a:lnTo>
                    <a:pt x="2426743" y="122384"/>
                  </a:lnTo>
                  <a:lnTo>
                    <a:pt x="2438580" y="122384"/>
                  </a:lnTo>
                  <a:lnTo>
                    <a:pt x="2450418" y="122384"/>
                  </a:lnTo>
                  <a:lnTo>
                    <a:pt x="2462256" y="122384"/>
                  </a:lnTo>
                  <a:lnTo>
                    <a:pt x="2474094" y="122384"/>
                  </a:lnTo>
                  <a:lnTo>
                    <a:pt x="2485931" y="122384"/>
                  </a:lnTo>
                  <a:lnTo>
                    <a:pt x="2497769" y="122384"/>
                  </a:lnTo>
                  <a:lnTo>
                    <a:pt x="2509607" y="122384"/>
                  </a:lnTo>
                  <a:lnTo>
                    <a:pt x="2521445" y="122384"/>
                  </a:lnTo>
                  <a:lnTo>
                    <a:pt x="2533283" y="122384"/>
                  </a:lnTo>
                  <a:lnTo>
                    <a:pt x="2545120" y="122384"/>
                  </a:lnTo>
                  <a:lnTo>
                    <a:pt x="2556958" y="122384"/>
                  </a:lnTo>
                  <a:lnTo>
                    <a:pt x="2568796" y="122384"/>
                  </a:lnTo>
                  <a:lnTo>
                    <a:pt x="2580634" y="122384"/>
                  </a:lnTo>
                  <a:lnTo>
                    <a:pt x="2592471" y="122384"/>
                  </a:lnTo>
                  <a:lnTo>
                    <a:pt x="2604309" y="122384"/>
                  </a:lnTo>
                  <a:lnTo>
                    <a:pt x="2616147" y="122384"/>
                  </a:lnTo>
                  <a:lnTo>
                    <a:pt x="2627985" y="122384"/>
                  </a:lnTo>
                  <a:lnTo>
                    <a:pt x="2639822" y="122384"/>
                  </a:lnTo>
                  <a:lnTo>
                    <a:pt x="2651660" y="122384"/>
                  </a:lnTo>
                  <a:lnTo>
                    <a:pt x="2663498" y="122384"/>
                  </a:lnTo>
                  <a:lnTo>
                    <a:pt x="2675336" y="122384"/>
                  </a:lnTo>
                  <a:lnTo>
                    <a:pt x="2687174" y="122384"/>
                  </a:lnTo>
                  <a:lnTo>
                    <a:pt x="2699011" y="122384"/>
                  </a:lnTo>
                  <a:lnTo>
                    <a:pt x="2710849" y="122384"/>
                  </a:lnTo>
                  <a:lnTo>
                    <a:pt x="2722687" y="122384"/>
                  </a:lnTo>
                  <a:lnTo>
                    <a:pt x="2734525" y="122384"/>
                  </a:lnTo>
                  <a:lnTo>
                    <a:pt x="2746362" y="122384"/>
                  </a:lnTo>
                  <a:lnTo>
                    <a:pt x="2758200" y="122384"/>
                  </a:lnTo>
                  <a:lnTo>
                    <a:pt x="2770038" y="122384"/>
                  </a:lnTo>
                  <a:lnTo>
                    <a:pt x="2781876" y="122384"/>
                  </a:lnTo>
                  <a:lnTo>
                    <a:pt x="2793713" y="122384"/>
                  </a:lnTo>
                  <a:lnTo>
                    <a:pt x="2805551" y="122384"/>
                  </a:lnTo>
                  <a:lnTo>
                    <a:pt x="2817389" y="122384"/>
                  </a:lnTo>
                  <a:lnTo>
                    <a:pt x="2829227" y="122384"/>
                  </a:lnTo>
                  <a:lnTo>
                    <a:pt x="2841065" y="122384"/>
                  </a:lnTo>
                  <a:lnTo>
                    <a:pt x="2852902" y="122384"/>
                  </a:lnTo>
                  <a:lnTo>
                    <a:pt x="2864740" y="122384"/>
                  </a:lnTo>
                  <a:lnTo>
                    <a:pt x="2876578" y="122384"/>
                  </a:lnTo>
                  <a:lnTo>
                    <a:pt x="2888416" y="122384"/>
                  </a:lnTo>
                  <a:lnTo>
                    <a:pt x="2900253" y="122384"/>
                  </a:lnTo>
                  <a:lnTo>
                    <a:pt x="2912091" y="122384"/>
                  </a:lnTo>
                  <a:lnTo>
                    <a:pt x="2923929" y="122384"/>
                  </a:lnTo>
                  <a:lnTo>
                    <a:pt x="2935767" y="122384"/>
                  </a:lnTo>
                  <a:lnTo>
                    <a:pt x="2947604" y="122384"/>
                  </a:lnTo>
                  <a:lnTo>
                    <a:pt x="2959442" y="122384"/>
                  </a:lnTo>
                  <a:lnTo>
                    <a:pt x="2971280" y="122384"/>
                  </a:lnTo>
                  <a:lnTo>
                    <a:pt x="2983118" y="122384"/>
                  </a:lnTo>
                  <a:lnTo>
                    <a:pt x="2994956" y="122384"/>
                  </a:lnTo>
                  <a:lnTo>
                    <a:pt x="3006793" y="122384"/>
                  </a:lnTo>
                  <a:lnTo>
                    <a:pt x="3018631" y="122384"/>
                  </a:lnTo>
                  <a:lnTo>
                    <a:pt x="3030469" y="122384"/>
                  </a:lnTo>
                  <a:lnTo>
                    <a:pt x="3042307" y="122384"/>
                  </a:lnTo>
                  <a:lnTo>
                    <a:pt x="3054144" y="122384"/>
                  </a:lnTo>
                  <a:lnTo>
                    <a:pt x="3065982" y="122384"/>
                  </a:lnTo>
                  <a:lnTo>
                    <a:pt x="3077820" y="122384"/>
                  </a:lnTo>
                  <a:lnTo>
                    <a:pt x="3089658" y="122384"/>
                  </a:lnTo>
                  <a:lnTo>
                    <a:pt x="3101496" y="122384"/>
                  </a:lnTo>
                  <a:lnTo>
                    <a:pt x="3113333" y="122384"/>
                  </a:lnTo>
                  <a:lnTo>
                    <a:pt x="3125171" y="122384"/>
                  </a:lnTo>
                  <a:lnTo>
                    <a:pt x="3137009" y="122384"/>
                  </a:lnTo>
                  <a:lnTo>
                    <a:pt x="3148847" y="122384"/>
                  </a:lnTo>
                  <a:lnTo>
                    <a:pt x="3160684" y="122384"/>
                  </a:lnTo>
                  <a:lnTo>
                    <a:pt x="3172522" y="122384"/>
                  </a:lnTo>
                  <a:lnTo>
                    <a:pt x="3184360" y="122384"/>
                  </a:lnTo>
                  <a:lnTo>
                    <a:pt x="3196198" y="122384"/>
                  </a:lnTo>
                  <a:lnTo>
                    <a:pt x="3208035" y="122384"/>
                  </a:lnTo>
                  <a:lnTo>
                    <a:pt x="3219873" y="122384"/>
                  </a:lnTo>
                  <a:lnTo>
                    <a:pt x="3231711" y="122384"/>
                  </a:lnTo>
                  <a:lnTo>
                    <a:pt x="3243549" y="122384"/>
                  </a:lnTo>
                  <a:lnTo>
                    <a:pt x="3255387" y="122384"/>
                  </a:lnTo>
                  <a:lnTo>
                    <a:pt x="3267224" y="122384"/>
                  </a:lnTo>
                  <a:lnTo>
                    <a:pt x="3279062" y="122384"/>
                  </a:lnTo>
                  <a:lnTo>
                    <a:pt x="3290900" y="122384"/>
                  </a:lnTo>
                  <a:lnTo>
                    <a:pt x="3302738" y="122384"/>
                  </a:lnTo>
                  <a:lnTo>
                    <a:pt x="3314575" y="122384"/>
                  </a:lnTo>
                  <a:lnTo>
                    <a:pt x="3326413" y="122384"/>
                  </a:lnTo>
                  <a:lnTo>
                    <a:pt x="3338251" y="122384"/>
                  </a:lnTo>
                  <a:lnTo>
                    <a:pt x="3350089" y="122384"/>
                  </a:lnTo>
                  <a:lnTo>
                    <a:pt x="3361926" y="122384"/>
                  </a:lnTo>
                  <a:lnTo>
                    <a:pt x="3373764" y="122384"/>
                  </a:lnTo>
                  <a:lnTo>
                    <a:pt x="3385602" y="122384"/>
                  </a:lnTo>
                  <a:lnTo>
                    <a:pt x="3397440" y="122384"/>
                  </a:lnTo>
                  <a:lnTo>
                    <a:pt x="3409278" y="122384"/>
                  </a:lnTo>
                  <a:lnTo>
                    <a:pt x="3421115" y="122384"/>
                  </a:lnTo>
                  <a:lnTo>
                    <a:pt x="3432953" y="122384"/>
                  </a:lnTo>
                  <a:lnTo>
                    <a:pt x="3444791" y="122384"/>
                  </a:lnTo>
                  <a:lnTo>
                    <a:pt x="3456629" y="122384"/>
                  </a:lnTo>
                  <a:lnTo>
                    <a:pt x="3468466" y="122384"/>
                  </a:lnTo>
                  <a:lnTo>
                    <a:pt x="3480304" y="122384"/>
                  </a:lnTo>
                  <a:lnTo>
                    <a:pt x="3492142" y="122384"/>
                  </a:lnTo>
                  <a:lnTo>
                    <a:pt x="3503980" y="122384"/>
                  </a:lnTo>
                  <a:lnTo>
                    <a:pt x="3515818" y="122384"/>
                  </a:lnTo>
                  <a:lnTo>
                    <a:pt x="3515818" y="122343"/>
                  </a:lnTo>
                  <a:lnTo>
                    <a:pt x="3527655" y="122336"/>
                  </a:lnTo>
                  <a:lnTo>
                    <a:pt x="3539493" y="122327"/>
                  </a:lnTo>
                  <a:lnTo>
                    <a:pt x="3551331" y="122317"/>
                  </a:lnTo>
                  <a:lnTo>
                    <a:pt x="3563169" y="122306"/>
                  </a:lnTo>
                  <a:lnTo>
                    <a:pt x="3575006" y="122292"/>
                  </a:lnTo>
                  <a:lnTo>
                    <a:pt x="3586844" y="122276"/>
                  </a:lnTo>
                  <a:lnTo>
                    <a:pt x="3598682" y="122257"/>
                  </a:lnTo>
                  <a:lnTo>
                    <a:pt x="3610520" y="122234"/>
                  </a:lnTo>
                  <a:lnTo>
                    <a:pt x="3622357" y="122208"/>
                  </a:lnTo>
                  <a:lnTo>
                    <a:pt x="3634195" y="122177"/>
                  </a:lnTo>
                  <a:lnTo>
                    <a:pt x="3646033" y="122141"/>
                  </a:lnTo>
                  <a:lnTo>
                    <a:pt x="3657871" y="122099"/>
                  </a:lnTo>
                  <a:lnTo>
                    <a:pt x="3669709" y="122049"/>
                  </a:lnTo>
                  <a:lnTo>
                    <a:pt x="3681546" y="121991"/>
                  </a:lnTo>
                  <a:lnTo>
                    <a:pt x="3693384" y="121922"/>
                  </a:lnTo>
                  <a:lnTo>
                    <a:pt x="3705222" y="121841"/>
                  </a:lnTo>
                  <a:lnTo>
                    <a:pt x="3717060" y="121746"/>
                  </a:lnTo>
                  <a:lnTo>
                    <a:pt x="3728897" y="121635"/>
                  </a:lnTo>
                  <a:lnTo>
                    <a:pt x="3740735" y="121505"/>
                  </a:lnTo>
                  <a:lnTo>
                    <a:pt x="3752573" y="121352"/>
                  </a:lnTo>
                  <a:lnTo>
                    <a:pt x="3764411" y="121173"/>
                  </a:lnTo>
                  <a:lnTo>
                    <a:pt x="3776248" y="120963"/>
                  </a:lnTo>
                  <a:lnTo>
                    <a:pt x="3788086" y="120717"/>
                  </a:lnTo>
                  <a:lnTo>
                    <a:pt x="3799924" y="120429"/>
                  </a:lnTo>
                  <a:lnTo>
                    <a:pt x="3811762" y="120093"/>
                  </a:lnTo>
                  <a:lnTo>
                    <a:pt x="3823600" y="119700"/>
                  </a:lnTo>
                  <a:lnTo>
                    <a:pt x="3835437" y="119241"/>
                  </a:lnTo>
                  <a:lnTo>
                    <a:pt x="3847275" y="118706"/>
                  </a:lnTo>
                  <a:lnTo>
                    <a:pt x="3859113" y="118084"/>
                  </a:lnTo>
                  <a:lnTo>
                    <a:pt x="3870951" y="117361"/>
                  </a:lnTo>
                  <a:lnTo>
                    <a:pt x="3882788" y="116522"/>
                  </a:lnTo>
                  <a:lnTo>
                    <a:pt x="3894626" y="115551"/>
                  </a:lnTo>
                  <a:lnTo>
                    <a:pt x="3906464" y="114430"/>
                  </a:lnTo>
                  <a:lnTo>
                    <a:pt x="3918302" y="113140"/>
                  </a:lnTo>
                  <a:lnTo>
                    <a:pt x="3930139" y="111661"/>
                  </a:lnTo>
                  <a:lnTo>
                    <a:pt x="3941977" y="109971"/>
                  </a:lnTo>
                  <a:lnTo>
                    <a:pt x="3953815" y="108048"/>
                  </a:lnTo>
                  <a:lnTo>
                    <a:pt x="3965653" y="105873"/>
                  </a:lnTo>
                  <a:lnTo>
                    <a:pt x="3977491" y="103425"/>
                  </a:lnTo>
                  <a:lnTo>
                    <a:pt x="3989328" y="100689"/>
                  </a:lnTo>
                  <a:lnTo>
                    <a:pt x="4001166" y="97652"/>
                  </a:lnTo>
                  <a:lnTo>
                    <a:pt x="4013004" y="94309"/>
                  </a:lnTo>
                  <a:lnTo>
                    <a:pt x="4024842" y="90660"/>
                  </a:lnTo>
                  <a:lnTo>
                    <a:pt x="4036679" y="86717"/>
                  </a:lnTo>
                  <a:lnTo>
                    <a:pt x="4048517" y="82498"/>
                  </a:lnTo>
                  <a:lnTo>
                    <a:pt x="4060355" y="78037"/>
                  </a:lnTo>
                  <a:lnTo>
                    <a:pt x="4072193" y="73372"/>
                  </a:lnTo>
                  <a:lnTo>
                    <a:pt x="4084031" y="68555"/>
                  </a:lnTo>
                  <a:lnTo>
                    <a:pt x="4095868" y="63643"/>
                  </a:lnTo>
                  <a:lnTo>
                    <a:pt x="4107706" y="58699"/>
                  </a:lnTo>
                  <a:lnTo>
                    <a:pt x="4119544" y="53788"/>
                  </a:lnTo>
                  <a:lnTo>
                    <a:pt x="4131382" y="48970"/>
                  </a:lnTo>
                  <a:lnTo>
                    <a:pt x="4143219" y="44306"/>
                  </a:lnTo>
                  <a:lnTo>
                    <a:pt x="4155057" y="39844"/>
                  </a:lnTo>
                  <a:lnTo>
                    <a:pt x="4166895" y="35626"/>
                  </a:lnTo>
                  <a:lnTo>
                    <a:pt x="4178733" y="31682"/>
                  </a:lnTo>
                  <a:lnTo>
                    <a:pt x="4190570" y="28034"/>
                  </a:lnTo>
                  <a:lnTo>
                    <a:pt x="4202408" y="24690"/>
                  </a:lnTo>
                  <a:lnTo>
                    <a:pt x="4214246" y="21654"/>
                  </a:lnTo>
                  <a:lnTo>
                    <a:pt x="4226084" y="18917"/>
                  </a:lnTo>
                  <a:lnTo>
                    <a:pt x="4237922" y="16470"/>
                  </a:lnTo>
                  <a:lnTo>
                    <a:pt x="4249759" y="14294"/>
                  </a:lnTo>
                  <a:lnTo>
                    <a:pt x="4261597" y="12372"/>
                  </a:lnTo>
                  <a:lnTo>
                    <a:pt x="4273435" y="10682"/>
                  </a:lnTo>
                  <a:lnTo>
                    <a:pt x="4285273" y="9202"/>
                  </a:lnTo>
                  <a:lnTo>
                    <a:pt x="4297110" y="7912"/>
                  </a:lnTo>
                  <a:lnTo>
                    <a:pt x="4308948" y="6792"/>
                  </a:lnTo>
                  <a:lnTo>
                    <a:pt x="4320786" y="5821"/>
                  </a:lnTo>
                  <a:lnTo>
                    <a:pt x="4332624" y="4982"/>
                  </a:lnTo>
                  <a:lnTo>
                    <a:pt x="4344461" y="4258"/>
                  </a:lnTo>
                  <a:lnTo>
                    <a:pt x="4356299" y="3636"/>
                  </a:lnTo>
                  <a:lnTo>
                    <a:pt x="4368137" y="3101"/>
                  </a:lnTo>
                  <a:lnTo>
                    <a:pt x="4379975" y="2643"/>
                  </a:lnTo>
                  <a:lnTo>
                    <a:pt x="4391813" y="2250"/>
                  </a:lnTo>
                  <a:lnTo>
                    <a:pt x="4403650" y="1913"/>
                  </a:lnTo>
                  <a:lnTo>
                    <a:pt x="4415488" y="1625"/>
                  </a:lnTo>
                  <a:lnTo>
                    <a:pt x="4427326" y="1379"/>
                  </a:lnTo>
                  <a:lnTo>
                    <a:pt x="4439164" y="1170"/>
                  </a:lnTo>
                  <a:lnTo>
                    <a:pt x="4451001" y="990"/>
                  </a:lnTo>
                  <a:lnTo>
                    <a:pt x="4462839" y="837"/>
                  </a:lnTo>
                  <a:lnTo>
                    <a:pt x="4474677" y="707"/>
                  </a:lnTo>
                  <a:lnTo>
                    <a:pt x="4486515" y="596"/>
                  </a:lnTo>
                  <a:lnTo>
                    <a:pt x="4498352" y="501"/>
                  </a:lnTo>
                  <a:lnTo>
                    <a:pt x="4510190" y="421"/>
                  </a:lnTo>
                  <a:lnTo>
                    <a:pt x="4522028" y="352"/>
                  </a:lnTo>
                  <a:lnTo>
                    <a:pt x="4533866" y="293"/>
                  </a:lnTo>
                  <a:lnTo>
                    <a:pt x="4545704" y="243"/>
                  </a:lnTo>
                  <a:lnTo>
                    <a:pt x="4557541" y="201"/>
                  </a:lnTo>
                  <a:lnTo>
                    <a:pt x="4569379" y="165"/>
                  </a:lnTo>
                  <a:lnTo>
                    <a:pt x="4581217" y="134"/>
                  </a:lnTo>
                  <a:lnTo>
                    <a:pt x="4593055" y="108"/>
                  </a:lnTo>
                  <a:lnTo>
                    <a:pt x="4604892" y="86"/>
                  </a:lnTo>
                  <a:lnTo>
                    <a:pt x="4616730" y="67"/>
                  </a:lnTo>
                  <a:lnTo>
                    <a:pt x="4628568" y="51"/>
                  </a:lnTo>
                  <a:lnTo>
                    <a:pt x="4640406" y="37"/>
                  </a:lnTo>
                  <a:lnTo>
                    <a:pt x="4652244" y="25"/>
                  </a:lnTo>
                  <a:lnTo>
                    <a:pt x="4664081" y="15"/>
                  </a:lnTo>
                  <a:lnTo>
                    <a:pt x="4675919" y="7"/>
                  </a:lnTo>
                  <a:lnTo>
                    <a:pt x="4687757" y="0"/>
                  </a:lnTo>
                </a:path>
              </a:pathLst>
            </a:custGeom>
            <a:ln w="40651" cap="flat">
              <a:solidFill>
                <a:srgbClr val="E8E8E8">
                  <a:alpha val="100000"/>
                </a:srgbClr>
              </a:solidFill>
              <a:prstDash val="solid"/>
              <a:round/>
            </a:ln>
          </p:spPr>
          <p:txBody>
            <a:bodyPr/>
            <a:lstStyle/>
            <a:p/>
          </p:txBody>
        </p:sp>
        <p:sp>
          <p:nvSpPr>
            <p:cNvPr id="77" name="pl77"/>
            <p:cNvSpPr/>
            <p:nvPr/>
          </p:nvSpPr>
          <p:spPr>
            <a:xfrm>
              <a:off x="2482252" y="5434809"/>
              <a:ext cx="4687757" cy="122384"/>
            </a:xfrm>
            <a:custGeom>
              <a:avLst/>
              <a:pathLst>
                <a:path w="4687757" h="122384">
                  <a:moveTo>
                    <a:pt x="0" y="122384"/>
                  </a:moveTo>
                  <a:lnTo>
                    <a:pt x="11837" y="122377"/>
                  </a:lnTo>
                  <a:lnTo>
                    <a:pt x="23675" y="122368"/>
                  </a:lnTo>
                  <a:lnTo>
                    <a:pt x="35513" y="122358"/>
                  </a:lnTo>
                  <a:lnTo>
                    <a:pt x="47351" y="122347"/>
                  </a:lnTo>
                  <a:lnTo>
                    <a:pt x="59188" y="122333"/>
                  </a:lnTo>
                  <a:lnTo>
                    <a:pt x="71026" y="122317"/>
                  </a:lnTo>
                  <a:lnTo>
                    <a:pt x="82864" y="122298"/>
                  </a:lnTo>
                  <a:lnTo>
                    <a:pt x="94702" y="122275"/>
                  </a:lnTo>
                  <a:lnTo>
                    <a:pt x="106539" y="122249"/>
                  </a:lnTo>
                  <a:lnTo>
                    <a:pt x="118377" y="122219"/>
                  </a:lnTo>
                  <a:lnTo>
                    <a:pt x="130215" y="122182"/>
                  </a:lnTo>
                  <a:lnTo>
                    <a:pt x="142053" y="122140"/>
                  </a:lnTo>
                  <a:lnTo>
                    <a:pt x="153891" y="122090"/>
                  </a:lnTo>
                  <a:lnTo>
                    <a:pt x="165728" y="122032"/>
                  </a:lnTo>
                  <a:lnTo>
                    <a:pt x="177566" y="121963"/>
                  </a:lnTo>
                  <a:lnTo>
                    <a:pt x="189404" y="121882"/>
                  </a:lnTo>
                  <a:lnTo>
                    <a:pt x="201242" y="121787"/>
                  </a:lnTo>
                  <a:lnTo>
                    <a:pt x="213079" y="121676"/>
                  </a:lnTo>
                  <a:lnTo>
                    <a:pt x="224917" y="121546"/>
                  </a:lnTo>
                  <a:lnTo>
                    <a:pt x="236755" y="121393"/>
                  </a:lnTo>
                  <a:lnTo>
                    <a:pt x="248593" y="121214"/>
                  </a:lnTo>
                  <a:lnTo>
                    <a:pt x="260430" y="121004"/>
                  </a:lnTo>
                  <a:lnTo>
                    <a:pt x="272268" y="120758"/>
                  </a:lnTo>
                  <a:lnTo>
                    <a:pt x="284106" y="120470"/>
                  </a:lnTo>
                  <a:lnTo>
                    <a:pt x="295944" y="120134"/>
                  </a:lnTo>
                  <a:lnTo>
                    <a:pt x="307782" y="119741"/>
                  </a:lnTo>
                  <a:lnTo>
                    <a:pt x="319619" y="119282"/>
                  </a:lnTo>
                  <a:lnTo>
                    <a:pt x="331457" y="118747"/>
                  </a:lnTo>
                  <a:lnTo>
                    <a:pt x="343295" y="118125"/>
                  </a:lnTo>
                  <a:lnTo>
                    <a:pt x="355133" y="117402"/>
                  </a:lnTo>
                  <a:lnTo>
                    <a:pt x="366970" y="116563"/>
                  </a:lnTo>
                  <a:lnTo>
                    <a:pt x="378808" y="115592"/>
                  </a:lnTo>
                  <a:lnTo>
                    <a:pt x="390646" y="114471"/>
                  </a:lnTo>
                  <a:lnTo>
                    <a:pt x="402484" y="113181"/>
                  </a:lnTo>
                  <a:lnTo>
                    <a:pt x="414321" y="111702"/>
                  </a:lnTo>
                  <a:lnTo>
                    <a:pt x="426159" y="110012"/>
                  </a:lnTo>
                  <a:lnTo>
                    <a:pt x="437997" y="108089"/>
                  </a:lnTo>
                  <a:lnTo>
                    <a:pt x="449835" y="105914"/>
                  </a:lnTo>
                  <a:lnTo>
                    <a:pt x="461673" y="103466"/>
                  </a:lnTo>
                  <a:lnTo>
                    <a:pt x="473510" y="100730"/>
                  </a:lnTo>
                  <a:lnTo>
                    <a:pt x="485348" y="97693"/>
                  </a:lnTo>
                  <a:lnTo>
                    <a:pt x="497186" y="94350"/>
                  </a:lnTo>
                  <a:lnTo>
                    <a:pt x="509024" y="90701"/>
                  </a:lnTo>
                  <a:lnTo>
                    <a:pt x="520861" y="86758"/>
                  </a:lnTo>
                  <a:lnTo>
                    <a:pt x="532699" y="82540"/>
                  </a:lnTo>
                  <a:lnTo>
                    <a:pt x="544537" y="78078"/>
                  </a:lnTo>
                  <a:lnTo>
                    <a:pt x="556375" y="73413"/>
                  </a:lnTo>
                  <a:lnTo>
                    <a:pt x="568213" y="68596"/>
                  </a:lnTo>
                  <a:lnTo>
                    <a:pt x="580050" y="63684"/>
                  </a:lnTo>
                  <a:lnTo>
                    <a:pt x="591888" y="58740"/>
                  </a:lnTo>
                  <a:lnTo>
                    <a:pt x="603726" y="53829"/>
                  </a:lnTo>
                  <a:lnTo>
                    <a:pt x="615564" y="49012"/>
                  </a:lnTo>
                  <a:lnTo>
                    <a:pt x="627401" y="44347"/>
                  </a:lnTo>
                  <a:lnTo>
                    <a:pt x="639239" y="39885"/>
                  </a:lnTo>
                  <a:lnTo>
                    <a:pt x="651077" y="35667"/>
                  </a:lnTo>
                  <a:lnTo>
                    <a:pt x="662915" y="31723"/>
                  </a:lnTo>
                  <a:lnTo>
                    <a:pt x="674752" y="28075"/>
                  </a:lnTo>
                  <a:lnTo>
                    <a:pt x="686590" y="24731"/>
                  </a:lnTo>
                  <a:lnTo>
                    <a:pt x="698428" y="21695"/>
                  </a:lnTo>
                  <a:lnTo>
                    <a:pt x="710266" y="18958"/>
                  </a:lnTo>
                  <a:lnTo>
                    <a:pt x="722104" y="16511"/>
                  </a:lnTo>
                  <a:lnTo>
                    <a:pt x="733941" y="14335"/>
                  </a:lnTo>
                  <a:lnTo>
                    <a:pt x="745779" y="12413"/>
                  </a:lnTo>
                  <a:lnTo>
                    <a:pt x="757617" y="10723"/>
                  </a:lnTo>
                  <a:lnTo>
                    <a:pt x="769455" y="9243"/>
                  </a:lnTo>
                  <a:lnTo>
                    <a:pt x="781292" y="7953"/>
                  </a:lnTo>
                  <a:lnTo>
                    <a:pt x="793130" y="6833"/>
                  </a:lnTo>
                  <a:lnTo>
                    <a:pt x="804968" y="5862"/>
                  </a:lnTo>
                  <a:lnTo>
                    <a:pt x="816806" y="5023"/>
                  </a:lnTo>
                  <a:lnTo>
                    <a:pt x="828643" y="4300"/>
                  </a:lnTo>
                  <a:lnTo>
                    <a:pt x="840481" y="3677"/>
                  </a:lnTo>
                  <a:lnTo>
                    <a:pt x="852319" y="3142"/>
                  </a:lnTo>
                  <a:lnTo>
                    <a:pt x="864157" y="2684"/>
                  </a:lnTo>
                  <a:lnTo>
                    <a:pt x="875995" y="2291"/>
                  </a:lnTo>
                  <a:lnTo>
                    <a:pt x="887832" y="1954"/>
                  </a:lnTo>
                  <a:lnTo>
                    <a:pt x="899670" y="1666"/>
                  </a:lnTo>
                  <a:lnTo>
                    <a:pt x="911508" y="1421"/>
                  </a:lnTo>
                  <a:lnTo>
                    <a:pt x="923346" y="1211"/>
                  </a:lnTo>
                  <a:lnTo>
                    <a:pt x="935183" y="1031"/>
                  </a:lnTo>
                  <a:lnTo>
                    <a:pt x="947021" y="878"/>
                  </a:lnTo>
                  <a:lnTo>
                    <a:pt x="958859" y="748"/>
                  </a:lnTo>
                  <a:lnTo>
                    <a:pt x="970697" y="637"/>
                  </a:lnTo>
                  <a:lnTo>
                    <a:pt x="982534" y="542"/>
                  </a:lnTo>
                  <a:lnTo>
                    <a:pt x="994372" y="462"/>
                  </a:lnTo>
                  <a:lnTo>
                    <a:pt x="1006210" y="393"/>
                  </a:lnTo>
                  <a:lnTo>
                    <a:pt x="1018048" y="334"/>
                  </a:lnTo>
                  <a:lnTo>
                    <a:pt x="1029886" y="284"/>
                  </a:lnTo>
                  <a:lnTo>
                    <a:pt x="1041723" y="242"/>
                  </a:lnTo>
                  <a:lnTo>
                    <a:pt x="1053561" y="206"/>
                  </a:lnTo>
                  <a:lnTo>
                    <a:pt x="1065399" y="175"/>
                  </a:lnTo>
                  <a:lnTo>
                    <a:pt x="1077237" y="149"/>
                  </a:lnTo>
                  <a:lnTo>
                    <a:pt x="1089074" y="127"/>
                  </a:lnTo>
                  <a:lnTo>
                    <a:pt x="1100912" y="108"/>
                  </a:lnTo>
                  <a:lnTo>
                    <a:pt x="1112750" y="92"/>
                  </a:lnTo>
                  <a:lnTo>
                    <a:pt x="1124588" y="78"/>
                  </a:lnTo>
                  <a:lnTo>
                    <a:pt x="1136426" y="66"/>
                  </a:lnTo>
                  <a:lnTo>
                    <a:pt x="1148263" y="56"/>
                  </a:lnTo>
                  <a:lnTo>
                    <a:pt x="1160101" y="48"/>
                  </a:lnTo>
                  <a:lnTo>
                    <a:pt x="1171939" y="41"/>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41"/>
                  </a:lnTo>
                  <a:lnTo>
                    <a:pt x="3527655" y="48"/>
                  </a:lnTo>
                  <a:lnTo>
                    <a:pt x="3539493" y="56"/>
                  </a:lnTo>
                  <a:lnTo>
                    <a:pt x="3551331" y="66"/>
                  </a:lnTo>
                  <a:lnTo>
                    <a:pt x="3563169" y="78"/>
                  </a:lnTo>
                  <a:lnTo>
                    <a:pt x="3575006" y="92"/>
                  </a:lnTo>
                  <a:lnTo>
                    <a:pt x="3586844" y="108"/>
                  </a:lnTo>
                  <a:lnTo>
                    <a:pt x="3598682" y="127"/>
                  </a:lnTo>
                  <a:lnTo>
                    <a:pt x="3610520" y="149"/>
                  </a:lnTo>
                  <a:lnTo>
                    <a:pt x="3622357" y="175"/>
                  </a:lnTo>
                  <a:lnTo>
                    <a:pt x="3634195" y="206"/>
                  </a:lnTo>
                  <a:lnTo>
                    <a:pt x="3646033" y="242"/>
                  </a:lnTo>
                  <a:lnTo>
                    <a:pt x="3657871" y="284"/>
                  </a:lnTo>
                  <a:lnTo>
                    <a:pt x="3669709" y="334"/>
                  </a:lnTo>
                  <a:lnTo>
                    <a:pt x="3681546" y="393"/>
                  </a:lnTo>
                  <a:lnTo>
                    <a:pt x="3693384" y="462"/>
                  </a:lnTo>
                  <a:lnTo>
                    <a:pt x="3705222" y="542"/>
                  </a:lnTo>
                  <a:lnTo>
                    <a:pt x="3717060" y="637"/>
                  </a:lnTo>
                  <a:lnTo>
                    <a:pt x="3728897" y="748"/>
                  </a:lnTo>
                  <a:lnTo>
                    <a:pt x="3740735" y="878"/>
                  </a:lnTo>
                  <a:lnTo>
                    <a:pt x="3752573" y="1031"/>
                  </a:lnTo>
                  <a:lnTo>
                    <a:pt x="3764411" y="1211"/>
                  </a:lnTo>
                  <a:lnTo>
                    <a:pt x="3776248" y="1421"/>
                  </a:lnTo>
                  <a:lnTo>
                    <a:pt x="3788086" y="1666"/>
                  </a:lnTo>
                  <a:lnTo>
                    <a:pt x="3799924" y="1954"/>
                  </a:lnTo>
                  <a:lnTo>
                    <a:pt x="3811762" y="2291"/>
                  </a:lnTo>
                  <a:lnTo>
                    <a:pt x="3823600" y="2684"/>
                  </a:lnTo>
                  <a:lnTo>
                    <a:pt x="3835437" y="3142"/>
                  </a:lnTo>
                  <a:lnTo>
                    <a:pt x="3847275" y="3677"/>
                  </a:lnTo>
                  <a:lnTo>
                    <a:pt x="3859113" y="4300"/>
                  </a:lnTo>
                  <a:lnTo>
                    <a:pt x="3870951" y="5023"/>
                  </a:lnTo>
                  <a:lnTo>
                    <a:pt x="3882788" y="5862"/>
                  </a:lnTo>
                  <a:lnTo>
                    <a:pt x="3894626" y="6833"/>
                  </a:lnTo>
                  <a:lnTo>
                    <a:pt x="3906464" y="7953"/>
                  </a:lnTo>
                  <a:lnTo>
                    <a:pt x="3918302" y="9243"/>
                  </a:lnTo>
                  <a:lnTo>
                    <a:pt x="3930139" y="10723"/>
                  </a:lnTo>
                  <a:lnTo>
                    <a:pt x="3941977" y="12413"/>
                  </a:lnTo>
                  <a:lnTo>
                    <a:pt x="3953815" y="14335"/>
                  </a:lnTo>
                  <a:lnTo>
                    <a:pt x="3965653" y="16511"/>
                  </a:lnTo>
                  <a:lnTo>
                    <a:pt x="3977491" y="18958"/>
                  </a:lnTo>
                  <a:lnTo>
                    <a:pt x="3989328" y="21695"/>
                  </a:lnTo>
                  <a:lnTo>
                    <a:pt x="4001166" y="24731"/>
                  </a:lnTo>
                  <a:lnTo>
                    <a:pt x="4013004" y="28075"/>
                  </a:lnTo>
                  <a:lnTo>
                    <a:pt x="4024842" y="31723"/>
                  </a:lnTo>
                  <a:lnTo>
                    <a:pt x="4036679" y="35667"/>
                  </a:lnTo>
                  <a:lnTo>
                    <a:pt x="4048517" y="39885"/>
                  </a:lnTo>
                  <a:lnTo>
                    <a:pt x="4060355" y="44347"/>
                  </a:lnTo>
                  <a:lnTo>
                    <a:pt x="4072193" y="49012"/>
                  </a:lnTo>
                  <a:lnTo>
                    <a:pt x="4084031" y="53829"/>
                  </a:lnTo>
                  <a:lnTo>
                    <a:pt x="4095868" y="58740"/>
                  </a:lnTo>
                  <a:lnTo>
                    <a:pt x="4107706" y="63684"/>
                  </a:lnTo>
                  <a:lnTo>
                    <a:pt x="4119544" y="68596"/>
                  </a:lnTo>
                  <a:lnTo>
                    <a:pt x="4131382" y="73413"/>
                  </a:lnTo>
                  <a:lnTo>
                    <a:pt x="4143219" y="78078"/>
                  </a:lnTo>
                  <a:lnTo>
                    <a:pt x="4155057" y="82540"/>
                  </a:lnTo>
                  <a:lnTo>
                    <a:pt x="4166895" y="86758"/>
                  </a:lnTo>
                  <a:lnTo>
                    <a:pt x="4178733" y="90701"/>
                  </a:lnTo>
                  <a:lnTo>
                    <a:pt x="4190570" y="94350"/>
                  </a:lnTo>
                  <a:lnTo>
                    <a:pt x="4202408" y="97693"/>
                  </a:lnTo>
                  <a:lnTo>
                    <a:pt x="4214246" y="100730"/>
                  </a:lnTo>
                  <a:lnTo>
                    <a:pt x="4226084" y="103466"/>
                  </a:lnTo>
                  <a:lnTo>
                    <a:pt x="4237922" y="105914"/>
                  </a:lnTo>
                  <a:lnTo>
                    <a:pt x="4249759" y="108089"/>
                  </a:lnTo>
                  <a:lnTo>
                    <a:pt x="4261597" y="110012"/>
                  </a:lnTo>
                  <a:lnTo>
                    <a:pt x="4273435" y="111702"/>
                  </a:lnTo>
                  <a:lnTo>
                    <a:pt x="4285273" y="113181"/>
                  </a:lnTo>
                  <a:lnTo>
                    <a:pt x="4297110" y="114471"/>
                  </a:lnTo>
                  <a:lnTo>
                    <a:pt x="4308948" y="115592"/>
                  </a:lnTo>
                  <a:lnTo>
                    <a:pt x="4320786" y="116563"/>
                  </a:lnTo>
                  <a:lnTo>
                    <a:pt x="4332624" y="117402"/>
                  </a:lnTo>
                  <a:lnTo>
                    <a:pt x="4344461" y="118125"/>
                  </a:lnTo>
                  <a:lnTo>
                    <a:pt x="4356299" y="118747"/>
                  </a:lnTo>
                  <a:lnTo>
                    <a:pt x="4368137" y="119282"/>
                  </a:lnTo>
                  <a:lnTo>
                    <a:pt x="4379975" y="119741"/>
                  </a:lnTo>
                  <a:lnTo>
                    <a:pt x="4391813" y="120134"/>
                  </a:lnTo>
                  <a:lnTo>
                    <a:pt x="4403650" y="120470"/>
                  </a:lnTo>
                  <a:lnTo>
                    <a:pt x="4415488" y="120758"/>
                  </a:lnTo>
                  <a:lnTo>
                    <a:pt x="4427326" y="121004"/>
                  </a:lnTo>
                  <a:lnTo>
                    <a:pt x="4439164" y="121214"/>
                  </a:lnTo>
                  <a:lnTo>
                    <a:pt x="4451001" y="121393"/>
                  </a:lnTo>
                  <a:lnTo>
                    <a:pt x="4462839" y="121546"/>
                  </a:lnTo>
                  <a:lnTo>
                    <a:pt x="4474677" y="121676"/>
                  </a:lnTo>
                  <a:lnTo>
                    <a:pt x="4486515" y="121787"/>
                  </a:lnTo>
                  <a:lnTo>
                    <a:pt x="4498352" y="121882"/>
                  </a:lnTo>
                  <a:lnTo>
                    <a:pt x="4510190" y="121963"/>
                  </a:lnTo>
                  <a:lnTo>
                    <a:pt x="4522028" y="122032"/>
                  </a:lnTo>
                  <a:lnTo>
                    <a:pt x="4533866" y="122090"/>
                  </a:lnTo>
                  <a:lnTo>
                    <a:pt x="4545704" y="122140"/>
                  </a:lnTo>
                  <a:lnTo>
                    <a:pt x="4557541" y="122182"/>
                  </a:lnTo>
                  <a:lnTo>
                    <a:pt x="4569379" y="122219"/>
                  </a:lnTo>
                  <a:lnTo>
                    <a:pt x="4581217" y="122249"/>
                  </a:lnTo>
                  <a:lnTo>
                    <a:pt x="4593055" y="122275"/>
                  </a:lnTo>
                  <a:lnTo>
                    <a:pt x="4604892" y="122298"/>
                  </a:lnTo>
                  <a:lnTo>
                    <a:pt x="4616730" y="122317"/>
                  </a:lnTo>
                  <a:lnTo>
                    <a:pt x="4628568" y="122333"/>
                  </a:lnTo>
                  <a:lnTo>
                    <a:pt x="4640406" y="122347"/>
                  </a:lnTo>
                  <a:lnTo>
                    <a:pt x="4652244" y="122358"/>
                  </a:lnTo>
                  <a:lnTo>
                    <a:pt x="4664081" y="122368"/>
                  </a:lnTo>
                  <a:lnTo>
                    <a:pt x="4675919" y="122377"/>
                  </a:lnTo>
                  <a:lnTo>
                    <a:pt x="4687757" y="122384"/>
                  </a:lnTo>
                </a:path>
              </a:pathLst>
            </a:custGeom>
            <a:ln w="40651" cap="flat">
              <a:solidFill>
                <a:srgbClr val="E8E8E8">
                  <a:alpha val="100000"/>
                </a:srgbClr>
              </a:solidFill>
              <a:prstDash val="solid"/>
              <a:round/>
            </a:ln>
          </p:spPr>
          <p:txBody>
            <a:bodyPr/>
            <a:lstStyle/>
            <a:p/>
          </p:txBody>
        </p:sp>
        <p:sp>
          <p:nvSpPr>
            <p:cNvPr id="78" name="pl78"/>
            <p:cNvSpPr/>
            <p:nvPr/>
          </p:nvSpPr>
          <p:spPr>
            <a:xfrm>
              <a:off x="2482252" y="4088129"/>
              <a:ext cx="4687757" cy="734511"/>
            </a:xfrm>
            <a:custGeom>
              <a:avLst/>
              <a:pathLst>
                <a:path w="4687757" h="734511">
                  <a:moveTo>
                    <a:pt x="0" y="734511"/>
                  </a:moveTo>
                  <a:lnTo>
                    <a:pt x="11837" y="734504"/>
                  </a:lnTo>
                  <a:lnTo>
                    <a:pt x="23675" y="734495"/>
                  </a:lnTo>
                  <a:lnTo>
                    <a:pt x="35513" y="734485"/>
                  </a:lnTo>
                  <a:lnTo>
                    <a:pt x="47351" y="734474"/>
                  </a:lnTo>
                  <a:lnTo>
                    <a:pt x="59188" y="734460"/>
                  </a:lnTo>
                  <a:lnTo>
                    <a:pt x="71026" y="734444"/>
                  </a:lnTo>
                  <a:lnTo>
                    <a:pt x="82864" y="734425"/>
                  </a:lnTo>
                  <a:lnTo>
                    <a:pt x="94702" y="734403"/>
                  </a:lnTo>
                  <a:lnTo>
                    <a:pt x="106539" y="734376"/>
                  </a:lnTo>
                  <a:lnTo>
                    <a:pt x="118377" y="734346"/>
                  </a:lnTo>
                  <a:lnTo>
                    <a:pt x="130215" y="734310"/>
                  </a:lnTo>
                  <a:lnTo>
                    <a:pt x="142053" y="734267"/>
                  </a:lnTo>
                  <a:lnTo>
                    <a:pt x="153891" y="734217"/>
                  </a:lnTo>
                  <a:lnTo>
                    <a:pt x="165728" y="734159"/>
                  </a:lnTo>
                  <a:lnTo>
                    <a:pt x="177566" y="734090"/>
                  </a:lnTo>
                  <a:lnTo>
                    <a:pt x="189404" y="734009"/>
                  </a:lnTo>
                  <a:lnTo>
                    <a:pt x="201242" y="733915"/>
                  </a:lnTo>
                  <a:lnTo>
                    <a:pt x="213079" y="733803"/>
                  </a:lnTo>
                  <a:lnTo>
                    <a:pt x="224917" y="733673"/>
                  </a:lnTo>
                  <a:lnTo>
                    <a:pt x="236755" y="733520"/>
                  </a:lnTo>
                  <a:lnTo>
                    <a:pt x="248593" y="733341"/>
                  </a:lnTo>
                  <a:lnTo>
                    <a:pt x="260430" y="733131"/>
                  </a:lnTo>
                  <a:lnTo>
                    <a:pt x="272268" y="732885"/>
                  </a:lnTo>
                  <a:lnTo>
                    <a:pt x="284106" y="732597"/>
                  </a:lnTo>
                  <a:lnTo>
                    <a:pt x="295944" y="732261"/>
                  </a:lnTo>
                  <a:lnTo>
                    <a:pt x="307782" y="731868"/>
                  </a:lnTo>
                  <a:lnTo>
                    <a:pt x="319619" y="731409"/>
                  </a:lnTo>
                  <a:lnTo>
                    <a:pt x="331457" y="730875"/>
                  </a:lnTo>
                  <a:lnTo>
                    <a:pt x="343295" y="730252"/>
                  </a:lnTo>
                  <a:lnTo>
                    <a:pt x="355133" y="729529"/>
                  </a:lnTo>
                  <a:lnTo>
                    <a:pt x="366970" y="728690"/>
                  </a:lnTo>
                  <a:lnTo>
                    <a:pt x="378808" y="727719"/>
                  </a:lnTo>
                  <a:lnTo>
                    <a:pt x="390646" y="726598"/>
                  </a:lnTo>
                  <a:lnTo>
                    <a:pt x="402484" y="725308"/>
                  </a:lnTo>
                  <a:lnTo>
                    <a:pt x="414321" y="723829"/>
                  </a:lnTo>
                  <a:lnTo>
                    <a:pt x="426159" y="722139"/>
                  </a:lnTo>
                  <a:lnTo>
                    <a:pt x="437997" y="720216"/>
                  </a:lnTo>
                  <a:lnTo>
                    <a:pt x="449835" y="718041"/>
                  </a:lnTo>
                  <a:lnTo>
                    <a:pt x="461673" y="715593"/>
                  </a:lnTo>
                  <a:lnTo>
                    <a:pt x="473510" y="712857"/>
                  </a:lnTo>
                  <a:lnTo>
                    <a:pt x="485348" y="709820"/>
                  </a:lnTo>
                  <a:lnTo>
                    <a:pt x="497186" y="706477"/>
                  </a:lnTo>
                  <a:lnTo>
                    <a:pt x="509024" y="702828"/>
                  </a:lnTo>
                  <a:lnTo>
                    <a:pt x="520861" y="698885"/>
                  </a:lnTo>
                  <a:lnTo>
                    <a:pt x="532699" y="694667"/>
                  </a:lnTo>
                  <a:lnTo>
                    <a:pt x="544537" y="690205"/>
                  </a:lnTo>
                  <a:lnTo>
                    <a:pt x="556375" y="685540"/>
                  </a:lnTo>
                  <a:lnTo>
                    <a:pt x="568213" y="680723"/>
                  </a:lnTo>
                  <a:lnTo>
                    <a:pt x="580050" y="675811"/>
                  </a:lnTo>
                  <a:lnTo>
                    <a:pt x="591888" y="670867"/>
                  </a:lnTo>
                  <a:lnTo>
                    <a:pt x="603726" y="665956"/>
                  </a:lnTo>
                  <a:lnTo>
                    <a:pt x="615564" y="661139"/>
                  </a:lnTo>
                  <a:lnTo>
                    <a:pt x="627401" y="656474"/>
                  </a:lnTo>
                  <a:lnTo>
                    <a:pt x="639239" y="652012"/>
                  </a:lnTo>
                  <a:lnTo>
                    <a:pt x="651077" y="647794"/>
                  </a:lnTo>
                  <a:lnTo>
                    <a:pt x="662915" y="643851"/>
                  </a:lnTo>
                  <a:lnTo>
                    <a:pt x="674752" y="640202"/>
                  </a:lnTo>
                  <a:lnTo>
                    <a:pt x="686590" y="636859"/>
                  </a:lnTo>
                  <a:lnTo>
                    <a:pt x="698428" y="633822"/>
                  </a:lnTo>
                  <a:lnTo>
                    <a:pt x="710266" y="631086"/>
                  </a:lnTo>
                  <a:lnTo>
                    <a:pt x="722104" y="628638"/>
                  </a:lnTo>
                  <a:lnTo>
                    <a:pt x="733941" y="626462"/>
                  </a:lnTo>
                  <a:lnTo>
                    <a:pt x="745779" y="624540"/>
                  </a:lnTo>
                  <a:lnTo>
                    <a:pt x="757617" y="622850"/>
                  </a:lnTo>
                  <a:lnTo>
                    <a:pt x="769455" y="621370"/>
                  </a:lnTo>
                  <a:lnTo>
                    <a:pt x="781292" y="620081"/>
                  </a:lnTo>
                  <a:lnTo>
                    <a:pt x="793130" y="618960"/>
                  </a:lnTo>
                  <a:lnTo>
                    <a:pt x="804968" y="617989"/>
                  </a:lnTo>
                  <a:lnTo>
                    <a:pt x="816806" y="617150"/>
                  </a:lnTo>
                  <a:lnTo>
                    <a:pt x="828643" y="616427"/>
                  </a:lnTo>
                  <a:lnTo>
                    <a:pt x="840481" y="615804"/>
                  </a:lnTo>
                  <a:lnTo>
                    <a:pt x="852319" y="615270"/>
                  </a:lnTo>
                  <a:lnTo>
                    <a:pt x="864157" y="614811"/>
                  </a:lnTo>
                  <a:lnTo>
                    <a:pt x="875995" y="614418"/>
                  </a:lnTo>
                  <a:lnTo>
                    <a:pt x="887832" y="614081"/>
                  </a:lnTo>
                  <a:lnTo>
                    <a:pt x="899670" y="613794"/>
                  </a:lnTo>
                  <a:lnTo>
                    <a:pt x="911508" y="613548"/>
                  </a:lnTo>
                  <a:lnTo>
                    <a:pt x="923346" y="613338"/>
                  </a:lnTo>
                  <a:lnTo>
                    <a:pt x="935183" y="613159"/>
                  </a:lnTo>
                  <a:lnTo>
                    <a:pt x="947021" y="613006"/>
                  </a:lnTo>
                  <a:lnTo>
                    <a:pt x="958859" y="612875"/>
                  </a:lnTo>
                  <a:lnTo>
                    <a:pt x="970697" y="612764"/>
                  </a:lnTo>
                  <a:lnTo>
                    <a:pt x="982534" y="612669"/>
                  </a:lnTo>
                  <a:lnTo>
                    <a:pt x="994372" y="612589"/>
                  </a:lnTo>
                  <a:lnTo>
                    <a:pt x="1006210" y="612520"/>
                  </a:lnTo>
                  <a:lnTo>
                    <a:pt x="1018048" y="612461"/>
                  </a:lnTo>
                  <a:lnTo>
                    <a:pt x="1029886" y="612412"/>
                  </a:lnTo>
                  <a:lnTo>
                    <a:pt x="1041723" y="612369"/>
                  </a:lnTo>
                  <a:lnTo>
                    <a:pt x="1053561" y="612333"/>
                  </a:lnTo>
                  <a:lnTo>
                    <a:pt x="1065399" y="612302"/>
                  </a:lnTo>
                  <a:lnTo>
                    <a:pt x="1077237" y="612276"/>
                  </a:lnTo>
                  <a:lnTo>
                    <a:pt x="1089074" y="612254"/>
                  </a:lnTo>
                  <a:lnTo>
                    <a:pt x="1100912" y="612235"/>
                  </a:lnTo>
                  <a:lnTo>
                    <a:pt x="1112750" y="612219"/>
                  </a:lnTo>
                  <a:lnTo>
                    <a:pt x="1124588" y="612205"/>
                  </a:lnTo>
                  <a:lnTo>
                    <a:pt x="1136426" y="612193"/>
                  </a:lnTo>
                  <a:lnTo>
                    <a:pt x="1148263" y="612183"/>
                  </a:lnTo>
                  <a:lnTo>
                    <a:pt x="1160101" y="612175"/>
                  </a:lnTo>
                  <a:lnTo>
                    <a:pt x="1171939" y="612168"/>
                  </a:lnTo>
                  <a:lnTo>
                    <a:pt x="1171939" y="611962"/>
                  </a:lnTo>
                  <a:lnTo>
                    <a:pt x="1183777" y="611934"/>
                  </a:lnTo>
                  <a:lnTo>
                    <a:pt x="1195614" y="611900"/>
                  </a:lnTo>
                  <a:lnTo>
                    <a:pt x="1207452" y="611860"/>
                  </a:lnTo>
                  <a:lnTo>
                    <a:pt x="1219290" y="611813"/>
                  </a:lnTo>
                  <a:lnTo>
                    <a:pt x="1231128" y="611758"/>
                  </a:lnTo>
                  <a:lnTo>
                    <a:pt x="1242965" y="611694"/>
                  </a:lnTo>
                  <a:lnTo>
                    <a:pt x="1254803" y="611618"/>
                  </a:lnTo>
                  <a:lnTo>
                    <a:pt x="1266641" y="611529"/>
                  </a:lnTo>
                  <a:lnTo>
                    <a:pt x="1278479" y="611424"/>
                  </a:lnTo>
                  <a:lnTo>
                    <a:pt x="1290317" y="611301"/>
                  </a:lnTo>
                  <a:lnTo>
                    <a:pt x="1302154" y="611157"/>
                  </a:lnTo>
                  <a:lnTo>
                    <a:pt x="1313992" y="610987"/>
                  </a:lnTo>
                  <a:lnTo>
                    <a:pt x="1325830" y="610787"/>
                  </a:lnTo>
                  <a:lnTo>
                    <a:pt x="1337668" y="610553"/>
                  </a:lnTo>
                  <a:lnTo>
                    <a:pt x="1349505" y="610278"/>
                  </a:lnTo>
                  <a:lnTo>
                    <a:pt x="1361343" y="609956"/>
                  </a:lnTo>
                  <a:lnTo>
                    <a:pt x="1373181" y="609577"/>
                  </a:lnTo>
                  <a:lnTo>
                    <a:pt x="1385019" y="609132"/>
                  </a:lnTo>
                  <a:lnTo>
                    <a:pt x="1396856" y="608611"/>
                  </a:lnTo>
                  <a:lnTo>
                    <a:pt x="1408694" y="607999"/>
                  </a:lnTo>
                  <a:lnTo>
                    <a:pt x="1420532" y="607282"/>
                  </a:lnTo>
                  <a:lnTo>
                    <a:pt x="1432370" y="606443"/>
                  </a:lnTo>
                  <a:lnTo>
                    <a:pt x="1444208" y="605459"/>
                  </a:lnTo>
                  <a:lnTo>
                    <a:pt x="1456045" y="604308"/>
                  </a:lnTo>
                  <a:lnTo>
                    <a:pt x="1467883" y="602962"/>
                  </a:lnTo>
                  <a:lnTo>
                    <a:pt x="1479721" y="601390"/>
                  </a:lnTo>
                  <a:lnTo>
                    <a:pt x="1491559" y="599555"/>
                  </a:lnTo>
                  <a:lnTo>
                    <a:pt x="1503396" y="597416"/>
                  </a:lnTo>
                  <a:lnTo>
                    <a:pt x="1515234" y="594927"/>
                  </a:lnTo>
                  <a:lnTo>
                    <a:pt x="1527072" y="592033"/>
                  </a:lnTo>
                  <a:lnTo>
                    <a:pt x="1538910" y="588678"/>
                  </a:lnTo>
                  <a:lnTo>
                    <a:pt x="1550748" y="584794"/>
                  </a:lnTo>
                  <a:lnTo>
                    <a:pt x="1562585" y="580311"/>
                  </a:lnTo>
                  <a:lnTo>
                    <a:pt x="1574423" y="575152"/>
                  </a:lnTo>
                  <a:lnTo>
                    <a:pt x="1586261" y="569234"/>
                  </a:lnTo>
                  <a:lnTo>
                    <a:pt x="1598099" y="562473"/>
                  </a:lnTo>
                  <a:lnTo>
                    <a:pt x="1609936" y="554784"/>
                  </a:lnTo>
                  <a:lnTo>
                    <a:pt x="1621774" y="546082"/>
                  </a:lnTo>
                  <a:lnTo>
                    <a:pt x="1633612" y="536291"/>
                  </a:lnTo>
                  <a:lnTo>
                    <a:pt x="1645450" y="525346"/>
                  </a:lnTo>
                  <a:lnTo>
                    <a:pt x="1657287" y="513199"/>
                  </a:lnTo>
                  <a:lnTo>
                    <a:pt x="1669125" y="499825"/>
                  </a:lnTo>
                  <a:lnTo>
                    <a:pt x="1680963" y="485231"/>
                  </a:lnTo>
                  <a:lnTo>
                    <a:pt x="1692801" y="469457"/>
                  </a:lnTo>
                  <a:lnTo>
                    <a:pt x="1704639" y="452585"/>
                  </a:lnTo>
                  <a:lnTo>
                    <a:pt x="1716476" y="434737"/>
                  </a:lnTo>
                  <a:lnTo>
                    <a:pt x="1728314" y="416078"/>
                  </a:lnTo>
                  <a:lnTo>
                    <a:pt x="1740152" y="396810"/>
                  </a:lnTo>
                  <a:lnTo>
                    <a:pt x="1751990" y="377163"/>
                  </a:lnTo>
                  <a:lnTo>
                    <a:pt x="1763827" y="357388"/>
                  </a:lnTo>
                  <a:lnTo>
                    <a:pt x="1775665" y="337741"/>
                  </a:lnTo>
                  <a:lnTo>
                    <a:pt x="1787503" y="318473"/>
                  </a:lnTo>
                  <a:lnTo>
                    <a:pt x="1799341" y="299814"/>
                  </a:lnTo>
                  <a:lnTo>
                    <a:pt x="1811178" y="281967"/>
                  </a:lnTo>
                  <a:lnTo>
                    <a:pt x="1823016" y="265094"/>
                  </a:lnTo>
                  <a:lnTo>
                    <a:pt x="1834854" y="249320"/>
                  </a:lnTo>
                  <a:lnTo>
                    <a:pt x="1846692" y="234726"/>
                  </a:lnTo>
                  <a:lnTo>
                    <a:pt x="1858530" y="221353"/>
                  </a:lnTo>
                  <a:lnTo>
                    <a:pt x="1870367" y="209206"/>
                  </a:lnTo>
                  <a:lnTo>
                    <a:pt x="1882205" y="198261"/>
                  </a:lnTo>
                  <a:lnTo>
                    <a:pt x="1894043" y="188470"/>
                  </a:lnTo>
                  <a:lnTo>
                    <a:pt x="1905881" y="179768"/>
                  </a:lnTo>
                  <a:lnTo>
                    <a:pt x="1917718" y="172078"/>
                  </a:lnTo>
                  <a:lnTo>
                    <a:pt x="1929556" y="165317"/>
                  </a:lnTo>
                  <a:lnTo>
                    <a:pt x="1941394" y="159400"/>
                  </a:lnTo>
                  <a:lnTo>
                    <a:pt x="1953232" y="154240"/>
                  </a:lnTo>
                  <a:lnTo>
                    <a:pt x="1965069" y="149758"/>
                  </a:lnTo>
                  <a:lnTo>
                    <a:pt x="1976907" y="145874"/>
                  </a:lnTo>
                  <a:lnTo>
                    <a:pt x="1988745" y="142518"/>
                  </a:lnTo>
                  <a:lnTo>
                    <a:pt x="2000583" y="139625"/>
                  </a:lnTo>
                  <a:lnTo>
                    <a:pt x="2012421" y="137135"/>
                  </a:lnTo>
                  <a:lnTo>
                    <a:pt x="2024258" y="134996"/>
                  </a:lnTo>
                  <a:lnTo>
                    <a:pt x="2036096" y="133161"/>
                  </a:lnTo>
                  <a:lnTo>
                    <a:pt x="2047934" y="131589"/>
                  </a:lnTo>
                  <a:lnTo>
                    <a:pt x="2059772" y="130243"/>
                  </a:lnTo>
                  <a:lnTo>
                    <a:pt x="2071609" y="129093"/>
                  </a:lnTo>
                  <a:lnTo>
                    <a:pt x="2083447" y="128109"/>
                  </a:lnTo>
                  <a:lnTo>
                    <a:pt x="2095285" y="127269"/>
                  </a:lnTo>
                  <a:lnTo>
                    <a:pt x="2107123" y="126552"/>
                  </a:lnTo>
                  <a:lnTo>
                    <a:pt x="2118961" y="125941"/>
                  </a:lnTo>
                  <a:lnTo>
                    <a:pt x="2130798" y="125419"/>
                  </a:lnTo>
                  <a:lnTo>
                    <a:pt x="2142636" y="124975"/>
                  </a:lnTo>
                  <a:lnTo>
                    <a:pt x="2154474" y="124596"/>
                  </a:lnTo>
                  <a:lnTo>
                    <a:pt x="2166312" y="124273"/>
                  </a:lnTo>
                  <a:lnTo>
                    <a:pt x="2178149" y="123998"/>
                  </a:lnTo>
                  <a:lnTo>
                    <a:pt x="2189987" y="123764"/>
                  </a:lnTo>
                  <a:lnTo>
                    <a:pt x="2201825" y="123565"/>
                  </a:lnTo>
                  <a:lnTo>
                    <a:pt x="2213663" y="123395"/>
                  </a:lnTo>
                  <a:lnTo>
                    <a:pt x="2225500" y="123250"/>
                  </a:lnTo>
                  <a:lnTo>
                    <a:pt x="2237338" y="123127"/>
                  </a:lnTo>
                  <a:lnTo>
                    <a:pt x="2249176" y="123023"/>
                  </a:lnTo>
                  <a:lnTo>
                    <a:pt x="2261014" y="122934"/>
                  </a:lnTo>
                  <a:lnTo>
                    <a:pt x="2272852" y="122858"/>
                  </a:lnTo>
                  <a:lnTo>
                    <a:pt x="2284689" y="122793"/>
                  </a:lnTo>
                  <a:lnTo>
                    <a:pt x="2296527" y="122738"/>
                  </a:lnTo>
                  <a:lnTo>
                    <a:pt x="2308365" y="122692"/>
                  </a:lnTo>
                  <a:lnTo>
                    <a:pt x="2320203" y="122652"/>
                  </a:lnTo>
                  <a:lnTo>
                    <a:pt x="2332040" y="122618"/>
                  </a:lnTo>
                  <a:lnTo>
                    <a:pt x="2343878" y="122589"/>
                  </a:lnTo>
                  <a:lnTo>
                    <a:pt x="2343878" y="122384"/>
                  </a:lnTo>
                  <a:lnTo>
                    <a:pt x="2355716" y="122377"/>
                  </a:lnTo>
                  <a:lnTo>
                    <a:pt x="2367554" y="122368"/>
                  </a:lnTo>
                  <a:lnTo>
                    <a:pt x="2379391" y="122358"/>
                  </a:lnTo>
                  <a:lnTo>
                    <a:pt x="2391229" y="122347"/>
                  </a:lnTo>
                  <a:lnTo>
                    <a:pt x="2403067" y="122333"/>
                  </a:lnTo>
                  <a:lnTo>
                    <a:pt x="2414905" y="122317"/>
                  </a:lnTo>
                  <a:lnTo>
                    <a:pt x="2426743" y="122298"/>
                  </a:lnTo>
                  <a:lnTo>
                    <a:pt x="2438580" y="122275"/>
                  </a:lnTo>
                  <a:lnTo>
                    <a:pt x="2450418" y="122249"/>
                  </a:lnTo>
                  <a:lnTo>
                    <a:pt x="2462256" y="122219"/>
                  </a:lnTo>
                  <a:lnTo>
                    <a:pt x="2474094" y="122182"/>
                  </a:lnTo>
                  <a:lnTo>
                    <a:pt x="2485931" y="122140"/>
                  </a:lnTo>
                  <a:lnTo>
                    <a:pt x="2497769" y="122090"/>
                  </a:lnTo>
                  <a:lnTo>
                    <a:pt x="2509607" y="122032"/>
                  </a:lnTo>
                  <a:lnTo>
                    <a:pt x="2521445" y="121963"/>
                  </a:lnTo>
                  <a:lnTo>
                    <a:pt x="2533283" y="121882"/>
                  </a:lnTo>
                  <a:lnTo>
                    <a:pt x="2545120" y="121787"/>
                  </a:lnTo>
                  <a:lnTo>
                    <a:pt x="2556958" y="121676"/>
                  </a:lnTo>
                  <a:lnTo>
                    <a:pt x="2568796" y="121546"/>
                  </a:lnTo>
                  <a:lnTo>
                    <a:pt x="2580634" y="121393"/>
                  </a:lnTo>
                  <a:lnTo>
                    <a:pt x="2592471" y="121214"/>
                  </a:lnTo>
                  <a:lnTo>
                    <a:pt x="2604309" y="121004"/>
                  </a:lnTo>
                  <a:lnTo>
                    <a:pt x="2616147" y="120758"/>
                  </a:lnTo>
                  <a:lnTo>
                    <a:pt x="2627985" y="120470"/>
                  </a:lnTo>
                  <a:lnTo>
                    <a:pt x="2639822" y="120134"/>
                  </a:lnTo>
                  <a:lnTo>
                    <a:pt x="2651660" y="119741"/>
                  </a:lnTo>
                  <a:lnTo>
                    <a:pt x="2663498" y="119282"/>
                  </a:lnTo>
                  <a:lnTo>
                    <a:pt x="2675336" y="118747"/>
                  </a:lnTo>
                  <a:lnTo>
                    <a:pt x="2687174" y="118125"/>
                  </a:lnTo>
                  <a:lnTo>
                    <a:pt x="2699011" y="117402"/>
                  </a:lnTo>
                  <a:lnTo>
                    <a:pt x="2710849" y="116563"/>
                  </a:lnTo>
                  <a:lnTo>
                    <a:pt x="2722687" y="115592"/>
                  </a:lnTo>
                  <a:lnTo>
                    <a:pt x="2734525" y="114471"/>
                  </a:lnTo>
                  <a:lnTo>
                    <a:pt x="2746362" y="113181"/>
                  </a:lnTo>
                  <a:lnTo>
                    <a:pt x="2758200" y="111702"/>
                  </a:lnTo>
                  <a:lnTo>
                    <a:pt x="2770038" y="110012"/>
                  </a:lnTo>
                  <a:lnTo>
                    <a:pt x="2781876" y="108089"/>
                  </a:lnTo>
                  <a:lnTo>
                    <a:pt x="2793713" y="105914"/>
                  </a:lnTo>
                  <a:lnTo>
                    <a:pt x="2805551" y="103466"/>
                  </a:lnTo>
                  <a:lnTo>
                    <a:pt x="2817389" y="100730"/>
                  </a:lnTo>
                  <a:lnTo>
                    <a:pt x="2829227" y="97693"/>
                  </a:lnTo>
                  <a:lnTo>
                    <a:pt x="2841065" y="94350"/>
                  </a:lnTo>
                  <a:lnTo>
                    <a:pt x="2852902" y="90701"/>
                  </a:lnTo>
                  <a:lnTo>
                    <a:pt x="2864740" y="86758"/>
                  </a:lnTo>
                  <a:lnTo>
                    <a:pt x="2876578" y="82540"/>
                  </a:lnTo>
                  <a:lnTo>
                    <a:pt x="2888416" y="78078"/>
                  </a:lnTo>
                  <a:lnTo>
                    <a:pt x="2900253" y="73413"/>
                  </a:lnTo>
                  <a:lnTo>
                    <a:pt x="2912091" y="68596"/>
                  </a:lnTo>
                  <a:lnTo>
                    <a:pt x="2923929" y="63684"/>
                  </a:lnTo>
                  <a:lnTo>
                    <a:pt x="2935767" y="58740"/>
                  </a:lnTo>
                  <a:lnTo>
                    <a:pt x="2947604" y="53829"/>
                  </a:lnTo>
                  <a:lnTo>
                    <a:pt x="2959442" y="49012"/>
                  </a:lnTo>
                  <a:lnTo>
                    <a:pt x="2971280" y="44347"/>
                  </a:lnTo>
                  <a:lnTo>
                    <a:pt x="2983118" y="39885"/>
                  </a:lnTo>
                  <a:lnTo>
                    <a:pt x="2994956" y="35667"/>
                  </a:lnTo>
                  <a:lnTo>
                    <a:pt x="3006793" y="31723"/>
                  </a:lnTo>
                  <a:lnTo>
                    <a:pt x="3018631" y="28075"/>
                  </a:lnTo>
                  <a:lnTo>
                    <a:pt x="3030469" y="24731"/>
                  </a:lnTo>
                  <a:lnTo>
                    <a:pt x="3042307" y="21695"/>
                  </a:lnTo>
                  <a:lnTo>
                    <a:pt x="3054144" y="18958"/>
                  </a:lnTo>
                  <a:lnTo>
                    <a:pt x="3065982" y="16511"/>
                  </a:lnTo>
                  <a:lnTo>
                    <a:pt x="3077820" y="14335"/>
                  </a:lnTo>
                  <a:lnTo>
                    <a:pt x="3089658" y="12413"/>
                  </a:lnTo>
                  <a:lnTo>
                    <a:pt x="3101496" y="10723"/>
                  </a:lnTo>
                  <a:lnTo>
                    <a:pt x="3113333" y="9243"/>
                  </a:lnTo>
                  <a:lnTo>
                    <a:pt x="3125171" y="7953"/>
                  </a:lnTo>
                  <a:lnTo>
                    <a:pt x="3137009" y="6833"/>
                  </a:lnTo>
                  <a:lnTo>
                    <a:pt x="3148847" y="5862"/>
                  </a:lnTo>
                  <a:lnTo>
                    <a:pt x="3160684" y="5023"/>
                  </a:lnTo>
                  <a:lnTo>
                    <a:pt x="3172522" y="4300"/>
                  </a:lnTo>
                  <a:lnTo>
                    <a:pt x="3184360" y="3677"/>
                  </a:lnTo>
                  <a:lnTo>
                    <a:pt x="3196198" y="3142"/>
                  </a:lnTo>
                  <a:lnTo>
                    <a:pt x="3208035" y="2684"/>
                  </a:lnTo>
                  <a:lnTo>
                    <a:pt x="3219873" y="2291"/>
                  </a:lnTo>
                  <a:lnTo>
                    <a:pt x="3231711" y="1954"/>
                  </a:lnTo>
                  <a:lnTo>
                    <a:pt x="3243549" y="1666"/>
                  </a:lnTo>
                  <a:lnTo>
                    <a:pt x="3255387" y="1421"/>
                  </a:lnTo>
                  <a:lnTo>
                    <a:pt x="3267224" y="1211"/>
                  </a:lnTo>
                  <a:lnTo>
                    <a:pt x="3279062" y="1031"/>
                  </a:lnTo>
                  <a:lnTo>
                    <a:pt x="3290900" y="878"/>
                  </a:lnTo>
                  <a:lnTo>
                    <a:pt x="3302738" y="748"/>
                  </a:lnTo>
                  <a:lnTo>
                    <a:pt x="3314575" y="637"/>
                  </a:lnTo>
                  <a:lnTo>
                    <a:pt x="3326413" y="542"/>
                  </a:lnTo>
                  <a:lnTo>
                    <a:pt x="3338251" y="462"/>
                  </a:lnTo>
                  <a:lnTo>
                    <a:pt x="3350089" y="393"/>
                  </a:lnTo>
                  <a:lnTo>
                    <a:pt x="3361926" y="334"/>
                  </a:lnTo>
                  <a:lnTo>
                    <a:pt x="3373764" y="284"/>
                  </a:lnTo>
                  <a:lnTo>
                    <a:pt x="3385602" y="242"/>
                  </a:lnTo>
                  <a:lnTo>
                    <a:pt x="3397440" y="206"/>
                  </a:lnTo>
                  <a:lnTo>
                    <a:pt x="3409278" y="175"/>
                  </a:lnTo>
                  <a:lnTo>
                    <a:pt x="3421115" y="149"/>
                  </a:lnTo>
                  <a:lnTo>
                    <a:pt x="3432953" y="127"/>
                  </a:lnTo>
                  <a:lnTo>
                    <a:pt x="3444791" y="108"/>
                  </a:lnTo>
                  <a:lnTo>
                    <a:pt x="3456629" y="92"/>
                  </a:lnTo>
                  <a:lnTo>
                    <a:pt x="3468466" y="78"/>
                  </a:lnTo>
                  <a:lnTo>
                    <a:pt x="3480304" y="66"/>
                  </a:lnTo>
                  <a:lnTo>
                    <a:pt x="3492142" y="56"/>
                  </a:lnTo>
                  <a:lnTo>
                    <a:pt x="3503980" y="48"/>
                  </a:lnTo>
                  <a:lnTo>
                    <a:pt x="3515818" y="41"/>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79" name="pl79"/>
            <p:cNvSpPr/>
            <p:nvPr/>
          </p:nvSpPr>
          <p:spPr>
            <a:xfrm>
              <a:off x="2482252" y="3231151"/>
              <a:ext cx="4687757" cy="244809"/>
            </a:xfrm>
            <a:custGeom>
              <a:avLst/>
              <a:pathLst>
                <a:path w="4687757" h="244809">
                  <a:moveTo>
                    <a:pt x="0" y="122466"/>
                  </a:moveTo>
                  <a:lnTo>
                    <a:pt x="11837" y="122473"/>
                  </a:lnTo>
                  <a:lnTo>
                    <a:pt x="23675" y="122482"/>
                  </a:lnTo>
                  <a:lnTo>
                    <a:pt x="35513" y="122492"/>
                  </a:lnTo>
                  <a:lnTo>
                    <a:pt x="47351" y="122503"/>
                  </a:lnTo>
                  <a:lnTo>
                    <a:pt x="59188" y="122517"/>
                  </a:lnTo>
                  <a:lnTo>
                    <a:pt x="71026" y="122533"/>
                  </a:lnTo>
                  <a:lnTo>
                    <a:pt x="82864" y="122552"/>
                  </a:lnTo>
                  <a:lnTo>
                    <a:pt x="94702" y="122574"/>
                  </a:lnTo>
                  <a:lnTo>
                    <a:pt x="106539" y="122601"/>
                  </a:lnTo>
                  <a:lnTo>
                    <a:pt x="118377" y="122631"/>
                  </a:lnTo>
                  <a:lnTo>
                    <a:pt x="130215" y="122667"/>
                  </a:lnTo>
                  <a:lnTo>
                    <a:pt x="142053" y="122710"/>
                  </a:lnTo>
                  <a:lnTo>
                    <a:pt x="153891" y="122760"/>
                  </a:lnTo>
                  <a:lnTo>
                    <a:pt x="165728" y="122818"/>
                  </a:lnTo>
                  <a:lnTo>
                    <a:pt x="177566" y="122887"/>
                  </a:lnTo>
                  <a:lnTo>
                    <a:pt x="189404" y="122968"/>
                  </a:lnTo>
                  <a:lnTo>
                    <a:pt x="201242" y="123062"/>
                  </a:lnTo>
                  <a:lnTo>
                    <a:pt x="213079" y="123174"/>
                  </a:lnTo>
                  <a:lnTo>
                    <a:pt x="224917" y="123304"/>
                  </a:lnTo>
                  <a:lnTo>
                    <a:pt x="236755" y="123457"/>
                  </a:lnTo>
                  <a:lnTo>
                    <a:pt x="248593" y="123636"/>
                  </a:lnTo>
                  <a:lnTo>
                    <a:pt x="260430" y="123846"/>
                  </a:lnTo>
                  <a:lnTo>
                    <a:pt x="272268" y="124092"/>
                  </a:lnTo>
                  <a:lnTo>
                    <a:pt x="284106" y="124380"/>
                  </a:lnTo>
                  <a:lnTo>
                    <a:pt x="295944" y="124716"/>
                  </a:lnTo>
                  <a:lnTo>
                    <a:pt x="307782" y="125109"/>
                  </a:lnTo>
                  <a:lnTo>
                    <a:pt x="319619" y="125568"/>
                  </a:lnTo>
                  <a:lnTo>
                    <a:pt x="331457" y="126103"/>
                  </a:lnTo>
                  <a:lnTo>
                    <a:pt x="343295" y="126725"/>
                  </a:lnTo>
                  <a:lnTo>
                    <a:pt x="355133" y="127448"/>
                  </a:lnTo>
                  <a:lnTo>
                    <a:pt x="366970" y="128287"/>
                  </a:lnTo>
                  <a:lnTo>
                    <a:pt x="378808" y="129258"/>
                  </a:lnTo>
                  <a:lnTo>
                    <a:pt x="390646" y="130379"/>
                  </a:lnTo>
                  <a:lnTo>
                    <a:pt x="402484" y="131669"/>
                  </a:lnTo>
                  <a:lnTo>
                    <a:pt x="414321" y="133148"/>
                  </a:lnTo>
                  <a:lnTo>
                    <a:pt x="426159" y="134838"/>
                  </a:lnTo>
                  <a:lnTo>
                    <a:pt x="437997" y="136761"/>
                  </a:lnTo>
                  <a:lnTo>
                    <a:pt x="449835" y="138936"/>
                  </a:lnTo>
                  <a:lnTo>
                    <a:pt x="461673" y="141384"/>
                  </a:lnTo>
                  <a:lnTo>
                    <a:pt x="473510" y="144120"/>
                  </a:lnTo>
                  <a:lnTo>
                    <a:pt x="485348" y="147157"/>
                  </a:lnTo>
                  <a:lnTo>
                    <a:pt x="497186" y="150500"/>
                  </a:lnTo>
                  <a:lnTo>
                    <a:pt x="509024" y="154149"/>
                  </a:lnTo>
                  <a:lnTo>
                    <a:pt x="520861" y="158092"/>
                  </a:lnTo>
                  <a:lnTo>
                    <a:pt x="532699" y="162310"/>
                  </a:lnTo>
                  <a:lnTo>
                    <a:pt x="544537" y="166772"/>
                  </a:lnTo>
                  <a:lnTo>
                    <a:pt x="556375" y="171437"/>
                  </a:lnTo>
                  <a:lnTo>
                    <a:pt x="568213" y="176254"/>
                  </a:lnTo>
                  <a:lnTo>
                    <a:pt x="580050" y="181166"/>
                  </a:lnTo>
                  <a:lnTo>
                    <a:pt x="591888" y="186110"/>
                  </a:lnTo>
                  <a:lnTo>
                    <a:pt x="603726" y="191021"/>
                  </a:lnTo>
                  <a:lnTo>
                    <a:pt x="615564" y="195838"/>
                  </a:lnTo>
                  <a:lnTo>
                    <a:pt x="627401" y="200503"/>
                  </a:lnTo>
                  <a:lnTo>
                    <a:pt x="639239" y="204965"/>
                  </a:lnTo>
                  <a:lnTo>
                    <a:pt x="651077" y="209183"/>
                  </a:lnTo>
                  <a:lnTo>
                    <a:pt x="662915" y="213126"/>
                  </a:lnTo>
                  <a:lnTo>
                    <a:pt x="674752" y="216775"/>
                  </a:lnTo>
                  <a:lnTo>
                    <a:pt x="686590" y="220118"/>
                  </a:lnTo>
                  <a:lnTo>
                    <a:pt x="698428" y="223155"/>
                  </a:lnTo>
                  <a:lnTo>
                    <a:pt x="710266" y="225891"/>
                  </a:lnTo>
                  <a:lnTo>
                    <a:pt x="722104" y="228339"/>
                  </a:lnTo>
                  <a:lnTo>
                    <a:pt x="733941" y="230515"/>
                  </a:lnTo>
                  <a:lnTo>
                    <a:pt x="745779" y="232437"/>
                  </a:lnTo>
                  <a:lnTo>
                    <a:pt x="757617" y="234127"/>
                  </a:lnTo>
                  <a:lnTo>
                    <a:pt x="769455" y="235607"/>
                  </a:lnTo>
                  <a:lnTo>
                    <a:pt x="781292" y="236896"/>
                  </a:lnTo>
                  <a:lnTo>
                    <a:pt x="793130" y="238017"/>
                  </a:lnTo>
                  <a:lnTo>
                    <a:pt x="804968" y="238988"/>
                  </a:lnTo>
                  <a:lnTo>
                    <a:pt x="816806" y="239827"/>
                  </a:lnTo>
                  <a:lnTo>
                    <a:pt x="828643" y="240550"/>
                  </a:lnTo>
                  <a:lnTo>
                    <a:pt x="840481" y="241173"/>
                  </a:lnTo>
                  <a:lnTo>
                    <a:pt x="852319" y="241708"/>
                  </a:lnTo>
                  <a:lnTo>
                    <a:pt x="864157" y="242166"/>
                  </a:lnTo>
                  <a:lnTo>
                    <a:pt x="875995" y="242559"/>
                  </a:lnTo>
                  <a:lnTo>
                    <a:pt x="887832" y="242896"/>
                  </a:lnTo>
                  <a:lnTo>
                    <a:pt x="899670" y="243183"/>
                  </a:lnTo>
                  <a:lnTo>
                    <a:pt x="911508" y="243429"/>
                  </a:lnTo>
                  <a:lnTo>
                    <a:pt x="923346" y="243639"/>
                  </a:lnTo>
                  <a:lnTo>
                    <a:pt x="935183" y="243819"/>
                  </a:lnTo>
                  <a:lnTo>
                    <a:pt x="947021" y="243971"/>
                  </a:lnTo>
                  <a:lnTo>
                    <a:pt x="958859" y="244102"/>
                  </a:lnTo>
                  <a:lnTo>
                    <a:pt x="970697" y="244213"/>
                  </a:lnTo>
                  <a:lnTo>
                    <a:pt x="982534" y="244308"/>
                  </a:lnTo>
                  <a:lnTo>
                    <a:pt x="994372" y="244388"/>
                  </a:lnTo>
                  <a:lnTo>
                    <a:pt x="1006210" y="244457"/>
                  </a:lnTo>
                  <a:lnTo>
                    <a:pt x="1018048" y="244516"/>
                  </a:lnTo>
                  <a:lnTo>
                    <a:pt x="1029886" y="244565"/>
                  </a:lnTo>
                  <a:lnTo>
                    <a:pt x="1041723" y="244608"/>
                  </a:lnTo>
                  <a:lnTo>
                    <a:pt x="1053561" y="244644"/>
                  </a:lnTo>
                  <a:lnTo>
                    <a:pt x="1065399" y="244675"/>
                  </a:lnTo>
                  <a:lnTo>
                    <a:pt x="1077237" y="244701"/>
                  </a:lnTo>
                  <a:lnTo>
                    <a:pt x="1089074" y="244723"/>
                  </a:lnTo>
                  <a:lnTo>
                    <a:pt x="1100912" y="244742"/>
                  </a:lnTo>
                  <a:lnTo>
                    <a:pt x="1112750" y="244758"/>
                  </a:lnTo>
                  <a:lnTo>
                    <a:pt x="1124588" y="244772"/>
                  </a:lnTo>
                  <a:lnTo>
                    <a:pt x="1136426" y="244784"/>
                  </a:lnTo>
                  <a:lnTo>
                    <a:pt x="1148263" y="244794"/>
                  </a:lnTo>
                  <a:lnTo>
                    <a:pt x="1160101" y="244802"/>
                  </a:lnTo>
                  <a:lnTo>
                    <a:pt x="1171939" y="244809"/>
                  </a:lnTo>
                  <a:lnTo>
                    <a:pt x="1171939" y="244768"/>
                  </a:lnTo>
                  <a:lnTo>
                    <a:pt x="1183777" y="244754"/>
                  </a:lnTo>
                  <a:lnTo>
                    <a:pt x="1195614" y="244737"/>
                  </a:lnTo>
                  <a:lnTo>
                    <a:pt x="1207452" y="244717"/>
                  </a:lnTo>
                  <a:lnTo>
                    <a:pt x="1219290" y="244694"/>
                  </a:lnTo>
                  <a:lnTo>
                    <a:pt x="1231128" y="244666"/>
                  </a:lnTo>
                  <a:lnTo>
                    <a:pt x="1242965" y="244634"/>
                  </a:lnTo>
                  <a:lnTo>
                    <a:pt x="1254803" y="244596"/>
                  </a:lnTo>
                  <a:lnTo>
                    <a:pt x="1266641" y="244551"/>
                  </a:lnTo>
                  <a:lnTo>
                    <a:pt x="1278479" y="244499"/>
                  </a:lnTo>
                  <a:lnTo>
                    <a:pt x="1290317" y="244438"/>
                  </a:lnTo>
                  <a:lnTo>
                    <a:pt x="1302154" y="244365"/>
                  </a:lnTo>
                  <a:lnTo>
                    <a:pt x="1313992" y="244280"/>
                  </a:lnTo>
                  <a:lnTo>
                    <a:pt x="1325830" y="244181"/>
                  </a:lnTo>
                  <a:lnTo>
                    <a:pt x="1337668" y="244064"/>
                  </a:lnTo>
                  <a:lnTo>
                    <a:pt x="1349505" y="243926"/>
                  </a:lnTo>
                  <a:lnTo>
                    <a:pt x="1361343" y="243765"/>
                  </a:lnTo>
                  <a:lnTo>
                    <a:pt x="1373181" y="243575"/>
                  </a:lnTo>
                  <a:lnTo>
                    <a:pt x="1385019" y="243353"/>
                  </a:lnTo>
                  <a:lnTo>
                    <a:pt x="1396856" y="243092"/>
                  </a:lnTo>
                  <a:lnTo>
                    <a:pt x="1408694" y="242787"/>
                  </a:lnTo>
                  <a:lnTo>
                    <a:pt x="1420532" y="242428"/>
                  </a:lnTo>
                  <a:lnTo>
                    <a:pt x="1432370" y="242008"/>
                  </a:lnTo>
                  <a:lnTo>
                    <a:pt x="1444208" y="241517"/>
                  </a:lnTo>
                  <a:lnTo>
                    <a:pt x="1456045" y="240941"/>
                  </a:lnTo>
                  <a:lnTo>
                    <a:pt x="1467883" y="240268"/>
                  </a:lnTo>
                  <a:lnTo>
                    <a:pt x="1479721" y="239482"/>
                  </a:lnTo>
                  <a:lnTo>
                    <a:pt x="1491559" y="238565"/>
                  </a:lnTo>
                  <a:lnTo>
                    <a:pt x="1503396" y="237495"/>
                  </a:lnTo>
                  <a:lnTo>
                    <a:pt x="1515234" y="236250"/>
                  </a:lnTo>
                  <a:lnTo>
                    <a:pt x="1527072" y="234804"/>
                  </a:lnTo>
                  <a:lnTo>
                    <a:pt x="1538910" y="233126"/>
                  </a:lnTo>
                  <a:lnTo>
                    <a:pt x="1550748" y="231184"/>
                  </a:lnTo>
                  <a:lnTo>
                    <a:pt x="1562585" y="228943"/>
                  </a:lnTo>
                  <a:lnTo>
                    <a:pt x="1574423" y="226363"/>
                  </a:lnTo>
                  <a:lnTo>
                    <a:pt x="1586261" y="223404"/>
                  </a:lnTo>
                  <a:lnTo>
                    <a:pt x="1598099" y="220024"/>
                  </a:lnTo>
                  <a:lnTo>
                    <a:pt x="1609936" y="216179"/>
                  </a:lnTo>
                  <a:lnTo>
                    <a:pt x="1621774" y="211828"/>
                  </a:lnTo>
                  <a:lnTo>
                    <a:pt x="1633612" y="206932"/>
                  </a:lnTo>
                  <a:lnTo>
                    <a:pt x="1645450" y="201460"/>
                  </a:lnTo>
                  <a:lnTo>
                    <a:pt x="1657287" y="195386"/>
                  </a:lnTo>
                  <a:lnTo>
                    <a:pt x="1669125" y="188700"/>
                  </a:lnTo>
                  <a:lnTo>
                    <a:pt x="1680963" y="181403"/>
                  </a:lnTo>
                  <a:lnTo>
                    <a:pt x="1692801" y="173516"/>
                  </a:lnTo>
                  <a:lnTo>
                    <a:pt x="1704639" y="165080"/>
                  </a:lnTo>
                  <a:lnTo>
                    <a:pt x="1716476" y="156156"/>
                  </a:lnTo>
                  <a:lnTo>
                    <a:pt x="1728314" y="146826"/>
                  </a:lnTo>
                  <a:lnTo>
                    <a:pt x="1740152" y="137192"/>
                  </a:lnTo>
                  <a:lnTo>
                    <a:pt x="1751990" y="127369"/>
                  </a:lnTo>
                  <a:lnTo>
                    <a:pt x="1763827" y="117481"/>
                  </a:lnTo>
                  <a:lnTo>
                    <a:pt x="1775665" y="107658"/>
                  </a:lnTo>
                  <a:lnTo>
                    <a:pt x="1787503" y="98024"/>
                  </a:lnTo>
                  <a:lnTo>
                    <a:pt x="1799341" y="88694"/>
                  </a:lnTo>
                  <a:lnTo>
                    <a:pt x="1811178" y="79770"/>
                  </a:lnTo>
                  <a:lnTo>
                    <a:pt x="1823016" y="71334"/>
                  </a:lnTo>
                  <a:lnTo>
                    <a:pt x="1834854" y="63447"/>
                  </a:lnTo>
                  <a:lnTo>
                    <a:pt x="1846692" y="56150"/>
                  </a:lnTo>
                  <a:lnTo>
                    <a:pt x="1858530" y="49463"/>
                  </a:lnTo>
                  <a:lnTo>
                    <a:pt x="1870367" y="43390"/>
                  </a:lnTo>
                  <a:lnTo>
                    <a:pt x="1882205" y="37917"/>
                  </a:lnTo>
                  <a:lnTo>
                    <a:pt x="1894043" y="33022"/>
                  </a:lnTo>
                  <a:lnTo>
                    <a:pt x="1905881" y="28671"/>
                  </a:lnTo>
                  <a:lnTo>
                    <a:pt x="1917718" y="24826"/>
                  </a:lnTo>
                  <a:lnTo>
                    <a:pt x="1929556" y="21446"/>
                  </a:lnTo>
                  <a:lnTo>
                    <a:pt x="1941394" y="18487"/>
                  </a:lnTo>
                  <a:lnTo>
                    <a:pt x="1953232" y="15907"/>
                  </a:lnTo>
                  <a:lnTo>
                    <a:pt x="1965069" y="13666"/>
                  </a:lnTo>
                  <a:lnTo>
                    <a:pt x="1976907" y="11724"/>
                  </a:lnTo>
                  <a:lnTo>
                    <a:pt x="1988745" y="10046"/>
                  </a:lnTo>
                  <a:lnTo>
                    <a:pt x="2000583" y="8600"/>
                  </a:lnTo>
                  <a:lnTo>
                    <a:pt x="2012421" y="7355"/>
                  </a:lnTo>
                  <a:lnTo>
                    <a:pt x="2024258" y="6285"/>
                  </a:lnTo>
                  <a:lnTo>
                    <a:pt x="2036096" y="5368"/>
                  </a:lnTo>
                  <a:lnTo>
                    <a:pt x="2047934" y="4582"/>
                  </a:lnTo>
                  <a:lnTo>
                    <a:pt x="2059772" y="3909"/>
                  </a:lnTo>
                  <a:lnTo>
                    <a:pt x="2071609" y="3333"/>
                  </a:lnTo>
                  <a:lnTo>
                    <a:pt x="2083447" y="2842"/>
                  </a:lnTo>
                  <a:lnTo>
                    <a:pt x="2095285" y="2422"/>
                  </a:lnTo>
                  <a:lnTo>
                    <a:pt x="2107123" y="2063"/>
                  </a:lnTo>
                  <a:lnTo>
                    <a:pt x="2118961" y="1757"/>
                  </a:lnTo>
                  <a:lnTo>
                    <a:pt x="2130798" y="1497"/>
                  </a:lnTo>
                  <a:lnTo>
                    <a:pt x="2142636" y="1274"/>
                  </a:lnTo>
                  <a:lnTo>
                    <a:pt x="2154474" y="1085"/>
                  </a:lnTo>
                  <a:lnTo>
                    <a:pt x="2166312" y="924"/>
                  </a:lnTo>
                  <a:lnTo>
                    <a:pt x="2178149" y="786"/>
                  </a:lnTo>
                  <a:lnTo>
                    <a:pt x="2189987" y="669"/>
                  </a:lnTo>
                  <a:lnTo>
                    <a:pt x="2201825" y="569"/>
                  </a:lnTo>
                  <a:lnTo>
                    <a:pt x="2213663" y="485"/>
                  </a:lnTo>
                  <a:lnTo>
                    <a:pt x="2225500" y="412"/>
                  </a:lnTo>
                  <a:lnTo>
                    <a:pt x="2237338" y="351"/>
                  </a:lnTo>
                  <a:lnTo>
                    <a:pt x="2249176" y="298"/>
                  </a:lnTo>
                  <a:lnTo>
                    <a:pt x="2261014" y="254"/>
                  </a:lnTo>
                  <a:lnTo>
                    <a:pt x="2272852" y="216"/>
                  </a:lnTo>
                  <a:lnTo>
                    <a:pt x="2284689" y="184"/>
                  </a:lnTo>
                  <a:lnTo>
                    <a:pt x="2296527" y="156"/>
                  </a:lnTo>
                  <a:lnTo>
                    <a:pt x="2308365" y="133"/>
                  </a:lnTo>
                  <a:lnTo>
                    <a:pt x="2320203" y="113"/>
                  </a:lnTo>
                  <a:lnTo>
                    <a:pt x="2332040" y="96"/>
                  </a:lnTo>
                  <a:lnTo>
                    <a:pt x="2343878" y="82"/>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41"/>
                  </a:lnTo>
                  <a:lnTo>
                    <a:pt x="3527655" y="48"/>
                  </a:lnTo>
                  <a:lnTo>
                    <a:pt x="3539493" y="56"/>
                  </a:lnTo>
                  <a:lnTo>
                    <a:pt x="3551331" y="66"/>
                  </a:lnTo>
                  <a:lnTo>
                    <a:pt x="3563169" y="78"/>
                  </a:lnTo>
                  <a:lnTo>
                    <a:pt x="3575006" y="92"/>
                  </a:lnTo>
                  <a:lnTo>
                    <a:pt x="3586844" y="108"/>
                  </a:lnTo>
                  <a:lnTo>
                    <a:pt x="3598682" y="127"/>
                  </a:lnTo>
                  <a:lnTo>
                    <a:pt x="3610520" y="149"/>
                  </a:lnTo>
                  <a:lnTo>
                    <a:pt x="3622357" y="175"/>
                  </a:lnTo>
                  <a:lnTo>
                    <a:pt x="3634195" y="206"/>
                  </a:lnTo>
                  <a:lnTo>
                    <a:pt x="3646033" y="242"/>
                  </a:lnTo>
                  <a:lnTo>
                    <a:pt x="3657871" y="284"/>
                  </a:lnTo>
                  <a:lnTo>
                    <a:pt x="3669709" y="334"/>
                  </a:lnTo>
                  <a:lnTo>
                    <a:pt x="3681546" y="393"/>
                  </a:lnTo>
                  <a:lnTo>
                    <a:pt x="3693384" y="462"/>
                  </a:lnTo>
                  <a:lnTo>
                    <a:pt x="3705222" y="542"/>
                  </a:lnTo>
                  <a:lnTo>
                    <a:pt x="3717060" y="637"/>
                  </a:lnTo>
                  <a:lnTo>
                    <a:pt x="3728897" y="748"/>
                  </a:lnTo>
                  <a:lnTo>
                    <a:pt x="3740735" y="878"/>
                  </a:lnTo>
                  <a:lnTo>
                    <a:pt x="3752573" y="1031"/>
                  </a:lnTo>
                  <a:lnTo>
                    <a:pt x="3764411" y="1211"/>
                  </a:lnTo>
                  <a:lnTo>
                    <a:pt x="3776248" y="1421"/>
                  </a:lnTo>
                  <a:lnTo>
                    <a:pt x="3788086" y="1666"/>
                  </a:lnTo>
                  <a:lnTo>
                    <a:pt x="3799924" y="1954"/>
                  </a:lnTo>
                  <a:lnTo>
                    <a:pt x="3811762" y="2291"/>
                  </a:lnTo>
                  <a:lnTo>
                    <a:pt x="3823600" y="2684"/>
                  </a:lnTo>
                  <a:lnTo>
                    <a:pt x="3835437" y="3142"/>
                  </a:lnTo>
                  <a:lnTo>
                    <a:pt x="3847275" y="3677"/>
                  </a:lnTo>
                  <a:lnTo>
                    <a:pt x="3859113" y="4300"/>
                  </a:lnTo>
                  <a:lnTo>
                    <a:pt x="3870951" y="5023"/>
                  </a:lnTo>
                  <a:lnTo>
                    <a:pt x="3882788" y="5862"/>
                  </a:lnTo>
                  <a:lnTo>
                    <a:pt x="3894626" y="6833"/>
                  </a:lnTo>
                  <a:lnTo>
                    <a:pt x="3906464" y="7953"/>
                  </a:lnTo>
                  <a:lnTo>
                    <a:pt x="3918302" y="9243"/>
                  </a:lnTo>
                  <a:lnTo>
                    <a:pt x="3930139" y="10723"/>
                  </a:lnTo>
                  <a:lnTo>
                    <a:pt x="3941977" y="12413"/>
                  </a:lnTo>
                  <a:lnTo>
                    <a:pt x="3953815" y="14335"/>
                  </a:lnTo>
                  <a:lnTo>
                    <a:pt x="3965653" y="16511"/>
                  </a:lnTo>
                  <a:lnTo>
                    <a:pt x="3977491" y="18958"/>
                  </a:lnTo>
                  <a:lnTo>
                    <a:pt x="3989328" y="21695"/>
                  </a:lnTo>
                  <a:lnTo>
                    <a:pt x="4001166" y="24731"/>
                  </a:lnTo>
                  <a:lnTo>
                    <a:pt x="4013004" y="28075"/>
                  </a:lnTo>
                  <a:lnTo>
                    <a:pt x="4024842" y="31723"/>
                  </a:lnTo>
                  <a:lnTo>
                    <a:pt x="4036679" y="35667"/>
                  </a:lnTo>
                  <a:lnTo>
                    <a:pt x="4048517" y="39885"/>
                  </a:lnTo>
                  <a:lnTo>
                    <a:pt x="4060355" y="44347"/>
                  </a:lnTo>
                  <a:lnTo>
                    <a:pt x="4072193" y="49012"/>
                  </a:lnTo>
                  <a:lnTo>
                    <a:pt x="4084031" y="53829"/>
                  </a:lnTo>
                  <a:lnTo>
                    <a:pt x="4095868" y="58740"/>
                  </a:lnTo>
                  <a:lnTo>
                    <a:pt x="4107706" y="63684"/>
                  </a:lnTo>
                  <a:lnTo>
                    <a:pt x="4119544" y="68596"/>
                  </a:lnTo>
                  <a:lnTo>
                    <a:pt x="4131382" y="73413"/>
                  </a:lnTo>
                  <a:lnTo>
                    <a:pt x="4143219" y="78078"/>
                  </a:lnTo>
                  <a:lnTo>
                    <a:pt x="4155057" y="82540"/>
                  </a:lnTo>
                  <a:lnTo>
                    <a:pt x="4166895" y="86758"/>
                  </a:lnTo>
                  <a:lnTo>
                    <a:pt x="4178733" y="90701"/>
                  </a:lnTo>
                  <a:lnTo>
                    <a:pt x="4190570" y="94350"/>
                  </a:lnTo>
                  <a:lnTo>
                    <a:pt x="4202408" y="97693"/>
                  </a:lnTo>
                  <a:lnTo>
                    <a:pt x="4214246" y="100730"/>
                  </a:lnTo>
                  <a:lnTo>
                    <a:pt x="4226084" y="103466"/>
                  </a:lnTo>
                  <a:lnTo>
                    <a:pt x="4237922" y="105914"/>
                  </a:lnTo>
                  <a:lnTo>
                    <a:pt x="4249759" y="108089"/>
                  </a:lnTo>
                  <a:lnTo>
                    <a:pt x="4261597" y="110012"/>
                  </a:lnTo>
                  <a:lnTo>
                    <a:pt x="4273435" y="111702"/>
                  </a:lnTo>
                  <a:lnTo>
                    <a:pt x="4285273" y="113181"/>
                  </a:lnTo>
                  <a:lnTo>
                    <a:pt x="4297110" y="114471"/>
                  </a:lnTo>
                  <a:lnTo>
                    <a:pt x="4308948" y="115592"/>
                  </a:lnTo>
                  <a:lnTo>
                    <a:pt x="4320786" y="116563"/>
                  </a:lnTo>
                  <a:lnTo>
                    <a:pt x="4332624" y="117402"/>
                  </a:lnTo>
                  <a:lnTo>
                    <a:pt x="4344461" y="118125"/>
                  </a:lnTo>
                  <a:lnTo>
                    <a:pt x="4356299" y="118747"/>
                  </a:lnTo>
                  <a:lnTo>
                    <a:pt x="4368137" y="119282"/>
                  </a:lnTo>
                  <a:lnTo>
                    <a:pt x="4379975" y="119741"/>
                  </a:lnTo>
                  <a:lnTo>
                    <a:pt x="4391813" y="120134"/>
                  </a:lnTo>
                  <a:lnTo>
                    <a:pt x="4403650" y="120470"/>
                  </a:lnTo>
                  <a:lnTo>
                    <a:pt x="4415488" y="120758"/>
                  </a:lnTo>
                  <a:lnTo>
                    <a:pt x="4427326" y="121004"/>
                  </a:lnTo>
                  <a:lnTo>
                    <a:pt x="4439164" y="121214"/>
                  </a:lnTo>
                  <a:lnTo>
                    <a:pt x="4451001" y="121393"/>
                  </a:lnTo>
                  <a:lnTo>
                    <a:pt x="4462839" y="121546"/>
                  </a:lnTo>
                  <a:lnTo>
                    <a:pt x="4474677" y="121676"/>
                  </a:lnTo>
                  <a:lnTo>
                    <a:pt x="4486515" y="121787"/>
                  </a:lnTo>
                  <a:lnTo>
                    <a:pt x="4498352" y="121882"/>
                  </a:lnTo>
                  <a:lnTo>
                    <a:pt x="4510190" y="121963"/>
                  </a:lnTo>
                  <a:lnTo>
                    <a:pt x="4522028" y="122032"/>
                  </a:lnTo>
                  <a:lnTo>
                    <a:pt x="4533866" y="122090"/>
                  </a:lnTo>
                  <a:lnTo>
                    <a:pt x="4545704" y="122140"/>
                  </a:lnTo>
                  <a:lnTo>
                    <a:pt x="4557541" y="122182"/>
                  </a:lnTo>
                  <a:lnTo>
                    <a:pt x="4569379" y="122219"/>
                  </a:lnTo>
                  <a:lnTo>
                    <a:pt x="4581217" y="122249"/>
                  </a:lnTo>
                  <a:lnTo>
                    <a:pt x="4593055" y="122275"/>
                  </a:lnTo>
                  <a:lnTo>
                    <a:pt x="4604892" y="122298"/>
                  </a:lnTo>
                  <a:lnTo>
                    <a:pt x="4616730" y="122317"/>
                  </a:lnTo>
                  <a:lnTo>
                    <a:pt x="4628568" y="122333"/>
                  </a:lnTo>
                  <a:lnTo>
                    <a:pt x="4640406" y="122347"/>
                  </a:lnTo>
                  <a:lnTo>
                    <a:pt x="4652244" y="122358"/>
                  </a:lnTo>
                  <a:lnTo>
                    <a:pt x="4664081" y="122368"/>
                  </a:lnTo>
                  <a:lnTo>
                    <a:pt x="4675919" y="122377"/>
                  </a:lnTo>
                  <a:lnTo>
                    <a:pt x="4687757" y="122384"/>
                  </a:lnTo>
                </a:path>
              </a:pathLst>
            </a:custGeom>
            <a:ln w="40651" cap="flat">
              <a:solidFill>
                <a:srgbClr val="E8E8E8">
                  <a:alpha val="100000"/>
                </a:srgbClr>
              </a:solidFill>
              <a:prstDash val="solid"/>
              <a:round/>
            </a:ln>
          </p:spPr>
          <p:txBody>
            <a:bodyPr/>
            <a:lstStyle/>
            <a:p/>
          </p:txBody>
        </p:sp>
        <p:sp>
          <p:nvSpPr>
            <p:cNvPr id="80" name="pl80"/>
            <p:cNvSpPr/>
            <p:nvPr/>
          </p:nvSpPr>
          <p:spPr>
            <a:xfrm>
              <a:off x="2482252" y="3231234"/>
              <a:ext cx="4687757" cy="612003"/>
            </a:xfrm>
            <a:custGeom>
              <a:avLst/>
              <a:pathLst>
                <a:path w="4687757" h="612003">
                  <a:moveTo>
                    <a:pt x="0" y="367071"/>
                  </a:moveTo>
                  <a:lnTo>
                    <a:pt x="11837" y="367049"/>
                  </a:lnTo>
                  <a:lnTo>
                    <a:pt x="23675" y="367024"/>
                  </a:lnTo>
                  <a:lnTo>
                    <a:pt x="35513" y="366994"/>
                  </a:lnTo>
                  <a:lnTo>
                    <a:pt x="47351" y="366959"/>
                  </a:lnTo>
                  <a:lnTo>
                    <a:pt x="59188" y="366917"/>
                  </a:lnTo>
                  <a:lnTo>
                    <a:pt x="71026" y="366869"/>
                  </a:lnTo>
                  <a:lnTo>
                    <a:pt x="82864" y="366812"/>
                  </a:lnTo>
                  <a:lnTo>
                    <a:pt x="94702" y="366745"/>
                  </a:lnTo>
                  <a:lnTo>
                    <a:pt x="106539" y="366667"/>
                  </a:lnTo>
                  <a:lnTo>
                    <a:pt x="118377" y="366575"/>
                  </a:lnTo>
                  <a:lnTo>
                    <a:pt x="130215" y="366466"/>
                  </a:lnTo>
                  <a:lnTo>
                    <a:pt x="142053" y="366339"/>
                  </a:lnTo>
                  <a:lnTo>
                    <a:pt x="153891" y="366189"/>
                  </a:lnTo>
                  <a:lnTo>
                    <a:pt x="165728" y="366014"/>
                  </a:lnTo>
                  <a:lnTo>
                    <a:pt x="177566" y="365807"/>
                  </a:lnTo>
                  <a:lnTo>
                    <a:pt x="189404" y="365565"/>
                  </a:lnTo>
                  <a:lnTo>
                    <a:pt x="201242" y="365281"/>
                  </a:lnTo>
                  <a:lnTo>
                    <a:pt x="213079" y="364948"/>
                  </a:lnTo>
                  <a:lnTo>
                    <a:pt x="224917" y="364557"/>
                  </a:lnTo>
                  <a:lnTo>
                    <a:pt x="236755" y="364098"/>
                  </a:lnTo>
                  <a:lnTo>
                    <a:pt x="248593" y="363560"/>
                  </a:lnTo>
                  <a:lnTo>
                    <a:pt x="260430" y="362931"/>
                  </a:lnTo>
                  <a:lnTo>
                    <a:pt x="272268" y="362193"/>
                  </a:lnTo>
                  <a:lnTo>
                    <a:pt x="284106" y="361330"/>
                  </a:lnTo>
                  <a:lnTo>
                    <a:pt x="295944" y="360321"/>
                  </a:lnTo>
                  <a:lnTo>
                    <a:pt x="307782" y="359141"/>
                  </a:lnTo>
                  <a:lnTo>
                    <a:pt x="319619" y="357765"/>
                  </a:lnTo>
                  <a:lnTo>
                    <a:pt x="331457" y="356161"/>
                  </a:lnTo>
                  <a:lnTo>
                    <a:pt x="343295" y="354294"/>
                  </a:lnTo>
                  <a:lnTo>
                    <a:pt x="355133" y="352124"/>
                  </a:lnTo>
                  <a:lnTo>
                    <a:pt x="366970" y="349607"/>
                  </a:lnTo>
                  <a:lnTo>
                    <a:pt x="378808" y="346694"/>
                  </a:lnTo>
                  <a:lnTo>
                    <a:pt x="390646" y="343332"/>
                  </a:lnTo>
                  <a:lnTo>
                    <a:pt x="402484" y="339463"/>
                  </a:lnTo>
                  <a:lnTo>
                    <a:pt x="414321" y="335024"/>
                  </a:lnTo>
                  <a:lnTo>
                    <a:pt x="426159" y="329954"/>
                  </a:lnTo>
                  <a:lnTo>
                    <a:pt x="437997" y="324186"/>
                  </a:lnTo>
                  <a:lnTo>
                    <a:pt x="449835" y="317660"/>
                  </a:lnTo>
                  <a:lnTo>
                    <a:pt x="461673" y="310317"/>
                  </a:lnTo>
                  <a:lnTo>
                    <a:pt x="473510" y="302108"/>
                  </a:lnTo>
                  <a:lnTo>
                    <a:pt x="485348" y="292998"/>
                  </a:lnTo>
                  <a:lnTo>
                    <a:pt x="497186" y="282968"/>
                  </a:lnTo>
                  <a:lnTo>
                    <a:pt x="509024" y="272022"/>
                  </a:lnTo>
                  <a:lnTo>
                    <a:pt x="520861" y="260192"/>
                  </a:lnTo>
                  <a:lnTo>
                    <a:pt x="532699" y="247537"/>
                  </a:lnTo>
                  <a:lnTo>
                    <a:pt x="544537" y="234152"/>
                  </a:lnTo>
                  <a:lnTo>
                    <a:pt x="556375" y="220158"/>
                  </a:lnTo>
                  <a:lnTo>
                    <a:pt x="568213" y="205706"/>
                  </a:lnTo>
                  <a:lnTo>
                    <a:pt x="580050" y="190971"/>
                  </a:lnTo>
                  <a:lnTo>
                    <a:pt x="591888" y="176140"/>
                  </a:lnTo>
                  <a:lnTo>
                    <a:pt x="603726" y="161405"/>
                  </a:lnTo>
                  <a:lnTo>
                    <a:pt x="615564" y="146954"/>
                  </a:lnTo>
                  <a:lnTo>
                    <a:pt x="627401" y="132959"/>
                  </a:lnTo>
                  <a:lnTo>
                    <a:pt x="639239" y="119574"/>
                  </a:lnTo>
                  <a:lnTo>
                    <a:pt x="651077" y="106919"/>
                  </a:lnTo>
                  <a:lnTo>
                    <a:pt x="662915" y="95089"/>
                  </a:lnTo>
                  <a:lnTo>
                    <a:pt x="674752" y="84143"/>
                  </a:lnTo>
                  <a:lnTo>
                    <a:pt x="686590" y="74113"/>
                  </a:lnTo>
                  <a:lnTo>
                    <a:pt x="698428" y="65003"/>
                  </a:lnTo>
                  <a:lnTo>
                    <a:pt x="710266" y="56794"/>
                  </a:lnTo>
                  <a:lnTo>
                    <a:pt x="722104" y="49451"/>
                  </a:lnTo>
                  <a:lnTo>
                    <a:pt x="733941" y="42925"/>
                  </a:lnTo>
                  <a:lnTo>
                    <a:pt x="745779" y="37157"/>
                  </a:lnTo>
                  <a:lnTo>
                    <a:pt x="757617" y="32087"/>
                  </a:lnTo>
                  <a:lnTo>
                    <a:pt x="769455" y="27649"/>
                  </a:lnTo>
                  <a:lnTo>
                    <a:pt x="781292" y="23779"/>
                  </a:lnTo>
                  <a:lnTo>
                    <a:pt x="793130" y="20417"/>
                  </a:lnTo>
                  <a:lnTo>
                    <a:pt x="804968" y="17504"/>
                  </a:lnTo>
                  <a:lnTo>
                    <a:pt x="816806" y="14987"/>
                  </a:lnTo>
                  <a:lnTo>
                    <a:pt x="828643" y="12817"/>
                  </a:lnTo>
                  <a:lnTo>
                    <a:pt x="840481" y="10950"/>
                  </a:lnTo>
                  <a:lnTo>
                    <a:pt x="852319" y="9346"/>
                  </a:lnTo>
                  <a:lnTo>
                    <a:pt x="864157" y="7970"/>
                  </a:lnTo>
                  <a:lnTo>
                    <a:pt x="875995" y="6791"/>
                  </a:lnTo>
                  <a:lnTo>
                    <a:pt x="887832" y="5781"/>
                  </a:lnTo>
                  <a:lnTo>
                    <a:pt x="899670" y="4918"/>
                  </a:lnTo>
                  <a:lnTo>
                    <a:pt x="911508" y="4180"/>
                  </a:lnTo>
                  <a:lnTo>
                    <a:pt x="923346" y="3551"/>
                  </a:lnTo>
                  <a:lnTo>
                    <a:pt x="935183" y="3013"/>
                  </a:lnTo>
                  <a:lnTo>
                    <a:pt x="947021" y="2554"/>
                  </a:lnTo>
                  <a:lnTo>
                    <a:pt x="958859" y="2163"/>
                  </a:lnTo>
                  <a:lnTo>
                    <a:pt x="970697" y="1830"/>
                  </a:lnTo>
                  <a:lnTo>
                    <a:pt x="982534" y="1546"/>
                  </a:lnTo>
                  <a:lnTo>
                    <a:pt x="994372" y="1304"/>
                  </a:lnTo>
                  <a:lnTo>
                    <a:pt x="1006210" y="1097"/>
                  </a:lnTo>
                  <a:lnTo>
                    <a:pt x="1018048" y="922"/>
                  </a:lnTo>
                  <a:lnTo>
                    <a:pt x="1029886" y="772"/>
                  </a:lnTo>
                  <a:lnTo>
                    <a:pt x="1041723" y="645"/>
                  </a:lnTo>
                  <a:lnTo>
                    <a:pt x="1053561" y="537"/>
                  </a:lnTo>
                  <a:lnTo>
                    <a:pt x="1065399" y="444"/>
                  </a:lnTo>
                  <a:lnTo>
                    <a:pt x="1077237" y="366"/>
                  </a:lnTo>
                  <a:lnTo>
                    <a:pt x="1089074" y="299"/>
                  </a:lnTo>
                  <a:lnTo>
                    <a:pt x="1100912" y="242"/>
                  </a:lnTo>
                  <a:lnTo>
                    <a:pt x="1112750" y="194"/>
                  </a:lnTo>
                  <a:lnTo>
                    <a:pt x="1124588" y="152"/>
                  </a:lnTo>
                  <a:lnTo>
                    <a:pt x="1136426" y="117"/>
                  </a:lnTo>
                  <a:lnTo>
                    <a:pt x="1148263" y="88"/>
                  </a:lnTo>
                  <a:lnTo>
                    <a:pt x="1160101" y="62"/>
                  </a:lnTo>
                  <a:lnTo>
                    <a:pt x="1171939" y="41"/>
                  </a:lnTo>
                  <a:lnTo>
                    <a:pt x="1171939" y="0"/>
                  </a:lnTo>
                  <a:lnTo>
                    <a:pt x="1183777" y="14"/>
                  </a:lnTo>
                  <a:lnTo>
                    <a:pt x="1195614" y="31"/>
                  </a:lnTo>
                  <a:lnTo>
                    <a:pt x="1207452" y="51"/>
                  </a:lnTo>
                  <a:lnTo>
                    <a:pt x="1219290" y="74"/>
                  </a:lnTo>
                  <a:lnTo>
                    <a:pt x="1231128" y="102"/>
                  </a:lnTo>
                  <a:lnTo>
                    <a:pt x="1242965" y="134"/>
                  </a:lnTo>
                  <a:lnTo>
                    <a:pt x="1254803" y="172"/>
                  </a:lnTo>
                  <a:lnTo>
                    <a:pt x="1266641" y="216"/>
                  </a:lnTo>
                  <a:lnTo>
                    <a:pt x="1278479" y="269"/>
                  </a:lnTo>
                  <a:lnTo>
                    <a:pt x="1290317" y="330"/>
                  </a:lnTo>
                  <a:lnTo>
                    <a:pt x="1302154" y="402"/>
                  </a:lnTo>
                  <a:lnTo>
                    <a:pt x="1313992" y="487"/>
                  </a:lnTo>
                  <a:lnTo>
                    <a:pt x="1325830" y="587"/>
                  </a:lnTo>
                  <a:lnTo>
                    <a:pt x="1337668" y="704"/>
                  </a:lnTo>
                  <a:lnTo>
                    <a:pt x="1349505" y="842"/>
                  </a:lnTo>
                  <a:lnTo>
                    <a:pt x="1361343" y="1003"/>
                  </a:lnTo>
                  <a:lnTo>
                    <a:pt x="1373181" y="1192"/>
                  </a:lnTo>
                  <a:lnTo>
                    <a:pt x="1385019" y="1415"/>
                  </a:lnTo>
                  <a:lnTo>
                    <a:pt x="1396856" y="1675"/>
                  </a:lnTo>
                  <a:lnTo>
                    <a:pt x="1408694" y="1981"/>
                  </a:lnTo>
                  <a:lnTo>
                    <a:pt x="1420532" y="2340"/>
                  </a:lnTo>
                  <a:lnTo>
                    <a:pt x="1432370" y="2759"/>
                  </a:lnTo>
                  <a:lnTo>
                    <a:pt x="1444208" y="3251"/>
                  </a:lnTo>
                  <a:lnTo>
                    <a:pt x="1456045" y="3827"/>
                  </a:lnTo>
                  <a:lnTo>
                    <a:pt x="1467883" y="4500"/>
                  </a:lnTo>
                  <a:lnTo>
                    <a:pt x="1479721" y="5286"/>
                  </a:lnTo>
                  <a:lnTo>
                    <a:pt x="1491559" y="6203"/>
                  </a:lnTo>
                  <a:lnTo>
                    <a:pt x="1503396" y="7273"/>
                  </a:lnTo>
                  <a:lnTo>
                    <a:pt x="1515234" y="8517"/>
                  </a:lnTo>
                  <a:lnTo>
                    <a:pt x="1527072" y="9964"/>
                  </a:lnTo>
                  <a:lnTo>
                    <a:pt x="1538910" y="11642"/>
                  </a:lnTo>
                  <a:lnTo>
                    <a:pt x="1550748" y="13584"/>
                  </a:lnTo>
                  <a:lnTo>
                    <a:pt x="1562585" y="15825"/>
                  </a:lnTo>
                  <a:lnTo>
                    <a:pt x="1574423" y="18405"/>
                  </a:lnTo>
                  <a:lnTo>
                    <a:pt x="1586261" y="21364"/>
                  </a:lnTo>
                  <a:lnTo>
                    <a:pt x="1598099" y="24744"/>
                  </a:lnTo>
                  <a:lnTo>
                    <a:pt x="1609936" y="28589"/>
                  </a:lnTo>
                  <a:lnTo>
                    <a:pt x="1621774" y="32940"/>
                  </a:lnTo>
                  <a:lnTo>
                    <a:pt x="1633612" y="37835"/>
                  </a:lnTo>
                  <a:lnTo>
                    <a:pt x="1645450" y="43308"/>
                  </a:lnTo>
                  <a:lnTo>
                    <a:pt x="1657287" y="49381"/>
                  </a:lnTo>
                  <a:lnTo>
                    <a:pt x="1669125" y="56068"/>
                  </a:lnTo>
                  <a:lnTo>
                    <a:pt x="1680963" y="63365"/>
                  </a:lnTo>
                  <a:lnTo>
                    <a:pt x="1692801" y="71252"/>
                  </a:lnTo>
                  <a:lnTo>
                    <a:pt x="1704639" y="79688"/>
                  </a:lnTo>
                  <a:lnTo>
                    <a:pt x="1716476" y="88612"/>
                  </a:lnTo>
                  <a:lnTo>
                    <a:pt x="1728314" y="97941"/>
                  </a:lnTo>
                  <a:lnTo>
                    <a:pt x="1740152" y="107576"/>
                  </a:lnTo>
                  <a:lnTo>
                    <a:pt x="1751990" y="117399"/>
                  </a:lnTo>
                  <a:lnTo>
                    <a:pt x="1763827" y="127287"/>
                  </a:lnTo>
                  <a:lnTo>
                    <a:pt x="1775665" y="137110"/>
                  </a:lnTo>
                  <a:lnTo>
                    <a:pt x="1787503" y="146744"/>
                  </a:lnTo>
                  <a:lnTo>
                    <a:pt x="1799341" y="156074"/>
                  </a:lnTo>
                  <a:lnTo>
                    <a:pt x="1811178" y="164997"/>
                  </a:lnTo>
                  <a:lnTo>
                    <a:pt x="1823016" y="173434"/>
                  </a:lnTo>
                  <a:lnTo>
                    <a:pt x="1834854" y="181321"/>
                  </a:lnTo>
                  <a:lnTo>
                    <a:pt x="1846692" y="188618"/>
                  </a:lnTo>
                  <a:lnTo>
                    <a:pt x="1858530" y="195304"/>
                  </a:lnTo>
                  <a:lnTo>
                    <a:pt x="1870367" y="201378"/>
                  </a:lnTo>
                  <a:lnTo>
                    <a:pt x="1882205" y="206850"/>
                  </a:lnTo>
                  <a:lnTo>
                    <a:pt x="1894043" y="211746"/>
                  </a:lnTo>
                  <a:lnTo>
                    <a:pt x="1905881" y="216097"/>
                  </a:lnTo>
                  <a:lnTo>
                    <a:pt x="1917718" y="219942"/>
                  </a:lnTo>
                  <a:lnTo>
                    <a:pt x="1929556" y="223322"/>
                  </a:lnTo>
                  <a:lnTo>
                    <a:pt x="1941394" y="226281"/>
                  </a:lnTo>
                  <a:lnTo>
                    <a:pt x="1953232" y="228860"/>
                  </a:lnTo>
                  <a:lnTo>
                    <a:pt x="1965069" y="231102"/>
                  </a:lnTo>
                  <a:lnTo>
                    <a:pt x="1976907" y="233044"/>
                  </a:lnTo>
                  <a:lnTo>
                    <a:pt x="1988745" y="234722"/>
                  </a:lnTo>
                  <a:lnTo>
                    <a:pt x="2000583" y="236168"/>
                  </a:lnTo>
                  <a:lnTo>
                    <a:pt x="2012421" y="237413"/>
                  </a:lnTo>
                  <a:lnTo>
                    <a:pt x="2024258" y="238483"/>
                  </a:lnTo>
                  <a:lnTo>
                    <a:pt x="2036096" y="239400"/>
                  </a:lnTo>
                  <a:lnTo>
                    <a:pt x="2047934" y="240186"/>
                  </a:lnTo>
                  <a:lnTo>
                    <a:pt x="2059772" y="240859"/>
                  </a:lnTo>
                  <a:lnTo>
                    <a:pt x="2071609" y="241434"/>
                  </a:lnTo>
                  <a:lnTo>
                    <a:pt x="2083447" y="241926"/>
                  </a:lnTo>
                  <a:lnTo>
                    <a:pt x="2095285" y="242346"/>
                  </a:lnTo>
                  <a:lnTo>
                    <a:pt x="2107123" y="242705"/>
                  </a:lnTo>
                  <a:lnTo>
                    <a:pt x="2118961" y="243010"/>
                  </a:lnTo>
                  <a:lnTo>
                    <a:pt x="2130798" y="243271"/>
                  </a:lnTo>
                  <a:lnTo>
                    <a:pt x="2142636" y="243493"/>
                  </a:lnTo>
                  <a:lnTo>
                    <a:pt x="2154474" y="243683"/>
                  </a:lnTo>
                  <a:lnTo>
                    <a:pt x="2166312" y="243844"/>
                  </a:lnTo>
                  <a:lnTo>
                    <a:pt x="2178149" y="243982"/>
                  </a:lnTo>
                  <a:lnTo>
                    <a:pt x="2189987" y="244099"/>
                  </a:lnTo>
                  <a:lnTo>
                    <a:pt x="2201825" y="244198"/>
                  </a:lnTo>
                  <a:lnTo>
                    <a:pt x="2213663" y="244283"/>
                  </a:lnTo>
                  <a:lnTo>
                    <a:pt x="2225500" y="244355"/>
                  </a:lnTo>
                  <a:lnTo>
                    <a:pt x="2237338" y="244417"/>
                  </a:lnTo>
                  <a:lnTo>
                    <a:pt x="2249176" y="244469"/>
                  </a:lnTo>
                  <a:lnTo>
                    <a:pt x="2261014" y="244514"/>
                  </a:lnTo>
                  <a:lnTo>
                    <a:pt x="2272852" y="244552"/>
                  </a:lnTo>
                  <a:lnTo>
                    <a:pt x="2284689" y="244584"/>
                  </a:lnTo>
                  <a:lnTo>
                    <a:pt x="2296527" y="244612"/>
                  </a:lnTo>
                  <a:lnTo>
                    <a:pt x="2308365" y="244635"/>
                  </a:lnTo>
                  <a:lnTo>
                    <a:pt x="2320203" y="244655"/>
                  </a:lnTo>
                  <a:lnTo>
                    <a:pt x="2332040" y="244672"/>
                  </a:lnTo>
                  <a:lnTo>
                    <a:pt x="2343878" y="244686"/>
                  </a:lnTo>
                  <a:lnTo>
                    <a:pt x="2343878" y="244891"/>
                  </a:lnTo>
                  <a:lnTo>
                    <a:pt x="2355716" y="244913"/>
                  </a:lnTo>
                  <a:lnTo>
                    <a:pt x="2367554" y="244938"/>
                  </a:lnTo>
                  <a:lnTo>
                    <a:pt x="2379391" y="244968"/>
                  </a:lnTo>
                  <a:lnTo>
                    <a:pt x="2391229" y="245003"/>
                  </a:lnTo>
                  <a:lnTo>
                    <a:pt x="2403067" y="245044"/>
                  </a:lnTo>
                  <a:lnTo>
                    <a:pt x="2414905" y="245093"/>
                  </a:lnTo>
                  <a:lnTo>
                    <a:pt x="2426743" y="245150"/>
                  </a:lnTo>
                  <a:lnTo>
                    <a:pt x="2438580" y="245217"/>
                  </a:lnTo>
                  <a:lnTo>
                    <a:pt x="2450418" y="245295"/>
                  </a:lnTo>
                  <a:lnTo>
                    <a:pt x="2462256" y="245387"/>
                  </a:lnTo>
                  <a:lnTo>
                    <a:pt x="2474094" y="245496"/>
                  </a:lnTo>
                  <a:lnTo>
                    <a:pt x="2485931" y="245623"/>
                  </a:lnTo>
                  <a:lnTo>
                    <a:pt x="2497769" y="245773"/>
                  </a:lnTo>
                  <a:lnTo>
                    <a:pt x="2509607" y="245948"/>
                  </a:lnTo>
                  <a:lnTo>
                    <a:pt x="2521445" y="246154"/>
                  </a:lnTo>
                  <a:lnTo>
                    <a:pt x="2533283" y="246397"/>
                  </a:lnTo>
                  <a:lnTo>
                    <a:pt x="2545120" y="246681"/>
                  </a:lnTo>
                  <a:lnTo>
                    <a:pt x="2556958" y="247014"/>
                  </a:lnTo>
                  <a:lnTo>
                    <a:pt x="2568796" y="247405"/>
                  </a:lnTo>
                  <a:lnTo>
                    <a:pt x="2580634" y="247864"/>
                  </a:lnTo>
                  <a:lnTo>
                    <a:pt x="2592471" y="248401"/>
                  </a:lnTo>
                  <a:lnTo>
                    <a:pt x="2604309" y="249031"/>
                  </a:lnTo>
                  <a:lnTo>
                    <a:pt x="2616147" y="249769"/>
                  </a:lnTo>
                  <a:lnTo>
                    <a:pt x="2627985" y="250632"/>
                  </a:lnTo>
                  <a:lnTo>
                    <a:pt x="2639822" y="251641"/>
                  </a:lnTo>
                  <a:lnTo>
                    <a:pt x="2651660" y="252821"/>
                  </a:lnTo>
                  <a:lnTo>
                    <a:pt x="2663498" y="254197"/>
                  </a:lnTo>
                  <a:lnTo>
                    <a:pt x="2675336" y="255801"/>
                  </a:lnTo>
                  <a:lnTo>
                    <a:pt x="2687174" y="257668"/>
                  </a:lnTo>
                  <a:lnTo>
                    <a:pt x="2699011" y="259838"/>
                  </a:lnTo>
                  <a:lnTo>
                    <a:pt x="2710849" y="262355"/>
                  </a:lnTo>
                  <a:lnTo>
                    <a:pt x="2722687" y="265268"/>
                  </a:lnTo>
                  <a:lnTo>
                    <a:pt x="2734525" y="268630"/>
                  </a:lnTo>
                  <a:lnTo>
                    <a:pt x="2746362" y="272499"/>
                  </a:lnTo>
                  <a:lnTo>
                    <a:pt x="2758200" y="276938"/>
                  </a:lnTo>
                  <a:lnTo>
                    <a:pt x="2770038" y="282008"/>
                  </a:lnTo>
                  <a:lnTo>
                    <a:pt x="2781876" y="287776"/>
                  </a:lnTo>
                  <a:lnTo>
                    <a:pt x="2793713" y="294302"/>
                  </a:lnTo>
                  <a:lnTo>
                    <a:pt x="2805551" y="301645"/>
                  </a:lnTo>
                  <a:lnTo>
                    <a:pt x="2817389" y="309854"/>
                  </a:lnTo>
                  <a:lnTo>
                    <a:pt x="2829227" y="318964"/>
                  </a:lnTo>
                  <a:lnTo>
                    <a:pt x="2841065" y="328994"/>
                  </a:lnTo>
                  <a:lnTo>
                    <a:pt x="2852902" y="339940"/>
                  </a:lnTo>
                  <a:lnTo>
                    <a:pt x="2864740" y="351770"/>
                  </a:lnTo>
                  <a:lnTo>
                    <a:pt x="2876578" y="364424"/>
                  </a:lnTo>
                  <a:lnTo>
                    <a:pt x="2888416" y="377810"/>
                  </a:lnTo>
                  <a:lnTo>
                    <a:pt x="2900253" y="391804"/>
                  </a:lnTo>
                  <a:lnTo>
                    <a:pt x="2912091" y="406256"/>
                  </a:lnTo>
                  <a:lnTo>
                    <a:pt x="2923929" y="420991"/>
                  </a:lnTo>
                  <a:lnTo>
                    <a:pt x="2935767" y="435822"/>
                  </a:lnTo>
                  <a:lnTo>
                    <a:pt x="2947604" y="450557"/>
                  </a:lnTo>
                  <a:lnTo>
                    <a:pt x="2959442" y="465008"/>
                  </a:lnTo>
                  <a:lnTo>
                    <a:pt x="2971280" y="479003"/>
                  </a:lnTo>
                  <a:lnTo>
                    <a:pt x="2983118" y="492388"/>
                  </a:lnTo>
                  <a:lnTo>
                    <a:pt x="2994956" y="505043"/>
                  </a:lnTo>
                  <a:lnTo>
                    <a:pt x="3006793" y="516873"/>
                  </a:lnTo>
                  <a:lnTo>
                    <a:pt x="3018631" y="527819"/>
                  </a:lnTo>
                  <a:lnTo>
                    <a:pt x="3030469" y="537849"/>
                  </a:lnTo>
                  <a:lnTo>
                    <a:pt x="3042307" y="546959"/>
                  </a:lnTo>
                  <a:lnTo>
                    <a:pt x="3054144" y="555168"/>
                  </a:lnTo>
                  <a:lnTo>
                    <a:pt x="3065982" y="562511"/>
                  </a:lnTo>
                  <a:lnTo>
                    <a:pt x="3077820" y="569037"/>
                  </a:lnTo>
                  <a:lnTo>
                    <a:pt x="3089658" y="574805"/>
                  </a:lnTo>
                  <a:lnTo>
                    <a:pt x="3101496" y="579875"/>
                  </a:lnTo>
                  <a:lnTo>
                    <a:pt x="3113333" y="584313"/>
                  </a:lnTo>
                  <a:lnTo>
                    <a:pt x="3125171" y="588183"/>
                  </a:lnTo>
                  <a:lnTo>
                    <a:pt x="3137009" y="591545"/>
                  </a:lnTo>
                  <a:lnTo>
                    <a:pt x="3148847" y="594458"/>
                  </a:lnTo>
                  <a:lnTo>
                    <a:pt x="3160684" y="596975"/>
                  </a:lnTo>
                  <a:lnTo>
                    <a:pt x="3172522" y="599145"/>
                  </a:lnTo>
                  <a:lnTo>
                    <a:pt x="3184360" y="601012"/>
                  </a:lnTo>
                  <a:lnTo>
                    <a:pt x="3196198" y="602616"/>
                  </a:lnTo>
                  <a:lnTo>
                    <a:pt x="3208035" y="603992"/>
                  </a:lnTo>
                  <a:lnTo>
                    <a:pt x="3219873" y="605171"/>
                  </a:lnTo>
                  <a:lnTo>
                    <a:pt x="3231711" y="606181"/>
                  </a:lnTo>
                  <a:lnTo>
                    <a:pt x="3243549" y="607044"/>
                  </a:lnTo>
                  <a:lnTo>
                    <a:pt x="3255387" y="607781"/>
                  </a:lnTo>
                  <a:lnTo>
                    <a:pt x="3267224" y="608411"/>
                  </a:lnTo>
                  <a:lnTo>
                    <a:pt x="3279062" y="608949"/>
                  </a:lnTo>
                  <a:lnTo>
                    <a:pt x="3290900" y="609408"/>
                  </a:lnTo>
                  <a:lnTo>
                    <a:pt x="3302738" y="609799"/>
                  </a:lnTo>
                  <a:lnTo>
                    <a:pt x="3314575" y="610132"/>
                  </a:lnTo>
                  <a:lnTo>
                    <a:pt x="3326413" y="610416"/>
                  </a:lnTo>
                  <a:lnTo>
                    <a:pt x="3338251" y="610658"/>
                  </a:lnTo>
                  <a:lnTo>
                    <a:pt x="3350089" y="610865"/>
                  </a:lnTo>
                  <a:lnTo>
                    <a:pt x="3361926" y="611040"/>
                  </a:lnTo>
                  <a:lnTo>
                    <a:pt x="3373764" y="611190"/>
                  </a:lnTo>
                  <a:lnTo>
                    <a:pt x="3385602" y="611317"/>
                  </a:lnTo>
                  <a:lnTo>
                    <a:pt x="3397440" y="611425"/>
                  </a:lnTo>
                  <a:lnTo>
                    <a:pt x="3409278" y="611518"/>
                  </a:lnTo>
                  <a:lnTo>
                    <a:pt x="3421115" y="611596"/>
                  </a:lnTo>
                  <a:lnTo>
                    <a:pt x="3432953" y="611663"/>
                  </a:lnTo>
                  <a:lnTo>
                    <a:pt x="3444791" y="611720"/>
                  </a:lnTo>
                  <a:lnTo>
                    <a:pt x="3456629" y="611768"/>
                  </a:lnTo>
                  <a:lnTo>
                    <a:pt x="3468466" y="611810"/>
                  </a:lnTo>
                  <a:lnTo>
                    <a:pt x="3480304" y="611845"/>
                  </a:lnTo>
                  <a:lnTo>
                    <a:pt x="3492142" y="611874"/>
                  </a:lnTo>
                  <a:lnTo>
                    <a:pt x="3503980" y="611900"/>
                  </a:lnTo>
                  <a:lnTo>
                    <a:pt x="3515818" y="611921"/>
                  </a:lnTo>
                  <a:lnTo>
                    <a:pt x="3515818" y="612003"/>
                  </a:lnTo>
                  <a:lnTo>
                    <a:pt x="3527655" y="611996"/>
                  </a:lnTo>
                  <a:lnTo>
                    <a:pt x="3539493" y="611988"/>
                  </a:lnTo>
                  <a:lnTo>
                    <a:pt x="3551331" y="611978"/>
                  </a:lnTo>
                  <a:lnTo>
                    <a:pt x="3563169" y="611966"/>
                  </a:lnTo>
                  <a:lnTo>
                    <a:pt x="3575006" y="611952"/>
                  </a:lnTo>
                  <a:lnTo>
                    <a:pt x="3586844" y="611936"/>
                  </a:lnTo>
                  <a:lnTo>
                    <a:pt x="3598682" y="611917"/>
                  </a:lnTo>
                  <a:lnTo>
                    <a:pt x="3610520" y="611895"/>
                  </a:lnTo>
                  <a:lnTo>
                    <a:pt x="3622357" y="611869"/>
                  </a:lnTo>
                  <a:lnTo>
                    <a:pt x="3634195" y="611838"/>
                  </a:lnTo>
                  <a:lnTo>
                    <a:pt x="3646033" y="611802"/>
                  </a:lnTo>
                  <a:lnTo>
                    <a:pt x="3657871" y="611760"/>
                  </a:lnTo>
                  <a:lnTo>
                    <a:pt x="3669709" y="611710"/>
                  </a:lnTo>
                  <a:lnTo>
                    <a:pt x="3681546" y="611651"/>
                  </a:lnTo>
                  <a:lnTo>
                    <a:pt x="3693384" y="611582"/>
                  </a:lnTo>
                  <a:lnTo>
                    <a:pt x="3705222" y="611502"/>
                  </a:lnTo>
                  <a:lnTo>
                    <a:pt x="3717060" y="611407"/>
                  </a:lnTo>
                  <a:lnTo>
                    <a:pt x="3728897" y="611296"/>
                  </a:lnTo>
                  <a:lnTo>
                    <a:pt x="3740735" y="611166"/>
                  </a:lnTo>
                  <a:lnTo>
                    <a:pt x="3752573" y="611013"/>
                  </a:lnTo>
                  <a:lnTo>
                    <a:pt x="3764411" y="610833"/>
                  </a:lnTo>
                  <a:lnTo>
                    <a:pt x="3776248" y="610624"/>
                  </a:lnTo>
                  <a:lnTo>
                    <a:pt x="3788086" y="610378"/>
                  </a:lnTo>
                  <a:lnTo>
                    <a:pt x="3799924" y="610090"/>
                  </a:lnTo>
                  <a:lnTo>
                    <a:pt x="3811762" y="609753"/>
                  </a:lnTo>
                  <a:lnTo>
                    <a:pt x="3823600" y="609360"/>
                  </a:lnTo>
                  <a:lnTo>
                    <a:pt x="3835437" y="608902"/>
                  </a:lnTo>
                  <a:lnTo>
                    <a:pt x="3847275" y="608367"/>
                  </a:lnTo>
                  <a:lnTo>
                    <a:pt x="3859113" y="607745"/>
                  </a:lnTo>
                  <a:lnTo>
                    <a:pt x="3870951" y="607021"/>
                  </a:lnTo>
                  <a:lnTo>
                    <a:pt x="3882788" y="606182"/>
                  </a:lnTo>
                  <a:lnTo>
                    <a:pt x="3894626" y="605211"/>
                  </a:lnTo>
                  <a:lnTo>
                    <a:pt x="3906464" y="604091"/>
                  </a:lnTo>
                  <a:lnTo>
                    <a:pt x="3918302" y="602801"/>
                  </a:lnTo>
                  <a:lnTo>
                    <a:pt x="3930139" y="601321"/>
                  </a:lnTo>
                  <a:lnTo>
                    <a:pt x="3941977" y="599631"/>
                  </a:lnTo>
                  <a:lnTo>
                    <a:pt x="3953815" y="597709"/>
                  </a:lnTo>
                  <a:lnTo>
                    <a:pt x="3965653" y="595533"/>
                  </a:lnTo>
                  <a:lnTo>
                    <a:pt x="3977491" y="593086"/>
                  </a:lnTo>
                  <a:lnTo>
                    <a:pt x="3989328" y="590349"/>
                  </a:lnTo>
                  <a:lnTo>
                    <a:pt x="4001166" y="587313"/>
                  </a:lnTo>
                  <a:lnTo>
                    <a:pt x="4013004" y="583969"/>
                  </a:lnTo>
                  <a:lnTo>
                    <a:pt x="4024842" y="580321"/>
                  </a:lnTo>
                  <a:lnTo>
                    <a:pt x="4036679" y="576377"/>
                  </a:lnTo>
                  <a:lnTo>
                    <a:pt x="4048517" y="572159"/>
                  </a:lnTo>
                  <a:lnTo>
                    <a:pt x="4060355" y="567697"/>
                  </a:lnTo>
                  <a:lnTo>
                    <a:pt x="4072193" y="563033"/>
                  </a:lnTo>
                  <a:lnTo>
                    <a:pt x="4084031" y="558215"/>
                  </a:lnTo>
                  <a:lnTo>
                    <a:pt x="4095868" y="553304"/>
                  </a:lnTo>
                  <a:lnTo>
                    <a:pt x="4107706" y="548360"/>
                  </a:lnTo>
                  <a:lnTo>
                    <a:pt x="4119544" y="543448"/>
                  </a:lnTo>
                  <a:lnTo>
                    <a:pt x="4131382" y="538631"/>
                  </a:lnTo>
                  <a:lnTo>
                    <a:pt x="4143219" y="533966"/>
                  </a:lnTo>
                  <a:lnTo>
                    <a:pt x="4155057" y="529505"/>
                  </a:lnTo>
                  <a:lnTo>
                    <a:pt x="4166895" y="525286"/>
                  </a:lnTo>
                  <a:lnTo>
                    <a:pt x="4178733" y="521343"/>
                  </a:lnTo>
                  <a:lnTo>
                    <a:pt x="4190570" y="517694"/>
                  </a:lnTo>
                  <a:lnTo>
                    <a:pt x="4202408" y="514351"/>
                  </a:lnTo>
                  <a:lnTo>
                    <a:pt x="4214246" y="511314"/>
                  </a:lnTo>
                  <a:lnTo>
                    <a:pt x="4226084" y="508578"/>
                  </a:lnTo>
                  <a:lnTo>
                    <a:pt x="4237922" y="506130"/>
                  </a:lnTo>
                  <a:lnTo>
                    <a:pt x="4249759" y="503955"/>
                  </a:lnTo>
                  <a:lnTo>
                    <a:pt x="4261597" y="502032"/>
                  </a:lnTo>
                  <a:lnTo>
                    <a:pt x="4273435" y="500342"/>
                  </a:lnTo>
                  <a:lnTo>
                    <a:pt x="4285273" y="498863"/>
                  </a:lnTo>
                  <a:lnTo>
                    <a:pt x="4297110" y="497573"/>
                  </a:lnTo>
                  <a:lnTo>
                    <a:pt x="4308948" y="496452"/>
                  </a:lnTo>
                  <a:lnTo>
                    <a:pt x="4320786" y="495481"/>
                  </a:lnTo>
                  <a:lnTo>
                    <a:pt x="4332624" y="494642"/>
                  </a:lnTo>
                  <a:lnTo>
                    <a:pt x="4344461" y="493919"/>
                  </a:lnTo>
                  <a:lnTo>
                    <a:pt x="4356299" y="493297"/>
                  </a:lnTo>
                  <a:lnTo>
                    <a:pt x="4368137" y="492762"/>
                  </a:lnTo>
                  <a:lnTo>
                    <a:pt x="4379975" y="492303"/>
                  </a:lnTo>
                  <a:lnTo>
                    <a:pt x="4391813" y="491910"/>
                  </a:lnTo>
                  <a:lnTo>
                    <a:pt x="4403650" y="491574"/>
                  </a:lnTo>
                  <a:lnTo>
                    <a:pt x="4415488" y="491286"/>
                  </a:lnTo>
                  <a:lnTo>
                    <a:pt x="4427326" y="491040"/>
                  </a:lnTo>
                  <a:lnTo>
                    <a:pt x="4439164" y="490830"/>
                  </a:lnTo>
                  <a:lnTo>
                    <a:pt x="4451001" y="490651"/>
                  </a:lnTo>
                  <a:lnTo>
                    <a:pt x="4462839" y="490498"/>
                  </a:lnTo>
                  <a:lnTo>
                    <a:pt x="4474677" y="490368"/>
                  </a:lnTo>
                  <a:lnTo>
                    <a:pt x="4486515" y="490257"/>
                  </a:lnTo>
                  <a:lnTo>
                    <a:pt x="4498352" y="490162"/>
                  </a:lnTo>
                  <a:lnTo>
                    <a:pt x="4510190" y="490081"/>
                  </a:lnTo>
                  <a:lnTo>
                    <a:pt x="4522028" y="490012"/>
                  </a:lnTo>
                  <a:lnTo>
                    <a:pt x="4533866" y="489954"/>
                  </a:lnTo>
                  <a:lnTo>
                    <a:pt x="4545704" y="489904"/>
                  </a:lnTo>
                  <a:lnTo>
                    <a:pt x="4557541" y="489862"/>
                  </a:lnTo>
                  <a:lnTo>
                    <a:pt x="4569379" y="489825"/>
                  </a:lnTo>
                  <a:lnTo>
                    <a:pt x="4581217" y="489795"/>
                  </a:lnTo>
                  <a:lnTo>
                    <a:pt x="4593055" y="489769"/>
                  </a:lnTo>
                  <a:lnTo>
                    <a:pt x="4604892" y="489746"/>
                  </a:lnTo>
                  <a:lnTo>
                    <a:pt x="4616730" y="489727"/>
                  </a:lnTo>
                  <a:lnTo>
                    <a:pt x="4628568" y="489711"/>
                  </a:lnTo>
                  <a:lnTo>
                    <a:pt x="4640406" y="489697"/>
                  </a:lnTo>
                  <a:lnTo>
                    <a:pt x="4652244" y="489686"/>
                  </a:lnTo>
                  <a:lnTo>
                    <a:pt x="4664081" y="489676"/>
                  </a:lnTo>
                  <a:lnTo>
                    <a:pt x="4675919" y="489667"/>
                  </a:lnTo>
                  <a:lnTo>
                    <a:pt x="4687757" y="489660"/>
                  </a:lnTo>
                </a:path>
              </a:pathLst>
            </a:custGeom>
            <a:ln w="40651" cap="flat">
              <a:solidFill>
                <a:srgbClr val="E8E8E8">
                  <a:alpha val="100000"/>
                </a:srgbClr>
              </a:solidFill>
              <a:prstDash val="solid"/>
              <a:round/>
            </a:ln>
          </p:spPr>
          <p:txBody>
            <a:bodyPr/>
            <a:lstStyle/>
            <a:p/>
          </p:txBody>
        </p:sp>
        <p:sp>
          <p:nvSpPr>
            <p:cNvPr id="81" name="pl81"/>
            <p:cNvSpPr/>
            <p:nvPr/>
          </p:nvSpPr>
          <p:spPr>
            <a:xfrm>
              <a:off x="2482252" y="1762169"/>
              <a:ext cx="4687757" cy="367112"/>
            </a:xfrm>
            <a:custGeom>
              <a:avLst/>
              <a:pathLst>
                <a:path w="4687757" h="367112">
                  <a:moveTo>
                    <a:pt x="0" y="0"/>
                  </a:moveTo>
                  <a:lnTo>
                    <a:pt x="11837" y="21"/>
                  </a:lnTo>
                  <a:lnTo>
                    <a:pt x="23675" y="46"/>
                  </a:lnTo>
                  <a:lnTo>
                    <a:pt x="35513" y="76"/>
                  </a:lnTo>
                  <a:lnTo>
                    <a:pt x="47351" y="111"/>
                  </a:lnTo>
                  <a:lnTo>
                    <a:pt x="59188" y="153"/>
                  </a:lnTo>
                  <a:lnTo>
                    <a:pt x="71026" y="201"/>
                  </a:lnTo>
                  <a:lnTo>
                    <a:pt x="82864" y="258"/>
                  </a:lnTo>
                  <a:lnTo>
                    <a:pt x="94702" y="325"/>
                  </a:lnTo>
                  <a:lnTo>
                    <a:pt x="106539" y="403"/>
                  </a:lnTo>
                  <a:lnTo>
                    <a:pt x="118377" y="495"/>
                  </a:lnTo>
                  <a:lnTo>
                    <a:pt x="130215" y="604"/>
                  </a:lnTo>
                  <a:lnTo>
                    <a:pt x="142053" y="731"/>
                  </a:lnTo>
                  <a:lnTo>
                    <a:pt x="153891" y="881"/>
                  </a:lnTo>
                  <a:lnTo>
                    <a:pt x="165728" y="1056"/>
                  </a:lnTo>
                  <a:lnTo>
                    <a:pt x="177566" y="1263"/>
                  </a:lnTo>
                  <a:lnTo>
                    <a:pt x="189404" y="1505"/>
                  </a:lnTo>
                  <a:lnTo>
                    <a:pt x="201242" y="1789"/>
                  </a:lnTo>
                  <a:lnTo>
                    <a:pt x="213079" y="2122"/>
                  </a:lnTo>
                  <a:lnTo>
                    <a:pt x="224917" y="2513"/>
                  </a:lnTo>
                  <a:lnTo>
                    <a:pt x="236755" y="2972"/>
                  </a:lnTo>
                  <a:lnTo>
                    <a:pt x="248593" y="3510"/>
                  </a:lnTo>
                  <a:lnTo>
                    <a:pt x="260430" y="4139"/>
                  </a:lnTo>
                  <a:lnTo>
                    <a:pt x="272268" y="4877"/>
                  </a:lnTo>
                  <a:lnTo>
                    <a:pt x="284106" y="5740"/>
                  </a:lnTo>
                  <a:lnTo>
                    <a:pt x="295944" y="6750"/>
                  </a:lnTo>
                  <a:lnTo>
                    <a:pt x="307782" y="7929"/>
                  </a:lnTo>
                  <a:lnTo>
                    <a:pt x="319619" y="9305"/>
                  </a:lnTo>
                  <a:lnTo>
                    <a:pt x="331457" y="10909"/>
                  </a:lnTo>
                  <a:lnTo>
                    <a:pt x="343295" y="12776"/>
                  </a:lnTo>
                  <a:lnTo>
                    <a:pt x="355133" y="14946"/>
                  </a:lnTo>
                  <a:lnTo>
                    <a:pt x="366970" y="17463"/>
                  </a:lnTo>
                  <a:lnTo>
                    <a:pt x="378808" y="20376"/>
                  </a:lnTo>
                  <a:lnTo>
                    <a:pt x="390646" y="23738"/>
                  </a:lnTo>
                  <a:lnTo>
                    <a:pt x="402484" y="27607"/>
                  </a:lnTo>
                  <a:lnTo>
                    <a:pt x="414321" y="32046"/>
                  </a:lnTo>
                  <a:lnTo>
                    <a:pt x="426159" y="37116"/>
                  </a:lnTo>
                  <a:lnTo>
                    <a:pt x="437997" y="42884"/>
                  </a:lnTo>
                  <a:lnTo>
                    <a:pt x="449835" y="49410"/>
                  </a:lnTo>
                  <a:lnTo>
                    <a:pt x="461673" y="56753"/>
                  </a:lnTo>
                  <a:lnTo>
                    <a:pt x="473510" y="64962"/>
                  </a:lnTo>
                  <a:lnTo>
                    <a:pt x="485348" y="74072"/>
                  </a:lnTo>
                  <a:lnTo>
                    <a:pt x="497186" y="84102"/>
                  </a:lnTo>
                  <a:lnTo>
                    <a:pt x="509024" y="95048"/>
                  </a:lnTo>
                  <a:lnTo>
                    <a:pt x="520861" y="106878"/>
                  </a:lnTo>
                  <a:lnTo>
                    <a:pt x="532699" y="119533"/>
                  </a:lnTo>
                  <a:lnTo>
                    <a:pt x="544537" y="132918"/>
                  </a:lnTo>
                  <a:lnTo>
                    <a:pt x="556375" y="146912"/>
                  </a:lnTo>
                  <a:lnTo>
                    <a:pt x="568213" y="161364"/>
                  </a:lnTo>
                  <a:lnTo>
                    <a:pt x="580050" y="176099"/>
                  </a:lnTo>
                  <a:lnTo>
                    <a:pt x="591888" y="190930"/>
                  </a:lnTo>
                  <a:lnTo>
                    <a:pt x="603726" y="205665"/>
                  </a:lnTo>
                  <a:lnTo>
                    <a:pt x="615564" y="220117"/>
                  </a:lnTo>
                  <a:lnTo>
                    <a:pt x="627401" y="234111"/>
                  </a:lnTo>
                  <a:lnTo>
                    <a:pt x="639239" y="247496"/>
                  </a:lnTo>
                  <a:lnTo>
                    <a:pt x="651077" y="260151"/>
                  </a:lnTo>
                  <a:lnTo>
                    <a:pt x="662915" y="271981"/>
                  </a:lnTo>
                  <a:lnTo>
                    <a:pt x="674752" y="282927"/>
                  </a:lnTo>
                  <a:lnTo>
                    <a:pt x="686590" y="292957"/>
                  </a:lnTo>
                  <a:lnTo>
                    <a:pt x="698428" y="302067"/>
                  </a:lnTo>
                  <a:lnTo>
                    <a:pt x="710266" y="310276"/>
                  </a:lnTo>
                  <a:lnTo>
                    <a:pt x="722104" y="317619"/>
                  </a:lnTo>
                  <a:lnTo>
                    <a:pt x="733941" y="324145"/>
                  </a:lnTo>
                  <a:lnTo>
                    <a:pt x="745779" y="329913"/>
                  </a:lnTo>
                  <a:lnTo>
                    <a:pt x="757617" y="334983"/>
                  </a:lnTo>
                  <a:lnTo>
                    <a:pt x="769455" y="339421"/>
                  </a:lnTo>
                  <a:lnTo>
                    <a:pt x="781292" y="343291"/>
                  </a:lnTo>
                  <a:lnTo>
                    <a:pt x="793130" y="346653"/>
                  </a:lnTo>
                  <a:lnTo>
                    <a:pt x="804968" y="349566"/>
                  </a:lnTo>
                  <a:lnTo>
                    <a:pt x="816806" y="352083"/>
                  </a:lnTo>
                  <a:lnTo>
                    <a:pt x="828643" y="354253"/>
                  </a:lnTo>
                  <a:lnTo>
                    <a:pt x="840481" y="356120"/>
                  </a:lnTo>
                  <a:lnTo>
                    <a:pt x="852319" y="357724"/>
                  </a:lnTo>
                  <a:lnTo>
                    <a:pt x="864157" y="359100"/>
                  </a:lnTo>
                  <a:lnTo>
                    <a:pt x="875995" y="360279"/>
                  </a:lnTo>
                  <a:lnTo>
                    <a:pt x="887832" y="361289"/>
                  </a:lnTo>
                  <a:lnTo>
                    <a:pt x="899670" y="362152"/>
                  </a:lnTo>
                  <a:lnTo>
                    <a:pt x="911508" y="362890"/>
                  </a:lnTo>
                  <a:lnTo>
                    <a:pt x="923346" y="363519"/>
                  </a:lnTo>
                  <a:lnTo>
                    <a:pt x="935183" y="364057"/>
                  </a:lnTo>
                  <a:lnTo>
                    <a:pt x="947021" y="364516"/>
                  </a:lnTo>
                  <a:lnTo>
                    <a:pt x="958859" y="364907"/>
                  </a:lnTo>
                  <a:lnTo>
                    <a:pt x="970697" y="365240"/>
                  </a:lnTo>
                  <a:lnTo>
                    <a:pt x="982534" y="365524"/>
                  </a:lnTo>
                  <a:lnTo>
                    <a:pt x="994372" y="365766"/>
                  </a:lnTo>
                  <a:lnTo>
                    <a:pt x="1006210" y="365973"/>
                  </a:lnTo>
                  <a:lnTo>
                    <a:pt x="1018048" y="366148"/>
                  </a:lnTo>
                  <a:lnTo>
                    <a:pt x="1029886" y="366298"/>
                  </a:lnTo>
                  <a:lnTo>
                    <a:pt x="1041723" y="366425"/>
                  </a:lnTo>
                  <a:lnTo>
                    <a:pt x="1053561" y="366533"/>
                  </a:lnTo>
                  <a:lnTo>
                    <a:pt x="1065399" y="366626"/>
                  </a:lnTo>
                  <a:lnTo>
                    <a:pt x="1077237" y="366704"/>
                  </a:lnTo>
                  <a:lnTo>
                    <a:pt x="1089074" y="366771"/>
                  </a:lnTo>
                  <a:lnTo>
                    <a:pt x="1100912" y="366828"/>
                  </a:lnTo>
                  <a:lnTo>
                    <a:pt x="1112750" y="366876"/>
                  </a:lnTo>
                  <a:lnTo>
                    <a:pt x="1124588" y="366918"/>
                  </a:lnTo>
                  <a:lnTo>
                    <a:pt x="1136426" y="366953"/>
                  </a:lnTo>
                  <a:lnTo>
                    <a:pt x="1148263" y="366982"/>
                  </a:lnTo>
                  <a:lnTo>
                    <a:pt x="1160101" y="367008"/>
                  </a:lnTo>
                  <a:lnTo>
                    <a:pt x="1171939" y="367029"/>
                  </a:lnTo>
                  <a:lnTo>
                    <a:pt x="1171939" y="367112"/>
                  </a:lnTo>
                  <a:lnTo>
                    <a:pt x="1183777" y="367104"/>
                  </a:lnTo>
                  <a:lnTo>
                    <a:pt x="1195614" y="367096"/>
                  </a:lnTo>
                  <a:lnTo>
                    <a:pt x="1207452" y="367086"/>
                  </a:lnTo>
                  <a:lnTo>
                    <a:pt x="1219290" y="367074"/>
                  </a:lnTo>
                  <a:lnTo>
                    <a:pt x="1231128" y="367061"/>
                  </a:lnTo>
                  <a:lnTo>
                    <a:pt x="1242965" y="367044"/>
                  </a:lnTo>
                  <a:lnTo>
                    <a:pt x="1254803" y="367025"/>
                  </a:lnTo>
                  <a:lnTo>
                    <a:pt x="1266641" y="367003"/>
                  </a:lnTo>
                  <a:lnTo>
                    <a:pt x="1278479" y="366977"/>
                  </a:lnTo>
                  <a:lnTo>
                    <a:pt x="1290317" y="366946"/>
                  </a:lnTo>
                  <a:lnTo>
                    <a:pt x="1302154" y="366910"/>
                  </a:lnTo>
                  <a:lnTo>
                    <a:pt x="1313992" y="366868"/>
                  </a:lnTo>
                  <a:lnTo>
                    <a:pt x="1325830" y="366818"/>
                  </a:lnTo>
                  <a:lnTo>
                    <a:pt x="1337668" y="366759"/>
                  </a:lnTo>
                  <a:lnTo>
                    <a:pt x="1349505" y="366691"/>
                  </a:lnTo>
                  <a:lnTo>
                    <a:pt x="1361343" y="366610"/>
                  </a:lnTo>
                  <a:lnTo>
                    <a:pt x="1373181" y="366515"/>
                  </a:lnTo>
                  <a:lnTo>
                    <a:pt x="1385019" y="366404"/>
                  </a:lnTo>
                  <a:lnTo>
                    <a:pt x="1396856" y="366274"/>
                  </a:lnTo>
                  <a:lnTo>
                    <a:pt x="1408694" y="366121"/>
                  </a:lnTo>
                  <a:lnTo>
                    <a:pt x="1420532" y="365942"/>
                  </a:lnTo>
                  <a:lnTo>
                    <a:pt x="1432370" y="365732"/>
                  </a:lnTo>
                  <a:lnTo>
                    <a:pt x="1444208" y="365486"/>
                  </a:lnTo>
                  <a:lnTo>
                    <a:pt x="1456045" y="365198"/>
                  </a:lnTo>
                  <a:lnTo>
                    <a:pt x="1467883" y="364862"/>
                  </a:lnTo>
                  <a:lnTo>
                    <a:pt x="1479721" y="364469"/>
                  </a:lnTo>
                  <a:lnTo>
                    <a:pt x="1491559" y="364010"/>
                  </a:lnTo>
                  <a:lnTo>
                    <a:pt x="1503396" y="363475"/>
                  </a:lnTo>
                  <a:lnTo>
                    <a:pt x="1515234" y="362853"/>
                  </a:lnTo>
                  <a:lnTo>
                    <a:pt x="1527072" y="362129"/>
                  </a:lnTo>
                  <a:lnTo>
                    <a:pt x="1538910" y="361290"/>
                  </a:lnTo>
                  <a:lnTo>
                    <a:pt x="1550748" y="360319"/>
                  </a:lnTo>
                  <a:lnTo>
                    <a:pt x="1562585" y="359199"/>
                  </a:lnTo>
                  <a:lnTo>
                    <a:pt x="1574423" y="357909"/>
                  </a:lnTo>
                  <a:lnTo>
                    <a:pt x="1586261" y="356429"/>
                  </a:lnTo>
                  <a:lnTo>
                    <a:pt x="1598099" y="354739"/>
                  </a:lnTo>
                  <a:lnTo>
                    <a:pt x="1609936" y="352817"/>
                  </a:lnTo>
                  <a:lnTo>
                    <a:pt x="1621774" y="350641"/>
                  </a:lnTo>
                  <a:lnTo>
                    <a:pt x="1633612" y="348194"/>
                  </a:lnTo>
                  <a:lnTo>
                    <a:pt x="1645450" y="345457"/>
                  </a:lnTo>
                  <a:lnTo>
                    <a:pt x="1657287" y="342421"/>
                  </a:lnTo>
                  <a:lnTo>
                    <a:pt x="1669125" y="339077"/>
                  </a:lnTo>
                  <a:lnTo>
                    <a:pt x="1680963" y="335429"/>
                  </a:lnTo>
                  <a:lnTo>
                    <a:pt x="1692801" y="331485"/>
                  </a:lnTo>
                  <a:lnTo>
                    <a:pt x="1704639" y="327267"/>
                  </a:lnTo>
                  <a:lnTo>
                    <a:pt x="1716476" y="322805"/>
                  </a:lnTo>
                  <a:lnTo>
                    <a:pt x="1728314" y="318141"/>
                  </a:lnTo>
                  <a:lnTo>
                    <a:pt x="1740152" y="313324"/>
                  </a:lnTo>
                  <a:lnTo>
                    <a:pt x="1751990" y="308412"/>
                  </a:lnTo>
                  <a:lnTo>
                    <a:pt x="1763827" y="303468"/>
                  </a:lnTo>
                  <a:lnTo>
                    <a:pt x="1775665" y="298556"/>
                  </a:lnTo>
                  <a:lnTo>
                    <a:pt x="1787503" y="293739"/>
                  </a:lnTo>
                  <a:lnTo>
                    <a:pt x="1799341" y="289075"/>
                  </a:lnTo>
                  <a:lnTo>
                    <a:pt x="1811178" y="284613"/>
                  </a:lnTo>
                  <a:lnTo>
                    <a:pt x="1823016" y="280395"/>
                  </a:lnTo>
                  <a:lnTo>
                    <a:pt x="1834854" y="276451"/>
                  </a:lnTo>
                  <a:lnTo>
                    <a:pt x="1846692" y="272803"/>
                  </a:lnTo>
                  <a:lnTo>
                    <a:pt x="1858530" y="269459"/>
                  </a:lnTo>
                  <a:lnTo>
                    <a:pt x="1870367" y="266422"/>
                  </a:lnTo>
                  <a:lnTo>
                    <a:pt x="1882205" y="263686"/>
                  </a:lnTo>
                  <a:lnTo>
                    <a:pt x="1894043" y="261238"/>
                  </a:lnTo>
                  <a:lnTo>
                    <a:pt x="1905881" y="259063"/>
                  </a:lnTo>
                  <a:lnTo>
                    <a:pt x="1917718" y="257141"/>
                  </a:lnTo>
                  <a:lnTo>
                    <a:pt x="1929556" y="255450"/>
                  </a:lnTo>
                  <a:lnTo>
                    <a:pt x="1941394" y="253971"/>
                  </a:lnTo>
                  <a:lnTo>
                    <a:pt x="1953232" y="252681"/>
                  </a:lnTo>
                  <a:lnTo>
                    <a:pt x="1965069" y="251560"/>
                  </a:lnTo>
                  <a:lnTo>
                    <a:pt x="1976907" y="250589"/>
                  </a:lnTo>
                  <a:lnTo>
                    <a:pt x="1988745" y="249751"/>
                  </a:lnTo>
                  <a:lnTo>
                    <a:pt x="2000583" y="249027"/>
                  </a:lnTo>
                  <a:lnTo>
                    <a:pt x="2012421" y="248405"/>
                  </a:lnTo>
                  <a:lnTo>
                    <a:pt x="2024258" y="247870"/>
                  </a:lnTo>
                  <a:lnTo>
                    <a:pt x="2036096" y="247411"/>
                  </a:lnTo>
                  <a:lnTo>
                    <a:pt x="2047934" y="247018"/>
                  </a:lnTo>
                  <a:lnTo>
                    <a:pt x="2059772" y="246682"/>
                  </a:lnTo>
                  <a:lnTo>
                    <a:pt x="2071609" y="246394"/>
                  </a:lnTo>
                  <a:lnTo>
                    <a:pt x="2083447" y="246148"/>
                  </a:lnTo>
                  <a:lnTo>
                    <a:pt x="2095285" y="245938"/>
                  </a:lnTo>
                  <a:lnTo>
                    <a:pt x="2107123" y="245759"/>
                  </a:lnTo>
                  <a:lnTo>
                    <a:pt x="2118961" y="245606"/>
                  </a:lnTo>
                  <a:lnTo>
                    <a:pt x="2130798" y="245476"/>
                  </a:lnTo>
                  <a:lnTo>
                    <a:pt x="2142636" y="245365"/>
                  </a:lnTo>
                  <a:lnTo>
                    <a:pt x="2154474" y="245270"/>
                  </a:lnTo>
                  <a:lnTo>
                    <a:pt x="2166312" y="245189"/>
                  </a:lnTo>
                  <a:lnTo>
                    <a:pt x="2178149" y="245121"/>
                  </a:lnTo>
                  <a:lnTo>
                    <a:pt x="2189987" y="245062"/>
                  </a:lnTo>
                  <a:lnTo>
                    <a:pt x="2201825" y="245012"/>
                  </a:lnTo>
                  <a:lnTo>
                    <a:pt x="2213663" y="244970"/>
                  </a:lnTo>
                  <a:lnTo>
                    <a:pt x="2225500" y="244934"/>
                  </a:lnTo>
                  <a:lnTo>
                    <a:pt x="2237338" y="244903"/>
                  </a:lnTo>
                  <a:lnTo>
                    <a:pt x="2249176" y="244877"/>
                  </a:lnTo>
                  <a:lnTo>
                    <a:pt x="2261014" y="244854"/>
                  </a:lnTo>
                  <a:lnTo>
                    <a:pt x="2272852" y="244835"/>
                  </a:lnTo>
                  <a:lnTo>
                    <a:pt x="2284689" y="244819"/>
                  </a:lnTo>
                  <a:lnTo>
                    <a:pt x="2296527" y="244806"/>
                  </a:lnTo>
                  <a:lnTo>
                    <a:pt x="2308365" y="244794"/>
                  </a:lnTo>
                  <a:lnTo>
                    <a:pt x="2320203" y="244784"/>
                  </a:lnTo>
                  <a:lnTo>
                    <a:pt x="2332040" y="244775"/>
                  </a:lnTo>
                  <a:lnTo>
                    <a:pt x="2343878" y="244768"/>
                  </a:lnTo>
                  <a:lnTo>
                    <a:pt x="2343878" y="244727"/>
                  </a:lnTo>
                  <a:lnTo>
                    <a:pt x="2355716" y="244727"/>
                  </a:lnTo>
                  <a:lnTo>
                    <a:pt x="2367554" y="244727"/>
                  </a:lnTo>
                  <a:lnTo>
                    <a:pt x="2379391" y="244727"/>
                  </a:lnTo>
                  <a:lnTo>
                    <a:pt x="2391229" y="244727"/>
                  </a:lnTo>
                  <a:lnTo>
                    <a:pt x="2403067" y="244727"/>
                  </a:lnTo>
                  <a:lnTo>
                    <a:pt x="2414905" y="244727"/>
                  </a:lnTo>
                  <a:lnTo>
                    <a:pt x="2426743" y="244727"/>
                  </a:lnTo>
                  <a:lnTo>
                    <a:pt x="2438580" y="244727"/>
                  </a:lnTo>
                  <a:lnTo>
                    <a:pt x="2450418" y="244727"/>
                  </a:lnTo>
                  <a:lnTo>
                    <a:pt x="2462256" y="244727"/>
                  </a:lnTo>
                  <a:lnTo>
                    <a:pt x="2474094" y="244727"/>
                  </a:lnTo>
                  <a:lnTo>
                    <a:pt x="2485931" y="244727"/>
                  </a:lnTo>
                  <a:lnTo>
                    <a:pt x="2497769" y="244727"/>
                  </a:lnTo>
                  <a:lnTo>
                    <a:pt x="2509607" y="244727"/>
                  </a:lnTo>
                  <a:lnTo>
                    <a:pt x="2521445" y="244727"/>
                  </a:lnTo>
                  <a:lnTo>
                    <a:pt x="2533283" y="244727"/>
                  </a:lnTo>
                  <a:lnTo>
                    <a:pt x="2545120" y="244727"/>
                  </a:lnTo>
                  <a:lnTo>
                    <a:pt x="2556958" y="244727"/>
                  </a:lnTo>
                  <a:lnTo>
                    <a:pt x="2568796" y="244727"/>
                  </a:lnTo>
                  <a:lnTo>
                    <a:pt x="2580634" y="244727"/>
                  </a:lnTo>
                  <a:lnTo>
                    <a:pt x="2592471" y="244727"/>
                  </a:lnTo>
                  <a:lnTo>
                    <a:pt x="2604309" y="244727"/>
                  </a:lnTo>
                  <a:lnTo>
                    <a:pt x="2616147" y="244727"/>
                  </a:lnTo>
                  <a:lnTo>
                    <a:pt x="2627985" y="244727"/>
                  </a:lnTo>
                  <a:lnTo>
                    <a:pt x="2639822" y="244727"/>
                  </a:lnTo>
                  <a:lnTo>
                    <a:pt x="2651660" y="244727"/>
                  </a:lnTo>
                  <a:lnTo>
                    <a:pt x="2663498" y="244727"/>
                  </a:lnTo>
                  <a:lnTo>
                    <a:pt x="2675336" y="244727"/>
                  </a:lnTo>
                  <a:lnTo>
                    <a:pt x="2687174" y="244727"/>
                  </a:lnTo>
                  <a:lnTo>
                    <a:pt x="2699011" y="244727"/>
                  </a:lnTo>
                  <a:lnTo>
                    <a:pt x="2710849" y="244727"/>
                  </a:lnTo>
                  <a:lnTo>
                    <a:pt x="2722687" y="244727"/>
                  </a:lnTo>
                  <a:lnTo>
                    <a:pt x="2734525" y="244727"/>
                  </a:lnTo>
                  <a:lnTo>
                    <a:pt x="2746362" y="244727"/>
                  </a:lnTo>
                  <a:lnTo>
                    <a:pt x="2758200" y="244727"/>
                  </a:lnTo>
                  <a:lnTo>
                    <a:pt x="2770038" y="244727"/>
                  </a:lnTo>
                  <a:lnTo>
                    <a:pt x="2781876" y="244727"/>
                  </a:lnTo>
                  <a:lnTo>
                    <a:pt x="2793713" y="244727"/>
                  </a:lnTo>
                  <a:lnTo>
                    <a:pt x="2805551" y="244727"/>
                  </a:lnTo>
                  <a:lnTo>
                    <a:pt x="2817389" y="244727"/>
                  </a:lnTo>
                  <a:lnTo>
                    <a:pt x="2829227" y="244727"/>
                  </a:lnTo>
                  <a:lnTo>
                    <a:pt x="2841065" y="244727"/>
                  </a:lnTo>
                  <a:lnTo>
                    <a:pt x="2852902" y="244727"/>
                  </a:lnTo>
                  <a:lnTo>
                    <a:pt x="2864740" y="244727"/>
                  </a:lnTo>
                  <a:lnTo>
                    <a:pt x="2876578" y="244727"/>
                  </a:lnTo>
                  <a:lnTo>
                    <a:pt x="2888416" y="244727"/>
                  </a:lnTo>
                  <a:lnTo>
                    <a:pt x="2900253" y="244727"/>
                  </a:lnTo>
                  <a:lnTo>
                    <a:pt x="2912091" y="244727"/>
                  </a:lnTo>
                  <a:lnTo>
                    <a:pt x="2923929" y="244727"/>
                  </a:lnTo>
                  <a:lnTo>
                    <a:pt x="2935767" y="244727"/>
                  </a:lnTo>
                  <a:lnTo>
                    <a:pt x="2947604" y="244727"/>
                  </a:lnTo>
                  <a:lnTo>
                    <a:pt x="2959442" y="244727"/>
                  </a:lnTo>
                  <a:lnTo>
                    <a:pt x="2971280" y="244727"/>
                  </a:lnTo>
                  <a:lnTo>
                    <a:pt x="2983118" y="244727"/>
                  </a:lnTo>
                  <a:lnTo>
                    <a:pt x="2994956" y="244727"/>
                  </a:lnTo>
                  <a:lnTo>
                    <a:pt x="3006793" y="244727"/>
                  </a:lnTo>
                  <a:lnTo>
                    <a:pt x="3018631" y="244727"/>
                  </a:lnTo>
                  <a:lnTo>
                    <a:pt x="3030469" y="244727"/>
                  </a:lnTo>
                  <a:lnTo>
                    <a:pt x="3042307" y="244727"/>
                  </a:lnTo>
                  <a:lnTo>
                    <a:pt x="3054144" y="244727"/>
                  </a:lnTo>
                  <a:lnTo>
                    <a:pt x="3065982" y="244727"/>
                  </a:lnTo>
                  <a:lnTo>
                    <a:pt x="3077820" y="244727"/>
                  </a:lnTo>
                  <a:lnTo>
                    <a:pt x="3089658" y="244727"/>
                  </a:lnTo>
                  <a:lnTo>
                    <a:pt x="3101496" y="244727"/>
                  </a:lnTo>
                  <a:lnTo>
                    <a:pt x="3113333" y="244727"/>
                  </a:lnTo>
                  <a:lnTo>
                    <a:pt x="3125171" y="244727"/>
                  </a:lnTo>
                  <a:lnTo>
                    <a:pt x="3137009" y="244727"/>
                  </a:lnTo>
                  <a:lnTo>
                    <a:pt x="3148847" y="244727"/>
                  </a:lnTo>
                  <a:lnTo>
                    <a:pt x="3160684" y="244727"/>
                  </a:lnTo>
                  <a:lnTo>
                    <a:pt x="3172522" y="244727"/>
                  </a:lnTo>
                  <a:lnTo>
                    <a:pt x="3184360" y="244727"/>
                  </a:lnTo>
                  <a:lnTo>
                    <a:pt x="3196198" y="244727"/>
                  </a:lnTo>
                  <a:lnTo>
                    <a:pt x="3208035" y="244727"/>
                  </a:lnTo>
                  <a:lnTo>
                    <a:pt x="3219873" y="244727"/>
                  </a:lnTo>
                  <a:lnTo>
                    <a:pt x="3231711" y="244727"/>
                  </a:lnTo>
                  <a:lnTo>
                    <a:pt x="3243549" y="244727"/>
                  </a:lnTo>
                  <a:lnTo>
                    <a:pt x="3255387" y="244727"/>
                  </a:lnTo>
                  <a:lnTo>
                    <a:pt x="3267224" y="244727"/>
                  </a:lnTo>
                  <a:lnTo>
                    <a:pt x="3279062" y="244727"/>
                  </a:lnTo>
                  <a:lnTo>
                    <a:pt x="3290900" y="244727"/>
                  </a:lnTo>
                  <a:lnTo>
                    <a:pt x="3302738" y="244727"/>
                  </a:lnTo>
                  <a:lnTo>
                    <a:pt x="3314575" y="244727"/>
                  </a:lnTo>
                  <a:lnTo>
                    <a:pt x="3326413" y="244727"/>
                  </a:lnTo>
                  <a:lnTo>
                    <a:pt x="3338251" y="244727"/>
                  </a:lnTo>
                  <a:lnTo>
                    <a:pt x="3350089" y="244727"/>
                  </a:lnTo>
                  <a:lnTo>
                    <a:pt x="3361926" y="244727"/>
                  </a:lnTo>
                  <a:lnTo>
                    <a:pt x="3373764" y="244727"/>
                  </a:lnTo>
                  <a:lnTo>
                    <a:pt x="3385602" y="244727"/>
                  </a:lnTo>
                  <a:lnTo>
                    <a:pt x="3397440" y="244727"/>
                  </a:lnTo>
                  <a:lnTo>
                    <a:pt x="3409278" y="244727"/>
                  </a:lnTo>
                  <a:lnTo>
                    <a:pt x="3421115" y="244727"/>
                  </a:lnTo>
                  <a:lnTo>
                    <a:pt x="3432953" y="244727"/>
                  </a:lnTo>
                  <a:lnTo>
                    <a:pt x="3444791" y="244727"/>
                  </a:lnTo>
                  <a:lnTo>
                    <a:pt x="3456629" y="244727"/>
                  </a:lnTo>
                  <a:lnTo>
                    <a:pt x="3468466" y="244727"/>
                  </a:lnTo>
                  <a:lnTo>
                    <a:pt x="3480304" y="244727"/>
                  </a:lnTo>
                  <a:lnTo>
                    <a:pt x="3492142" y="244727"/>
                  </a:lnTo>
                  <a:lnTo>
                    <a:pt x="3503980" y="244727"/>
                  </a:lnTo>
                  <a:lnTo>
                    <a:pt x="3515818" y="244727"/>
                  </a:lnTo>
                  <a:lnTo>
                    <a:pt x="3515818" y="244727"/>
                  </a:lnTo>
                  <a:lnTo>
                    <a:pt x="3527655" y="244727"/>
                  </a:lnTo>
                  <a:lnTo>
                    <a:pt x="3539493" y="244727"/>
                  </a:lnTo>
                  <a:lnTo>
                    <a:pt x="3551331" y="244727"/>
                  </a:lnTo>
                  <a:lnTo>
                    <a:pt x="3563169" y="244727"/>
                  </a:lnTo>
                  <a:lnTo>
                    <a:pt x="3575006" y="244727"/>
                  </a:lnTo>
                  <a:lnTo>
                    <a:pt x="3586844" y="244727"/>
                  </a:lnTo>
                  <a:lnTo>
                    <a:pt x="3598682" y="244727"/>
                  </a:lnTo>
                  <a:lnTo>
                    <a:pt x="3610520" y="244727"/>
                  </a:lnTo>
                  <a:lnTo>
                    <a:pt x="3622357" y="244727"/>
                  </a:lnTo>
                  <a:lnTo>
                    <a:pt x="3634195" y="244727"/>
                  </a:lnTo>
                  <a:lnTo>
                    <a:pt x="3646033" y="244727"/>
                  </a:lnTo>
                  <a:lnTo>
                    <a:pt x="3657871" y="244727"/>
                  </a:lnTo>
                  <a:lnTo>
                    <a:pt x="3669709" y="244727"/>
                  </a:lnTo>
                  <a:lnTo>
                    <a:pt x="3681546" y="244727"/>
                  </a:lnTo>
                  <a:lnTo>
                    <a:pt x="3693384" y="244727"/>
                  </a:lnTo>
                  <a:lnTo>
                    <a:pt x="3705222" y="244727"/>
                  </a:lnTo>
                  <a:lnTo>
                    <a:pt x="3717060" y="244727"/>
                  </a:lnTo>
                  <a:lnTo>
                    <a:pt x="3728897" y="244727"/>
                  </a:lnTo>
                  <a:lnTo>
                    <a:pt x="3740735" y="244727"/>
                  </a:lnTo>
                  <a:lnTo>
                    <a:pt x="3752573" y="244727"/>
                  </a:lnTo>
                  <a:lnTo>
                    <a:pt x="3764411" y="244727"/>
                  </a:lnTo>
                  <a:lnTo>
                    <a:pt x="3776248" y="244727"/>
                  </a:lnTo>
                  <a:lnTo>
                    <a:pt x="3788086" y="244727"/>
                  </a:lnTo>
                  <a:lnTo>
                    <a:pt x="3799924" y="244727"/>
                  </a:lnTo>
                  <a:lnTo>
                    <a:pt x="3811762" y="244727"/>
                  </a:lnTo>
                  <a:lnTo>
                    <a:pt x="3823600" y="244727"/>
                  </a:lnTo>
                  <a:lnTo>
                    <a:pt x="3835437" y="244727"/>
                  </a:lnTo>
                  <a:lnTo>
                    <a:pt x="3847275" y="244727"/>
                  </a:lnTo>
                  <a:lnTo>
                    <a:pt x="3859113" y="244727"/>
                  </a:lnTo>
                  <a:lnTo>
                    <a:pt x="3870951" y="244727"/>
                  </a:lnTo>
                  <a:lnTo>
                    <a:pt x="3882788" y="244727"/>
                  </a:lnTo>
                  <a:lnTo>
                    <a:pt x="3894626" y="244727"/>
                  </a:lnTo>
                  <a:lnTo>
                    <a:pt x="3906464" y="244727"/>
                  </a:lnTo>
                  <a:lnTo>
                    <a:pt x="3918302" y="244727"/>
                  </a:lnTo>
                  <a:lnTo>
                    <a:pt x="3930139" y="244727"/>
                  </a:lnTo>
                  <a:lnTo>
                    <a:pt x="3941977" y="244727"/>
                  </a:lnTo>
                  <a:lnTo>
                    <a:pt x="3953815" y="244727"/>
                  </a:lnTo>
                  <a:lnTo>
                    <a:pt x="3965653" y="244727"/>
                  </a:lnTo>
                  <a:lnTo>
                    <a:pt x="3977491" y="244727"/>
                  </a:lnTo>
                  <a:lnTo>
                    <a:pt x="3989328" y="244727"/>
                  </a:lnTo>
                  <a:lnTo>
                    <a:pt x="4001166" y="244727"/>
                  </a:lnTo>
                  <a:lnTo>
                    <a:pt x="4013004" y="244727"/>
                  </a:lnTo>
                  <a:lnTo>
                    <a:pt x="4024842" y="244727"/>
                  </a:lnTo>
                  <a:lnTo>
                    <a:pt x="4036679" y="244727"/>
                  </a:lnTo>
                  <a:lnTo>
                    <a:pt x="4048517" y="244727"/>
                  </a:lnTo>
                  <a:lnTo>
                    <a:pt x="4060355" y="244727"/>
                  </a:lnTo>
                  <a:lnTo>
                    <a:pt x="4072193" y="244727"/>
                  </a:lnTo>
                  <a:lnTo>
                    <a:pt x="4084031" y="244727"/>
                  </a:lnTo>
                  <a:lnTo>
                    <a:pt x="4095868" y="244727"/>
                  </a:lnTo>
                  <a:lnTo>
                    <a:pt x="4107706" y="244727"/>
                  </a:lnTo>
                  <a:lnTo>
                    <a:pt x="4119544" y="244727"/>
                  </a:lnTo>
                  <a:lnTo>
                    <a:pt x="4131382" y="244727"/>
                  </a:lnTo>
                  <a:lnTo>
                    <a:pt x="4143219" y="244727"/>
                  </a:lnTo>
                  <a:lnTo>
                    <a:pt x="4155057" y="244727"/>
                  </a:lnTo>
                  <a:lnTo>
                    <a:pt x="4166895" y="244727"/>
                  </a:lnTo>
                  <a:lnTo>
                    <a:pt x="4178733" y="244727"/>
                  </a:lnTo>
                  <a:lnTo>
                    <a:pt x="4190570" y="244727"/>
                  </a:lnTo>
                  <a:lnTo>
                    <a:pt x="4202408" y="244727"/>
                  </a:lnTo>
                  <a:lnTo>
                    <a:pt x="4214246" y="244727"/>
                  </a:lnTo>
                  <a:lnTo>
                    <a:pt x="4226084" y="244727"/>
                  </a:lnTo>
                  <a:lnTo>
                    <a:pt x="4237922" y="244727"/>
                  </a:lnTo>
                  <a:lnTo>
                    <a:pt x="4249759" y="244727"/>
                  </a:lnTo>
                  <a:lnTo>
                    <a:pt x="4261597" y="244727"/>
                  </a:lnTo>
                  <a:lnTo>
                    <a:pt x="4273435" y="244727"/>
                  </a:lnTo>
                  <a:lnTo>
                    <a:pt x="4285273" y="244727"/>
                  </a:lnTo>
                  <a:lnTo>
                    <a:pt x="4297110" y="244727"/>
                  </a:lnTo>
                  <a:lnTo>
                    <a:pt x="4308948" y="244727"/>
                  </a:lnTo>
                  <a:lnTo>
                    <a:pt x="4320786" y="244727"/>
                  </a:lnTo>
                  <a:lnTo>
                    <a:pt x="4332624" y="244727"/>
                  </a:lnTo>
                  <a:lnTo>
                    <a:pt x="4344461" y="244727"/>
                  </a:lnTo>
                  <a:lnTo>
                    <a:pt x="4356299" y="244727"/>
                  </a:lnTo>
                  <a:lnTo>
                    <a:pt x="4368137" y="244727"/>
                  </a:lnTo>
                  <a:lnTo>
                    <a:pt x="4379975" y="244727"/>
                  </a:lnTo>
                  <a:lnTo>
                    <a:pt x="4391813" y="244727"/>
                  </a:lnTo>
                  <a:lnTo>
                    <a:pt x="4403650" y="244727"/>
                  </a:lnTo>
                  <a:lnTo>
                    <a:pt x="4415488" y="244727"/>
                  </a:lnTo>
                  <a:lnTo>
                    <a:pt x="4427326" y="244727"/>
                  </a:lnTo>
                  <a:lnTo>
                    <a:pt x="4439164" y="244727"/>
                  </a:lnTo>
                  <a:lnTo>
                    <a:pt x="4451001" y="244727"/>
                  </a:lnTo>
                  <a:lnTo>
                    <a:pt x="4462839" y="244727"/>
                  </a:lnTo>
                  <a:lnTo>
                    <a:pt x="4474677" y="244727"/>
                  </a:lnTo>
                  <a:lnTo>
                    <a:pt x="4486515" y="244727"/>
                  </a:lnTo>
                  <a:lnTo>
                    <a:pt x="4498352" y="244727"/>
                  </a:lnTo>
                  <a:lnTo>
                    <a:pt x="4510190" y="244727"/>
                  </a:lnTo>
                  <a:lnTo>
                    <a:pt x="4522028" y="244727"/>
                  </a:lnTo>
                  <a:lnTo>
                    <a:pt x="4533866" y="244727"/>
                  </a:lnTo>
                  <a:lnTo>
                    <a:pt x="4545704" y="244727"/>
                  </a:lnTo>
                  <a:lnTo>
                    <a:pt x="4557541" y="244727"/>
                  </a:lnTo>
                  <a:lnTo>
                    <a:pt x="4569379" y="244727"/>
                  </a:lnTo>
                  <a:lnTo>
                    <a:pt x="4581217" y="244727"/>
                  </a:lnTo>
                  <a:lnTo>
                    <a:pt x="4593055" y="244727"/>
                  </a:lnTo>
                  <a:lnTo>
                    <a:pt x="4604892" y="244727"/>
                  </a:lnTo>
                  <a:lnTo>
                    <a:pt x="4616730" y="244727"/>
                  </a:lnTo>
                  <a:lnTo>
                    <a:pt x="4628568" y="244727"/>
                  </a:lnTo>
                  <a:lnTo>
                    <a:pt x="4640406" y="244727"/>
                  </a:lnTo>
                  <a:lnTo>
                    <a:pt x="4652244" y="244727"/>
                  </a:lnTo>
                  <a:lnTo>
                    <a:pt x="4664081" y="244727"/>
                  </a:lnTo>
                  <a:lnTo>
                    <a:pt x="4675919" y="244727"/>
                  </a:lnTo>
                  <a:lnTo>
                    <a:pt x="4687757" y="244727"/>
                  </a:lnTo>
                </a:path>
              </a:pathLst>
            </a:custGeom>
            <a:ln w="40651" cap="flat">
              <a:solidFill>
                <a:srgbClr val="E8E8E8">
                  <a:alpha val="100000"/>
                </a:srgbClr>
              </a:solidFill>
              <a:prstDash val="solid"/>
              <a:round/>
            </a:ln>
          </p:spPr>
          <p:txBody>
            <a:bodyPr/>
            <a:lstStyle/>
            <a:p/>
          </p:txBody>
        </p:sp>
        <p:sp>
          <p:nvSpPr>
            <p:cNvPr id="82" name="pl82"/>
            <p:cNvSpPr/>
            <p:nvPr/>
          </p:nvSpPr>
          <p:spPr>
            <a:xfrm>
              <a:off x="2482252" y="2496681"/>
              <a:ext cx="4687757" cy="611921"/>
            </a:xfrm>
            <a:custGeom>
              <a:avLst/>
              <a:pathLst>
                <a:path w="4687757" h="611921">
                  <a:moveTo>
                    <a:pt x="0" y="611921"/>
                  </a:moveTo>
                  <a:lnTo>
                    <a:pt x="11837" y="611900"/>
                  </a:lnTo>
                  <a:lnTo>
                    <a:pt x="23675" y="611874"/>
                  </a:lnTo>
                  <a:lnTo>
                    <a:pt x="35513" y="611845"/>
                  </a:lnTo>
                  <a:lnTo>
                    <a:pt x="47351" y="611810"/>
                  </a:lnTo>
                  <a:lnTo>
                    <a:pt x="59188" y="611768"/>
                  </a:lnTo>
                  <a:lnTo>
                    <a:pt x="71026" y="611720"/>
                  </a:lnTo>
                  <a:lnTo>
                    <a:pt x="82864" y="611663"/>
                  </a:lnTo>
                  <a:lnTo>
                    <a:pt x="94702" y="611596"/>
                  </a:lnTo>
                  <a:lnTo>
                    <a:pt x="106539" y="611518"/>
                  </a:lnTo>
                  <a:lnTo>
                    <a:pt x="118377" y="611425"/>
                  </a:lnTo>
                  <a:lnTo>
                    <a:pt x="130215" y="611317"/>
                  </a:lnTo>
                  <a:lnTo>
                    <a:pt x="142053" y="611190"/>
                  </a:lnTo>
                  <a:lnTo>
                    <a:pt x="153891" y="611040"/>
                  </a:lnTo>
                  <a:lnTo>
                    <a:pt x="165728" y="610865"/>
                  </a:lnTo>
                  <a:lnTo>
                    <a:pt x="177566" y="610658"/>
                  </a:lnTo>
                  <a:lnTo>
                    <a:pt x="189404" y="610416"/>
                  </a:lnTo>
                  <a:lnTo>
                    <a:pt x="201242" y="610132"/>
                  </a:lnTo>
                  <a:lnTo>
                    <a:pt x="213079" y="609799"/>
                  </a:lnTo>
                  <a:lnTo>
                    <a:pt x="224917" y="609408"/>
                  </a:lnTo>
                  <a:lnTo>
                    <a:pt x="236755" y="608949"/>
                  </a:lnTo>
                  <a:lnTo>
                    <a:pt x="248593" y="608411"/>
                  </a:lnTo>
                  <a:lnTo>
                    <a:pt x="260430" y="607781"/>
                  </a:lnTo>
                  <a:lnTo>
                    <a:pt x="272268" y="607044"/>
                  </a:lnTo>
                  <a:lnTo>
                    <a:pt x="284106" y="606181"/>
                  </a:lnTo>
                  <a:lnTo>
                    <a:pt x="295944" y="605171"/>
                  </a:lnTo>
                  <a:lnTo>
                    <a:pt x="307782" y="603992"/>
                  </a:lnTo>
                  <a:lnTo>
                    <a:pt x="319619" y="602616"/>
                  </a:lnTo>
                  <a:lnTo>
                    <a:pt x="331457" y="601012"/>
                  </a:lnTo>
                  <a:lnTo>
                    <a:pt x="343295" y="599145"/>
                  </a:lnTo>
                  <a:lnTo>
                    <a:pt x="355133" y="596975"/>
                  </a:lnTo>
                  <a:lnTo>
                    <a:pt x="366970" y="594458"/>
                  </a:lnTo>
                  <a:lnTo>
                    <a:pt x="378808" y="591545"/>
                  </a:lnTo>
                  <a:lnTo>
                    <a:pt x="390646" y="588183"/>
                  </a:lnTo>
                  <a:lnTo>
                    <a:pt x="402484" y="584313"/>
                  </a:lnTo>
                  <a:lnTo>
                    <a:pt x="414321" y="579875"/>
                  </a:lnTo>
                  <a:lnTo>
                    <a:pt x="426159" y="574805"/>
                  </a:lnTo>
                  <a:lnTo>
                    <a:pt x="437997" y="569037"/>
                  </a:lnTo>
                  <a:lnTo>
                    <a:pt x="449835" y="562511"/>
                  </a:lnTo>
                  <a:lnTo>
                    <a:pt x="461673" y="555168"/>
                  </a:lnTo>
                  <a:lnTo>
                    <a:pt x="473510" y="546959"/>
                  </a:lnTo>
                  <a:lnTo>
                    <a:pt x="485348" y="537849"/>
                  </a:lnTo>
                  <a:lnTo>
                    <a:pt x="497186" y="527819"/>
                  </a:lnTo>
                  <a:lnTo>
                    <a:pt x="509024" y="516873"/>
                  </a:lnTo>
                  <a:lnTo>
                    <a:pt x="520861" y="505043"/>
                  </a:lnTo>
                  <a:lnTo>
                    <a:pt x="532699" y="492388"/>
                  </a:lnTo>
                  <a:lnTo>
                    <a:pt x="544537" y="479003"/>
                  </a:lnTo>
                  <a:lnTo>
                    <a:pt x="556375" y="465008"/>
                  </a:lnTo>
                  <a:lnTo>
                    <a:pt x="568213" y="450557"/>
                  </a:lnTo>
                  <a:lnTo>
                    <a:pt x="580050" y="435822"/>
                  </a:lnTo>
                  <a:lnTo>
                    <a:pt x="591888" y="420991"/>
                  </a:lnTo>
                  <a:lnTo>
                    <a:pt x="603726" y="406256"/>
                  </a:lnTo>
                  <a:lnTo>
                    <a:pt x="615564" y="391804"/>
                  </a:lnTo>
                  <a:lnTo>
                    <a:pt x="627401" y="377810"/>
                  </a:lnTo>
                  <a:lnTo>
                    <a:pt x="639239" y="364424"/>
                  </a:lnTo>
                  <a:lnTo>
                    <a:pt x="651077" y="351770"/>
                  </a:lnTo>
                  <a:lnTo>
                    <a:pt x="662915" y="339940"/>
                  </a:lnTo>
                  <a:lnTo>
                    <a:pt x="674752" y="328994"/>
                  </a:lnTo>
                  <a:lnTo>
                    <a:pt x="686590" y="318964"/>
                  </a:lnTo>
                  <a:lnTo>
                    <a:pt x="698428" y="309854"/>
                  </a:lnTo>
                  <a:lnTo>
                    <a:pt x="710266" y="301645"/>
                  </a:lnTo>
                  <a:lnTo>
                    <a:pt x="722104" y="294302"/>
                  </a:lnTo>
                  <a:lnTo>
                    <a:pt x="733941" y="287776"/>
                  </a:lnTo>
                  <a:lnTo>
                    <a:pt x="745779" y="282008"/>
                  </a:lnTo>
                  <a:lnTo>
                    <a:pt x="757617" y="276938"/>
                  </a:lnTo>
                  <a:lnTo>
                    <a:pt x="769455" y="272499"/>
                  </a:lnTo>
                  <a:lnTo>
                    <a:pt x="781292" y="268630"/>
                  </a:lnTo>
                  <a:lnTo>
                    <a:pt x="793130" y="265268"/>
                  </a:lnTo>
                  <a:lnTo>
                    <a:pt x="804968" y="262355"/>
                  </a:lnTo>
                  <a:lnTo>
                    <a:pt x="816806" y="259838"/>
                  </a:lnTo>
                  <a:lnTo>
                    <a:pt x="828643" y="257668"/>
                  </a:lnTo>
                  <a:lnTo>
                    <a:pt x="840481" y="255801"/>
                  </a:lnTo>
                  <a:lnTo>
                    <a:pt x="852319" y="254197"/>
                  </a:lnTo>
                  <a:lnTo>
                    <a:pt x="864157" y="252821"/>
                  </a:lnTo>
                  <a:lnTo>
                    <a:pt x="875995" y="251641"/>
                  </a:lnTo>
                  <a:lnTo>
                    <a:pt x="887832" y="250632"/>
                  </a:lnTo>
                  <a:lnTo>
                    <a:pt x="899670" y="249769"/>
                  </a:lnTo>
                  <a:lnTo>
                    <a:pt x="911508" y="249031"/>
                  </a:lnTo>
                  <a:lnTo>
                    <a:pt x="923346" y="248401"/>
                  </a:lnTo>
                  <a:lnTo>
                    <a:pt x="935183" y="247864"/>
                  </a:lnTo>
                  <a:lnTo>
                    <a:pt x="947021" y="247405"/>
                  </a:lnTo>
                  <a:lnTo>
                    <a:pt x="958859" y="247014"/>
                  </a:lnTo>
                  <a:lnTo>
                    <a:pt x="970697" y="246681"/>
                  </a:lnTo>
                  <a:lnTo>
                    <a:pt x="982534" y="246397"/>
                  </a:lnTo>
                  <a:lnTo>
                    <a:pt x="994372" y="246154"/>
                  </a:lnTo>
                  <a:lnTo>
                    <a:pt x="1006210" y="245948"/>
                  </a:lnTo>
                  <a:lnTo>
                    <a:pt x="1018048" y="245773"/>
                  </a:lnTo>
                  <a:lnTo>
                    <a:pt x="1029886" y="245623"/>
                  </a:lnTo>
                  <a:lnTo>
                    <a:pt x="1041723" y="245496"/>
                  </a:lnTo>
                  <a:lnTo>
                    <a:pt x="1053561" y="245387"/>
                  </a:lnTo>
                  <a:lnTo>
                    <a:pt x="1065399" y="245295"/>
                  </a:lnTo>
                  <a:lnTo>
                    <a:pt x="1077237" y="245217"/>
                  </a:lnTo>
                  <a:lnTo>
                    <a:pt x="1089074" y="245150"/>
                  </a:lnTo>
                  <a:lnTo>
                    <a:pt x="1100912" y="245093"/>
                  </a:lnTo>
                  <a:lnTo>
                    <a:pt x="1112750" y="245044"/>
                  </a:lnTo>
                  <a:lnTo>
                    <a:pt x="1124588" y="245003"/>
                  </a:lnTo>
                  <a:lnTo>
                    <a:pt x="1136426" y="244968"/>
                  </a:lnTo>
                  <a:lnTo>
                    <a:pt x="1148263" y="244938"/>
                  </a:lnTo>
                  <a:lnTo>
                    <a:pt x="1160101" y="244913"/>
                  </a:lnTo>
                  <a:lnTo>
                    <a:pt x="1171939" y="244891"/>
                  </a:lnTo>
                  <a:lnTo>
                    <a:pt x="1171939" y="244686"/>
                  </a:lnTo>
                  <a:lnTo>
                    <a:pt x="1183777" y="244672"/>
                  </a:lnTo>
                  <a:lnTo>
                    <a:pt x="1195614" y="244655"/>
                  </a:lnTo>
                  <a:lnTo>
                    <a:pt x="1207452" y="244635"/>
                  </a:lnTo>
                  <a:lnTo>
                    <a:pt x="1219290" y="244612"/>
                  </a:lnTo>
                  <a:lnTo>
                    <a:pt x="1231128" y="244584"/>
                  </a:lnTo>
                  <a:lnTo>
                    <a:pt x="1242965" y="244552"/>
                  </a:lnTo>
                  <a:lnTo>
                    <a:pt x="1254803" y="244514"/>
                  </a:lnTo>
                  <a:lnTo>
                    <a:pt x="1266641" y="244469"/>
                  </a:lnTo>
                  <a:lnTo>
                    <a:pt x="1278479" y="244417"/>
                  </a:lnTo>
                  <a:lnTo>
                    <a:pt x="1290317" y="244355"/>
                  </a:lnTo>
                  <a:lnTo>
                    <a:pt x="1302154" y="244283"/>
                  </a:lnTo>
                  <a:lnTo>
                    <a:pt x="1313992" y="244198"/>
                  </a:lnTo>
                  <a:lnTo>
                    <a:pt x="1325830" y="244099"/>
                  </a:lnTo>
                  <a:lnTo>
                    <a:pt x="1337668" y="243982"/>
                  </a:lnTo>
                  <a:lnTo>
                    <a:pt x="1349505" y="243844"/>
                  </a:lnTo>
                  <a:lnTo>
                    <a:pt x="1361343" y="243683"/>
                  </a:lnTo>
                  <a:lnTo>
                    <a:pt x="1373181" y="243493"/>
                  </a:lnTo>
                  <a:lnTo>
                    <a:pt x="1385019" y="243271"/>
                  </a:lnTo>
                  <a:lnTo>
                    <a:pt x="1396856" y="243010"/>
                  </a:lnTo>
                  <a:lnTo>
                    <a:pt x="1408694" y="242705"/>
                  </a:lnTo>
                  <a:lnTo>
                    <a:pt x="1420532" y="242346"/>
                  </a:lnTo>
                  <a:lnTo>
                    <a:pt x="1432370" y="241926"/>
                  </a:lnTo>
                  <a:lnTo>
                    <a:pt x="1444208" y="241434"/>
                  </a:lnTo>
                  <a:lnTo>
                    <a:pt x="1456045" y="240859"/>
                  </a:lnTo>
                  <a:lnTo>
                    <a:pt x="1467883" y="240186"/>
                  </a:lnTo>
                  <a:lnTo>
                    <a:pt x="1479721" y="239400"/>
                  </a:lnTo>
                  <a:lnTo>
                    <a:pt x="1491559" y="238483"/>
                  </a:lnTo>
                  <a:lnTo>
                    <a:pt x="1503396" y="237413"/>
                  </a:lnTo>
                  <a:lnTo>
                    <a:pt x="1515234" y="236168"/>
                  </a:lnTo>
                  <a:lnTo>
                    <a:pt x="1527072" y="234722"/>
                  </a:lnTo>
                  <a:lnTo>
                    <a:pt x="1538910" y="233044"/>
                  </a:lnTo>
                  <a:lnTo>
                    <a:pt x="1550748" y="231102"/>
                  </a:lnTo>
                  <a:lnTo>
                    <a:pt x="1562585" y="228860"/>
                  </a:lnTo>
                  <a:lnTo>
                    <a:pt x="1574423" y="226281"/>
                  </a:lnTo>
                  <a:lnTo>
                    <a:pt x="1586261" y="223322"/>
                  </a:lnTo>
                  <a:lnTo>
                    <a:pt x="1598099" y="219942"/>
                  </a:lnTo>
                  <a:lnTo>
                    <a:pt x="1609936" y="216097"/>
                  </a:lnTo>
                  <a:lnTo>
                    <a:pt x="1621774" y="211746"/>
                  </a:lnTo>
                  <a:lnTo>
                    <a:pt x="1633612" y="206850"/>
                  </a:lnTo>
                  <a:lnTo>
                    <a:pt x="1645450" y="201378"/>
                  </a:lnTo>
                  <a:lnTo>
                    <a:pt x="1657287" y="195304"/>
                  </a:lnTo>
                  <a:lnTo>
                    <a:pt x="1669125" y="188618"/>
                  </a:lnTo>
                  <a:lnTo>
                    <a:pt x="1680963" y="181321"/>
                  </a:lnTo>
                  <a:lnTo>
                    <a:pt x="1692801" y="173434"/>
                  </a:lnTo>
                  <a:lnTo>
                    <a:pt x="1704639" y="164997"/>
                  </a:lnTo>
                  <a:lnTo>
                    <a:pt x="1716476" y="156074"/>
                  </a:lnTo>
                  <a:lnTo>
                    <a:pt x="1728314" y="146744"/>
                  </a:lnTo>
                  <a:lnTo>
                    <a:pt x="1740152" y="137110"/>
                  </a:lnTo>
                  <a:lnTo>
                    <a:pt x="1751990" y="127287"/>
                  </a:lnTo>
                  <a:lnTo>
                    <a:pt x="1763827" y="117399"/>
                  </a:lnTo>
                  <a:lnTo>
                    <a:pt x="1775665" y="107576"/>
                  </a:lnTo>
                  <a:lnTo>
                    <a:pt x="1787503" y="97941"/>
                  </a:lnTo>
                  <a:lnTo>
                    <a:pt x="1799341" y="88612"/>
                  </a:lnTo>
                  <a:lnTo>
                    <a:pt x="1811178" y="79688"/>
                  </a:lnTo>
                  <a:lnTo>
                    <a:pt x="1823016" y="71252"/>
                  </a:lnTo>
                  <a:lnTo>
                    <a:pt x="1834854" y="63365"/>
                  </a:lnTo>
                  <a:lnTo>
                    <a:pt x="1846692" y="56068"/>
                  </a:lnTo>
                  <a:lnTo>
                    <a:pt x="1858530" y="49381"/>
                  </a:lnTo>
                  <a:lnTo>
                    <a:pt x="1870367" y="43308"/>
                  </a:lnTo>
                  <a:lnTo>
                    <a:pt x="1882205" y="37835"/>
                  </a:lnTo>
                  <a:lnTo>
                    <a:pt x="1894043" y="32940"/>
                  </a:lnTo>
                  <a:lnTo>
                    <a:pt x="1905881" y="28589"/>
                  </a:lnTo>
                  <a:lnTo>
                    <a:pt x="1917718" y="24744"/>
                  </a:lnTo>
                  <a:lnTo>
                    <a:pt x="1929556" y="21364"/>
                  </a:lnTo>
                  <a:lnTo>
                    <a:pt x="1941394" y="18405"/>
                  </a:lnTo>
                  <a:lnTo>
                    <a:pt x="1953232" y="15825"/>
                  </a:lnTo>
                  <a:lnTo>
                    <a:pt x="1965069" y="13584"/>
                  </a:lnTo>
                  <a:lnTo>
                    <a:pt x="1976907" y="11642"/>
                  </a:lnTo>
                  <a:lnTo>
                    <a:pt x="1988745" y="9964"/>
                  </a:lnTo>
                  <a:lnTo>
                    <a:pt x="2000583" y="8517"/>
                  </a:lnTo>
                  <a:lnTo>
                    <a:pt x="2012421" y="7273"/>
                  </a:lnTo>
                  <a:lnTo>
                    <a:pt x="2024258" y="6203"/>
                  </a:lnTo>
                  <a:lnTo>
                    <a:pt x="2036096" y="5286"/>
                  </a:lnTo>
                  <a:lnTo>
                    <a:pt x="2047934" y="4500"/>
                  </a:lnTo>
                  <a:lnTo>
                    <a:pt x="2059772" y="3827"/>
                  </a:lnTo>
                  <a:lnTo>
                    <a:pt x="2071609" y="3251"/>
                  </a:lnTo>
                  <a:lnTo>
                    <a:pt x="2083447" y="2759"/>
                  </a:lnTo>
                  <a:lnTo>
                    <a:pt x="2095285" y="2340"/>
                  </a:lnTo>
                  <a:lnTo>
                    <a:pt x="2107123" y="1981"/>
                  </a:lnTo>
                  <a:lnTo>
                    <a:pt x="2118961" y="1675"/>
                  </a:lnTo>
                  <a:lnTo>
                    <a:pt x="2130798" y="1415"/>
                  </a:lnTo>
                  <a:lnTo>
                    <a:pt x="2142636" y="1192"/>
                  </a:lnTo>
                  <a:lnTo>
                    <a:pt x="2154474" y="1003"/>
                  </a:lnTo>
                  <a:lnTo>
                    <a:pt x="2166312" y="842"/>
                  </a:lnTo>
                  <a:lnTo>
                    <a:pt x="2178149" y="704"/>
                  </a:lnTo>
                  <a:lnTo>
                    <a:pt x="2189987" y="587"/>
                  </a:lnTo>
                  <a:lnTo>
                    <a:pt x="2201825" y="487"/>
                  </a:lnTo>
                  <a:lnTo>
                    <a:pt x="2213663" y="402"/>
                  </a:lnTo>
                  <a:lnTo>
                    <a:pt x="2225500" y="330"/>
                  </a:lnTo>
                  <a:lnTo>
                    <a:pt x="2237338" y="269"/>
                  </a:lnTo>
                  <a:lnTo>
                    <a:pt x="2249176" y="216"/>
                  </a:lnTo>
                  <a:lnTo>
                    <a:pt x="2261014" y="172"/>
                  </a:lnTo>
                  <a:lnTo>
                    <a:pt x="2272852" y="134"/>
                  </a:lnTo>
                  <a:lnTo>
                    <a:pt x="2284689" y="102"/>
                  </a:lnTo>
                  <a:lnTo>
                    <a:pt x="2296527" y="74"/>
                  </a:lnTo>
                  <a:lnTo>
                    <a:pt x="2308365" y="51"/>
                  </a:lnTo>
                  <a:lnTo>
                    <a:pt x="2320203" y="31"/>
                  </a:lnTo>
                  <a:lnTo>
                    <a:pt x="2332040" y="14"/>
                  </a:lnTo>
                  <a:lnTo>
                    <a:pt x="2343878" y="0"/>
                  </a:lnTo>
                  <a:lnTo>
                    <a:pt x="2343878" y="41"/>
                  </a:lnTo>
                  <a:lnTo>
                    <a:pt x="2355716" y="62"/>
                  </a:lnTo>
                  <a:lnTo>
                    <a:pt x="2367554" y="88"/>
                  </a:lnTo>
                  <a:lnTo>
                    <a:pt x="2379391" y="117"/>
                  </a:lnTo>
                  <a:lnTo>
                    <a:pt x="2391229" y="152"/>
                  </a:lnTo>
                  <a:lnTo>
                    <a:pt x="2403067" y="194"/>
                  </a:lnTo>
                  <a:lnTo>
                    <a:pt x="2414905" y="242"/>
                  </a:lnTo>
                  <a:lnTo>
                    <a:pt x="2426743" y="299"/>
                  </a:lnTo>
                  <a:lnTo>
                    <a:pt x="2438580" y="366"/>
                  </a:lnTo>
                  <a:lnTo>
                    <a:pt x="2450418" y="444"/>
                  </a:lnTo>
                  <a:lnTo>
                    <a:pt x="2462256" y="537"/>
                  </a:lnTo>
                  <a:lnTo>
                    <a:pt x="2474094" y="645"/>
                  </a:lnTo>
                  <a:lnTo>
                    <a:pt x="2485931" y="772"/>
                  </a:lnTo>
                  <a:lnTo>
                    <a:pt x="2497769" y="922"/>
                  </a:lnTo>
                  <a:lnTo>
                    <a:pt x="2509607" y="1097"/>
                  </a:lnTo>
                  <a:lnTo>
                    <a:pt x="2521445" y="1304"/>
                  </a:lnTo>
                  <a:lnTo>
                    <a:pt x="2533283" y="1546"/>
                  </a:lnTo>
                  <a:lnTo>
                    <a:pt x="2545120" y="1830"/>
                  </a:lnTo>
                  <a:lnTo>
                    <a:pt x="2556958" y="2163"/>
                  </a:lnTo>
                  <a:lnTo>
                    <a:pt x="2568796" y="2554"/>
                  </a:lnTo>
                  <a:lnTo>
                    <a:pt x="2580634" y="3013"/>
                  </a:lnTo>
                  <a:lnTo>
                    <a:pt x="2592471" y="3551"/>
                  </a:lnTo>
                  <a:lnTo>
                    <a:pt x="2604309" y="4180"/>
                  </a:lnTo>
                  <a:lnTo>
                    <a:pt x="2616147" y="4918"/>
                  </a:lnTo>
                  <a:lnTo>
                    <a:pt x="2627985" y="5781"/>
                  </a:lnTo>
                  <a:lnTo>
                    <a:pt x="2639822" y="6791"/>
                  </a:lnTo>
                  <a:lnTo>
                    <a:pt x="2651660" y="7970"/>
                  </a:lnTo>
                  <a:lnTo>
                    <a:pt x="2663498" y="9346"/>
                  </a:lnTo>
                  <a:lnTo>
                    <a:pt x="2675336" y="10950"/>
                  </a:lnTo>
                  <a:lnTo>
                    <a:pt x="2687174" y="12817"/>
                  </a:lnTo>
                  <a:lnTo>
                    <a:pt x="2699011" y="14987"/>
                  </a:lnTo>
                  <a:lnTo>
                    <a:pt x="2710849" y="17504"/>
                  </a:lnTo>
                  <a:lnTo>
                    <a:pt x="2722687" y="20417"/>
                  </a:lnTo>
                  <a:lnTo>
                    <a:pt x="2734525" y="23779"/>
                  </a:lnTo>
                  <a:lnTo>
                    <a:pt x="2746362" y="27649"/>
                  </a:lnTo>
                  <a:lnTo>
                    <a:pt x="2758200" y="32087"/>
                  </a:lnTo>
                  <a:lnTo>
                    <a:pt x="2770038" y="37157"/>
                  </a:lnTo>
                  <a:lnTo>
                    <a:pt x="2781876" y="42925"/>
                  </a:lnTo>
                  <a:lnTo>
                    <a:pt x="2793713" y="49451"/>
                  </a:lnTo>
                  <a:lnTo>
                    <a:pt x="2805551" y="56794"/>
                  </a:lnTo>
                  <a:lnTo>
                    <a:pt x="2817389" y="65003"/>
                  </a:lnTo>
                  <a:lnTo>
                    <a:pt x="2829227" y="74113"/>
                  </a:lnTo>
                  <a:lnTo>
                    <a:pt x="2841065" y="84143"/>
                  </a:lnTo>
                  <a:lnTo>
                    <a:pt x="2852902" y="95089"/>
                  </a:lnTo>
                  <a:lnTo>
                    <a:pt x="2864740" y="106919"/>
                  </a:lnTo>
                  <a:lnTo>
                    <a:pt x="2876578" y="119574"/>
                  </a:lnTo>
                  <a:lnTo>
                    <a:pt x="2888416" y="132959"/>
                  </a:lnTo>
                  <a:lnTo>
                    <a:pt x="2900253" y="146954"/>
                  </a:lnTo>
                  <a:lnTo>
                    <a:pt x="2912091" y="161405"/>
                  </a:lnTo>
                  <a:lnTo>
                    <a:pt x="2923929" y="176140"/>
                  </a:lnTo>
                  <a:lnTo>
                    <a:pt x="2935767" y="190971"/>
                  </a:lnTo>
                  <a:lnTo>
                    <a:pt x="2947604" y="205706"/>
                  </a:lnTo>
                  <a:lnTo>
                    <a:pt x="2959442" y="220158"/>
                  </a:lnTo>
                  <a:lnTo>
                    <a:pt x="2971280" y="234152"/>
                  </a:lnTo>
                  <a:lnTo>
                    <a:pt x="2983118" y="247537"/>
                  </a:lnTo>
                  <a:lnTo>
                    <a:pt x="2994956" y="260192"/>
                  </a:lnTo>
                  <a:lnTo>
                    <a:pt x="3006793" y="272022"/>
                  </a:lnTo>
                  <a:lnTo>
                    <a:pt x="3018631" y="282968"/>
                  </a:lnTo>
                  <a:lnTo>
                    <a:pt x="3030469" y="292998"/>
                  </a:lnTo>
                  <a:lnTo>
                    <a:pt x="3042307" y="302108"/>
                  </a:lnTo>
                  <a:lnTo>
                    <a:pt x="3054144" y="310317"/>
                  </a:lnTo>
                  <a:lnTo>
                    <a:pt x="3065982" y="317660"/>
                  </a:lnTo>
                  <a:lnTo>
                    <a:pt x="3077820" y="324186"/>
                  </a:lnTo>
                  <a:lnTo>
                    <a:pt x="3089658" y="329954"/>
                  </a:lnTo>
                  <a:lnTo>
                    <a:pt x="3101496" y="335024"/>
                  </a:lnTo>
                  <a:lnTo>
                    <a:pt x="3113333" y="339463"/>
                  </a:lnTo>
                  <a:lnTo>
                    <a:pt x="3125171" y="343332"/>
                  </a:lnTo>
                  <a:lnTo>
                    <a:pt x="3137009" y="346694"/>
                  </a:lnTo>
                  <a:lnTo>
                    <a:pt x="3148847" y="349607"/>
                  </a:lnTo>
                  <a:lnTo>
                    <a:pt x="3160684" y="352124"/>
                  </a:lnTo>
                  <a:lnTo>
                    <a:pt x="3172522" y="354294"/>
                  </a:lnTo>
                  <a:lnTo>
                    <a:pt x="3184360" y="356161"/>
                  </a:lnTo>
                  <a:lnTo>
                    <a:pt x="3196198" y="357765"/>
                  </a:lnTo>
                  <a:lnTo>
                    <a:pt x="3208035" y="359141"/>
                  </a:lnTo>
                  <a:lnTo>
                    <a:pt x="3219873" y="360321"/>
                  </a:lnTo>
                  <a:lnTo>
                    <a:pt x="3231711" y="361330"/>
                  </a:lnTo>
                  <a:lnTo>
                    <a:pt x="3243549" y="362193"/>
                  </a:lnTo>
                  <a:lnTo>
                    <a:pt x="3255387" y="362931"/>
                  </a:lnTo>
                  <a:lnTo>
                    <a:pt x="3267224" y="363560"/>
                  </a:lnTo>
                  <a:lnTo>
                    <a:pt x="3279062" y="364098"/>
                  </a:lnTo>
                  <a:lnTo>
                    <a:pt x="3290900" y="364557"/>
                  </a:lnTo>
                  <a:lnTo>
                    <a:pt x="3302738" y="364948"/>
                  </a:lnTo>
                  <a:lnTo>
                    <a:pt x="3314575" y="365281"/>
                  </a:lnTo>
                  <a:lnTo>
                    <a:pt x="3326413" y="365565"/>
                  </a:lnTo>
                  <a:lnTo>
                    <a:pt x="3338251" y="365807"/>
                  </a:lnTo>
                  <a:lnTo>
                    <a:pt x="3350089" y="366014"/>
                  </a:lnTo>
                  <a:lnTo>
                    <a:pt x="3361926" y="366189"/>
                  </a:lnTo>
                  <a:lnTo>
                    <a:pt x="3373764" y="366339"/>
                  </a:lnTo>
                  <a:lnTo>
                    <a:pt x="3385602" y="366466"/>
                  </a:lnTo>
                  <a:lnTo>
                    <a:pt x="3397440" y="366575"/>
                  </a:lnTo>
                  <a:lnTo>
                    <a:pt x="3409278" y="366667"/>
                  </a:lnTo>
                  <a:lnTo>
                    <a:pt x="3421115" y="366745"/>
                  </a:lnTo>
                  <a:lnTo>
                    <a:pt x="3432953" y="366812"/>
                  </a:lnTo>
                  <a:lnTo>
                    <a:pt x="3444791" y="366869"/>
                  </a:lnTo>
                  <a:lnTo>
                    <a:pt x="3456629" y="366917"/>
                  </a:lnTo>
                  <a:lnTo>
                    <a:pt x="3468466" y="366959"/>
                  </a:lnTo>
                  <a:lnTo>
                    <a:pt x="3480304" y="366994"/>
                  </a:lnTo>
                  <a:lnTo>
                    <a:pt x="3492142" y="367024"/>
                  </a:lnTo>
                  <a:lnTo>
                    <a:pt x="3503980" y="367049"/>
                  </a:lnTo>
                  <a:lnTo>
                    <a:pt x="3515818" y="367071"/>
                  </a:lnTo>
                  <a:lnTo>
                    <a:pt x="3515818" y="367194"/>
                  </a:lnTo>
                  <a:lnTo>
                    <a:pt x="3527655" y="367194"/>
                  </a:lnTo>
                  <a:lnTo>
                    <a:pt x="3539493" y="367194"/>
                  </a:lnTo>
                  <a:lnTo>
                    <a:pt x="3551331" y="367194"/>
                  </a:lnTo>
                  <a:lnTo>
                    <a:pt x="3563169" y="367194"/>
                  </a:lnTo>
                  <a:lnTo>
                    <a:pt x="3575006" y="367194"/>
                  </a:lnTo>
                  <a:lnTo>
                    <a:pt x="3586844" y="367194"/>
                  </a:lnTo>
                  <a:lnTo>
                    <a:pt x="3598682" y="367194"/>
                  </a:lnTo>
                  <a:lnTo>
                    <a:pt x="3610520" y="367194"/>
                  </a:lnTo>
                  <a:lnTo>
                    <a:pt x="3622357" y="367194"/>
                  </a:lnTo>
                  <a:lnTo>
                    <a:pt x="3634195" y="367194"/>
                  </a:lnTo>
                  <a:lnTo>
                    <a:pt x="3646033" y="367194"/>
                  </a:lnTo>
                  <a:lnTo>
                    <a:pt x="3657871" y="367194"/>
                  </a:lnTo>
                  <a:lnTo>
                    <a:pt x="3669709" y="367194"/>
                  </a:lnTo>
                  <a:lnTo>
                    <a:pt x="3681546" y="367194"/>
                  </a:lnTo>
                  <a:lnTo>
                    <a:pt x="3693384" y="367194"/>
                  </a:lnTo>
                  <a:lnTo>
                    <a:pt x="3705222" y="367194"/>
                  </a:lnTo>
                  <a:lnTo>
                    <a:pt x="3717060" y="367194"/>
                  </a:lnTo>
                  <a:lnTo>
                    <a:pt x="3728897" y="367194"/>
                  </a:lnTo>
                  <a:lnTo>
                    <a:pt x="3740735" y="367194"/>
                  </a:lnTo>
                  <a:lnTo>
                    <a:pt x="3752573" y="367194"/>
                  </a:lnTo>
                  <a:lnTo>
                    <a:pt x="3764411" y="367194"/>
                  </a:lnTo>
                  <a:lnTo>
                    <a:pt x="3776248" y="367194"/>
                  </a:lnTo>
                  <a:lnTo>
                    <a:pt x="3788086" y="367194"/>
                  </a:lnTo>
                  <a:lnTo>
                    <a:pt x="3799924" y="367194"/>
                  </a:lnTo>
                  <a:lnTo>
                    <a:pt x="3811762" y="367194"/>
                  </a:lnTo>
                  <a:lnTo>
                    <a:pt x="3823600" y="367194"/>
                  </a:lnTo>
                  <a:lnTo>
                    <a:pt x="3835437" y="367194"/>
                  </a:lnTo>
                  <a:lnTo>
                    <a:pt x="3847275" y="367194"/>
                  </a:lnTo>
                  <a:lnTo>
                    <a:pt x="3859113" y="367194"/>
                  </a:lnTo>
                  <a:lnTo>
                    <a:pt x="3870951" y="367194"/>
                  </a:lnTo>
                  <a:lnTo>
                    <a:pt x="3882788" y="367194"/>
                  </a:lnTo>
                  <a:lnTo>
                    <a:pt x="3894626" y="367194"/>
                  </a:lnTo>
                  <a:lnTo>
                    <a:pt x="3906464" y="367194"/>
                  </a:lnTo>
                  <a:lnTo>
                    <a:pt x="3918302" y="367194"/>
                  </a:lnTo>
                  <a:lnTo>
                    <a:pt x="3930139" y="367194"/>
                  </a:lnTo>
                  <a:lnTo>
                    <a:pt x="3941977" y="367194"/>
                  </a:lnTo>
                  <a:lnTo>
                    <a:pt x="3953815" y="367194"/>
                  </a:lnTo>
                  <a:lnTo>
                    <a:pt x="3965653" y="367194"/>
                  </a:lnTo>
                  <a:lnTo>
                    <a:pt x="3977491" y="367194"/>
                  </a:lnTo>
                  <a:lnTo>
                    <a:pt x="3989328" y="367194"/>
                  </a:lnTo>
                  <a:lnTo>
                    <a:pt x="4001166" y="367194"/>
                  </a:lnTo>
                  <a:lnTo>
                    <a:pt x="4013004" y="367194"/>
                  </a:lnTo>
                  <a:lnTo>
                    <a:pt x="4024842" y="367194"/>
                  </a:lnTo>
                  <a:lnTo>
                    <a:pt x="4036679" y="367194"/>
                  </a:lnTo>
                  <a:lnTo>
                    <a:pt x="4048517" y="367194"/>
                  </a:lnTo>
                  <a:lnTo>
                    <a:pt x="4060355" y="367194"/>
                  </a:lnTo>
                  <a:lnTo>
                    <a:pt x="4072193" y="367194"/>
                  </a:lnTo>
                  <a:lnTo>
                    <a:pt x="4084031" y="367194"/>
                  </a:lnTo>
                  <a:lnTo>
                    <a:pt x="4095868" y="367194"/>
                  </a:lnTo>
                  <a:lnTo>
                    <a:pt x="4107706" y="367194"/>
                  </a:lnTo>
                  <a:lnTo>
                    <a:pt x="4119544" y="367194"/>
                  </a:lnTo>
                  <a:lnTo>
                    <a:pt x="4131382" y="367194"/>
                  </a:lnTo>
                  <a:lnTo>
                    <a:pt x="4143219" y="367194"/>
                  </a:lnTo>
                  <a:lnTo>
                    <a:pt x="4155057" y="367194"/>
                  </a:lnTo>
                  <a:lnTo>
                    <a:pt x="4166895" y="367194"/>
                  </a:lnTo>
                  <a:lnTo>
                    <a:pt x="4178733" y="367194"/>
                  </a:lnTo>
                  <a:lnTo>
                    <a:pt x="4190570" y="367194"/>
                  </a:lnTo>
                  <a:lnTo>
                    <a:pt x="4202408" y="367194"/>
                  </a:lnTo>
                  <a:lnTo>
                    <a:pt x="4214246" y="367194"/>
                  </a:lnTo>
                  <a:lnTo>
                    <a:pt x="4226084" y="367194"/>
                  </a:lnTo>
                  <a:lnTo>
                    <a:pt x="4237922" y="367194"/>
                  </a:lnTo>
                  <a:lnTo>
                    <a:pt x="4249759" y="367194"/>
                  </a:lnTo>
                  <a:lnTo>
                    <a:pt x="4261597" y="367194"/>
                  </a:lnTo>
                  <a:lnTo>
                    <a:pt x="4273435" y="367194"/>
                  </a:lnTo>
                  <a:lnTo>
                    <a:pt x="4285273" y="367194"/>
                  </a:lnTo>
                  <a:lnTo>
                    <a:pt x="4297110" y="367194"/>
                  </a:lnTo>
                  <a:lnTo>
                    <a:pt x="4308948" y="367194"/>
                  </a:lnTo>
                  <a:lnTo>
                    <a:pt x="4320786" y="367194"/>
                  </a:lnTo>
                  <a:lnTo>
                    <a:pt x="4332624" y="367194"/>
                  </a:lnTo>
                  <a:lnTo>
                    <a:pt x="4344461" y="367194"/>
                  </a:lnTo>
                  <a:lnTo>
                    <a:pt x="4356299" y="367194"/>
                  </a:lnTo>
                  <a:lnTo>
                    <a:pt x="4368137" y="367194"/>
                  </a:lnTo>
                  <a:lnTo>
                    <a:pt x="4379975" y="367194"/>
                  </a:lnTo>
                  <a:lnTo>
                    <a:pt x="4391813" y="367194"/>
                  </a:lnTo>
                  <a:lnTo>
                    <a:pt x="4403650" y="367194"/>
                  </a:lnTo>
                  <a:lnTo>
                    <a:pt x="4415488" y="367194"/>
                  </a:lnTo>
                  <a:lnTo>
                    <a:pt x="4427326" y="367194"/>
                  </a:lnTo>
                  <a:lnTo>
                    <a:pt x="4439164" y="367194"/>
                  </a:lnTo>
                  <a:lnTo>
                    <a:pt x="4451001" y="367194"/>
                  </a:lnTo>
                  <a:lnTo>
                    <a:pt x="4462839" y="367194"/>
                  </a:lnTo>
                  <a:lnTo>
                    <a:pt x="4474677" y="367194"/>
                  </a:lnTo>
                  <a:lnTo>
                    <a:pt x="4486515" y="367194"/>
                  </a:lnTo>
                  <a:lnTo>
                    <a:pt x="4498352" y="367194"/>
                  </a:lnTo>
                  <a:lnTo>
                    <a:pt x="4510190" y="367194"/>
                  </a:lnTo>
                  <a:lnTo>
                    <a:pt x="4522028" y="367194"/>
                  </a:lnTo>
                  <a:lnTo>
                    <a:pt x="4533866" y="367194"/>
                  </a:lnTo>
                  <a:lnTo>
                    <a:pt x="4545704" y="367194"/>
                  </a:lnTo>
                  <a:lnTo>
                    <a:pt x="4557541" y="367194"/>
                  </a:lnTo>
                  <a:lnTo>
                    <a:pt x="4569379" y="367194"/>
                  </a:lnTo>
                  <a:lnTo>
                    <a:pt x="4581217" y="367194"/>
                  </a:lnTo>
                  <a:lnTo>
                    <a:pt x="4593055" y="367194"/>
                  </a:lnTo>
                  <a:lnTo>
                    <a:pt x="4604892" y="367194"/>
                  </a:lnTo>
                  <a:lnTo>
                    <a:pt x="4616730" y="367194"/>
                  </a:lnTo>
                  <a:lnTo>
                    <a:pt x="4628568" y="367194"/>
                  </a:lnTo>
                  <a:lnTo>
                    <a:pt x="4640406" y="367194"/>
                  </a:lnTo>
                  <a:lnTo>
                    <a:pt x="4652244" y="367194"/>
                  </a:lnTo>
                  <a:lnTo>
                    <a:pt x="4664081" y="367194"/>
                  </a:lnTo>
                  <a:lnTo>
                    <a:pt x="4675919" y="367194"/>
                  </a:lnTo>
                  <a:lnTo>
                    <a:pt x="4687757" y="367194"/>
                  </a:lnTo>
                </a:path>
              </a:pathLst>
            </a:custGeom>
            <a:ln w="40651" cap="flat">
              <a:solidFill>
                <a:srgbClr val="E8E8E8">
                  <a:alpha val="100000"/>
                </a:srgbClr>
              </a:solidFill>
              <a:prstDash val="solid"/>
              <a:round/>
            </a:ln>
          </p:spPr>
          <p:txBody>
            <a:bodyPr/>
            <a:lstStyle/>
            <a:p/>
          </p:txBody>
        </p:sp>
        <p:sp>
          <p:nvSpPr>
            <p:cNvPr id="83" name="pl83"/>
            <p:cNvSpPr/>
            <p:nvPr/>
          </p:nvSpPr>
          <p:spPr>
            <a:xfrm>
              <a:off x="2482252" y="2863916"/>
              <a:ext cx="4687757" cy="244809"/>
            </a:xfrm>
            <a:custGeom>
              <a:avLst/>
              <a:pathLst>
                <a:path w="4687757" h="244809">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425"/>
                  </a:lnTo>
                  <a:lnTo>
                    <a:pt x="1183777" y="122432"/>
                  </a:lnTo>
                  <a:lnTo>
                    <a:pt x="1195614" y="122441"/>
                  </a:lnTo>
                  <a:lnTo>
                    <a:pt x="1207452" y="122451"/>
                  </a:lnTo>
                  <a:lnTo>
                    <a:pt x="1219290" y="122462"/>
                  </a:lnTo>
                  <a:lnTo>
                    <a:pt x="1231128" y="122476"/>
                  </a:lnTo>
                  <a:lnTo>
                    <a:pt x="1242965" y="122492"/>
                  </a:lnTo>
                  <a:lnTo>
                    <a:pt x="1254803" y="122511"/>
                  </a:lnTo>
                  <a:lnTo>
                    <a:pt x="1266641" y="122533"/>
                  </a:lnTo>
                  <a:lnTo>
                    <a:pt x="1278479" y="122560"/>
                  </a:lnTo>
                  <a:lnTo>
                    <a:pt x="1290317" y="122590"/>
                  </a:lnTo>
                  <a:lnTo>
                    <a:pt x="1302154" y="122626"/>
                  </a:lnTo>
                  <a:lnTo>
                    <a:pt x="1313992" y="122669"/>
                  </a:lnTo>
                  <a:lnTo>
                    <a:pt x="1325830" y="122719"/>
                  </a:lnTo>
                  <a:lnTo>
                    <a:pt x="1337668" y="122777"/>
                  </a:lnTo>
                  <a:lnTo>
                    <a:pt x="1349505" y="122846"/>
                  </a:lnTo>
                  <a:lnTo>
                    <a:pt x="1361343" y="122927"/>
                  </a:lnTo>
                  <a:lnTo>
                    <a:pt x="1373181" y="123021"/>
                  </a:lnTo>
                  <a:lnTo>
                    <a:pt x="1385019" y="123132"/>
                  </a:lnTo>
                  <a:lnTo>
                    <a:pt x="1396856" y="123263"/>
                  </a:lnTo>
                  <a:lnTo>
                    <a:pt x="1408694" y="123416"/>
                  </a:lnTo>
                  <a:lnTo>
                    <a:pt x="1420532" y="123595"/>
                  </a:lnTo>
                  <a:lnTo>
                    <a:pt x="1432370" y="123805"/>
                  </a:lnTo>
                  <a:lnTo>
                    <a:pt x="1444208" y="124051"/>
                  </a:lnTo>
                  <a:lnTo>
                    <a:pt x="1456045" y="124338"/>
                  </a:lnTo>
                  <a:lnTo>
                    <a:pt x="1467883" y="124675"/>
                  </a:lnTo>
                  <a:lnTo>
                    <a:pt x="1479721" y="125068"/>
                  </a:lnTo>
                  <a:lnTo>
                    <a:pt x="1491559" y="125527"/>
                  </a:lnTo>
                  <a:lnTo>
                    <a:pt x="1503396" y="126061"/>
                  </a:lnTo>
                  <a:lnTo>
                    <a:pt x="1515234" y="126684"/>
                  </a:lnTo>
                  <a:lnTo>
                    <a:pt x="1527072" y="127407"/>
                  </a:lnTo>
                  <a:lnTo>
                    <a:pt x="1538910" y="128246"/>
                  </a:lnTo>
                  <a:lnTo>
                    <a:pt x="1550748" y="129217"/>
                  </a:lnTo>
                  <a:lnTo>
                    <a:pt x="1562585" y="130338"/>
                  </a:lnTo>
                  <a:lnTo>
                    <a:pt x="1574423" y="131628"/>
                  </a:lnTo>
                  <a:lnTo>
                    <a:pt x="1586261" y="133107"/>
                  </a:lnTo>
                  <a:lnTo>
                    <a:pt x="1598099" y="134797"/>
                  </a:lnTo>
                  <a:lnTo>
                    <a:pt x="1609936" y="136720"/>
                  </a:lnTo>
                  <a:lnTo>
                    <a:pt x="1621774" y="138895"/>
                  </a:lnTo>
                  <a:lnTo>
                    <a:pt x="1633612" y="141343"/>
                  </a:lnTo>
                  <a:lnTo>
                    <a:pt x="1645450" y="144079"/>
                  </a:lnTo>
                  <a:lnTo>
                    <a:pt x="1657287" y="147116"/>
                  </a:lnTo>
                  <a:lnTo>
                    <a:pt x="1669125" y="150459"/>
                  </a:lnTo>
                  <a:lnTo>
                    <a:pt x="1680963" y="154108"/>
                  </a:lnTo>
                  <a:lnTo>
                    <a:pt x="1692801" y="158051"/>
                  </a:lnTo>
                  <a:lnTo>
                    <a:pt x="1704639" y="162269"/>
                  </a:lnTo>
                  <a:lnTo>
                    <a:pt x="1716476" y="166731"/>
                  </a:lnTo>
                  <a:lnTo>
                    <a:pt x="1728314" y="171396"/>
                  </a:lnTo>
                  <a:lnTo>
                    <a:pt x="1740152" y="176213"/>
                  </a:lnTo>
                  <a:lnTo>
                    <a:pt x="1751990" y="181125"/>
                  </a:lnTo>
                  <a:lnTo>
                    <a:pt x="1763827" y="186068"/>
                  </a:lnTo>
                  <a:lnTo>
                    <a:pt x="1775665" y="190980"/>
                  </a:lnTo>
                  <a:lnTo>
                    <a:pt x="1787503" y="195797"/>
                  </a:lnTo>
                  <a:lnTo>
                    <a:pt x="1799341" y="200462"/>
                  </a:lnTo>
                  <a:lnTo>
                    <a:pt x="1811178" y="204924"/>
                  </a:lnTo>
                  <a:lnTo>
                    <a:pt x="1823016" y="209142"/>
                  </a:lnTo>
                  <a:lnTo>
                    <a:pt x="1834854" y="213085"/>
                  </a:lnTo>
                  <a:lnTo>
                    <a:pt x="1846692" y="216734"/>
                  </a:lnTo>
                  <a:lnTo>
                    <a:pt x="1858530" y="220077"/>
                  </a:lnTo>
                  <a:lnTo>
                    <a:pt x="1870367" y="223114"/>
                  </a:lnTo>
                  <a:lnTo>
                    <a:pt x="1882205" y="225850"/>
                  </a:lnTo>
                  <a:lnTo>
                    <a:pt x="1894043" y="228298"/>
                  </a:lnTo>
                  <a:lnTo>
                    <a:pt x="1905881" y="230474"/>
                  </a:lnTo>
                  <a:lnTo>
                    <a:pt x="1917718" y="232396"/>
                  </a:lnTo>
                  <a:lnTo>
                    <a:pt x="1929556" y="234086"/>
                  </a:lnTo>
                  <a:lnTo>
                    <a:pt x="1941394" y="235566"/>
                  </a:lnTo>
                  <a:lnTo>
                    <a:pt x="1953232" y="236855"/>
                  </a:lnTo>
                  <a:lnTo>
                    <a:pt x="1965069" y="237976"/>
                  </a:lnTo>
                  <a:lnTo>
                    <a:pt x="1976907" y="238947"/>
                  </a:lnTo>
                  <a:lnTo>
                    <a:pt x="1988745" y="239786"/>
                  </a:lnTo>
                  <a:lnTo>
                    <a:pt x="2000583" y="240509"/>
                  </a:lnTo>
                  <a:lnTo>
                    <a:pt x="2012421" y="241132"/>
                  </a:lnTo>
                  <a:lnTo>
                    <a:pt x="2024258" y="241666"/>
                  </a:lnTo>
                  <a:lnTo>
                    <a:pt x="2036096" y="242125"/>
                  </a:lnTo>
                  <a:lnTo>
                    <a:pt x="2047934" y="242518"/>
                  </a:lnTo>
                  <a:lnTo>
                    <a:pt x="2059772" y="242855"/>
                  </a:lnTo>
                  <a:lnTo>
                    <a:pt x="2071609" y="243142"/>
                  </a:lnTo>
                  <a:lnTo>
                    <a:pt x="2083447" y="243388"/>
                  </a:lnTo>
                  <a:lnTo>
                    <a:pt x="2095285" y="243598"/>
                  </a:lnTo>
                  <a:lnTo>
                    <a:pt x="2107123" y="243777"/>
                  </a:lnTo>
                  <a:lnTo>
                    <a:pt x="2118961" y="243930"/>
                  </a:lnTo>
                  <a:lnTo>
                    <a:pt x="2130798" y="244061"/>
                  </a:lnTo>
                  <a:lnTo>
                    <a:pt x="2142636" y="244172"/>
                  </a:lnTo>
                  <a:lnTo>
                    <a:pt x="2154474" y="244267"/>
                  </a:lnTo>
                  <a:lnTo>
                    <a:pt x="2166312" y="244347"/>
                  </a:lnTo>
                  <a:lnTo>
                    <a:pt x="2178149" y="244416"/>
                  </a:lnTo>
                  <a:lnTo>
                    <a:pt x="2189987" y="244475"/>
                  </a:lnTo>
                  <a:lnTo>
                    <a:pt x="2201825" y="244524"/>
                  </a:lnTo>
                  <a:lnTo>
                    <a:pt x="2213663" y="244567"/>
                  </a:lnTo>
                  <a:lnTo>
                    <a:pt x="2225500" y="244603"/>
                  </a:lnTo>
                  <a:lnTo>
                    <a:pt x="2237338" y="244634"/>
                  </a:lnTo>
                  <a:lnTo>
                    <a:pt x="2249176" y="244660"/>
                  </a:lnTo>
                  <a:lnTo>
                    <a:pt x="2261014" y="244682"/>
                  </a:lnTo>
                  <a:lnTo>
                    <a:pt x="2272852" y="244701"/>
                  </a:lnTo>
                  <a:lnTo>
                    <a:pt x="2284689" y="244717"/>
                  </a:lnTo>
                  <a:lnTo>
                    <a:pt x="2296527" y="244731"/>
                  </a:lnTo>
                  <a:lnTo>
                    <a:pt x="2308365" y="244743"/>
                  </a:lnTo>
                  <a:lnTo>
                    <a:pt x="2320203" y="244753"/>
                  </a:lnTo>
                  <a:lnTo>
                    <a:pt x="2332040" y="244761"/>
                  </a:lnTo>
                  <a:lnTo>
                    <a:pt x="2343878" y="244768"/>
                  </a:lnTo>
                  <a:lnTo>
                    <a:pt x="2343878" y="244809"/>
                  </a:lnTo>
                  <a:lnTo>
                    <a:pt x="2355716" y="244809"/>
                  </a:lnTo>
                  <a:lnTo>
                    <a:pt x="2367554" y="244809"/>
                  </a:lnTo>
                  <a:lnTo>
                    <a:pt x="2379391" y="244809"/>
                  </a:lnTo>
                  <a:lnTo>
                    <a:pt x="2391229" y="244809"/>
                  </a:lnTo>
                  <a:lnTo>
                    <a:pt x="2403067" y="244809"/>
                  </a:lnTo>
                  <a:lnTo>
                    <a:pt x="2414905" y="244809"/>
                  </a:lnTo>
                  <a:lnTo>
                    <a:pt x="2426743" y="244809"/>
                  </a:lnTo>
                  <a:lnTo>
                    <a:pt x="2438580" y="244809"/>
                  </a:lnTo>
                  <a:lnTo>
                    <a:pt x="2450418" y="244809"/>
                  </a:lnTo>
                  <a:lnTo>
                    <a:pt x="2462256" y="244809"/>
                  </a:lnTo>
                  <a:lnTo>
                    <a:pt x="2474094" y="244809"/>
                  </a:lnTo>
                  <a:lnTo>
                    <a:pt x="2485931" y="244809"/>
                  </a:lnTo>
                  <a:lnTo>
                    <a:pt x="2497769" y="244809"/>
                  </a:lnTo>
                  <a:lnTo>
                    <a:pt x="2509607" y="244809"/>
                  </a:lnTo>
                  <a:lnTo>
                    <a:pt x="2521445" y="244809"/>
                  </a:lnTo>
                  <a:lnTo>
                    <a:pt x="2533283" y="244809"/>
                  </a:lnTo>
                  <a:lnTo>
                    <a:pt x="2545120" y="244809"/>
                  </a:lnTo>
                  <a:lnTo>
                    <a:pt x="2556958" y="244809"/>
                  </a:lnTo>
                  <a:lnTo>
                    <a:pt x="2568796" y="244809"/>
                  </a:lnTo>
                  <a:lnTo>
                    <a:pt x="2580634" y="244809"/>
                  </a:lnTo>
                  <a:lnTo>
                    <a:pt x="2592471" y="244809"/>
                  </a:lnTo>
                  <a:lnTo>
                    <a:pt x="2604309" y="244809"/>
                  </a:lnTo>
                  <a:lnTo>
                    <a:pt x="2616147" y="244809"/>
                  </a:lnTo>
                  <a:lnTo>
                    <a:pt x="2627985" y="244809"/>
                  </a:lnTo>
                  <a:lnTo>
                    <a:pt x="2639822" y="244809"/>
                  </a:lnTo>
                  <a:lnTo>
                    <a:pt x="2651660" y="244809"/>
                  </a:lnTo>
                  <a:lnTo>
                    <a:pt x="2663498" y="244809"/>
                  </a:lnTo>
                  <a:lnTo>
                    <a:pt x="2675336" y="244809"/>
                  </a:lnTo>
                  <a:lnTo>
                    <a:pt x="2687174" y="244809"/>
                  </a:lnTo>
                  <a:lnTo>
                    <a:pt x="2699011" y="244809"/>
                  </a:lnTo>
                  <a:lnTo>
                    <a:pt x="2710849" y="244809"/>
                  </a:lnTo>
                  <a:lnTo>
                    <a:pt x="2722687" y="244809"/>
                  </a:lnTo>
                  <a:lnTo>
                    <a:pt x="2734525" y="244809"/>
                  </a:lnTo>
                  <a:lnTo>
                    <a:pt x="2746362" y="244809"/>
                  </a:lnTo>
                  <a:lnTo>
                    <a:pt x="2758200" y="244809"/>
                  </a:lnTo>
                  <a:lnTo>
                    <a:pt x="2770038" y="244809"/>
                  </a:lnTo>
                  <a:lnTo>
                    <a:pt x="2781876" y="244809"/>
                  </a:lnTo>
                  <a:lnTo>
                    <a:pt x="2793713" y="244809"/>
                  </a:lnTo>
                  <a:lnTo>
                    <a:pt x="2805551" y="244809"/>
                  </a:lnTo>
                  <a:lnTo>
                    <a:pt x="2817389" y="244809"/>
                  </a:lnTo>
                  <a:lnTo>
                    <a:pt x="2829227" y="244809"/>
                  </a:lnTo>
                  <a:lnTo>
                    <a:pt x="2841065" y="244809"/>
                  </a:lnTo>
                  <a:lnTo>
                    <a:pt x="2852902" y="244809"/>
                  </a:lnTo>
                  <a:lnTo>
                    <a:pt x="2864740" y="244809"/>
                  </a:lnTo>
                  <a:lnTo>
                    <a:pt x="2876578" y="244809"/>
                  </a:lnTo>
                  <a:lnTo>
                    <a:pt x="2888416" y="244809"/>
                  </a:lnTo>
                  <a:lnTo>
                    <a:pt x="2900253" y="244809"/>
                  </a:lnTo>
                  <a:lnTo>
                    <a:pt x="2912091" y="244809"/>
                  </a:lnTo>
                  <a:lnTo>
                    <a:pt x="2923929" y="244809"/>
                  </a:lnTo>
                  <a:lnTo>
                    <a:pt x="2935767" y="244809"/>
                  </a:lnTo>
                  <a:lnTo>
                    <a:pt x="2947604" y="244809"/>
                  </a:lnTo>
                  <a:lnTo>
                    <a:pt x="2959442" y="244809"/>
                  </a:lnTo>
                  <a:lnTo>
                    <a:pt x="2971280" y="244809"/>
                  </a:lnTo>
                  <a:lnTo>
                    <a:pt x="2983118" y="244809"/>
                  </a:lnTo>
                  <a:lnTo>
                    <a:pt x="2994956" y="244809"/>
                  </a:lnTo>
                  <a:lnTo>
                    <a:pt x="3006793" y="244809"/>
                  </a:lnTo>
                  <a:lnTo>
                    <a:pt x="3018631" y="244809"/>
                  </a:lnTo>
                  <a:lnTo>
                    <a:pt x="3030469" y="244809"/>
                  </a:lnTo>
                  <a:lnTo>
                    <a:pt x="3042307" y="244809"/>
                  </a:lnTo>
                  <a:lnTo>
                    <a:pt x="3054144" y="244809"/>
                  </a:lnTo>
                  <a:lnTo>
                    <a:pt x="3065982" y="244809"/>
                  </a:lnTo>
                  <a:lnTo>
                    <a:pt x="3077820" y="244809"/>
                  </a:lnTo>
                  <a:lnTo>
                    <a:pt x="3089658" y="244809"/>
                  </a:lnTo>
                  <a:lnTo>
                    <a:pt x="3101496" y="244809"/>
                  </a:lnTo>
                  <a:lnTo>
                    <a:pt x="3113333" y="244809"/>
                  </a:lnTo>
                  <a:lnTo>
                    <a:pt x="3125171" y="244809"/>
                  </a:lnTo>
                  <a:lnTo>
                    <a:pt x="3137009" y="244809"/>
                  </a:lnTo>
                  <a:lnTo>
                    <a:pt x="3148847" y="244809"/>
                  </a:lnTo>
                  <a:lnTo>
                    <a:pt x="3160684" y="244809"/>
                  </a:lnTo>
                  <a:lnTo>
                    <a:pt x="3172522" y="244809"/>
                  </a:lnTo>
                  <a:lnTo>
                    <a:pt x="3184360" y="244809"/>
                  </a:lnTo>
                  <a:lnTo>
                    <a:pt x="3196198" y="244809"/>
                  </a:lnTo>
                  <a:lnTo>
                    <a:pt x="3208035" y="244809"/>
                  </a:lnTo>
                  <a:lnTo>
                    <a:pt x="3219873" y="244809"/>
                  </a:lnTo>
                  <a:lnTo>
                    <a:pt x="3231711" y="244809"/>
                  </a:lnTo>
                  <a:lnTo>
                    <a:pt x="3243549" y="244809"/>
                  </a:lnTo>
                  <a:lnTo>
                    <a:pt x="3255387" y="244809"/>
                  </a:lnTo>
                  <a:lnTo>
                    <a:pt x="3267224" y="244809"/>
                  </a:lnTo>
                  <a:lnTo>
                    <a:pt x="3279062" y="244809"/>
                  </a:lnTo>
                  <a:lnTo>
                    <a:pt x="3290900" y="244809"/>
                  </a:lnTo>
                  <a:lnTo>
                    <a:pt x="3302738" y="244809"/>
                  </a:lnTo>
                  <a:lnTo>
                    <a:pt x="3314575" y="244809"/>
                  </a:lnTo>
                  <a:lnTo>
                    <a:pt x="3326413" y="244809"/>
                  </a:lnTo>
                  <a:lnTo>
                    <a:pt x="3338251" y="244809"/>
                  </a:lnTo>
                  <a:lnTo>
                    <a:pt x="3350089" y="244809"/>
                  </a:lnTo>
                  <a:lnTo>
                    <a:pt x="3361926" y="244809"/>
                  </a:lnTo>
                  <a:lnTo>
                    <a:pt x="3373764" y="244809"/>
                  </a:lnTo>
                  <a:lnTo>
                    <a:pt x="3385602" y="244809"/>
                  </a:lnTo>
                  <a:lnTo>
                    <a:pt x="3397440" y="244809"/>
                  </a:lnTo>
                  <a:lnTo>
                    <a:pt x="3409278" y="244809"/>
                  </a:lnTo>
                  <a:lnTo>
                    <a:pt x="3421115" y="244809"/>
                  </a:lnTo>
                  <a:lnTo>
                    <a:pt x="3432953" y="244809"/>
                  </a:lnTo>
                  <a:lnTo>
                    <a:pt x="3444791" y="244809"/>
                  </a:lnTo>
                  <a:lnTo>
                    <a:pt x="3456629" y="244809"/>
                  </a:lnTo>
                  <a:lnTo>
                    <a:pt x="3468466" y="244809"/>
                  </a:lnTo>
                  <a:lnTo>
                    <a:pt x="3480304" y="244809"/>
                  </a:lnTo>
                  <a:lnTo>
                    <a:pt x="3492142" y="244809"/>
                  </a:lnTo>
                  <a:lnTo>
                    <a:pt x="3503980" y="244809"/>
                  </a:lnTo>
                  <a:lnTo>
                    <a:pt x="3515818" y="244809"/>
                  </a:lnTo>
                  <a:lnTo>
                    <a:pt x="3515818" y="244809"/>
                  </a:lnTo>
                  <a:lnTo>
                    <a:pt x="3527655" y="244809"/>
                  </a:lnTo>
                  <a:lnTo>
                    <a:pt x="3539493" y="244809"/>
                  </a:lnTo>
                  <a:lnTo>
                    <a:pt x="3551331" y="244809"/>
                  </a:lnTo>
                  <a:lnTo>
                    <a:pt x="3563169" y="244809"/>
                  </a:lnTo>
                  <a:lnTo>
                    <a:pt x="3575006" y="244809"/>
                  </a:lnTo>
                  <a:lnTo>
                    <a:pt x="3586844" y="244809"/>
                  </a:lnTo>
                  <a:lnTo>
                    <a:pt x="3598682" y="244809"/>
                  </a:lnTo>
                  <a:lnTo>
                    <a:pt x="3610520" y="244809"/>
                  </a:lnTo>
                  <a:lnTo>
                    <a:pt x="3622357" y="244809"/>
                  </a:lnTo>
                  <a:lnTo>
                    <a:pt x="3634195" y="244809"/>
                  </a:lnTo>
                  <a:lnTo>
                    <a:pt x="3646033" y="244809"/>
                  </a:lnTo>
                  <a:lnTo>
                    <a:pt x="3657871" y="244809"/>
                  </a:lnTo>
                  <a:lnTo>
                    <a:pt x="3669709" y="244809"/>
                  </a:lnTo>
                  <a:lnTo>
                    <a:pt x="3681546" y="244809"/>
                  </a:lnTo>
                  <a:lnTo>
                    <a:pt x="3693384" y="244809"/>
                  </a:lnTo>
                  <a:lnTo>
                    <a:pt x="3705222" y="244809"/>
                  </a:lnTo>
                  <a:lnTo>
                    <a:pt x="3717060" y="244809"/>
                  </a:lnTo>
                  <a:lnTo>
                    <a:pt x="3728897" y="244809"/>
                  </a:lnTo>
                  <a:lnTo>
                    <a:pt x="3740735" y="244809"/>
                  </a:lnTo>
                  <a:lnTo>
                    <a:pt x="3752573" y="244809"/>
                  </a:lnTo>
                  <a:lnTo>
                    <a:pt x="3764411" y="244809"/>
                  </a:lnTo>
                  <a:lnTo>
                    <a:pt x="3776248" y="244809"/>
                  </a:lnTo>
                  <a:lnTo>
                    <a:pt x="3788086" y="244809"/>
                  </a:lnTo>
                  <a:lnTo>
                    <a:pt x="3799924" y="244809"/>
                  </a:lnTo>
                  <a:lnTo>
                    <a:pt x="3811762" y="244809"/>
                  </a:lnTo>
                  <a:lnTo>
                    <a:pt x="3823600" y="244809"/>
                  </a:lnTo>
                  <a:lnTo>
                    <a:pt x="3835437" y="244809"/>
                  </a:lnTo>
                  <a:lnTo>
                    <a:pt x="3847275" y="244809"/>
                  </a:lnTo>
                  <a:lnTo>
                    <a:pt x="3859113" y="244809"/>
                  </a:lnTo>
                  <a:lnTo>
                    <a:pt x="3870951" y="244809"/>
                  </a:lnTo>
                  <a:lnTo>
                    <a:pt x="3882788" y="244809"/>
                  </a:lnTo>
                  <a:lnTo>
                    <a:pt x="3894626" y="244809"/>
                  </a:lnTo>
                  <a:lnTo>
                    <a:pt x="3906464" y="244809"/>
                  </a:lnTo>
                  <a:lnTo>
                    <a:pt x="3918302" y="244809"/>
                  </a:lnTo>
                  <a:lnTo>
                    <a:pt x="3930139" y="244809"/>
                  </a:lnTo>
                  <a:lnTo>
                    <a:pt x="3941977" y="244809"/>
                  </a:lnTo>
                  <a:lnTo>
                    <a:pt x="3953815" y="244809"/>
                  </a:lnTo>
                  <a:lnTo>
                    <a:pt x="3965653" y="244809"/>
                  </a:lnTo>
                  <a:lnTo>
                    <a:pt x="3977491" y="244809"/>
                  </a:lnTo>
                  <a:lnTo>
                    <a:pt x="3989328" y="244809"/>
                  </a:lnTo>
                  <a:lnTo>
                    <a:pt x="4001166" y="244809"/>
                  </a:lnTo>
                  <a:lnTo>
                    <a:pt x="4013004" y="244809"/>
                  </a:lnTo>
                  <a:lnTo>
                    <a:pt x="4024842" y="244809"/>
                  </a:lnTo>
                  <a:lnTo>
                    <a:pt x="4036679" y="244809"/>
                  </a:lnTo>
                  <a:lnTo>
                    <a:pt x="4048517" y="244809"/>
                  </a:lnTo>
                  <a:lnTo>
                    <a:pt x="4060355" y="244809"/>
                  </a:lnTo>
                  <a:lnTo>
                    <a:pt x="4072193" y="244809"/>
                  </a:lnTo>
                  <a:lnTo>
                    <a:pt x="4084031" y="244809"/>
                  </a:lnTo>
                  <a:lnTo>
                    <a:pt x="4095868" y="244809"/>
                  </a:lnTo>
                  <a:lnTo>
                    <a:pt x="4107706" y="244809"/>
                  </a:lnTo>
                  <a:lnTo>
                    <a:pt x="4119544" y="244809"/>
                  </a:lnTo>
                  <a:lnTo>
                    <a:pt x="4131382" y="244809"/>
                  </a:lnTo>
                  <a:lnTo>
                    <a:pt x="4143219" y="244809"/>
                  </a:lnTo>
                  <a:lnTo>
                    <a:pt x="4155057" y="244809"/>
                  </a:lnTo>
                  <a:lnTo>
                    <a:pt x="4166895" y="244809"/>
                  </a:lnTo>
                  <a:lnTo>
                    <a:pt x="4178733" y="244809"/>
                  </a:lnTo>
                  <a:lnTo>
                    <a:pt x="4190570" y="244809"/>
                  </a:lnTo>
                  <a:lnTo>
                    <a:pt x="4202408" y="244809"/>
                  </a:lnTo>
                  <a:lnTo>
                    <a:pt x="4214246" y="244809"/>
                  </a:lnTo>
                  <a:lnTo>
                    <a:pt x="4226084" y="244809"/>
                  </a:lnTo>
                  <a:lnTo>
                    <a:pt x="4237922" y="244809"/>
                  </a:lnTo>
                  <a:lnTo>
                    <a:pt x="4249759" y="244809"/>
                  </a:lnTo>
                  <a:lnTo>
                    <a:pt x="4261597" y="244809"/>
                  </a:lnTo>
                  <a:lnTo>
                    <a:pt x="4273435" y="244809"/>
                  </a:lnTo>
                  <a:lnTo>
                    <a:pt x="4285273" y="244809"/>
                  </a:lnTo>
                  <a:lnTo>
                    <a:pt x="4297110" y="244809"/>
                  </a:lnTo>
                  <a:lnTo>
                    <a:pt x="4308948" y="244809"/>
                  </a:lnTo>
                  <a:lnTo>
                    <a:pt x="4320786" y="244809"/>
                  </a:lnTo>
                  <a:lnTo>
                    <a:pt x="4332624" y="244809"/>
                  </a:lnTo>
                  <a:lnTo>
                    <a:pt x="4344461" y="244809"/>
                  </a:lnTo>
                  <a:lnTo>
                    <a:pt x="4356299" y="244809"/>
                  </a:lnTo>
                  <a:lnTo>
                    <a:pt x="4368137" y="244809"/>
                  </a:lnTo>
                  <a:lnTo>
                    <a:pt x="4379975" y="244809"/>
                  </a:lnTo>
                  <a:lnTo>
                    <a:pt x="4391813" y="244809"/>
                  </a:lnTo>
                  <a:lnTo>
                    <a:pt x="4403650" y="244809"/>
                  </a:lnTo>
                  <a:lnTo>
                    <a:pt x="4415488" y="244809"/>
                  </a:lnTo>
                  <a:lnTo>
                    <a:pt x="4427326" y="244809"/>
                  </a:lnTo>
                  <a:lnTo>
                    <a:pt x="4439164" y="244809"/>
                  </a:lnTo>
                  <a:lnTo>
                    <a:pt x="4451001" y="244809"/>
                  </a:lnTo>
                  <a:lnTo>
                    <a:pt x="4462839" y="244809"/>
                  </a:lnTo>
                  <a:lnTo>
                    <a:pt x="4474677" y="244809"/>
                  </a:lnTo>
                  <a:lnTo>
                    <a:pt x="4486515" y="244809"/>
                  </a:lnTo>
                  <a:lnTo>
                    <a:pt x="4498352" y="244809"/>
                  </a:lnTo>
                  <a:lnTo>
                    <a:pt x="4510190" y="244809"/>
                  </a:lnTo>
                  <a:lnTo>
                    <a:pt x="4522028" y="244809"/>
                  </a:lnTo>
                  <a:lnTo>
                    <a:pt x="4533866" y="244809"/>
                  </a:lnTo>
                  <a:lnTo>
                    <a:pt x="4545704" y="244809"/>
                  </a:lnTo>
                  <a:lnTo>
                    <a:pt x="4557541" y="244809"/>
                  </a:lnTo>
                  <a:lnTo>
                    <a:pt x="4569379" y="244809"/>
                  </a:lnTo>
                  <a:lnTo>
                    <a:pt x="4581217" y="244809"/>
                  </a:lnTo>
                  <a:lnTo>
                    <a:pt x="4593055" y="244809"/>
                  </a:lnTo>
                  <a:lnTo>
                    <a:pt x="4604892" y="244809"/>
                  </a:lnTo>
                  <a:lnTo>
                    <a:pt x="4616730" y="244809"/>
                  </a:lnTo>
                  <a:lnTo>
                    <a:pt x="4628568" y="244809"/>
                  </a:lnTo>
                  <a:lnTo>
                    <a:pt x="4640406" y="244809"/>
                  </a:lnTo>
                  <a:lnTo>
                    <a:pt x="4652244" y="244809"/>
                  </a:lnTo>
                  <a:lnTo>
                    <a:pt x="4664081" y="244809"/>
                  </a:lnTo>
                  <a:lnTo>
                    <a:pt x="4675919" y="244809"/>
                  </a:lnTo>
                  <a:lnTo>
                    <a:pt x="4687757" y="244809"/>
                  </a:lnTo>
                </a:path>
              </a:pathLst>
            </a:custGeom>
            <a:ln w="40651" cap="flat">
              <a:solidFill>
                <a:srgbClr val="E8E8E8">
                  <a:alpha val="100000"/>
                </a:srgbClr>
              </a:solidFill>
              <a:prstDash val="solid"/>
              <a:round/>
            </a:ln>
          </p:spPr>
          <p:txBody>
            <a:bodyPr/>
            <a:lstStyle/>
            <a:p/>
          </p:txBody>
        </p:sp>
        <p:sp>
          <p:nvSpPr>
            <p:cNvPr id="84" name="pl84"/>
            <p:cNvSpPr/>
            <p:nvPr/>
          </p:nvSpPr>
          <p:spPr>
            <a:xfrm>
              <a:off x="2482252" y="1027494"/>
              <a:ext cx="4687757" cy="122384"/>
            </a:xfrm>
            <a:custGeom>
              <a:avLst/>
              <a:pathLst>
                <a:path w="4687757" h="122384">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41"/>
                  </a:lnTo>
                  <a:lnTo>
                    <a:pt x="3527655" y="48"/>
                  </a:lnTo>
                  <a:lnTo>
                    <a:pt x="3539493" y="56"/>
                  </a:lnTo>
                  <a:lnTo>
                    <a:pt x="3551331" y="66"/>
                  </a:lnTo>
                  <a:lnTo>
                    <a:pt x="3563169" y="78"/>
                  </a:lnTo>
                  <a:lnTo>
                    <a:pt x="3575006" y="92"/>
                  </a:lnTo>
                  <a:lnTo>
                    <a:pt x="3586844" y="108"/>
                  </a:lnTo>
                  <a:lnTo>
                    <a:pt x="3598682" y="127"/>
                  </a:lnTo>
                  <a:lnTo>
                    <a:pt x="3610520" y="149"/>
                  </a:lnTo>
                  <a:lnTo>
                    <a:pt x="3622357" y="175"/>
                  </a:lnTo>
                  <a:lnTo>
                    <a:pt x="3634195" y="206"/>
                  </a:lnTo>
                  <a:lnTo>
                    <a:pt x="3646033" y="242"/>
                  </a:lnTo>
                  <a:lnTo>
                    <a:pt x="3657871" y="284"/>
                  </a:lnTo>
                  <a:lnTo>
                    <a:pt x="3669709" y="334"/>
                  </a:lnTo>
                  <a:lnTo>
                    <a:pt x="3681546" y="393"/>
                  </a:lnTo>
                  <a:lnTo>
                    <a:pt x="3693384" y="462"/>
                  </a:lnTo>
                  <a:lnTo>
                    <a:pt x="3705222" y="542"/>
                  </a:lnTo>
                  <a:lnTo>
                    <a:pt x="3717060" y="637"/>
                  </a:lnTo>
                  <a:lnTo>
                    <a:pt x="3728897" y="748"/>
                  </a:lnTo>
                  <a:lnTo>
                    <a:pt x="3740735" y="878"/>
                  </a:lnTo>
                  <a:lnTo>
                    <a:pt x="3752573" y="1031"/>
                  </a:lnTo>
                  <a:lnTo>
                    <a:pt x="3764411" y="1211"/>
                  </a:lnTo>
                  <a:lnTo>
                    <a:pt x="3776248" y="1421"/>
                  </a:lnTo>
                  <a:lnTo>
                    <a:pt x="3788086" y="1666"/>
                  </a:lnTo>
                  <a:lnTo>
                    <a:pt x="3799924" y="1954"/>
                  </a:lnTo>
                  <a:lnTo>
                    <a:pt x="3811762" y="2291"/>
                  </a:lnTo>
                  <a:lnTo>
                    <a:pt x="3823600" y="2684"/>
                  </a:lnTo>
                  <a:lnTo>
                    <a:pt x="3835437" y="3142"/>
                  </a:lnTo>
                  <a:lnTo>
                    <a:pt x="3847275" y="3677"/>
                  </a:lnTo>
                  <a:lnTo>
                    <a:pt x="3859113" y="4300"/>
                  </a:lnTo>
                  <a:lnTo>
                    <a:pt x="3870951" y="5023"/>
                  </a:lnTo>
                  <a:lnTo>
                    <a:pt x="3882788" y="5862"/>
                  </a:lnTo>
                  <a:lnTo>
                    <a:pt x="3894626" y="6833"/>
                  </a:lnTo>
                  <a:lnTo>
                    <a:pt x="3906464" y="7953"/>
                  </a:lnTo>
                  <a:lnTo>
                    <a:pt x="3918302" y="9243"/>
                  </a:lnTo>
                  <a:lnTo>
                    <a:pt x="3930139" y="10723"/>
                  </a:lnTo>
                  <a:lnTo>
                    <a:pt x="3941977" y="12413"/>
                  </a:lnTo>
                  <a:lnTo>
                    <a:pt x="3953815" y="14335"/>
                  </a:lnTo>
                  <a:lnTo>
                    <a:pt x="3965653" y="16511"/>
                  </a:lnTo>
                  <a:lnTo>
                    <a:pt x="3977491" y="18958"/>
                  </a:lnTo>
                  <a:lnTo>
                    <a:pt x="3989328" y="21695"/>
                  </a:lnTo>
                  <a:lnTo>
                    <a:pt x="4001166" y="24731"/>
                  </a:lnTo>
                  <a:lnTo>
                    <a:pt x="4013004" y="28075"/>
                  </a:lnTo>
                  <a:lnTo>
                    <a:pt x="4024842" y="31723"/>
                  </a:lnTo>
                  <a:lnTo>
                    <a:pt x="4036679" y="35667"/>
                  </a:lnTo>
                  <a:lnTo>
                    <a:pt x="4048517" y="39885"/>
                  </a:lnTo>
                  <a:lnTo>
                    <a:pt x="4060355" y="44347"/>
                  </a:lnTo>
                  <a:lnTo>
                    <a:pt x="4072193" y="49012"/>
                  </a:lnTo>
                  <a:lnTo>
                    <a:pt x="4084031" y="53829"/>
                  </a:lnTo>
                  <a:lnTo>
                    <a:pt x="4095868" y="58740"/>
                  </a:lnTo>
                  <a:lnTo>
                    <a:pt x="4107706" y="63684"/>
                  </a:lnTo>
                  <a:lnTo>
                    <a:pt x="4119544" y="68596"/>
                  </a:lnTo>
                  <a:lnTo>
                    <a:pt x="4131382" y="73413"/>
                  </a:lnTo>
                  <a:lnTo>
                    <a:pt x="4143219" y="78078"/>
                  </a:lnTo>
                  <a:lnTo>
                    <a:pt x="4155057" y="82540"/>
                  </a:lnTo>
                  <a:lnTo>
                    <a:pt x="4166895" y="86758"/>
                  </a:lnTo>
                  <a:lnTo>
                    <a:pt x="4178733" y="90701"/>
                  </a:lnTo>
                  <a:lnTo>
                    <a:pt x="4190570" y="94350"/>
                  </a:lnTo>
                  <a:lnTo>
                    <a:pt x="4202408" y="97693"/>
                  </a:lnTo>
                  <a:lnTo>
                    <a:pt x="4214246" y="100730"/>
                  </a:lnTo>
                  <a:lnTo>
                    <a:pt x="4226084" y="103466"/>
                  </a:lnTo>
                  <a:lnTo>
                    <a:pt x="4237922" y="105914"/>
                  </a:lnTo>
                  <a:lnTo>
                    <a:pt x="4249759" y="108089"/>
                  </a:lnTo>
                  <a:lnTo>
                    <a:pt x="4261597" y="110012"/>
                  </a:lnTo>
                  <a:lnTo>
                    <a:pt x="4273435" y="111702"/>
                  </a:lnTo>
                  <a:lnTo>
                    <a:pt x="4285273" y="113181"/>
                  </a:lnTo>
                  <a:lnTo>
                    <a:pt x="4297110" y="114471"/>
                  </a:lnTo>
                  <a:lnTo>
                    <a:pt x="4308948" y="115592"/>
                  </a:lnTo>
                  <a:lnTo>
                    <a:pt x="4320786" y="116563"/>
                  </a:lnTo>
                  <a:lnTo>
                    <a:pt x="4332624" y="117402"/>
                  </a:lnTo>
                  <a:lnTo>
                    <a:pt x="4344461" y="118125"/>
                  </a:lnTo>
                  <a:lnTo>
                    <a:pt x="4356299" y="118747"/>
                  </a:lnTo>
                  <a:lnTo>
                    <a:pt x="4368137" y="119282"/>
                  </a:lnTo>
                  <a:lnTo>
                    <a:pt x="4379975" y="119741"/>
                  </a:lnTo>
                  <a:lnTo>
                    <a:pt x="4391813" y="120134"/>
                  </a:lnTo>
                  <a:lnTo>
                    <a:pt x="4403650" y="120470"/>
                  </a:lnTo>
                  <a:lnTo>
                    <a:pt x="4415488" y="120758"/>
                  </a:lnTo>
                  <a:lnTo>
                    <a:pt x="4427326" y="121004"/>
                  </a:lnTo>
                  <a:lnTo>
                    <a:pt x="4439164" y="121214"/>
                  </a:lnTo>
                  <a:lnTo>
                    <a:pt x="4451001" y="121393"/>
                  </a:lnTo>
                  <a:lnTo>
                    <a:pt x="4462839" y="121546"/>
                  </a:lnTo>
                  <a:lnTo>
                    <a:pt x="4474677" y="121676"/>
                  </a:lnTo>
                  <a:lnTo>
                    <a:pt x="4486515" y="121787"/>
                  </a:lnTo>
                  <a:lnTo>
                    <a:pt x="4498352" y="121882"/>
                  </a:lnTo>
                  <a:lnTo>
                    <a:pt x="4510190" y="121963"/>
                  </a:lnTo>
                  <a:lnTo>
                    <a:pt x="4522028" y="122032"/>
                  </a:lnTo>
                  <a:lnTo>
                    <a:pt x="4533866" y="122090"/>
                  </a:lnTo>
                  <a:lnTo>
                    <a:pt x="4545704" y="122140"/>
                  </a:lnTo>
                  <a:lnTo>
                    <a:pt x="4557541" y="122182"/>
                  </a:lnTo>
                  <a:lnTo>
                    <a:pt x="4569379" y="122219"/>
                  </a:lnTo>
                  <a:lnTo>
                    <a:pt x="4581217" y="122249"/>
                  </a:lnTo>
                  <a:lnTo>
                    <a:pt x="4593055" y="122275"/>
                  </a:lnTo>
                  <a:lnTo>
                    <a:pt x="4604892" y="122298"/>
                  </a:lnTo>
                  <a:lnTo>
                    <a:pt x="4616730" y="122317"/>
                  </a:lnTo>
                  <a:lnTo>
                    <a:pt x="4628568" y="122333"/>
                  </a:lnTo>
                  <a:lnTo>
                    <a:pt x="4640406" y="122347"/>
                  </a:lnTo>
                  <a:lnTo>
                    <a:pt x="4652244" y="122358"/>
                  </a:lnTo>
                  <a:lnTo>
                    <a:pt x="4664081" y="122368"/>
                  </a:lnTo>
                  <a:lnTo>
                    <a:pt x="4675919" y="122377"/>
                  </a:lnTo>
                  <a:lnTo>
                    <a:pt x="4687757" y="122384"/>
                  </a:lnTo>
                </a:path>
              </a:pathLst>
            </a:custGeom>
            <a:ln w="40651" cap="flat">
              <a:solidFill>
                <a:srgbClr val="E8E8E8">
                  <a:alpha val="100000"/>
                </a:srgbClr>
              </a:solidFill>
              <a:prstDash val="solid"/>
              <a:round/>
            </a:ln>
          </p:spPr>
          <p:txBody>
            <a:bodyPr/>
            <a:lstStyle/>
            <a:p/>
          </p:txBody>
        </p:sp>
        <p:sp>
          <p:nvSpPr>
            <p:cNvPr id="85" name="pl85"/>
            <p:cNvSpPr/>
            <p:nvPr/>
          </p:nvSpPr>
          <p:spPr>
            <a:xfrm>
              <a:off x="2482252" y="905068"/>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86" name="pt86"/>
            <p:cNvSpPr/>
            <p:nvPr/>
          </p:nvSpPr>
          <p:spPr>
            <a:xfrm>
              <a:off x="242354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359548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711130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4767428"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593936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7111307" y="9687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3595489" y="9687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4767428" y="9687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5939367" y="9687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111307"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2423549" y="9687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2423549"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3595489"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4767428"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5939367"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7111307" y="1213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2423549" y="1213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7111307"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5939367" y="1213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4767428" y="1213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3595489" y="1213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2423549"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7111307"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5939367"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3595489"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4767428"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5939367"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5939367"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7111307"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3595489"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4767428"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7111307" y="17033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4767428"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3595489"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7111307"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2423549"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5939367" y="17033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2423549"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4767428" y="17033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2423549" y="17033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4767428"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3595489" y="17033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4767428" y="19481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2423549"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2423549" y="19481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3595489"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5939367"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2423549"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3595489" y="19481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3595489"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5939367" y="19481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7111307" y="19481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4767428"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5939367"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7111307"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7111307" y="21930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2423549" y="21930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3595489" y="21930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7111307"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5939367" y="21930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4767428" y="21930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7111307" y="24378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2423549"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5939367"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4767428"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pt151"/>
            <p:cNvSpPr/>
            <p:nvPr/>
          </p:nvSpPr>
          <p:spPr>
            <a:xfrm>
              <a:off x="2423549" y="24378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2" name="pt152"/>
            <p:cNvSpPr/>
            <p:nvPr/>
          </p:nvSpPr>
          <p:spPr>
            <a:xfrm>
              <a:off x="3595489"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3" name="pt153"/>
            <p:cNvSpPr/>
            <p:nvPr/>
          </p:nvSpPr>
          <p:spPr>
            <a:xfrm>
              <a:off x="4767428" y="24378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4" name="pt154"/>
            <p:cNvSpPr/>
            <p:nvPr/>
          </p:nvSpPr>
          <p:spPr>
            <a:xfrm>
              <a:off x="4767428"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5" name="pt155"/>
            <p:cNvSpPr/>
            <p:nvPr/>
          </p:nvSpPr>
          <p:spPr>
            <a:xfrm>
              <a:off x="5939367" y="24378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6" name="pt156"/>
            <p:cNvSpPr/>
            <p:nvPr/>
          </p:nvSpPr>
          <p:spPr>
            <a:xfrm>
              <a:off x="7111307"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7" name="pt157"/>
            <p:cNvSpPr/>
            <p:nvPr/>
          </p:nvSpPr>
          <p:spPr>
            <a:xfrm>
              <a:off x="4767428"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8" name="pt158"/>
            <p:cNvSpPr/>
            <p:nvPr/>
          </p:nvSpPr>
          <p:spPr>
            <a:xfrm>
              <a:off x="3595489" y="24378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9" name="pt159"/>
            <p:cNvSpPr/>
            <p:nvPr/>
          </p:nvSpPr>
          <p:spPr>
            <a:xfrm>
              <a:off x="4767428"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0" name="pt160"/>
            <p:cNvSpPr/>
            <p:nvPr/>
          </p:nvSpPr>
          <p:spPr>
            <a:xfrm>
              <a:off x="2423549"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1" name="pt161"/>
            <p:cNvSpPr/>
            <p:nvPr/>
          </p:nvSpPr>
          <p:spPr>
            <a:xfrm>
              <a:off x="5939367"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2" name="pt162"/>
            <p:cNvSpPr/>
            <p:nvPr/>
          </p:nvSpPr>
          <p:spPr>
            <a:xfrm>
              <a:off x="3595489"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3" name="pt163"/>
            <p:cNvSpPr/>
            <p:nvPr/>
          </p:nvSpPr>
          <p:spPr>
            <a:xfrm>
              <a:off x="2423549"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4" name="pt164"/>
            <p:cNvSpPr/>
            <p:nvPr/>
          </p:nvSpPr>
          <p:spPr>
            <a:xfrm>
              <a:off x="4767428" y="29275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5" name="pt165"/>
            <p:cNvSpPr/>
            <p:nvPr/>
          </p:nvSpPr>
          <p:spPr>
            <a:xfrm>
              <a:off x="3595489"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6" name="pt166"/>
            <p:cNvSpPr/>
            <p:nvPr/>
          </p:nvSpPr>
          <p:spPr>
            <a:xfrm>
              <a:off x="3595489"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7" name="pt167"/>
            <p:cNvSpPr/>
            <p:nvPr/>
          </p:nvSpPr>
          <p:spPr>
            <a:xfrm>
              <a:off x="5939367"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8" name="pt168"/>
            <p:cNvSpPr/>
            <p:nvPr/>
          </p:nvSpPr>
          <p:spPr>
            <a:xfrm>
              <a:off x="7111307"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9" name="pt169"/>
            <p:cNvSpPr/>
            <p:nvPr/>
          </p:nvSpPr>
          <p:spPr>
            <a:xfrm>
              <a:off x="5939367"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0" name="pt170"/>
            <p:cNvSpPr/>
            <p:nvPr/>
          </p:nvSpPr>
          <p:spPr>
            <a:xfrm>
              <a:off x="7111307"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1" name="pt171"/>
            <p:cNvSpPr/>
            <p:nvPr/>
          </p:nvSpPr>
          <p:spPr>
            <a:xfrm>
              <a:off x="5939367" y="29275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2" name="pt172"/>
            <p:cNvSpPr/>
            <p:nvPr/>
          </p:nvSpPr>
          <p:spPr>
            <a:xfrm>
              <a:off x="2423549"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3" name="pt173"/>
            <p:cNvSpPr/>
            <p:nvPr/>
          </p:nvSpPr>
          <p:spPr>
            <a:xfrm>
              <a:off x="7111307" y="29275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4" name="pt174"/>
            <p:cNvSpPr/>
            <p:nvPr/>
          </p:nvSpPr>
          <p:spPr>
            <a:xfrm>
              <a:off x="4767428"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5" name="pt175"/>
            <p:cNvSpPr/>
            <p:nvPr/>
          </p:nvSpPr>
          <p:spPr>
            <a:xfrm>
              <a:off x="5939367"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6" name="pt176"/>
            <p:cNvSpPr/>
            <p:nvPr/>
          </p:nvSpPr>
          <p:spPr>
            <a:xfrm>
              <a:off x="3595489" y="29275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7" name="pt177"/>
            <p:cNvSpPr/>
            <p:nvPr/>
          </p:nvSpPr>
          <p:spPr>
            <a:xfrm>
              <a:off x="7111307"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8" name="pt178"/>
            <p:cNvSpPr/>
            <p:nvPr/>
          </p:nvSpPr>
          <p:spPr>
            <a:xfrm>
              <a:off x="2423549" y="29275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9" name="pt179"/>
            <p:cNvSpPr/>
            <p:nvPr/>
          </p:nvSpPr>
          <p:spPr>
            <a:xfrm>
              <a:off x="3595489"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0" name="pt180"/>
            <p:cNvSpPr/>
            <p:nvPr/>
          </p:nvSpPr>
          <p:spPr>
            <a:xfrm>
              <a:off x="2423549"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1" name="pt181"/>
            <p:cNvSpPr/>
            <p:nvPr/>
          </p:nvSpPr>
          <p:spPr>
            <a:xfrm>
              <a:off x="4767428" y="31724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2" name="pt182"/>
            <p:cNvSpPr/>
            <p:nvPr/>
          </p:nvSpPr>
          <p:spPr>
            <a:xfrm>
              <a:off x="5939367" y="31724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3" name="pt183"/>
            <p:cNvSpPr/>
            <p:nvPr/>
          </p:nvSpPr>
          <p:spPr>
            <a:xfrm>
              <a:off x="4767428"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4" name="pt184"/>
            <p:cNvSpPr/>
            <p:nvPr/>
          </p:nvSpPr>
          <p:spPr>
            <a:xfrm>
              <a:off x="5939367"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5" name="pt185"/>
            <p:cNvSpPr/>
            <p:nvPr/>
          </p:nvSpPr>
          <p:spPr>
            <a:xfrm>
              <a:off x="7111307" y="31724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6" name="pt186"/>
            <p:cNvSpPr/>
            <p:nvPr/>
          </p:nvSpPr>
          <p:spPr>
            <a:xfrm>
              <a:off x="3595489" y="31724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7" name="pt187"/>
            <p:cNvSpPr/>
            <p:nvPr/>
          </p:nvSpPr>
          <p:spPr>
            <a:xfrm>
              <a:off x="7111307"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8" name="pt188"/>
            <p:cNvSpPr/>
            <p:nvPr/>
          </p:nvSpPr>
          <p:spPr>
            <a:xfrm>
              <a:off x="4767428" y="34173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9" name="pt189"/>
            <p:cNvSpPr/>
            <p:nvPr/>
          </p:nvSpPr>
          <p:spPr>
            <a:xfrm>
              <a:off x="5939367" y="34173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0" name="pt190"/>
            <p:cNvSpPr/>
            <p:nvPr/>
          </p:nvSpPr>
          <p:spPr>
            <a:xfrm>
              <a:off x="7111307" y="34173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1" name="pt191"/>
            <p:cNvSpPr/>
            <p:nvPr/>
          </p:nvSpPr>
          <p:spPr>
            <a:xfrm>
              <a:off x="2423549" y="31724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2" name="pt192"/>
            <p:cNvSpPr/>
            <p:nvPr/>
          </p:nvSpPr>
          <p:spPr>
            <a:xfrm>
              <a:off x="5939367"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3" name="pt193"/>
            <p:cNvSpPr/>
            <p:nvPr/>
          </p:nvSpPr>
          <p:spPr>
            <a:xfrm>
              <a:off x="7111307"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4" name="pt194"/>
            <p:cNvSpPr/>
            <p:nvPr/>
          </p:nvSpPr>
          <p:spPr>
            <a:xfrm>
              <a:off x="5939367" y="36621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5" name="pt195"/>
            <p:cNvSpPr/>
            <p:nvPr/>
          </p:nvSpPr>
          <p:spPr>
            <a:xfrm>
              <a:off x="5939367"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6" name="pt196"/>
            <p:cNvSpPr/>
            <p:nvPr/>
          </p:nvSpPr>
          <p:spPr>
            <a:xfrm>
              <a:off x="3595489"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7" name="pt197"/>
            <p:cNvSpPr/>
            <p:nvPr/>
          </p:nvSpPr>
          <p:spPr>
            <a:xfrm>
              <a:off x="4767428"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8" name="pt198"/>
            <p:cNvSpPr/>
            <p:nvPr/>
          </p:nvSpPr>
          <p:spPr>
            <a:xfrm>
              <a:off x="7111307" y="36621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9" name="pt199"/>
            <p:cNvSpPr/>
            <p:nvPr/>
          </p:nvSpPr>
          <p:spPr>
            <a:xfrm>
              <a:off x="5939367"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0" name="pt200"/>
            <p:cNvSpPr/>
            <p:nvPr/>
          </p:nvSpPr>
          <p:spPr>
            <a:xfrm>
              <a:off x="7111307"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1" name="pt201"/>
            <p:cNvSpPr/>
            <p:nvPr/>
          </p:nvSpPr>
          <p:spPr>
            <a:xfrm>
              <a:off x="2423549"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2" name="pt202"/>
            <p:cNvSpPr/>
            <p:nvPr/>
          </p:nvSpPr>
          <p:spPr>
            <a:xfrm>
              <a:off x="4767428" y="36621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3" name="pt203"/>
            <p:cNvSpPr/>
            <p:nvPr/>
          </p:nvSpPr>
          <p:spPr>
            <a:xfrm>
              <a:off x="2423549" y="34173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4" name="pt204"/>
            <p:cNvSpPr/>
            <p:nvPr/>
          </p:nvSpPr>
          <p:spPr>
            <a:xfrm>
              <a:off x="3595489" y="34173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5" name="pt205"/>
            <p:cNvSpPr/>
            <p:nvPr/>
          </p:nvSpPr>
          <p:spPr>
            <a:xfrm>
              <a:off x="2423549"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6" name="pt206"/>
            <p:cNvSpPr/>
            <p:nvPr/>
          </p:nvSpPr>
          <p:spPr>
            <a:xfrm>
              <a:off x="3595489"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7" name="pt207"/>
            <p:cNvSpPr/>
            <p:nvPr/>
          </p:nvSpPr>
          <p:spPr>
            <a:xfrm>
              <a:off x="4767428"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8" name="pt208"/>
            <p:cNvSpPr/>
            <p:nvPr/>
          </p:nvSpPr>
          <p:spPr>
            <a:xfrm>
              <a:off x="7111307"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9" name="pt209"/>
            <p:cNvSpPr/>
            <p:nvPr/>
          </p:nvSpPr>
          <p:spPr>
            <a:xfrm>
              <a:off x="3595489" y="36621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0" name="pt210"/>
            <p:cNvSpPr/>
            <p:nvPr/>
          </p:nvSpPr>
          <p:spPr>
            <a:xfrm>
              <a:off x="3595489"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1" name="pt211"/>
            <p:cNvSpPr/>
            <p:nvPr/>
          </p:nvSpPr>
          <p:spPr>
            <a:xfrm>
              <a:off x="4767428"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2" name="pt212"/>
            <p:cNvSpPr/>
            <p:nvPr/>
          </p:nvSpPr>
          <p:spPr>
            <a:xfrm>
              <a:off x="2423549" y="36621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3" name="pt213"/>
            <p:cNvSpPr/>
            <p:nvPr/>
          </p:nvSpPr>
          <p:spPr>
            <a:xfrm>
              <a:off x="2423549"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4" name="pt214"/>
            <p:cNvSpPr/>
            <p:nvPr/>
          </p:nvSpPr>
          <p:spPr>
            <a:xfrm>
              <a:off x="3595489"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5" name="pt215"/>
            <p:cNvSpPr/>
            <p:nvPr/>
          </p:nvSpPr>
          <p:spPr>
            <a:xfrm>
              <a:off x="4767428"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6" name="pt216"/>
            <p:cNvSpPr/>
            <p:nvPr/>
          </p:nvSpPr>
          <p:spPr>
            <a:xfrm>
              <a:off x="2423549"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7" name="pt217"/>
            <p:cNvSpPr/>
            <p:nvPr/>
          </p:nvSpPr>
          <p:spPr>
            <a:xfrm>
              <a:off x="2423549"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8" name="pt218"/>
            <p:cNvSpPr/>
            <p:nvPr/>
          </p:nvSpPr>
          <p:spPr>
            <a:xfrm>
              <a:off x="3595489"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9" name="pt219"/>
            <p:cNvSpPr/>
            <p:nvPr/>
          </p:nvSpPr>
          <p:spPr>
            <a:xfrm>
              <a:off x="7111307"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0" name="pt220"/>
            <p:cNvSpPr/>
            <p:nvPr/>
          </p:nvSpPr>
          <p:spPr>
            <a:xfrm>
              <a:off x="2423549" y="41518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1" name="pt221"/>
            <p:cNvSpPr/>
            <p:nvPr/>
          </p:nvSpPr>
          <p:spPr>
            <a:xfrm>
              <a:off x="5939367"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2" name="pt222"/>
            <p:cNvSpPr/>
            <p:nvPr/>
          </p:nvSpPr>
          <p:spPr>
            <a:xfrm>
              <a:off x="3595489" y="41518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3" name="pt223"/>
            <p:cNvSpPr/>
            <p:nvPr/>
          </p:nvSpPr>
          <p:spPr>
            <a:xfrm>
              <a:off x="4767428" y="41518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4" name="pt224"/>
            <p:cNvSpPr/>
            <p:nvPr/>
          </p:nvSpPr>
          <p:spPr>
            <a:xfrm>
              <a:off x="2423549"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5" name="pt225"/>
            <p:cNvSpPr/>
            <p:nvPr/>
          </p:nvSpPr>
          <p:spPr>
            <a:xfrm>
              <a:off x="3595489"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6" name="pt226"/>
            <p:cNvSpPr/>
            <p:nvPr/>
          </p:nvSpPr>
          <p:spPr>
            <a:xfrm>
              <a:off x="7111307" y="41518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7" name="pt227"/>
            <p:cNvSpPr/>
            <p:nvPr/>
          </p:nvSpPr>
          <p:spPr>
            <a:xfrm>
              <a:off x="5939367" y="41518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8" name="pt228"/>
            <p:cNvSpPr/>
            <p:nvPr/>
          </p:nvSpPr>
          <p:spPr>
            <a:xfrm>
              <a:off x="4767428"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9" name="pt229"/>
            <p:cNvSpPr/>
            <p:nvPr/>
          </p:nvSpPr>
          <p:spPr>
            <a:xfrm>
              <a:off x="5939367"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0" name="pt230"/>
            <p:cNvSpPr/>
            <p:nvPr/>
          </p:nvSpPr>
          <p:spPr>
            <a:xfrm>
              <a:off x="7111307"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1" name="pt231"/>
            <p:cNvSpPr/>
            <p:nvPr/>
          </p:nvSpPr>
          <p:spPr>
            <a:xfrm>
              <a:off x="4767428" y="439670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2" name="pt232"/>
            <p:cNvSpPr/>
            <p:nvPr/>
          </p:nvSpPr>
          <p:spPr>
            <a:xfrm>
              <a:off x="5939367" y="439670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3" name="pt233"/>
            <p:cNvSpPr/>
            <p:nvPr/>
          </p:nvSpPr>
          <p:spPr>
            <a:xfrm>
              <a:off x="7111307" y="439670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4" name="pt234"/>
            <p:cNvSpPr/>
            <p:nvPr/>
          </p:nvSpPr>
          <p:spPr>
            <a:xfrm>
              <a:off x="3595489" y="439670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5" name="pt235"/>
            <p:cNvSpPr/>
            <p:nvPr/>
          </p:nvSpPr>
          <p:spPr>
            <a:xfrm>
              <a:off x="2423549" y="439670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6" name="pt236"/>
            <p:cNvSpPr/>
            <p:nvPr/>
          </p:nvSpPr>
          <p:spPr>
            <a:xfrm>
              <a:off x="2423549"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7" name="pt237"/>
            <p:cNvSpPr/>
            <p:nvPr/>
          </p:nvSpPr>
          <p:spPr>
            <a:xfrm>
              <a:off x="2423549" y="464155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8" name="pt238"/>
            <p:cNvSpPr/>
            <p:nvPr/>
          </p:nvSpPr>
          <p:spPr>
            <a:xfrm>
              <a:off x="7111307"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9" name="pt239"/>
            <p:cNvSpPr/>
            <p:nvPr/>
          </p:nvSpPr>
          <p:spPr>
            <a:xfrm>
              <a:off x="5939367"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0" name="pt240"/>
            <p:cNvSpPr/>
            <p:nvPr/>
          </p:nvSpPr>
          <p:spPr>
            <a:xfrm>
              <a:off x="4767428"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1" name="pt241"/>
            <p:cNvSpPr/>
            <p:nvPr/>
          </p:nvSpPr>
          <p:spPr>
            <a:xfrm>
              <a:off x="3595489"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2" name="pt242"/>
            <p:cNvSpPr/>
            <p:nvPr/>
          </p:nvSpPr>
          <p:spPr>
            <a:xfrm>
              <a:off x="2423549"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3" name="pt243"/>
            <p:cNvSpPr/>
            <p:nvPr/>
          </p:nvSpPr>
          <p:spPr>
            <a:xfrm>
              <a:off x="3595489" y="464155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4" name="pt244"/>
            <p:cNvSpPr/>
            <p:nvPr/>
          </p:nvSpPr>
          <p:spPr>
            <a:xfrm>
              <a:off x="4767428" y="464155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5" name="pt245"/>
            <p:cNvSpPr/>
            <p:nvPr/>
          </p:nvSpPr>
          <p:spPr>
            <a:xfrm>
              <a:off x="5939367" y="464155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6" name="pt246"/>
            <p:cNvSpPr/>
            <p:nvPr/>
          </p:nvSpPr>
          <p:spPr>
            <a:xfrm>
              <a:off x="7111307" y="464155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7" name="pt247"/>
            <p:cNvSpPr/>
            <p:nvPr/>
          </p:nvSpPr>
          <p:spPr>
            <a:xfrm>
              <a:off x="4767428"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8" name="pt248"/>
            <p:cNvSpPr/>
            <p:nvPr/>
          </p:nvSpPr>
          <p:spPr>
            <a:xfrm>
              <a:off x="4767428" y="488640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9" name="pt249"/>
            <p:cNvSpPr/>
            <p:nvPr/>
          </p:nvSpPr>
          <p:spPr>
            <a:xfrm>
              <a:off x="3595489"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0" name="pt250"/>
            <p:cNvSpPr/>
            <p:nvPr/>
          </p:nvSpPr>
          <p:spPr>
            <a:xfrm>
              <a:off x="3595489" y="488640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1" name="pt251"/>
            <p:cNvSpPr/>
            <p:nvPr/>
          </p:nvSpPr>
          <p:spPr>
            <a:xfrm>
              <a:off x="2423549" y="4886405"/>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52" name="pt252"/>
            <p:cNvSpPr/>
            <p:nvPr/>
          </p:nvSpPr>
          <p:spPr>
            <a:xfrm>
              <a:off x="3595489" y="500883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53" name="pt253"/>
            <p:cNvSpPr/>
            <p:nvPr/>
          </p:nvSpPr>
          <p:spPr>
            <a:xfrm>
              <a:off x="4767428" y="500883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54" name="pt254"/>
            <p:cNvSpPr/>
            <p:nvPr/>
          </p:nvSpPr>
          <p:spPr>
            <a:xfrm>
              <a:off x="2423549"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5" name="pt255"/>
            <p:cNvSpPr/>
            <p:nvPr/>
          </p:nvSpPr>
          <p:spPr>
            <a:xfrm>
              <a:off x="5939367" y="476398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56" name="pt256"/>
            <p:cNvSpPr/>
            <p:nvPr/>
          </p:nvSpPr>
          <p:spPr>
            <a:xfrm>
              <a:off x="5939367" y="488640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7" name="pt257"/>
            <p:cNvSpPr/>
            <p:nvPr/>
          </p:nvSpPr>
          <p:spPr>
            <a:xfrm>
              <a:off x="7111307" y="476398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58" name="pt258"/>
            <p:cNvSpPr/>
            <p:nvPr/>
          </p:nvSpPr>
          <p:spPr>
            <a:xfrm>
              <a:off x="7111307" y="488640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9" name="pt259"/>
            <p:cNvSpPr/>
            <p:nvPr/>
          </p:nvSpPr>
          <p:spPr>
            <a:xfrm>
              <a:off x="5939367"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0" name="pt260"/>
            <p:cNvSpPr/>
            <p:nvPr/>
          </p:nvSpPr>
          <p:spPr>
            <a:xfrm>
              <a:off x="7111307"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1" name="pt261"/>
            <p:cNvSpPr/>
            <p:nvPr/>
          </p:nvSpPr>
          <p:spPr>
            <a:xfrm>
              <a:off x="4767428"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2" name="pt262"/>
            <p:cNvSpPr/>
            <p:nvPr/>
          </p:nvSpPr>
          <p:spPr>
            <a:xfrm>
              <a:off x="5939367"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3" name="pt263"/>
            <p:cNvSpPr/>
            <p:nvPr/>
          </p:nvSpPr>
          <p:spPr>
            <a:xfrm>
              <a:off x="7111307"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4" name="pt264"/>
            <p:cNvSpPr/>
            <p:nvPr/>
          </p:nvSpPr>
          <p:spPr>
            <a:xfrm>
              <a:off x="3595489"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5" name="pt265"/>
            <p:cNvSpPr/>
            <p:nvPr/>
          </p:nvSpPr>
          <p:spPr>
            <a:xfrm>
              <a:off x="2423549"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6" name="pt266"/>
            <p:cNvSpPr/>
            <p:nvPr/>
          </p:nvSpPr>
          <p:spPr>
            <a:xfrm>
              <a:off x="2423549"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7" name="pt267"/>
            <p:cNvSpPr/>
            <p:nvPr/>
          </p:nvSpPr>
          <p:spPr>
            <a:xfrm>
              <a:off x="3595489"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8" name="pt268"/>
            <p:cNvSpPr/>
            <p:nvPr/>
          </p:nvSpPr>
          <p:spPr>
            <a:xfrm>
              <a:off x="4767428"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9" name="pt269"/>
            <p:cNvSpPr/>
            <p:nvPr/>
          </p:nvSpPr>
          <p:spPr>
            <a:xfrm>
              <a:off x="5939367"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0" name="pt270"/>
            <p:cNvSpPr/>
            <p:nvPr/>
          </p:nvSpPr>
          <p:spPr>
            <a:xfrm>
              <a:off x="7111307"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1" name="pt271"/>
            <p:cNvSpPr/>
            <p:nvPr/>
          </p:nvSpPr>
          <p:spPr>
            <a:xfrm>
              <a:off x="4767428" y="5376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2" name="pt272"/>
            <p:cNvSpPr/>
            <p:nvPr/>
          </p:nvSpPr>
          <p:spPr>
            <a:xfrm>
              <a:off x="5939367" y="5376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3" name="pt273"/>
            <p:cNvSpPr/>
            <p:nvPr/>
          </p:nvSpPr>
          <p:spPr>
            <a:xfrm>
              <a:off x="5939367"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4" name="pt274"/>
            <p:cNvSpPr/>
            <p:nvPr/>
          </p:nvSpPr>
          <p:spPr>
            <a:xfrm>
              <a:off x="7111307" y="5376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5" name="pt275"/>
            <p:cNvSpPr/>
            <p:nvPr/>
          </p:nvSpPr>
          <p:spPr>
            <a:xfrm>
              <a:off x="2423549" y="5376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6" name="pt276"/>
            <p:cNvSpPr/>
            <p:nvPr/>
          </p:nvSpPr>
          <p:spPr>
            <a:xfrm>
              <a:off x="7111307"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7" name="pt277"/>
            <p:cNvSpPr/>
            <p:nvPr/>
          </p:nvSpPr>
          <p:spPr>
            <a:xfrm>
              <a:off x="2423549"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8" name="pt278"/>
            <p:cNvSpPr/>
            <p:nvPr/>
          </p:nvSpPr>
          <p:spPr>
            <a:xfrm>
              <a:off x="3595489" y="5376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9" name="pt279"/>
            <p:cNvSpPr/>
            <p:nvPr/>
          </p:nvSpPr>
          <p:spPr>
            <a:xfrm>
              <a:off x="3595489"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0" name="pt280"/>
            <p:cNvSpPr/>
            <p:nvPr/>
          </p:nvSpPr>
          <p:spPr>
            <a:xfrm>
              <a:off x="4767428"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1" name="pt281"/>
            <p:cNvSpPr/>
            <p:nvPr/>
          </p:nvSpPr>
          <p:spPr>
            <a:xfrm>
              <a:off x="3595489" y="562095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2" name="pt282"/>
            <p:cNvSpPr/>
            <p:nvPr/>
          </p:nvSpPr>
          <p:spPr>
            <a:xfrm>
              <a:off x="4767428" y="562095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3" name="pt283"/>
            <p:cNvSpPr/>
            <p:nvPr/>
          </p:nvSpPr>
          <p:spPr>
            <a:xfrm>
              <a:off x="5939367" y="562095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4" name="pt284"/>
            <p:cNvSpPr/>
            <p:nvPr/>
          </p:nvSpPr>
          <p:spPr>
            <a:xfrm>
              <a:off x="7111307" y="562095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5" name="pt285"/>
            <p:cNvSpPr/>
            <p:nvPr/>
          </p:nvSpPr>
          <p:spPr>
            <a:xfrm>
              <a:off x="2423549" y="562095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6" name="pt286"/>
            <p:cNvSpPr/>
            <p:nvPr/>
          </p:nvSpPr>
          <p:spPr>
            <a:xfrm>
              <a:off x="4767428"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7" name="pt287"/>
            <p:cNvSpPr/>
            <p:nvPr/>
          </p:nvSpPr>
          <p:spPr>
            <a:xfrm>
              <a:off x="593936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8" name="pt288"/>
            <p:cNvSpPr/>
            <p:nvPr/>
          </p:nvSpPr>
          <p:spPr>
            <a:xfrm>
              <a:off x="711130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9" name="pt289"/>
            <p:cNvSpPr/>
            <p:nvPr/>
          </p:nvSpPr>
          <p:spPr>
            <a:xfrm>
              <a:off x="242354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90" name="pt290"/>
            <p:cNvSpPr/>
            <p:nvPr/>
          </p:nvSpPr>
          <p:spPr>
            <a:xfrm>
              <a:off x="359548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91" name="tx291"/>
            <p:cNvSpPr/>
            <p:nvPr/>
          </p:nvSpPr>
          <p:spPr>
            <a:xfrm>
              <a:off x="1258249" y="844230"/>
              <a:ext cx="11068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States (110,000)</a:t>
              </a:r>
            </a:p>
          </p:txBody>
        </p:sp>
        <p:sp>
          <p:nvSpPr>
            <p:cNvPr id="292" name="tx292"/>
            <p:cNvSpPr/>
            <p:nvPr/>
          </p:nvSpPr>
          <p:spPr>
            <a:xfrm>
              <a:off x="1200020" y="966655"/>
              <a:ext cx="11650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Kingdom (48,000)</a:t>
              </a:r>
            </a:p>
          </p:txBody>
        </p:sp>
        <p:sp>
          <p:nvSpPr>
            <p:cNvPr id="293" name="tx293"/>
            <p:cNvSpPr/>
            <p:nvPr/>
          </p:nvSpPr>
          <p:spPr>
            <a:xfrm>
              <a:off x="1036948" y="1089081"/>
              <a:ext cx="13281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Russian Federation (42,000)</a:t>
              </a:r>
            </a:p>
          </p:txBody>
        </p:sp>
        <p:sp>
          <p:nvSpPr>
            <p:cNvPr id="294" name="tx294"/>
            <p:cNvSpPr/>
            <p:nvPr/>
          </p:nvSpPr>
          <p:spPr>
            <a:xfrm>
              <a:off x="1578559" y="1211506"/>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Canada (29,000)</a:t>
              </a:r>
            </a:p>
          </p:txBody>
        </p:sp>
        <p:sp>
          <p:nvSpPr>
            <p:cNvPr id="295" name="tx295"/>
            <p:cNvSpPr/>
            <p:nvPr/>
          </p:nvSpPr>
          <p:spPr>
            <a:xfrm>
              <a:off x="1753450" y="1333932"/>
              <a:ext cx="61160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Italy (24,000)</a:t>
              </a:r>
            </a:p>
          </p:txBody>
        </p:sp>
        <p:sp>
          <p:nvSpPr>
            <p:cNvPr id="296" name="tx296"/>
            <p:cNvSpPr/>
            <p:nvPr/>
          </p:nvSpPr>
          <p:spPr>
            <a:xfrm>
              <a:off x="1514701" y="1456357"/>
              <a:ext cx="8503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Germany (16,000)</a:t>
              </a:r>
            </a:p>
          </p:txBody>
        </p:sp>
        <p:sp>
          <p:nvSpPr>
            <p:cNvPr id="297" name="tx297"/>
            <p:cNvSpPr/>
            <p:nvPr/>
          </p:nvSpPr>
          <p:spPr>
            <a:xfrm>
              <a:off x="1537932" y="1578782"/>
              <a:ext cx="8271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Australia (15,000)</a:t>
              </a:r>
            </a:p>
          </p:txBody>
        </p:sp>
        <p:sp>
          <p:nvSpPr>
            <p:cNvPr id="298" name="tx298"/>
            <p:cNvSpPr/>
            <p:nvPr/>
          </p:nvSpPr>
          <p:spPr>
            <a:xfrm>
              <a:off x="1677619" y="1701208"/>
              <a:ext cx="68743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Spain (14,000)</a:t>
              </a:r>
            </a:p>
          </p:txBody>
        </p:sp>
        <p:sp>
          <p:nvSpPr>
            <p:cNvPr id="299" name="tx299"/>
            <p:cNvSpPr/>
            <p:nvPr/>
          </p:nvSpPr>
          <p:spPr>
            <a:xfrm>
              <a:off x="635077" y="1823633"/>
              <a:ext cx="172998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Netherlands (Kingdom of the) (9,000)</a:t>
              </a:r>
            </a:p>
          </p:txBody>
        </p:sp>
        <p:sp>
          <p:nvSpPr>
            <p:cNvPr id="300" name="tx300"/>
            <p:cNvSpPr/>
            <p:nvPr/>
          </p:nvSpPr>
          <p:spPr>
            <a:xfrm>
              <a:off x="1718400" y="1946059"/>
              <a:ext cx="64665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Japan (8,000)</a:t>
              </a:r>
            </a:p>
          </p:txBody>
        </p:sp>
        <p:sp>
          <p:nvSpPr>
            <p:cNvPr id="301" name="tx301"/>
            <p:cNvSpPr/>
            <p:nvPr/>
          </p:nvSpPr>
          <p:spPr>
            <a:xfrm>
              <a:off x="1677773" y="2068484"/>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France (7,000)</a:t>
              </a:r>
            </a:p>
          </p:txBody>
        </p:sp>
        <p:sp>
          <p:nvSpPr>
            <p:cNvPr id="302" name="tx302"/>
            <p:cNvSpPr/>
            <p:nvPr/>
          </p:nvSpPr>
          <p:spPr>
            <a:xfrm>
              <a:off x="1170905" y="2190910"/>
              <a:ext cx="119415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Republic of Korea (5,000)</a:t>
              </a:r>
            </a:p>
          </p:txBody>
        </p:sp>
        <p:sp>
          <p:nvSpPr>
            <p:cNvPr id="303" name="tx303"/>
            <p:cNvSpPr/>
            <p:nvPr/>
          </p:nvSpPr>
          <p:spPr>
            <a:xfrm>
              <a:off x="1677773" y="2313335"/>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Austria (4,000)</a:t>
              </a:r>
            </a:p>
          </p:txBody>
        </p:sp>
        <p:sp>
          <p:nvSpPr>
            <p:cNvPr id="304" name="tx304"/>
            <p:cNvSpPr/>
            <p:nvPr/>
          </p:nvSpPr>
          <p:spPr>
            <a:xfrm>
              <a:off x="1386475" y="2435760"/>
              <a:ext cx="97858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New Zealand (4,000)</a:t>
              </a:r>
            </a:p>
          </p:txBody>
        </p:sp>
        <p:sp>
          <p:nvSpPr>
            <p:cNvPr id="305" name="tx305"/>
            <p:cNvSpPr/>
            <p:nvPr/>
          </p:nvSpPr>
          <p:spPr>
            <a:xfrm>
              <a:off x="1683504" y="2558186"/>
              <a:ext cx="6815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Ireland (4,000)</a:t>
              </a:r>
            </a:p>
          </p:txBody>
        </p:sp>
        <p:sp>
          <p:nvSpPr>
            <p:cNvPr id="306" name="tx306"/>
            <p:cNvSpPr/>
            <p:nvPr/>
          </p:nvSpPr>
          <p:spPr>
            <a:xfrm>
              <a:off x="1677619" y="2680611"/>
              <a:ext cx="68743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Poland (3,000)</a:t>
              </a:r>
            </a:p>
          </p:txBody>
        </p:sp>
        <p:sp>
          <p:nvSpPr>
            <p:cNvPr id="307" name="tx307"/>
            <p:cNvSpPr/>
            <p:nvPr/>
          </p:nvSpPr>
          <p:spPr>
            <a:xfrm>
              <a:off x="1462254" y="2803037"/>
              <a:ext cx="90280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Switzerland (3,000)</a:t>
              </a:r>
            </a:p>
          </p:txBody>
        </p:sp>
        <p:sp>
          <p:nvSpPr>
            <p:cNvPr id="308" name="tx308"/>
            <p:cNvSpPr/>
            <p:nvPr/>
          </p:nvSpPr>
          <p:spPr>
            <a:xfrm>
              <a:off x="1625326" y="2925462"/>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Belgium (2,000)</a:t>
              </a:r>
            </a:p>
          </p:txBody>
        </p:sp>
        <p:sp>
          <p:nvSpPr>
            <p:cNvPr id="309" name="tx309"/>
            <p:cNvSpPr/>
            <p:nvPr/>
          </p:nvSpPr>
          <p:spPr>
            <a:xfrm>
              <a:off x="1625224" y="3047888"/>
              <a:ext cx="73983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Sweden (2,000)</a:t>
              </a:r>
            </a:p>
          </p:txBody>
        </p:sp>
        <p:sp>
          <p:nvSpPr>
            <p:cNvPr id="310" name="tx310"/>
            <p:cNvSpPr/>
            <p:nvPr/>
          </p:nvSpPr>
          <p:spPr>
            <a:xfrm>
              <a:off x="1747668" y="3170313"/>
              <a:ext cx="6173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Israel (2,000)</a:t>
              </a:r>
            </a:p>
          </p:txBody>
        </p:sp>
        <p:sp>
          <p:nvSpPr>
            <p:cNvPr id="311" name="tx311"/>
            <p:cNvSpPr/>
            <p:nvPr/>
          </p:nvSpPr>
          <p:spPr>
            <a:xfrm>
              <a:off x="1607827" y="3292738"/>
              <a:ext cx="7572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Slovakia (2,000)</a:t>
              </a:r>
            </a:p>
          </p:txBody>
        </p:sp>
        <p:sp>
          <p:nvSpPr>
            <p:cNvPr id="312" name="tx312"/>
            <p:cNvSpPr/>
            <p:nvPr/>
          </p:nvSpPr>
          <p:spPr>
            <a:xfrm>
              <a:off x="1578559" y="3415164"/>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Lithuania (2,000)</a:t>
              </a:r>
            </a:p>
          </p:txBody>
        </p:sp>
        <p:sp>
          <p:nvSpPr>
            <p:cNvPr id="313" name="tx313"/>
            <p:cNvSpPr/>
            <p:nvPr/>
          </p:nvSpPr>
          <p:spPr>
            <a:xfrm>
              <a:off x="1601942" y="3537589"/>
              <a:ext cx="7631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Slovenia (2,000)</a:t>
              </a:r>
            </a:p>
          </p:txBody>
        </p:sp>
        <p:sp>
          <p:nvSpPr>
            <p:cNvPr id="314" name="tx314"/>
            <p:cNvSpPr/>
            <p:nvPr/>
          </p:nvSpPr>
          <p:spPr>
            <a:xfrm>
              <a:off x="1578815" y="3660015"/>
              <a:ext cx="78624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Denmark (1,000)</a:t>
              </a:r>
            </a:p>
          </p:txBody>
        </p:sp>
        <p:sp>
          <p:nvSpPr>
            <p:cNvPr id="315" name="tx315"/>
            <p:cNvSpPr/>
            <p:nvPr/>
          </p:nvSpPr>
          <p:spPr>
            <a:xfrm>
              <a:off x="1654389" y="3782440"/>
              <a:ext cx="7106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Estonia (1,000)</a:t>
              </a:r>
            </a:p>
          </p:txBody>
        </p:sp>
        <p:sp>
          <p:nvSpPr>
            <p:cNvPr id="316" name="tx316"/>
            <p:cNvSpPr/>
            <p:nvPr/>
          </p:nvSpPr>
          <p:spPr>
            <a:xfrm>
              <a:off x="1648710" y="3904866"/>
              <a:ext cx="71634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Norway (1,000)</a:t>
              </a:r>
            </a:p>
          </p:txBody>
        </p:sp>
        <p:sp>
          <p:nvSpPr>
            <p:cNvPr id="317" name="tx317"/>
            <p:cNvSpPr/>
            <p:nvPr/>
          </p:nvSpPr>
          <p:spPr>
            <a:xfrm>
              <a:off x="1625326" y="4027291"/>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Czechia (1,000)</a:t>
              </a:r>
            </a:p>
          </p:txBody>
        </p:sp>
        <p:sp>
          <p:nvSpPr>
            <p:cNvPr id="318" name="tx318"/>
            <p:cNvSpPr/>
            <p:nvPr/>
          </p:nvSpPr>
          <p:spPr>
            <a:xfrm>
              <a:off x="1599026" y="4149716"/>
              <a:ext cx="76603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Finland (&lt;1,000)</a:t>
              </a:r>
            </a:p>
          </p:txBody>
        </p:sp>
        <p:sp>
          <p:nvSpPr>
            <p:cNvPr id="319" name="tx319"/>
            <p:cNvSpPr/>
            <p:nvPr/>
          </p:nvSpPr>
          <p:spPr>
            <a:xfrm>
              <a:off x="1546630" y="4272142"/>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Hungary (&lt;1,000)</a:t>
              </a:r>
            </a:p>
          </p:txBody>
        </p:sp>
        <p:sp>
          <p:nvSpPr>
            <p:cNvPr id="320" name="tx320"/>
            <p:cNvSpPr/>
            <p:nvPr/>
          </p:nvSpPr>
          <p:spPr>
            <a:xfrm>
              <a:off x="1552412" y="4394567"/>
              <a:ext cx="81264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Portugal (&lt;1,000)</a:t>
              </a:r>
            </a:p>
          </p:txBody>
        </p:sp>
        <p:sp>
          <p:nvSpPr>
            <p:cNvPr id="321" name="tx321"/>
            <p:cNvSpPr/>
            <p:nvPr/>
          </p:nvSpPr>
          <p:spPr>
            <a:xfrm>
              <a:off x="1663088" y="4516993"/>
              <a:ext cx="70197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Latvia (&lt;1,000)</a:t>
              </a:r>
            </a:p>
          </p:txBody>
        </p:sp>
        <p:sp>
          <p:nvSpPr>
            <p:cNvPr id="322" name="tx322"/>
            <p:cNvSpPr/>
            <p:nvPr/>
          </p:nvSpPr>
          <p:spPr>
            <a:xfrm>
              <a:off x="1517618" y="4639418"/>
              <a:ext cx="84743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Mauritius (&lt;1,000)</a:t>
              </a:r>
            </a:p>
          </p:txBody>
        </p:sp>
        <p:sp>
          <p:nvSpPr>
            <p:cNvPr id="323" name="tx323"/>
            <p:cNvSpPr/>
            <p:nvPr/>
          </p:nvSpPr>
          <p:spPr>
            <a:xfrm>
              <a:off x="1552361" y="4761844"/>
              <a:ext cx="81269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Singapore (&lt;500)</a:t>
              </a:r>
            </a:p>
          </p:txBody>
        </p:sp>
        <p:sp>
          <p:nvSpPr>
            <p:cNvPr id="324" name="tx324"/>
            <p:cNvSpPr/>
            <p:nvPr/>
          </p:nvSpPr>
          <p:spPr>
            <a:xfrm>
              <a:off x="1698189" y="4884269"/>
              <a:ext cx="6668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Cyprus (&lt;200)</a:t>
              </a:r>
            </a:p>
          </p:txBody>
        </p:sp>
        <p:sp>
          <p:nvSpPr>
            <p:cNvPr id="325" name="tx325"/>
            <p:cNvSpPr/>
            <p:nvPr/>
          </p:nvSpPr>
          <p:spPr>
            <a:xfrm>
              <a:off x="1692202" y="5006694"/>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Iceland (&lt;200)</a:t>
              </a:r>
            </a:p>
          </p:txBody>
        </p:sp>
        <p:sp>
          <p:nvSpPr>
            <p:cNvPr id="326" name="tx326"/>
            <p:cNvSpPr/>
            <p:nvPr/>
          </p:nvSpPr>
          <p:spPr>
            <a:xfrm>
              <a:off x="1447569" y="5129120"/>
              <a:ext cx="91748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Luxembourg (&lt;100)</a:t>
              </a:r>
            </a:p>
          </p:txBody>
        </p:sp>
        <p:sp>
          <p:nvSpPr>
            <p:cNvPr id="327" name="tx327"/>
            <p:cNvSpPr/>
            <p:nvPr/>
          </p:nvSpPr>
          <p:spPr>
            <a:xfrm>
              <a:off x="1773866" y="5251545"/>
              <a:ext cx="5911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Malta (&lt;100)</a:t>
              </a:r>
            </a:p>
          </p:txBody>
        </p:sp>
        <p:sp>
          <p:nvSpPr>
            <p:cNvPr id="328" name="tx328"/>
            <p:cNvSpPr/>
            <p:nvPr/>
          </p:nvSpPr>
          <p:spPr>
            <a:xfrm>
              <a:off x="1494234" y="5373971"/>
              <a:ext cx="87082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Marino (&lt;100)</a:t>
              </a:r>
            </a:p>
          </p:txBody>
        </p:sp>
        <p:sp>
          <p:nvSpPr>
            <p:cNvPr id="329" name="tx329"/>
            <p:cNvSpPr/>
            <p:nvPr/>
          </p:nvSpPr>
          <p:spPr>
            <a:xfrm>
              <a:off x="1523349" y="5496396"/>
              <a:ext cx="8417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Seychelles (&lt;100)</a:t>
              </a:r>
            </a:p>
          </p:txBody>
        </p:sp>
        <p:sp>
          <p:nvSpPr>
            <p:cNvPr id="330" name="tx330"/>
            <p:cNvSpPr/>
            <p:nvPr/>
          </p:nvSpPr>
          <p:spPr>
            <a:xfrm>
              <a:off x="1657306" y="5618822"/>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Andorra (&lt;100)</a:t>
              </a:r>
            </a:p>
          </p:txBody>
        </p:sp>
        <p:sp>
          <p:nvSpPr>
            <p:cNvPr id="331" name="tx331"/>
            <p:cNvSpPr/>
            <p:nvPr/>
          </p:nvSpPr>
          <p:spPr>
            <a:xfrm>
              <a:off x="1657306" y="5741247"/>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Monaco (&lt;100)</a:t>
              </a:r>
            </a:p>
          </p:txBody>
        </p:sp>
        <p:sp>
          <p:nvSpPr>
            <p:cNvPr id="332" name="tx332"/>
            <p:cNvSpPr/>
            <p:nvPr/>
          </p:nvSpPr>
          <p:spPr>
            <a:xfrm>
              <a:off x="7287203" y="844230"/>
              <a:ext cx="104852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States (73,000)</a:t>
              </a:r>
            </a:p>
          </p:txBody>
        </p:sp>
        <p:sp>
          <p:nvSpPr>
            <p:cNvPr id="333" name="tx333"/>
            <p:cNvSpPr/>
            <p:nvPr/>
          </p:nvSpPr>
          <p:spPr>
            <a:xfrm>
              <a:off x="7287203" y="966655"/>
              <a:ext cx="7049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Japan (67,000)</a:t>
              </a:r>
            </a:p>
          </p:txBody>
        </p:sp>
        <p:sp>
          <p:nvSpPr>
            <p:cNvPr id="334" name="tx334"/>
            <p:cNvSpPr/>
            <p:nvPr/>
          </p:nvSpPr>
          <p:spPr>
            <a:xfrm>
              <a:off x="7287203" y="1089081"/>
              <a:ext cx="11650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Kingdom (54,000)</a:t>
              </a:r>
            </a:p>
          </p:txBody>
        </p:sp>
        <p:sp>
          <p:nvSpPr>
            <p:cNvPr id="335" name="tx335"/>
            <p:cNvSpPr/>
            <p:nvPr/>
          </p:nvSpPr>
          <p:spPr>
            <a:xfrm>
              <a:off x="7287203" y="1211506"/>
              <a:ext cx="13281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Russian Federation (37,000)</a:t>
              </a:r>
            </a:p>
          </p:txBody>
        </p:sp>
        <p:sp>
          <p:nvSpPr>
            <p:cNvPr id="336" name="tx336"/>
            <p:cNvSpPr/>
            <p:nvPr/>
          </p:nvSpPr>
          <p:spPr>
            <a:xfrm>
              <a:off x="7287203" y="1333932"/>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Canada (29,000)</a:t>
              </a:r>
            </a:p>
          </p:txBody>
        </p:sp>
        <p:sp>
          <p:nvSpPr>
            <p:cNvPr id="337" name="tx337"/>
            <p:cNvSpPr/>
            <p:nvPr/>
          </p:nvSpPr>
          <p:spPr>
            <a:xfrm>
              <a:off x="7287203" y="1456357"/>
              <a:ext cx="8271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Australia (24,000)</a:t>
              </a:r>
            </a:p>
          </p:txBody>
        </p:sp>
        <p:sp>
          <p:nvSpPr>
            <p:cNvPr id="338" name="tx338"/>
            <p:cNvSpPr/>
            <p:nvPr/>
          </p:nvSpPr>
          <p:spPr>
            <a:xfrm>
              <a:off x="7287203" y="1578782"/>
              <a:ext cx="8503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Germany (21,000)</a:t>
              </a:r>
            </a:p>
          </p:txBody>
        </p:sp>
        <p:sp>
          <p:nvSpPr>
            <p:cNvPr id="339" name="tx339"/>
            <p:cNvSpPr/>
            <p:nvPr/>
          </p:nvSpPr>
          <p:spPr>
            <a:xfrm>
              <a:off x="7287203" y="1701208"/>
              <a:ext cx="61160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Italy (19,000)</a:t>
              </a:r>
            </a:p>
          </p:txBody>
        </p:sp>
        <p:sp>
          <p:nvSpPr>
            <p:cNvPr id="340" name="tx340"/>
            <p:cNvSpPr/>
            <p:nvPr/>
          </p:nvSpPr>
          <p:spPr>
            <a:xfrm>
              <a:off x="7287203" y="1823633"/>
              <a:ext cx="178826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Netherlands (Kingdom of the) (17,000)</a:t>
              </a:r>
            </a:p>
          </p:txBody>
        </p:sp>
        <p:sp>
          <p:nvSpPr>
            <p:cNvPr id="341" name="tx341"/>
            <p:cNvSpPr/>
            <p:nvPr/>
          </p:nvSpPr>
          <p:spPr>
            <a:xfrm>
              <a:off x="7287203" y="1946059"/>
              <a:ext cx="62915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Spain (7,000)</a:t>
              </a:r>
            </a:p>
          </p:txBody>
        </p:sp>
        <p:sp>
          <p:nvSpPr>
            <p:cNvPr id="342" name="tx342"/>
            <p:cNvSpPr/>
            <p:nvPr/>
          </p:nvSpPr>
          <p:spPr>
            <a:xfrm>
              <a:off x="7287203" y="2068484"/>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France (6,000)</a:t>
              </a:r>
            </a:p>
          </p:txBody>
        </p:sp>
        <p:sp>
          <p:nvSpPr>
            <p:cNvPr id="343" name="tx343"/>
            <p:cNvSpPr/>
            <p:nvPr/>
          </p:nvSpPr>
          <p:spPr>
            <a:xfrm>
              <a:off x="7287203" y="2190910"/>
              <a:ext cx="6815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Ireland (5,000)</a:t>
              </a:r>
            </a:p>
          </p:txBody>
        </p:sp>
        <p:sp>
          <p:nvSpPr>
            <p:cNvPr id="344" name="tx344"/>
            <p:cNvSpPr/>
            <p:nvPr/>
          </p:nvSpPr>
          <p:spPr>
            <a:xfrm>
              <a:off x="7287203" y="2313335"/>
              <a:ext cx="119415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Republic of Korea (5,000)</a:t>
              </a:r>
            </a:p>
          </p:txBody>
        </p:sp>
        <p:sp>
          <p:nvSpPr>
            <p:cNvPr id="345" name="tx345"/>
            <p:cNvSpPr/>
            <p:nvPr/>
          </p:nvSpPr>
          <p:spPr>
            <a:xfrm>
              <a:off x="7287203" y="2435760"/>
              <a:ext cx="97858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New Zealand (5,000)</a:t>
              </a:r>
            </a:p>
          </p:txBody>
        </p:sp>
        <p:sp>
          <p:nvSpPr>
            <p:cNvPr id="346" name="tx346"/>
            <p:cNvSpPr/>
            <p:nvPr/>
          </p:nvSpPr>
          <p:spPr>
            <a:xfrm>
              <a:off x="7287203" y="2558186"/>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Austria (4,000)</a:t>
              </a:r>
            </a:p>
          </p:txBody>
        </p:sp>
        <p:sp>
          <p:nvSpPr>
            <p:cNvPr id="347" name="tx347"/>
            <p:cNvSpPr/>
            <p:nvPr/>
          </p:nvSpPr>
          <p:spPr>
            <a:xfrm>
              <a:off x="7287203" y="2680611"/>
              <a:ext cx="68743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Poland (3,000)</a:t>
              </a:r>
            </a:p>
          </p:txBody>
        </p:sp>
        <p:sp>
          <p:nvSpPr>
            <p:cNvPr id="348" name="tx348"/>
            <p:cNvSpPr/>
            <p:nvPr/>
          </p:nvSpPr>
          <p:spPr>
            <a:xfrm>
              <a:off x="7287203" y="2803037"/>
              <a:ext cx="73983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Sweden (3,000)</a:t>
              </a:r>
            </a:p>
          </p:txBody>
        </p:sp>
        <p:sp>
          <p:nvSpPr>
            <p:cNvPr id="349" name="tx349"/>
            <p:cNvSpPr/>
            <p:nvPr/>
          </p:nvSpPr>
          <p:spPr>
            <a:xfrm>
              <a:off x="7287203" y="2925462"/>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Czechia (3,000)</a:t>
              </a:r>
            </a:p>
          </p:txBody>
        </p:sp>
        <p:sp>
          <p:nvSpPr>
            <p:cNvPr id="350" name="tx350"/>
            <p:cNvSpPr/>
            <p:nvPr/>
          </p:nvSpPr>
          <p:spPr>
            <a:xfrm>
              <a:off x="7287203" y="3047888"/>
              <a:ext cx="90280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Switzerland (2,000)</a:t>
              </a:r>
            </a:p>
          </p:txBody>
        </p:sp>
        <p:sp>
          <p:nvSpPr>
            <p:cNvPr id="351" name="tx351"/>
            <p:cNvSpPr/>
            <p:nvPr/>
          </p:nvSpPr>
          <p:spPr>
            <a:xfrm>
              <a:off x="7287203" y="3170313"/>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Belgium (2,000)</a:t>
              </a:r>
            </a:p>
          </p:txBody>
        </p:sp>
        <p:sp>
          <p:nvSpPr>
            <p:cNvPr id="352" name="tx352"/>
            <p:cNvSpPr/>
            <p:nvPr/>
          </p:nvSpPr>
          <p:spPr>
            <a:xfrm>
              <a:off x="7287203" y="3292738"/>
              <a:ext cx="7572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Slovakia (2,000)</a:t>
              </a:r>
            </a:p>
          </p:txBody>
        </p:sp>
        <p:sp>
          <p:nvSpPr>
            <p:cNvPr id="353" name="tx353"/>
            <p:cNvSpPr/>
            <p:nvPr/>
          </p:nvSpPr>
          <p:spPr>
            <a:xfrm>
              <a:off x="7287203" y="3415164"/>
              <a:ext cx="78624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Denmark (2,000)</a:t>
              </a:r>
            </a:p>
          </p:txBody>
        </p:sp>
        <p:sp>
          <p:nvSpPr>
            <p:cNvPr id="354" name="tx354"/>
            <p:cNvSpPr/>
            <p:nvPr/>
          </p:nvSpPr>
          <p:spPr>
            <a:xfrm>
              <a:off x="7287203" y="3537589"/>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Lithuania (2,000)</a:t>
              </a:r>
            </a:p>
          </p:txBody>
        </p:sp>
        <p:sp>
          <p:nvSpPr>
            <p:cNvPr id="355" name="tx355"/>
            <p:cNvSpPr/>
            <p:nvPr/>
          </p:nvSpPr>
          <p:spPr>
            <a:xfrm>
              <a:off x="7287203" y="3660015"/>
              <a:ext cx="7631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Slovenia (2,000)</a:t>
              </a:r>
            </a:p>
          </p:txBody>
        </p:sp>
        <p:sp>
          <p:nvSpPr>
            <p:cNvPr id="356" name="tx356"/>
            <p:cNvSpPr/>
            <p:nvPr/>
          </p:nvSpPr>
          <p:spPr>
            <a:xfrm>
              <a:off x="7287203" y="3782440"/>
              <a:ext cx="6173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Israel (2,000)</a:t>
              </a:r>
            </a:p>
          </p:txBody>
        </p:sp>
        <p:sp>
          <p:nvSpPr>
            <p:cNvPr id="357" name="tx357"/>
            <p:cNvSpPr/>
            <p:nvPr/>
          </p:nvSpPr>
          <p:spPr>
            <a:xfrm>
              <a:off x="7287203" y="3904866"/>
              <a:ext cx="7106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Estonia (1,000)</a:t>
              </a:r>
            </a:p>
          </p:txBody>
        </p:sp>
        <p:sp>
          <p:nvSpPr>
            <p:cNvPr id="358" name="tx358"/>
            <p:cNvSpPr/>
            <p:nvPr/>
          </p:nvSpPr>
          <p:spPr>
            <a:xfrm>
              <a:off x="7287203" y="4027291"/>
              <a:ext cx="9000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Singapore (&lt;1,000)</a:t>
              </a:r>
            </a:p>
          </p:txBody>
        </p:sp>
        <p:sp>
          <p:nvSpPr>
            <p:cNvPr id="359" name="tx359"/>
            <p:cNvSpPr/>
            <p:nvPr/>
          </p:nvSpPr>
          <p:spPr>
            <a:xfrm>
              <a:off x="7287203" y="4149716"/>
              <a:ext cx="76603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Finland (&lt;1,000)</a:t>
              </a:r>
            </a:p>
          </p:txBody>
        </p:sp>
        <p:sp>
          <p:nvSpPr>
            <p:cNvPr id="360" name="tx360"/>
            <p:cNvSpPr/>
            <p:nvPr/>
          </p:nvSpPr>
          <p:spPr>
            <a:xfrm>
              <a:off x="7287203" y="4272142"/>
              <a:ext cx="81264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Portugal (&lt;1,000)</a:t>
              </a:r>
            </a:p>
          </p:txBody>
        </p:sp>
        <p:sp>
          <p:nvSpPr>
            <p:cNvPr id="361" name="tx361"/>
            <p:cNvSpPr/>
            <p:nvPr/>
          </p:nvSpPr>
          <p:spPr>
            <a:xfrm>
              <a:off x="7287203" y="4394567"/>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Hungary (&lt;1,000)</a:t>
              </a:r>
            </a:p>
          </p:txBody>
        </p:sp>
        <p:sp>
          <p:nvSpPr>
            <p:cNvPr id="362" name="tx362"/>
            <p:cNvSpPr/>
            <p:nvPr/>
          </p:nvSpPr>
          <p:spPr>
            <a:xfrm>
              <a:off x="7287203" y="4516993"/>
              <a:ext cx="77754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Norway (&lt;1,000)</a:t>
              </a:r>
            </a:p>
          </p:txBody>
        </p:sp>
        <p:sp>
          <p:nvSpPr>
            <p:cNvPr id="363" name="tx363"/>
            <p:cNvSpPr/>
            <p:nvPr/>
          </p:nvSpPr>
          <p:spPr>
            <a:xfrm>
              <a:off x="7287203" y="4639418"/>
              <a:ext cx="76004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Mauritius (&lt;500)</a:t>
              </a:r>
            </a:p>
          </p:txBody>
        </p:sp>
        <p:sp>
          <p:nvSpPr>
            <p:cNvPr id="364" name="tx364"/>
            <p:cNvSpPr/>
            <p:nvPr/>
          </p:nvSpPr>
          <p:spPr>
            <a:xfrm>
              <a:off x="7287203" y="4761844"/>
              <a:ext cx="6668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Cyprus (&lt;200)</a:t>
              </a:r>
            </a:p>
          </p:txBody>
        </p:sp>
        <p:sp>
          <p:nvSpPr>
            <p:cNvPr id="365" name="tx365"/>
            <p:cNvSpPr/>
            <p:nvPr/>
          </p:nvSpPr>
          <p:spPr>
            <a:xfrm>
              <a:off x="7287203" y="4884269"/>
              <a:ext cx="61457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Latvia (&lt;200)</a:t>
              </a:r>
            </a:p>
          </p:txBody>
        </p:sp>
        <p:sp>
          <p:nvSpPr>
            <p:cNvPr id="366" name="tx366"/>
            <p:cNvSpPr/>
            <p:nvPr/>
          </p:nvSpPr>
          <p:spPr>
            <a:xfrm>
              <a:off x="7287203" y="5006694"/>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Iceland (&lt;100)</a:t>
              </a:r>
            </a:p>
          </p:txBody>
        </p:sp>
        <p:sp>
          <p:nvSpPr>
            <p:cNvPr id="367" name="tx367"/>
            <p:cNvSpPr/>
            <p:nvPr/>
          </p:nvSpPr>
          <p:spPr>
            <a:xfrm>
              <a:off x="7287203" y="5129120"/>
              <a:ext cx="91748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Luxembourg (&lt;100)</a:t>
              </a:r>
            </a:p>
          </p:txBody>
        </p:sp>
        <p:sp>
          <p:nvSpPr>
            <p:cNvPr id="368" name="tx368"/>
            <p:cNvSpPr/>
            <p:nvPr/>
          </p:nvSpPr>
          <p:spPr>
            <a:xfrm>
              <a:off x="7287203" y="5251545"/>
              <a:ext cx="5911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Malta (&lt;100)</a:t>
              </a:r>
            </a:p>
          </p:txBody>
        </p:sp>
        <p:sp>
          <p:nvSpPr>
            <p:cNvPr id="369" name="tx369"/>
            <p:cNvSpPr/>
            <p:nvPr/>
          </p:nvSpPr>
          <p:spPr>
            <a:xfrm>
              <a:off x="7287203" y="5373971"/>
              <a:ext cx="87082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Marino (&lt;100)</a:t>
              </a:r>
            </a:p>
          </p:txBody>
        </p:sp>
        <p:sp>
          <p:nvSpPr>
            <p:cNvPr id="370" name="tx370"/>
            <p:cNvSpPr/>
            <p:nvPr/>
          </p:nvSpPr>
          <p:spPr>
            <a:xfrm>
              <a:off x="7287203" y="5496396"/>
              <a:ext cx="8417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Seychelles (&lt;100)</a:t>
              </a:r>
            </a:p>
          </p:txBody>
        </p:sp>
        <p:sp>
          <p:nvSpPr>
            <p:cNvPr id="371" name="tx371"/>
            <p:cNvSpPr/>
            <p:nvPr/>
          </p:nvSpPr>
          <p:spPr>
            <a:xfrm>
              <a:off x="7287203" y="5618822"/>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Andorra (&lt;100)</a:t>
              </a:r>
            </a:p>
          </p:txBody>
        </p:sp>
        <p:sp>
          <p:nvSpPr>
            <p:cNvPr id="372" name="tx372"/>
            <p:cNvSpPr/>
            <p:nvPr/>
          </p:nvSpPr>
          <p:spPr>
            <a:xfrm>
              <a:off x="7287203" y="5741247"/>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Monaco (&lt;100)</a:t>
              </a:r>
            </a:p>
          </p:txBody>
        </p:sp>
        <p:sp>
          <p:nvSpPr>
            <p:cNvPr id="373" name="tx373"/>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374" name="tx374"/>
            <p:cNvSpPr/>
            <p:nvPr/>
          </p:nvSpPr>
          <p:spPr>
            <a:xfrm>
              <a:off x="570259" y="987166"/>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375" name="tx375"/>
            <p:cNvSpPr/>
            <p:nvPr/>
          </p:nvSpPr>
          <p:spPr>
            <a:xfrm>
              <a:off x="570259" y="1108173"/>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376" name="tx376"/>
            <p:cNvSpPr/>
            <p:nvPr/>
          </p:nvSpPr>
          <p:spPr>
            <a:xfrm>
              <a:off x="570259" y="1232345"/>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377" name="tx377"/>
            <p:cNvSpPr/>
            <p:nvPr/>
          </p:nvSpPr>
          <p:spPr>
            <a:xfrm>
              <a:off x="570259" y="1354497"/>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378" name="tx378"/>
            <p:cNvSpPr/>
            <p:nvPr/>
          </p:nvSpPr>
          <p:spPr>
            <a:xfrm>
              <a:off x="570259" y="1475504"/>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379" name="tx379"/>
            <p:cNvSpPr/>
            <p:nvPr/>
          </p:nvSpPr>
          <p:spPr>
            <a:xfrm>
              <a:off x="570259" y="1600658"/>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380" name="tx380"/>
            <p:cNvSpPr/>
            <p:nvPr/>
          </p:nvSpPr>
          <p:spPr>
            <a:xfrm>
              <a:off x="570259" y="172035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381" name="tx381"/>
            <p:cNvSpPr/>
            <p:nvPr/>
          </p:nvSpPr>
          <p:spPr>
            <a:xfrm>
              <a:off x="570259" y="1842780"/>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382" name="tx382"/>
            <p:cNvSpPr/>
            <p:nvPr/>
          </p:nvSpPr>
          <p:spPr>
            <a:xfrm>
              <a:off x="508103" y="196520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383" name="tx383"/>
            <p:cNvSpPr/>
            <p:nvPr/>
          </p:nvSpPr>
          <p:spPr>
            <a:xfrm>
              <a:off x="508103" y="208899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384" name="tx384"/>
            <p:cNvSpPr/>
            <p:nvPr/>
          </p:nvSpPr>
          <p:spPr>
            <a:xfrm>
              <a:off x="508103" y="2211421"/>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385" name="tx385"/>
            <p:cNvSpPr/>
            <p:nvPr/>
          </p:nvSpPr>
          <p:spPr>
            <a:xfrm>
              <a:off x="508103" y="233242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386" name="tx386"/>
            <p:cNvSpPr/>
            <p:nvPr/>
          </p:nvSpPr>
          <p:spPr>
            <a:xfrm>
              <a:off x="508103" y="2456271"/>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387" name="tx387"/>
            <p:cNvSpPr/>
            <p:nvPr/>
          </p:nvSpPr>
          <p:spPr>
            <a:xfrm>
              <a:off x="508103" y="257733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388" name="tx388"/>
            <p:cNvSpPr/>
            <p:nvPr/>
          </p:nvSpPr>
          <p:spPr>
            <a:xfrm>
              <a:off x="508103" y="269975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389" name="tx389"/>
            <p:cNvSpPr/>
            <p:nvPr/>
          </p:nvSpPr>
          <p:spPr>
            <a:xfrm>
              <a:off x="508103" y="282354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390" name="tx390"/>
            <p:cNvSpPr/>
            <p:nvPr/>
          </p:nvSpPr>
          <p:spPr>
            <a:xfrm>
              <a:off x="508103" y="294460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391" name="tx391"/>
            <p:cNvSpPr/>
            <p:nvPr/>
          </p:nvSpPr>
          <p:spPr>
            <a:xfrm>
              <a:off x="508103" y="30670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392" name="tx392"/>
            <p:cNvSpPr/>
            <p:nvPr/>
          </p:nvSpPr>
          <p:spPr>
            <a:xfrm>
              <a:off x="508103" y="318946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393" name="tx393"/>
            <p:cNvSpPr/>
            <p:nvPr/>
          </p:nvSpPr>
          <p:spPr>
            <a:xfrm>
              <a:off x="508103" y="331324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394" name="tx394"/>
            <p:cNvSpPr/>
            <p:nvPr/>
          </p:nvSpPr>
          <p:spPr>
            <a:xfrm>
              <a:off x="508103" y="343567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395" name="tx395"/>
            <p:cNvSpPr/>
            <p:nvPr/>
          </p:nvSpPr>
          <p:spPr>
            <a:xfrm>
              <a:off x="508103" y="3556681"/>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396" name="tx396"/>
            <p:cNvSpPr/>
            <p:nvPr/>
          </p:nvSpPr>
          <p:spPr>
            <a:xfrm>
              <a:off x="508103" y="3680526"/>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397" name="tx397"/>
            <p:cNvSpPr/>
            <p:nvPr/>
          </p:nvSpPr>
          <p:spPr>
            <a:xfrm>
              <a:off x="508103" y="380158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398" name="tx398"/>
            <p:cNvSpPr/>
            <p:nvPr/>
          </p:nvSpPr>
          <p:spPr>
            <a:xfrm>
              <a:off x="508103" y="392401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26</a:t>
              </a:r>
            </a:p>
          </p:txBody>
        </p:sp>
        <p:sp>
          <p:nvSpPr>
            <p:cNvPr id="399" name="tx399"/>
            <p:cNvSpPr/>
            <p:nvPr/>
          </p:nvSpPr>
          <p:spPr>
            <a:xfrm>
              <a:off x="508103" y="404780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27</a:t>
              </a:r>
            </a:p>
          </p:txBody>
        </p:sp>
        <p:sp>
          <p:nvSpPr>
            <p:cNvPr id="400" name="tx400"/>
            <p:cNvSpPr/>
            <p:nvPr/>
          </p:nvSpPr>
          <p:spPr>
            <a:xfrm>
              <a:off x="508103" y="416886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28</a:t>
              </a:r>
            </a:p>
          </p:txBody>
        </p:sp>
        <p:sp>
          <p:nvSpPr>
            <p:cNvPr id="401" name="tx401"/>
            <p:cNvSpPr/>
            <p:nvPr/>
          </p:nvSpPr>
          <p:spPr>
            <a:xfrm>
              <a:off x="508103" y="429128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29</a:t>
              </a:r>
            </a:p>
          </p:txBody>
        </p:sp>
        <p:sp>
          <p:nvSpPr>
            <p:cNvPr id="402" name="tx402"/>
            <p:cNvSpPr/>
            <p:nvPr/>
          </p:nvSpPr>
          <p:spPr>
            <a:xfrm>
              <a:off x="508103" y="4413659"/>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403" name="tx403"/>
            <p:cNvSpPr/>
            <p:nvPr/>
          </p:nvSpPr>
          <p:spPr>
            <a:xfrm>
              <a:off x="508103" y="453608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31</a:t>
              </a:r>
            </a:p>
          </p:txBody>
        </p:sp>
        <p:sp>
          <p:nvSpPr>
            <p:cNvPr id="404" name="tx404"/>
            <p:cNvSpPr/>
            <p:nvPr/>
          </p:nvSpPr>
          <p:spPr>
            <a:xfrm>
              <a:off x="508103" y="4658510"/>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32</a:t>
              </a:r>
            </a:p>
          </p:txBody>
        </p:sp>
        <p:sp>
          <p:nvSpPr>
            <p:cNvPr id="405" name="tx405"/>
            <p:cNvSpPr/>
            <p:nvPr/>
          </p:nvSpPr>
          <p:spPr>
            <a:xfrm>
              <a:off x="508103" y="478093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33</a:t>
              </a:r>
            </a:p>
          </p:txBody>
        </p:sp>
        <p:sp>
          <p:nvSpPr>
            <p:cNvPr id="406" name="tx406"/>
            <p:cNvSpPr/>
            <p:nvPr/>
          </p:nvSpPr>
          <p:spPr>
            <a:xfrm>
              <a:off x="508103" y="4903361"/>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34</a:t>
              </a:r>
            </a:p>
          </p:txBody>
        </p:sp>
        <p:sp>
          <p:nvSpPr>
            <p:cNvPr id="407" name="tx407"/>
            <p:cNvSpPr/>
            <p:nvPr/>
          </p:nvSpPr>
          <p:spPr>
            <a:xfrm>
              <a:off x="508103" y="502578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408" name="tx408"/>
            <p:cNvSpPr/>
            <p:nvPr/>
          </p:nvSpPr>
          <p:spPr>
            <a:xfrm>
              <a:off x="508103" y="514821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36</a:t>
              </a:r>
            </a:p>
          </p:txBody>
        </p:sp>
        <p:sp>
          <p:nvSpPr>
            <p:cNvPr id="409" name="tx409"/>
            <p:cNvSpPr/>
            <p:nvPr/>
          </p:nvSpPr>
          <p:spPr>
            <a:xfrm>
              <a:off x="508103" y="527063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37</a:t>
              </a:r>
            </a:p>
          </p:txBody>
        </p:sp>
        <p:sp>
          <p:nvSpPr>
            <p:cNvPr id="410" name="tx410"/>
            <p:cNvSpPr/>
            <p:nvPr/>
          </p:nvSpPr>
          <p:spPr>
            <a:xfrm>
              <a:off x="508103" y="5393063"/>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38</a:t>
              </a:r>
            </a:p>
          </p:txBody>
        </p:sp>
        <p:sp>
          <p:nvSpPr>
            <p:cNvPr id="411" name="tx411"/>
            <p:cNvSpPr/>
            <p:nvPr/>
          </p:nvSpPr>
          <p:spPr>
            <a:xfrm>
              <a:off x="508103" y="5515488"/>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39</a:t>
              </a:r>
            </a:p>
          </p:txBody>
        </p:sp>
        <p:sp>
          <p:nvSpPr>
            <p:cNvPr id="412" name="tx412"/>
            <p:cNvSpPr/>
            <p:nvPr/>
          </p:nvSpPr>
          <p:spPr>
            <a:xfrm>
              <a:off x="508103" y="563796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413" name="tx413"/>
            <p:cNvSpPr/>
            <p:nvPr/>
          </p:nvSpPr>
          <p:spPr>
            <a:xfrm>
              <a:off x="508103" y="57617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41</a:t>
              </a:r>
            </a:p>
          </p:txBody>
        </p:sp>
        <p:sp>
          <p:nvSpPr>
            <p:cNvPr id="414" name="tx414"/>
            <p:cNvSpPr/>
            <p:nvPr/>
          </p:nvSpPr>
          <p:spPr>
            <a:xfrm>
              <a:off x="2326863"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415" name="tx415"/>
            <p:cNvSpPr/>
            <p:nvPr/>
          </p:nvSpPr>
          <p:spPr>
            <a:xfrm>
              <a:off x="3498802"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416" name="tx416"/>
            <p:cNvSpPr/>
            <p:nvPr/>
          </p:nvSpPr>
          <p:spPr>
            <a:xfrm>
              <a:off x="4670741"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417" name="tx417"/>
            <p:cNvSpPr/>
            <p:nvPr/>
          </p:nvSpPr>
          <p:spPr>
            <a:xfrm>
              <a:off x="5842681"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418" name="tx418"/>
            <p:cNvSpPr/>
            <p:nvPr/>
          </p:nvSpPr>
          <p:spPr>
            <a:xfrm>
              <a:off x="7014620"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419" name="tx419"/>
            <p:cNvSpPr/>
            <p:nvPr/>
          </p:nvSpPr>
          <p:spPr>
            <a:xfrm>
              <a:off x="695044" y="398022"/>
              <a:ext cx="593574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Non-programme, 2021-2025</a:t>
              </a:r>
            </a:p>
          </p:txBody>
        </p:sp>
        <p:sp>
          <p:nvSpPr>
            <p:cNvPr id="420" name="tx42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421" name="tx421"/>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42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a:solidFill>
                  <a:srgbClr val="FFFFFF">
                    <a:alpha val="100000"/>
                  </a:srgbClr>
                </a:solidFill>
                <a:latin typeface="Arial"/>
                <a:cs typeface="Arial"/>
                <a:ea typeface="Arial"/>
                <a:sym typeface="Arial"/>
              </a:rPr>
              <a:t>This chart compares the ranking of countries in the region based on the absolute number of zero-dose children, with rank 1 representing the country with the most zero-dose children.
In 2021, Cyprus ranked number 34 out of 41 countries with &lt;200 zero-dose children.
In 2025, Cyprus ranked number 33 out of 41 countries with &lt;200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20330" y="4219580"/>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5" name="pl5"/>
            <p:cNvSpPr/>
            <p:nvPr/>
          </p:nvSpPr>
          <p:spPr>
            <a:xfrm>
              <a:off x="920330" y="3287966"/>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6" name="pl6"/>
            <p:cNvSpPr/>
            <p:nvPr/>
          </p:nvSpPr>
          <p:spPr>
            <a:xfrm>
              <a:off x="920330" y="2356352"/>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7" name="pl7"/>
            <p:cNvSpPr/>
            <p:nvPr/>
          </p:nvSpPr>
          <p:spPr>
            <a:xfrm>
              <a:off x="920330" y="4685387"/>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8" name="pl8"/>
            <p:cNvSpPr/>
            <p:nvPr/>
          </p:nvSpPr>
          <p:spPr>
            <a:xfrm>
              <a:off x="920330" y="3753773"/>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9" name="pl9"/>
            <p:cNvSpPr/>
            <p:nvPr/>
          </p:nvSpPr>
          <p:spPr>
            <a:xfrm>
              <a:off x="920330" y="2822159"/>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0" name="pl10"/>
            <p:cNvSpPr/>
            <p:nvPr/>
          </p:nvSpPr>
          <p:spPr>
            <a:xfrm>
              <a:off x="920330" y="1890545"/>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1" name="pl11"/>
            <p:cNvSpPr/>
            <p:nvPr/>
          </p:nvSpPr>
          <p:spPr>
            <a:xfrm>
              <a:off x="1374417"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512480"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3650543"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78860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92666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706473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820279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69905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92666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15428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8189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0950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3711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06473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71992" y="3620831"/>
              <a:ext cx="204851" cy="1064555"/>
            </a:xfrm>
            <a:prstGeom prst="rect">
              <a:avLst/>
            </a:prstGeom>
            <a:solidFill>
              <a:srgbClr val="80BD41">
                <a:alpha val="100000"/>
              </a:srgbClr>
            </a:solidFill>
          </p:spPr>
          <p:txBody>
            <a:bodyPr/>
            <a:lstStyle/>
            <a:p/>
          </p:txBody>
        </p:sp>
        <p:sp>
          <p:nvSpPr>
            <p:cNvPr id="26" name="rc26"/>
            <p:cNvSpPr/>
            <p:nvPr/>
          </p:nvSpPr>
          <p:spPr>
            <a:xfrm>
              <a:off x="1271992" y="3587945"/>
              <a:ext cx="204851" cy="10993"/>
            </a:xfrm>
            <a:prstGeom prst="rect">
              <a:avLst/>
            </a:prstGeom>
            <a:solidFill>
              <a:srgbClr val="0058AB">
                <a:alpha val="100000"/>
              </a:srgbClr>
            </a:solidFill>
          </p:spPr>
          <p:txBody>
            <a:bodyPr/>
            <a:lstStyle/>
            <a:p/>
          </p:txBody>
        </p:sp>
        <p:sp>
          <p:nvSpPr>
            <p:cNvPr id="27" name="rc27"/>
            <p:cNvSpPr/>
            <p:nvPr/>
          </p:nvSpPr>
          <p:spPr>
            <a:xfrm>
              <a:off x="1271992" y="3598939"/>
              <a:ext cx="204851" cy="21892"/>
            </a:xfrm>
            <a:prstGeom prst="rect">
              <a:avLst/>
            </a:prstGeom>
            <a:solidFill>
              <a:srgbClr val="1CABE2">
                <a:alpha val="100000"/>
              </a:srgbClr>
            </a:solidFill>
          </p:spPr>
          <p:txBody>
            <a:bodyPr/>
            <a:lstStyle/>
            <a:p/>
          </p:txBody>
        </p:sp>
        <p:sp>
          <p:nvSpPr>
            <p:cNvPr id="28" name="rc28"/>
            <p:cNvSpPr/>
            <p:nvPr/>
          </p:nvSpPr>
          <p:spPr>
            <a:xfrm>
              <a:off x="1499604" y="3640861"/>
              <a:ext cx="204851" cy="1044525"/>
            </a:xfrm>
            <a:prstGeom prst="rect">
              <a:avLst/>
            </a:prstGeom>
            <a:solidFill>
              <a:srgbClr val="80BD41">
                <a:alpha val="100000"/>
              </a:srgbClr>
            </a:solidFill>
          </p:spPr>
          <p:txBody>
            <a:bodyPr/>
            <a:lstStyle/>
            <a:p/>
          </p:txBody>
        </p:sp>
        <p:sp>
          <p:nvSpPr>
            <p:cNvPr id="29" name="rc29"/>
            <p:cNvSpPr/>
            <p:nvPr/>
          </p:nvSpPr>
          <p:spPr>
            <a:xfrm>
              <a:off x="1499604" y="3608534"/>
              <a:ext cx="204851" cy="10806"/>
            </a:xfrm>
            <a:prstGeom prst="rect">
              <a:avLst/>
            </a:prstGeom>
            <a:solidFill>
              <a:srgbClr val="0058AB">
                <a:alpha val="100000"/>
              </a:srgbClr>
            </a:solidFill>
          </p:spPr>
          <p:txBody>
            <a:bodyPr/>
            <a:lstStyle/>
            <a:p/>
          </p:txBody>
        </p:sp>
        <p:sp>
          <p:nvSpPr>
            <p:cNvPr id="30" name="rc30"/>
            <p:cNvSpPr/>
            <p:nvPr/>
          </p:nvSpPr>
          <p:spPr>
            <a:xfrm>
              <a:off x="1499604" y="3619341"/>
              <a:ext cx="204851" cy="21520"/>
            </a:xfrm>
            <a:prstGeom prst="rect">
              <a:avLst/>
            </a:prstGeom>
            <a:solidFill>
              <a:srgbClr val="1CABE2">
                <a:alpha val="100000"/>
              </a:srgbClr>
            </a:solidFill>
          </p:spPr>
          <p:txBody>
            <a:bodyPr/>
            <a:lstStyle/>
            <a:p/>
          </p:txBody>
        </p:sp>
        <p:sp>
          <p:nvSpPr>
            <p:cNvPr id="31" name="rc31"/>
            <p:cNvSpPr/>
            <p:nvPr/>
          </p:nvSpPr>
          <p:spPr>
            <a:xfrm>
              <a:off x="1727217" y="3649525"/>
              <a:ext cx="204851" cy="1035861"/>
            </a:xfrm>
            <a:prstGeom prst="rect">
              <a:avLst/>
            </a:prstGeom>
            <a:solidFill>
              <a:srgbClr val="80BD41">
                <a:alpha val="100000"/>
              </a:srgbClr>
            </a:solidFill>
          </p:spPr>
          <p:txBody>
            <a:bodyPr/>
            <a:lstStyle/>
            <a:p/>
          </p:txBody>
        </p:sp>
        <p:sp>
          <p:nvSpPr>
            <p:cNvPr id="32" name="rc32"/>
            <p:cNvSpPr/>
            <p:nvPr/>
          </p:nvSpPr>
          <p:spPr>
            <a:xfrm>
              <a:off x="1727217" y="3628378"/>
              <a:ext cx="204851" cy="10527"/>
            </a:xfrm>
            <a:prstGeom prst="rect">
              <a:avLst/>
            </a:prstGeom>
            <a:solidFill>
              <a:srgbClr val="0058AB">
                <a:alpha val="100000"/>
              </a:srgbClr>
            </a:solidFill>
          </p:spPr>
          <p:txBody>
            <a:bodyPr/>
            <a:lstStyle/>
            <a:p/>
          </p:txBody>
        </p:sp>
        <p:sp>
          <p:nvSpPr>
            <p:cNvPr id="33" name="rc33"/>
            <p:cNvSpPr/>
            <p:nvPr/>
          </p:nvSpPr>
          <p:spPr>
            <a:xfrm>
              <a:off x="1727217" y="3638905"/>
              <a:ext cx="204851" cy="10620"/>
            </a:xfrm>
            <a:prstGeom prst="rect">
              <a:avLst/>
            </a:prstGeom>
            <a:solidFill>
              <a:srgbClr val="1CABE2">
                <a:alpha val="100000"/>
              </a:srgbClr>
            </a:solidFill>
          </p:spPr>
          <p:txBody>
            <a:bodyPr/>
            <a:lstStyle/>
            <a:p/>
          </p:txBody>
        </p:sp>
        <p:sp>
          <p:nvSpPr>
            <p:cNvPr id="34" name="rc34"/>
            <p:cNvSpPr/>
            <p:nvPr/>
          </p:nvSpPr>
          <p:spPr>
            <a:xfrm>
              <a:off x="1954829" y="3617384"/>
              <a:ext cx="204851" cy="1068002"/>
            </a:xfrm>
            <a:prstGeom prst="rect">
              <a:avLst/>
            </a:prstGeom>
            <a:solidFill>
              <a:srgbClr val="80BD41">
                <a:alpha val="100000"/>
              </a:srgbClr>
            </a:solidFill>
          </p:spPr>
          <p:txBody>
            <a:bodyPr/>
            <a:lstStyle/>
            <a:p/>
          </p:txBody>
        </p:sp>
        <p:sp>
          <p:nvSpPr>
            <p:cNvPr id="35" name="rc35"/>
            <p:cNvSpPr/>
            <p:nvPr/>
          </p:nvSpPr>
          <p:spPr>
            <a:xfrm>
              <a:off x="1954829" y="3595585"/>
              <a:ext cx="204851" cy="10899"/>
            </a:xfrm>
            <a:prstGeom prst="rect">
              <a:avLst/>
            </a:prstGeom>
            <a:solidFill>
              <a:srgbClr val="0058AB">
                <a:alpha val="100000"/>
              </a:srgbClr>
            </a:solidFill>
          </p:spPr>
          <p:txBody>
            <a:bodyPr/>
            <a:lstStyle/>
            <a:p/>
          </p:txBody>
        </p:sp>
        <p:sp>
          <p:nvSpPr>
            <p:cNvPr id="36" name="rc36"/>
            <p:cNvSpPr/>
            <p:nvPr/>
          </p:nvSpPr>
          <p:spPr>
            <a:xfrm>
              <a:off x="1954829" y="3606485"/>
              <a:ext cx="204851" cy="10899"/>
            </a:xfrm>
            <a:prstGeom prst="rect">
              <a:avLst/>
            </a:prstGeom>
            <a:solidFill>
              <a:srgbClr val="1CABE2">
                <a:alpha val="100000"/>
              </a:srgbClr>
            </a:solidFill>
          </p:spPr>
          <p:txBody>
            <a:bodyPr/>
            <a:lstStyle/>
            <a:p/>
          </p:txBody>
        </p:sp>
        <p:sp>
          <p:nvSpPr>
            <p:cNvPr id="37" name="rc37"/>
            <p:cNvSpPr/>
            <p:nvPr/>
          </p:nvSpPr>
          <p:spPr>
            <a:xfrm>
              <a:off x="2182442" y="3584312"/>
              <a:ext cx="204851" cy="1101074"/>
            </a:xfrm>
            <a:prstGeom prst="rect">
              <a:avLst/>
            </a:prstGeom>
            <a:solidFill>
              <a:srgbClr val="80BD41">
                <a:alpha val="100000"/>
              </a:srgbClr>
            </a:solidFill>
          </p:spPr>
          <p:txBody>
            <a:bodyPr/>
            <a:lstStyle/>
            <a:p/>
          </p:txBody>
        </p:sp>
        <p:sp>
          <p:nvSpPr>
            <p:cNvPr id="38" name="rc38"/>
            <p:cNvSpPr/>
            <p:nvPr/>
          </p:nvSpPr>
          <p:spPr>
            <a:xfrm>
              <a:off x="2182442" y="3561860"/>
              <a:ext cx="204851" cy="11272"/>
            </a:xfrm>
            <a:prstGeom prst="rect">
              <a:avLst/>
            </a:prstGeom>
            <a:solidFill>
              <a:srgbClr val="0058AB">
                <a:alpha val="100000"/>
              </a:srgbClr>
            </a:solidFill>
          </p:spPr>
          <p:txBody>
            <a:bodyPr/>
            <a:lstStyle/>
            <a:p/>
          </p:txBody>
        </p:sp>
        <p:sp>
          <p:nvSpPr>
            <p:cNvPr id="39" name="rc39"/>
            <p:cNvSpPr/>
            <p:nvPr/>
          </p:nvSpPr>
          <p:spPr>
            <a:xfrm>
              <a:off x="2182442" y="3573133"/>
              <a:ext cx="204851" cy="11179"/>
            </a:xfrm>
            <a:prstGeom prst="rect">
              <a:avLst/>
            </a:prstGeom>
            <a:solidFill>
              <a:srgbClr val="1CABE2">
                <a:alpha val="100000"/>
              </a:srgbClr>
            </a:solidFill>
          </p:spPr>
          <p:txBody>
            <a:bodyPr/>
            <a:lstStyle/>
            <a:p/>
          </p:txBody>
        </p:sp>
        <p:sp>
          <p:nvSpPr>
            <p:cNvPr id="40" name="rc40"/>
            <p:cNvSpPr/>
            <p:nvPr/>
          </p:nvSpPr>
          <p:spPr>
            <a:xfrm>
              <a:off x="2410055" y="3582263"/>
              <a:ext cx="204851" cy="1103124"/>
            </a:xfrm>
            <a:prstGeom prst="rect">
              <a:avLst/>
            </a:prstGeom>
            <a:solidFill>
              <a:srgbClr val="80BD41">
                <a:alpha val="100000"/>
              </a:srgbClr>
            </a:solidFill>
          </p:spPr>
          <p:txBody>
            <a:bodyPr/>
            <a:lstStyle/>
            <a:p/>
          </p:txBody>
        </p:sp>
        <p:sp>
          <p:nvSpPr>
            <p:cNvPr id="41" name="rc41"/>
            <p:cNvSpPr/>
            <p:nvPr/>
          </p:nvSpPr>
          <p:spPr>
            <a:xfrm>
              <a:off x="2410055" y="3559718"/>
              <a:ext cx="204851" cy="11272"/>
            </a:xfrm>
            <a:prstGeom prst="rect">
              <a:avLst/>
            </a:prstGeom>
            <a:solidFill>
              <a:srgbClr val="0058AB">
                <a:alpha val="100000"/>
              </a:srgbClr>
            </a:solidFill>
          </p:spPr>
          <p:txBody>
            <a:bodyPr/>
            <a:lstStyle/>
            <a:p/>
          </p:txBody>
        </p:sp>
        <p:sp>
          <p:nvSpPr>
            <p:cNvPr id="42" name="rc42"/>
            <p:cNvSpPr/>
            <p:nvPr/>
          </p:nvSpPr>
          <p:spPr>
            <a:xfrm>
              <a:off x="2410055" y="3570990"/>
              <a:ext cx="204851" cy="11272"/>
            </a:xfrm>
            <a:prstGeom prst="rect">
              <a:avLst/>
            </a:prstGeom>
            <a:solidFill>
              <a:srgbClr val="1CABE2">
                <a:alpha val="100000"/>
              </a:srgbClr>
            </a:solidFill>
          </p:spPr>
          <p:txBody>
            <a:bodyPr/>
            <a:lstStyle/>
            <a:p/>
          </p:txBody>
        </p:sp>
        <p:sp>
          <p:nvSpPr>
            <p:cNvPr id="43" name="rc43"/>
            <p:cNvSpPr/>
            <p:nvPr/>
          </p:nvSpPr>
          <p:spPr>
            <a:xfrm>
              <a:off x="2637667" y="3543601"/>
              <a:ext cx="204851" cy="1141786"/>
            </a:xfrm>
            <a:prstGeom prst="rect">
              <a:avLst/>
            </a:prstGeom>
            <a:solidFill>
              <a:srgbClr val="80BD41">
                <a:alpha val="100000"/>
              </a:srgbClr>
            </a:solidFill>
          </p:spPr>
          <p:txBody>
            <a:bodyPr/>
            <a:lstStyle/>
            <a:p/>
          </p:txBody>
        </p:sp>
        <p:sp>
          <p:nvSpPr>
            <p:cNvPr id="44" name="rc44"/>
            <p:cNvSpPr/>
            <p:nvPr/>
          </p:nvSpPr>
          <p:spPr>
            <a:xfrm>
              <a:off x="2637667" y="3508292"/>
              <a:ext cx="204851" cy="11738"/>
            </a:xfrm>
            <a:prstGeom prst="rect">
              <a:avLst/>
            </a:prstGeom>
            <a:solidFill>
              <a:srgbClr val="0058AB">
                <a:alpha val="100000"/>
              </a:srgbClr>
            </a:solidFill>
          </p:spPr>
          <p:txBody>
            <a:bodyPr/>
            <a:lstStyle/>
            <a:p/>
          </p:txBody>
        </p:sp>
        <p:sp>
          <p:nvSpPr>
            <p:cNvPr id="45" name="rc45"/>
            <p:cNvSpPr/>
            <p:nvPr/>
          </p:nvSpPr>
          <p:spPr>
            <a:xfrm>
              <a:off x="2637667" y="3520031"/>
              <a:ext cx="204851" cy="23569"/>
            </a:xfrm>
            <a:prstGeom prst="rect">
              <a:avLst/>
            </a:prstGeom>
            <a:solidFill>
              <a:srgbClr val="1CABE2">
                <a:alpha val="100000"/>
              </a:srgbClr>
            </a:solidFill>
          </p:spPr>
          <p:txBody>
            <a:bodyPr/>
            <a:lstStyle/>
            <a:p/>
          </p:txBody>
        </p:sp>
        <p:sp>
          <p:nvSpPr>
            <p:cNvPr id="46" name="rc46"/>
            <p:cNvSpPr/>
            <p:nvPr/>
          </p:nvSpPr>
          <p:spPr>
            <a:xfrm>
              <a:off x="2865280" y="3561208"/>
              <a:ext cx="204851" cy="1124178"/>
            </a:xfrm>
            <a:prstGeom prst="rect">
              <a:avLst/>
            </a:prstGeom>
            <a:solidFill>
              <a:srgbClr val="80BD41">
                <a:alpha val="100000"/>
              </a:srgbClr>
            </a:solidFill>
          </p:spPr>
          <p:txBody>
            <a:bodyPr/>
            <a:lstStyle/>
            <a:p/>
          </p:txBody>
        </p:sp>
        <p:sp>
          <p:nvSpPr>
            <p:cNvPr id="47" name="rc47"/>
            <p:cNvSpPr/>
            <p:nvPr/>
          </p:nvSpPr>
          <p:spPr>
            <a:xfrm>
              <a:off x="2865280" y="3526459"/>
              <a:ext cx="204851" cy="11552"/>
            </a:xfrm>
            <a:prstGeom prst="rect">
              <a:avLst/>
            </a:prstGeom>
            <a:solidFill>
              <a:srgbClr val="0058AB">
                <a:alpha val="100000"/>
              </a:srgbClr>
            </a:solidFill>
          </p:spPr>
          <p:txBody>
            <a:bodyPr/>
            <a:lstStyle/>
            <a:p/>
          </p:txBody>
        </p:sp>
        <p:sp>
          <p:nvSpPr>
            <p:cNvPr id="48" name="rc48"/>
            <p:cNvSpPr/>
            <p:nvPr/>
          </p:nvSpPr>
          <p:spPr>
            <a:xfrm>
              <a:off x="2865280" y="3538011"/>
              <a:ext cx="204851" cy="23197"/>
            </a:xfrm>
            <a:prstGeom prst="rect">
              <a:avLst/>
            </a:prstGeom>
            <a:solidFill>
              <a:srgbClr val="1CABE2">
                <a:alpha val="100000"/>
              </a:srgbClr>
            </a:solidFill>
          </p:spPr>
          <p:txBody>
            <a:bodyPr/>
            <a:lstStyle/>
            <a:p/>
          </p:txBody>
        </p:sp>
        <p:sp>
          <p:nvSpPr>
            <p:cNvPr id="49" name="rc49"/>
            <p:cNvSpPr/>
            <p:nvPr/>
          </p:nvSpPr>
          <p:spPr>
            <a:xfrm>
              <a:off x="3092892" y="3506988"/>
              <a:ext cx="204851" cy="1178398"/>
            </a:xfrm>
            <a:prstGeom prst="rect">
              <a:avLst/>
            </a:prstGeom>
            <a:solidFill>
              <a:srgbClr val="80BD41">
                <a:alpha val="100000"/>
              </a:srgbClr>
            </a:solidFill>
          </p:spPr>
          <p:txBody>
            <a:bodyPr/>
            <a:lstStyle/>
            <a:p/>
          </p:txBody>
        </p:sp>
        <p:sp>
          <p:nvSpPr>
            <p:cNvPr id="50" name="rc50"/>
            <p:cNvSpPr/>
            <p:nvPr/>
          </p:nvSpPr>
          <p:spPr>
            <a:xfrm>
              <a:off x="3092892" y="3470562"/>
              <a:ext cx="204851" cy="12110"/>
            </a:xfrm>
            <a:prstGeom prst="rect">
              <a:avLst/>
            </a:prstGeom>
            <a:solidFill>
              <a:srgbClr val="0058AB">
                <a:alpha val="100000"/>
              </a:srgbClr>
            </a:solidFill>
          </p:spPr>
          <p:txBody>
            <a:bodyPr/>
            <a:lstStyle/>
            <a:p/>
          </p:txBody>
        </p:sp>
        <p:sp>
          <p:nvSpPr>
            <p:cNvPr id="51" name="rc51"/>
            <p:cNvSpPr/>
            <p:nvPr/>
          </p:nvSpPr>
          <p:spPr>
            <a:xfrm>
              <a:off x="3092892" y="3482673"/>
              <a:ext cx="204851" cy="24315"/>
            </a:xfrm>
            <a:prstGeom prst="rect">
              <a:avLst/>
            </a:prstGeom>
            <a:solidFill>
              <a:srgbClr val="1CABE2">
                <a:alpha val="100000"/>
              </a:srgbClr>
            </a:solidFill>
          </p:spPr>
          <p:txBody>
            <a:bodyPr/>
            <a:lstStyle/>
            <a:p/>
          </p:txBody>
        </p:sp>
        <p:sp>
          <p:nvSpPr>
            <p:cNvPr id="52" name="rc52"/>
            <p:cNvSpPr/>
            <p:nvPr/>
          </p:nvSpPr>
          <p:spPr>
            <a:xfrm>
              <a:off x="3320505" y="3453886"/>
              <a:ext cx="204851" cy="1231500"/>
            </a:xfrm>
            <a:prstGeom prst="rect">
              <a:avLst/>
            </a:prstGeom>
            <a:solidFill>
              <a:srgbClr val="80BD41">
                <a:alpha val="100000"/>
              </a:srgbClr>
            </a:solidFill>
          </p:spPr>
          <p:txBody>
            <a:bodyPr/>
            <a:lstStyle/>
            <a:p/>
          </p:txBody>
        </p:sp>
        <p:sp>
          <p:nvSpPr>
            <p:cNvPr id="53" name="rc53"/>
            <p:cNvSpPr/>
            <p:nvPr/>
          </p:nvSpPr>
          <p:spPr>
            <a:xfrm>
              <a:off x="3320505" y="3441403"/>
              <a:ext cx="204851" cy="12483"/>
            </a:xfrm>
            <a:prstGeom prst="rect">
              <a:avLst/>
            </a:prstGeom>
            <a:solidFill>
              <a:srgbClr val="0058AB">
                <a:alpha val="100000"/>
              </a:srgbClr>
            </a:solidFill>
          </p:spPr>
          <p:txBody>
            <a:bodyPr/>
            <a:lstStyle/>
            <a:p/>
          </p:txBody>
        </p:sp>
        <p:sp>
          <p:nvSpPr>
            <p:cNvPr id="54" name="rc54"/>
            <p:cNvSpPr/>
            <p:nvPr/>
          </p:nvSpPr>
          <p:spPr>
            <a:xfrm>
              <a:off x="3320505" y="3453886"/>
              <a:ext cx="204851" cy="0"/>
            </a:xfrm>
            <a:prstGeom prst="rect">
              <a:avLst/>
            </a:prstGeom>
            <a:solidFill>
              <a:srgbClr val="1CABE2">
                <a:alpha val="100000"/>
              </a:srgbClr>
            </a:solidFill>
          </p:spPr>
          <p:txBody>
            <a:bodyPr/>
            <a:lstStyle/>
            <a:p/>
          </p:txBody>
        </p:sp>
        <p:sp>
          <p:nvSpPr>
            <p:cNvPr id="55" name="rc55"/>
            <p:cNvSpPr/>
            <p:nvPr/>
          </p:nvSpPr>
          <p:spPr>
            <a:xfrm>
              <a:off x="3548117" y="3456588"/>
              <a:ext cx="204851" cy="1228798"/>
            </a:xfrm>
            <a:prstGeom prst="rect">
              <a:avLst/>
            </a:prstGeom>
            <a:solidFill>
              <a:srgbClr val="80BD41">
                <a:alpha val="100000"/>
              </a:srgbClr>
            </a:solidFill>
          </p:spPr>
          <p:txBody>
            <a:bodyPr/>
            <a:lstStyle/>
            <a:p/>
          </p:txBody>
        </p:sp>
        <p:sp>
          <p:nvSpPr>
            <p:cNvPr id="56" name="rc56"/>
            <p:cNvSpPr/>
            <p:nvPr/>
          </p:nvSpPr>
          <p:spPr>
            <a:xfrm>
              <a:off x="3548117" y="3444197"/>
              <a:ext cx="204851" cy="12390"/>
            </a:xfrm>
            <a:prstGeom prst="rect">
              <a:avLst/>
            </a:prstGeom>
            <a:solidFill>
              <a:srgbClr val="0058AB">
                <a:alpha val="100000"/>
              </a:srgbClr>
            </a:solidFill>
          </p:spPr>
          <p:txBody>
            <a:bodyPr/>
            <a:lstStyle/>
            <a:p/>
          </p:txBody>
        </p:sp>
        <p:sp>
          <p:nvSpPr>
            <p:cNvPr id="57" name="rc57"/>
            <p:cNvSpPr/>
            <p:nvPr/>
          </p:nvSpPr>
          <p:spPr>
            <a:xfrm>
              <a:off x="3548117" y="3456588"/>
              <a:ext cx="204851" cy="0"/>
            </a:xfrm>
            <a:prstGeom prst="rect">
              <a:avLst/>
            </a:prstGeom>
            <a:solidFill>
              <a:srgbClr val="1CABE2">
                <a:alpha val="100000"/>
              </a:srgbClr>
            </a:solidFill>
          </p:spPr>
          <p:txBody>
            <a:bodyPr/>
            <a:lstStyle/>
            <a:p/>
          </p:txBody>
        </p:sp>
        <p:sp>
          <p:nvSpPr>
            <p:cNvPr id="58" name="rc58"/>
            <p:cNvSpPr/>
            <p:nvPr/>
          </p:nvSpPr>
          <p:spPr>
            <a:xfrm>
              <a:off x="3775730" y="3488822"/>
              <a:ext cx="204851" cy="1196564"/>
            </a:xfrm>
            <a:prstGeom prst="rect">
              <a:avLst/>
            </a:prstGeom>
            <a:solidFill>
              <a:srgbClr val="80BD41">
                <a:alpha val="100000"/>
              </a:srgbClr>
            </a:solidFill>
          </p:spPr>
          <p:txBody>
            <a:bodyPr/>
            <a:lstStyle/>
            <a:p/>
          </p:txBody>
        </p:sp>
        <p:sp>
          <p:nvSpPr>
            <p:cNvPr id="59" name="rc59"/>
            <p:cNvSpPr/>
            <p:nvPr/>
          </p:nvSpPr>
          <p:spPr>
            <a:xfrm>
              <a:off x="3775730" y="3476711"/>
              <a:ext cx="204851" cy="12110"/>
            </a:xfrm>
            <a:prstGeom prst="rect">
              <a:avLst/>
            </a:prstGeom>
            <a:solidFill>
              <a:srgbClr val="0058AB">
                <a:alpha val="100000"/>
              </a:srgbClr>
            </a:solidFill>
          </p:spPr>
          <p:txBody>
            <a:bodyPr/>
            <a:lstStyle/>
            <a:p/>
          </p:txBody>
        </p:sp>
        <p:sp>
          <p:nvSpPr>
            <p:cNvPr id="60" name="rc60"/>
            <p:cNvSpPr/>
            <p:nvPr/>
          </p:nvSpPr>
          <p:spPr>
            <a:xfrm>
              <a:off x="3775730" y="3488822"/>
              <a:ext cx="204851" cy="0"/>
            </a:xfrm>
            <a:prstGeom prst="rect">
              <a:avLst/>
            </a:prstGeom>
            <a:solidFill>
              <a:srgbClr val="1CABE2">
                <a:alpha val="100000"/>
              </a:srgbClr>
            </a:solidFill>
          </p:spPr>
          <p:txBody>
            <a:bodyPr/>
            <a:lstStyle/>
            <a:p/>
          </p:txBody>
        </p:sp>
        <p:sp>
          <p:nvSpPr>
            <p:cNvPr id="61" name="rc61"/>
            <p:cNvSpPr/>
            <p:nvPr/>
          </p:nvSpPr>
          <p:spPr>
            <a:xfrm>
              <a:off x="4003342" y="3440657"/>
              <a:ext cx="204851" cy="1244729"/>
            </a:xfrm>
            <a:prstGeom prst="rect">
              <a:avLst/>
            </a:prstGeom>
            <a:solidFill>
              <a:srgbClr val="80BD41">
                <a:alpha val="100000"/>
              </a:srgbClr>
            </a:solidFill>
          </p:spPr>
          <p:txBody>
            <a:bodyPr/>
            <a:lstStyle/>
            <a:p/>
          </p:txBody>
        </p:sp>
        <p:sp>
          <p:nvSpPr>
            <p:cNvPr id="62" name="rc62"/>
            <p:cNvSpPr/>
            <p:nvPr/>
          </p:nvSpPr>
          <p:spPr>
            <a:xfrm>
              <a:off x="4003342" y="3428081"/>
              <a:ext cx="204851" cy="12576"/>
            </a:xfrm>
            <a:prstGeom prst="rect">
              <a:avLst/>
            </a:prstGeom>
            <a:solidFill>
              <a:srgbClr val="0058AB">
                <a:alpha val="100000"/>
              </a:srgbClr>
            </a:solidFill>
          </p:spPr>
          <p:txBody>
            <a:bodyPr/>
            <a:lstStyle/>
            <a:p/>
          </p:txBody>
        </p:sp>
        <p:sp>
          <p:nvSpPr>
            <p:cNvPr id="63" name="rc63"/>
            <p:cNvSpPr/>
            <p:nvPr/>
          </p:nvSpPr>
          <p:spPr>
            <a:xfrm>
              <a:off x="4003342" y="3440657"/>
              <a:ext cx="204851" cy="0"/>
            </a:xfrm>
            <a:prstGeom prst="rect">
              <a:avLst/>
            </a:prstGeom>
            <a:solidFill>
              <a:srgbClr val="1CABE2">
                <a:alpha val="100000"/>
              </a:srgbClr>
            </a:solidFill>
          </p:spPr>
          <p:txBody>
            <a:bodyPr/>
            <a:lstStyle/>
            <a:p/>
          </p:txBody>
        </p:sp>
        <p:sp>
          <p:nvSpPr>
            <p:cNvPr id="64" name="rc64"/>
            <p:cNvSpPr/>
            <p:nvPr/>
          </p:nvSpPr>
          <p:spPr>
            <a:xfrm>
              <a:off x="4230955" y="3484164"/>
              <a:ext cx="204851" cy="1201223"/>
            </a:xfrm>
            <a:prstGeom prst="rect">
              <a:avLst/>
            </a:prstGeom>
            <a:solidFill>
              <a:srgbClr val="80BD41">
                <a:alpha val="100000"/>
              </a:srgbClr>
            </a:solidFill>
          </p:spPr>
          <p:txBody>
            <a:bodyPr/>
            <a:lstStyle/>
            <a:p/>
          </p:txBody>
        </p:sp>
        <p:sp>
          <p:nvSpPr>
            <p:cNvPr id="65" name="rc65"/>
            <p:cNvSpPr/>
            <p:nvPr/>
          </p:nvSpPr>
          <p:spPr>
            <a:xfrm>
              <a:off x="4230955" y="3472053"/>
              <a:ext cx="204851" cy="12110"/>
            </a:xfrm>
            <a:prstGeom prst="rect">
              <a:avLst/>
            </a:prstGeom>
            <a:solidFill>
              <a:srgbClr val="0058AB">
                <a:alpha val="100000"/>
              </a:srgbClr>
            </a:solidFill>
          </p:spPr>
          <p:txBody>
            <a:bodyPr/>
            <a:lstStyle/>
            <a:p/>
          </p:txBody>
        </p:sp>
        <p:sp>
          <p:nvSpPr>
            <p:cNvPr id="66" name="rc66"/>
            <p:cNvSpPr/>
            <p:nvPr/>
          </p:nvSpPr>
          <p:spPr>
            <a:xfrm>
              <a:off x="4230955" y="3484164"/>
              <a:ext cx="204851" cy="0"/>
            </a:xfrm>
            <a:prstGeom prst="rect">
              <a:avLst/>
            </a:prstGeom>
            <a:solidFill>
              <a:srgbClr val="1CABE2">
                <a:alpha val="100000"/>
              </a:srgbClr>
            </a:solidFill>
          </p:spPr>
          <p:txBody>
            <a:bodyPr/>
            <a:lstStyle/>
            <a:p/>
          </p:txBody>
        </p:sp>
        <p:sp>
          <p:nvSpPr>
            <p:cNvPr id="67" name="rc67"/>
            <p:cNvSpPr/>
            <p:nvPr/>
          </p:nvSpPr>
          <p:spPr>
            <a:xfrm>
              <a:off x="4458568" y="3453327"/>
              <a:ext cx="204851" cy="1232059"/>
            </a:xfrm>
            <a:prstGeom prst="rect">
              <a:avLst/>
            </a:prstGeom>
            <a:solidFill>
              <a:srgbClr val="80BD41">
                <a:alpha val="100000"/>
              </a:srgbClr>
            </a:solidFill>
          </p:spPr>
          <p:txBody>
            <a:bodyPr/>
            <a:lstStyle/>
            <a:p/>
          </p:txBody>
        </p:sp>
        <p:sp>
          <p:nvSpPr>
            <p:cNvPr id="68" name="rc68"/>
            <p:cNvSpPr/>
            <p:nvPr/>
          </p:nvSpPr>
          <p:spPr>
            <a:xfrm>
              <a:off x="4458568" y="3440844"/>
              <a:ext cx="204851" cy="12483"/>
            </a:xfrm>
            <a:prstGeom prst="rect">
              <a:avLst/>
            </a:prstGeom>
            <a:solidFill>
              <a:srgbClr val="0058AB">
                <a:alpha val="100000"/>
              </a:srgbClr>
            </a:solidFill>
          </p:spPr>
          <p:txBody>
            <a:bodyPr/>
            <a:lstStyle/>
            <a:p/>
          </p:txBody>
        </p:sp>
        <p:sp>
          <p:nvSpPr>
            <p:cNvPr id="69" name="rc69"/>
            <p:cNvSpPr/>
            <p:nvPr/>
          </p:nvSpPr>
          <p:spPr>
            <a:xfrm>
              <a:off x="4458568" y="3453327"/>
              <a:ext cx="204851" cy="0"/>
            </a:xfrm>
            <a:prstGeom prst="rect">
              <a:avLst/>
            </a:prstGeom>
            <a:solidFill>
              <a:srgbClr val="1CABE2">
                <a:alpha val="100000"/>
              </a:srgbClr>
            </a:solidFill>
          </p:spPr>
          <p:txBody>
            <a:bodyPr/>
            <a:lstStyle/>
            <a:p/>
          </p:txBody>
        </p:sp>
        <p:sp>
          <p:nvSpPr>
            <p:cNvPr id="70" name="rc70"/>
            <p:cNvSpPr/>
            <p:nvPr/>
          </p:nvSpPr>
          <p:spPr>
            <a:xfrm>
              <a:off x="4686180" y="3449228"/>
              <a:ext cx="204851" cy="1236158"/>
            </a:xfrm>
            <a:prstGeom prst="rect">
              <a:avLst/>
            </a:prstGeom>
            <a:solidFill>
              <a:srgbClr val="80BD41">
                <a:alpha val="100000"/>
              </a:srgbClr>
            </a:solidFill>
          </p:spPr>
          <p:txBody>
            <a:bodyPr/>
            <a:lstStyle/>
            <a:p/>
          </p:txBody>
        </p:sp>
        <p:sp>
          <p:nvSpPr>
            <p:cNvPr id="71" name="rc71"/>
            <p:cNvSpPr/>
            <p:nvPr/>
          </p:nvSpPr>
          <p:spPr>
            <a:xfrm>
              <a:off x="4686180" y="3411032"/>
              <a:ext cx="204851" cy="12763"/>
            </a:xfrm>
            <a:prstGeom prst="rect">
              <a:avLst/>
            </a:prstGeom>
            <a:solidFill>
              <a:srgbClr val="0058AB">
                <a:alpha val="100000"/>
              </a:srgbClr>
            </a:solidFill>
          </p:spPr>
          <p:txBody>
            <a:bodyPr/>
            <a:lstStyle/>
            <a:p/>
          </p:txBody>
        </p:sp>
        <p:sp>
          <p:nvSpPr>
            <p:cNvPr id="72" name="rc72"/>
            <p:cNvSpPr/>
            <p:nvPr/>
          </p:nvSpPr>
          <p:spPr>
            <a:xfrm>
              <a:off x="4686180" y="3423795"/>
              <a:ext cx="204851" cy="25433"/>
            </a:xfrm>
            <a:prstGeom prst="rect">
              <a:avLst/>
            </a:prstGeom>
            <a:solidFill>
              <a:srgbClr val="1CABE2">
                <a:alpha val="100000"/>
              </a:srgbClr>
            </a:solidFill>
          </p:spPr>
          <p:txBody>
            <a:bodyPr/>
            <a:lstStyle/>
            <a:p/>
          </p:txBody>
        </p:sp>
        <p:sp>
          <p:nvSpPr>
            <p:cNvPr id="73" name="rc73"/>
            <p:cNvSpPr/>
            <p:nvPr/>
          </p:nvSpPr>
          <p:spPr>
            <a:xfrm>
              <a:off x="4913793" y="3402088"/>
              <a:ext cx="204851" cy="1283298"/>
            </a:xfrm>
            <a:prstGeom prst="rect">
              <a:avLst/>
            </a:prstGeom>
            <a:solidFill>
              <a:srgbClr val="80BD41">
                <a:alpha val="100000"/>
              </a:srgbClr>
            </a:solidFill>
          </p:spPr>
          <p:txBody>
            <a:bodyPr/>
            <a:lstStyle/>
            <a:p/>
          </p:txBody>
        </p:sp>
        <p:sp>
          <p:nvSpPr>
            <p:cNvPr id="74" name="rc74"/>
            <p:cNvSpPr/>
            <p:nvPr/>
          </p:nvSpPr>
          <p:spPr>
            <a:xfrm>
              <a:off x="4913793" y="3362402"/>
              <a:ext cx="204851" cy="13228"/>
            </a:xfrm>
            <a:prstGeom prst="rect">
              <a:avLst/>
            </a:prstGeom>
            <a:solidFill>
              <a:srgbClr val="0058AB">
                <a:alpha val="100000"/>
              </a:srgbClr>
            </a:solidFill>
          </p:spPr>
          <p:txBody>
            <a:bodyPr/>
            <a:lstStyle/>
            <a:p/>
          </p:txBody>
        </p:sp>
        <p:sp>
          <p:nvSpPr>
            <p:cNvPr id="75" name="rc75"/>
            <p:cNvSpPr/>
            <p:nvPr/>
          </p:nvSpPr>
          <p:spPr>
            <a:xfrm>
              <a:off x="4913793" y="3375631"/>
              <a:ext cx="204851" cy="26457"/>
            </a:xfrm>
            <a:prstGeom prst="rect">
              <a:avLst/>
            </a:prstGeom>
            <a:solidFill>
              <a:srgbClr val="1CABE2">
                <a:alpha val="100000"/>
              </a:srgbClr>
            </a:solidFill>
          </p:spPr>
          <p:txBody>
            <a:bodyPr/>
            <a:lstStyle/>
            <a:p/>
          </p:txBody>
        </p:sp>
        <p:sp>
          <p:nvSpPr>
            <p:cNvPr id="76" name="rc76"/>
            <p:cNvSpPr/>
            <p:nvPr/>
          </p:nvSpPr>
          <p:spPr>
            <a:xfrm>
              <a:off x="5141405" y="3423702"/>
              <a:ext cx="204851" cy="1261684"/>
            </a:xfrm>
            <a:prstGeom prst="rect">
              <a:avLst/>
            </a:prstGeom>
            <a:solidFill>
              <a:srgbClr val="80BD41">
                <a:alpha val="100000"/>
              </a:srgbClr>
            </a:solidFill>
          </p:spPr>
          <p:txBody>
            <a:bodyPr/>
            <a:lstStyle/>
            <a:p/>
          </p:txBody>
        </p:sp>
        <p:sp>
          <p:nvSpPr>
            <p:cNvPr id="77" name="rc77"/>
            <p:cNvSpPr/>
            <p:nvPr/>
          </p:nvSpPr>
          <p:spPr>
            <a:xfrm>
              <a:off x="5141405" y="3384667"/>
              <a:ext cx="204851" cy="13042"/>
            </a:xfrm>
            <a:prstGeom prst="rect">
              <a:avLst/>
            </a:prstGeom>
            <a:solidFill>
              <a:srgbClr val="0058AB">
                <a:alpha val="100000"/>
              </a:srgbClr>
            </a:solidFill>
          </p:spPr>
          <p:txBody>
            <a:bodyPr/>
            <a:lstStyle/>
            <a:p/>
          </p:txBody>
        </p:sp>
        <p:sp>
          <p:nvSpPr>
            <p:cNvPr id="78" name="rc78"/>
            <p:cNvSpPr/>
            <p:nvPr/>
          </p:nvSpPr>
          <p:spPr>
            <a:xfrm>
              <a:off x="5141405" y="3397710"/>
              <a:ext cx="204851" cy="25992"/>
            </a:xfrm>
            <a:prstGeom prst="rect">
              <a:avLst/>
            </a:prstGeom>
            <a:solidFill>
              <a:srgbClr val="1CABE2">
                <a:alpha val="100000"/>
              </a:srgbClr>
            </a:solidFill>
          </p:spPr>
          <p:txBody>
            <a:bodyPr/>
            <a:lstStyle/>
            <a:p/>
          </p:txBody>
        </p:sp>
        <p:sp>
          <p:nvSpPr>
            <p:cNvPr id="79" name="rc79"/>
            <p:cNvSpPr/>
            <p:nvPr/>
          </p:nvSpPr>
          <p:spPr>
            <a:xfrm>
              <a:off x="5369018" y="3395847"/>
              <a:ext cx="204851" cy="1289540"/>
            </a:xfrm>
            <a:prstGeom prst="rect">
              <a:avLst/>
            </a:prstGeom>
            <a:solidFill>
              <a:srgbClr val="80BD41">
                <a:alpha val="100000"/>
              </a:srgbClr>
            </a:solidFill>
          </p:spPr>
          <p:txBody>
            <a:bodyPr/>
            <a:lstStyle/>
            <a:p/>
          </p:txBody>
        </p:sp>
        <p:sp>
          <p:nvSpPr>
            <p:cNvPr id="80" name="rc80"/>
            <p:cNvSpPr/>
            <p:nvPr/>
          </p:nvSpPr>
          <p:spPr>
            <a:xfrm>
              <a:off x="5369018" y="3382804"/>
              <a:ext cx="204851" cy="13042"/>
            </a:xfrm>
            <a:prstGeom prst="rect">
              <a:avLst/>
            </a:prstGeom>
            <a:solidFill>
              <a:srgbClr val="0058AB">
                <a:alpha val="100000"/>
              </a:srgbClr>
            </a:solidFill>
          </p:spPr>
          <p:txBody>
            <a:bodyPr/>
            <a:lstStyle/>
            <a:p/>
          </p:txBody>
        </p:sp>
        <p:sp>
          <p:nvSpPr>
            <p:cNvPr id="81" name="rc81"/>
            <p:cNvSpPr/>
            <p:nvPr/>
          </p:nvSpPr>
          <p:spPr>
            <a:xfrm>
              <a:off x="5369018" y="3395847"/>
              <a:ext cx="204851" cy="0"/>
            </a:xfrm>
            <a:prstGeom prst="rect">
              <a:avLst/>
            </a:prstGeom>
            <a:solidFill>
              <a:srgbClr val="1CABE2">
                <a:alpha val="100000"/>
              </a:srgbClr>
            </a:solidFill>
          </p:spPr>
          <p:txBody>
            <a:bodyPr/>
            <a:lstStyle/>
            <a:p/>
          </p:txBody>
        </p:sp>
        <p:sp>
          <p:nvSpPr>
            <p:cNvPr id="82" name="rc82"/>
            <p:cNvSpPr/>
            <p:nvPr/>
          </p:nvSpPr>
          <p:spPr>
            <a:xfrm>
              <a:off x="5596630" y="3421000"/>
              <a:ext cx="204851" cy="1264386"/>
            </a:xfrm>
            <a:prstGeom prst="rect">
              <a:avLst/>
            </a:prstGeom>
            <a:solidFill>
              <a:srgbClr val="80BD41">
                <a:alpha val="100000"/>
              </a:srgbClr>
            </a:solidFill>
          </p:spPr>
          <p:txBody>
            <a:bodyPr/>
            <a:lstStyle/>
            <a:p/>
          </p:txBody>
        </p:sp>
        <p:sp>
          <p:nvSpPr>
            <p:cNvPr id="83" name="rc83"/>
            <p:cNvSpPr/>
            <p:nvPr/>
          </p:nvSpPr>
          <p:spPr>
            <a:xfrm>
              <a:off x="5596630" y="3368271"/>
              <a:ext cx="204851" cy="13135"/>
            </a:xfrm>
            <a:prstGeom prst="rect">
              <a:avLst/>
            </a:prstGeom>
            <a:solidFill>
              <a:srgbClr val="0058AB">
                <a:alpha val="100000"/>
              </a:srgbClr>
            </a:solidFill>
          </p:spPr>
          <p:txBody>
            <a:bodyPr/>
            <a:lstStyle/>
            <a:p/>
          </p:txBody>
        </p:sp>
        <p:sp>
          <p:nvSpPr>
            <p:cNvPr id="84" name="rc84"/>
            <p:cNvSpPr/>
            <p:nvPr/>
          </p:nvSpPr>
          <p:spPr>
            <a:xfrm>
              <a:off x="5596630" y="3381407"/>
              <a:ext cx="204851" cy="39593"/>
            </a:xfrm>
            <a:prstGeom prst="rect">
              <a:avLst/>
            </a:prstGeom>
            <a:solidFill>
              <a:srgbClr val="1CABE2">
                <a:alpha val="100000"/>
              </a:srgbClr>
            </a:solidFill>
          </p:spPr>
          <p:txBody>
            <a:bodyPr/>
            <a:lstStyle/>
            <a:p/>
          </p:txBody>
        </p:sp>
        <p:sp>
          <p:nvSpPr>
            <p:cNvPr id="85" name="rc85"/>
            <p:cNvSpPr/>
            <p:nvPr/>
          </p:nvSpPr>
          <p:spPr>
            <a:xfrm>
              <a:off x="5824243" y="3390909"/>
              <a:ext cx="204851" cy="1294477"/>
            </a:xfrm>
            <a:prstGeom prst="rect">
              <a:avLst/>
            </a:prstGeom>
            <a:solidFill>
              <a:srgbClr val="80BD41">
                <a:alpha val="100000"/>
              </a:srgbClr>
            </a:solidFill>
          </p:spPr>
          <p:txBody>
            <a:bodyPr/>
            <a:lstStyle/>
            <a:p/>
          </p:txBody>
        </p:sp>
        <p:sp>
          <p:nvSpPr>
            <p:cNvPr id="86" name="rc86"/>
            <p:cNvSpPr/>
            <p:nvPr/>
          </p:nvSpPr>
          <p:spPr>
            <a:xfrm>
              <a:off x="5824243" y="3336969"/>
              <a:ext cx="204851" cy="13508"/>
            </a:xfrm>
            <a:prstGeom prst="rect">
              <a:avLst/>
            </a:prstGeom>
            <a:solidFill>
              <a:srgbClr val="0058AB">
                <a:alpha val="100000"/>
              </a:srgbClr>
            </a:solidFill>
          </p:spPr>
          <p:txBody>
            <a:bodyPr/>
            <a:lstStyle/>
            <a:p/>
          </p:txBody>
        </p:sp>
        <p:sp>
          <p:nvSpPr>
            <p:cNvPr id="87" name="rc87"/>
            <p:cNvSpPr/>
            <p:nvPr/>
          </p:nvSpPr>
          <p:spPr>
            <a:xfrm>
              <a:off x="5824243" y="3350477"/>
              <a:ext cx="204851" cy="40432"/>
            </a:xfrm>
            <a:prstGeom prst="rect">
              <a:avLst/>
            </a:prstGeom>
            <a:solidFill>
              <a:srgbClr val="1CABE2">
                <a:alpha val="100000"/>
              </a:srgbClr>
            </a:solidFill>
          </p:spPr>
          <p:txBody>
            <a:bodyPr/>
            <a:lstStyle/>
            <a:p/>
          </p:txBody>
        </p:sp>
        <p:sp>
          <p:nvSpPr>
            <p:cNvPr id="88" name="rc88"/>
            <p:cNvSpPr/>
            <p:nvPr/>
          </p:nvSpPr>
          <p:spPr>
            <a:xfrm>
              <a:off x="6051856" y="3365010"/>
              <a:ext cx="204851" cy="1320376"/>
            </a:xfrm>
            <a:prstGeom prst="rect">
              <a:avLst/>
            </a:prstGeom>
            <a:solidFill>
              <a:srgbClr val="80BD41">
                <a:alpha val="100000"/>
              </a:srgbClr>
            </a:solidFill>
          </p:spPr>
          <p:txBody>
            <a:bodyPr/>
            <a:lstStyle/>
            <a:p/>
          </p:txBody>
        </p:sp>
        <p:sp>
          <p:nvSpPr>
            <p:cNvPr id="89" name="rc89"/>
            <p:cNvSpPr/>
            <p:nvPr/>
          </p:nvSpPr>
          <p:spPr>
            <a:xfrm>
              <a:off x="6051856" y="3309952"/>
              <a:ext cx="204851" cy="13787"/>
            </a:xfrm>
            <a:prstGeom prst="rect">
              <a:avLst/>
            </a:prstGeom>
            <a:solidFill>
              <a:srgbClr val="0058AB">
                <a:alpha val="100000"/>
              </a:srgbClr>
            </a:solidFill>
          </p:spPr>
          <p:txBody>
            <a:bodyPr/>
            <a:lstStyle/>
            <a:p/>
          </p:txBody>
        </p:sp>
        <p:sp>
          <p:nvSpPr>
            <p:cNvPr id="90" name="rc90"/>
            <p:cNvSpPr/>
            <p:nvPr/>
          </p:nvSpPr>
          <p:spPr>
            <a:xfrm>
              <a:off x="6051856" y="3323740"/>
              <a:ext cx="204851" cy="41270"/>
            </a:xfrm>
            <a:prstGeom prst="rect">
              <a:avLst/>
            </a:prstGeom>
            <a:solidFill>
              <a:srgbClr val="1CABE2">
                <a:alpha val="100000"/>
              </a:srgbClr>
            </a:solidFill>
          </p:spPr>
          <p:txBody>
            <a:bodyPr/>
            <a:lstStyle/>
            <a:p/>
          </p:txBody>
        </p:sp>
        <p:sp>
          <p:nvSpPr>
            <p:cNvPr id="91" name="rc91"/>
            <p:cNvSpPr/>
            <p:nvPr/>
          </p:nvSpPr>
          <p:spPr>
            <a:xfrm>
              <a:off x="6279468" y="3374140"/>
              <a:ext cx="204851" cy="1311246"/>
            </a:xfrm>
            <a:prstGeom prst="rect">
              <a:avLst/>
            </a:prstGeom>
            <a:solidFill>
              <a:srgbClr val="80BD41">
                <a:alpha val="100000"/>
              </a:srgbClr>
            </a:solidFill>
          </p:spPr>
          <p:txBody>
            <a:bodyPr/>
            <a:lstStyle/>
            <a:p/>
          </p:txBody>
        </p:sp>
        <p:sp>
          <p:nvSpPr>
            <p:cNvPr id="92" name="rc92"/>
            <p:cNvSpPr/>
            <p:nvPr/>
          </p:nvSpPr>
          <p:spPr>
            <a:xfrm>
              <a:off x="6279468" y="3319547"/>
              <a:ext cx="204851" cy="13694"/>
            </a:xfrm>
            <a:prstGeom prst="rect">
              <a:avLst/>
            </a:prstGeom>
            <a:solidFill>
              <a:srgbClr val="0058AB">
                <a:alpha val="100000"/>
              </a:srgbClr>
            </a:solidFill>
          </p:spPr>
          <p:txBody>
            <a:bodyPr/>
            <a:lstStyle/>
            <a:p/>
          </p:txBody>
        </p:sp>
        <p:sp>
          <p:nvSpPr>
            <p:cNvPr id="93" name="rc93"/>
            <p:cNvSpPr/>
            <p:nvPr/>
          </p:nvSpPr>
          <p:spPr>
            <a:xfrm>
              <a:off x="6279468" y="3333242"/>
              <a:ext cx="204851" cy="40897"/>
            </a:xfrm>
            <a:prstGeom prst="rect">
              <a:avLst/>
            </a:prstGeom>
            <a:solidFill>
              <a:srgbClr val="1CABE2">
                <a:alpha val="100000"/>
              </a:srgbClr>
            </a:solidFill>
          </p:spPr>
          <p:txBody>
            <a:bodyPr/>
            <a:lstStyle/>
            <a:p/>
          </p:txBody>
        </p:sp>
        <p:sp>
          <p:nvSpPr>
            <p:cNvPr id="94" name="rc94"/>
            <p:cNvSpPr/>
            <p:nvPr/>
          </p:nvSpPr>
          <p:spPr>
            <a:xfrm>
              <a:off x="6507081" y="3403393"/>
              <a:ext cx="204851" cy="1281993"/>
            </a:xfrm>
            <a:prstGeom prst="rect">
              <a:avLst/>
            </a:prstGeom>
            <a:solidFill>
              <a:srgbClr val="80BD41">
                <a:alpha val="100000"/>
              </a:srgbClr>
            </a:solidFill>
          </p:spPr>
          <p:txBody>
            <a:bodyPr/>
            <a:lstStyle/>
            <a:p/>
          </p:txBody>
        </p:sp>
        <p:sp>
          <p:nvSpPr>
            <p:cNvPr id="95" name="rc95"/>
            <p:cNvSpPr/>
            <p:nvPr/>
          </p:nvSpPr>
          <p:spPr>
            <a:xfrm>
              <a:off x="6507081" y="3335944"/>
              <a:ext cx="204851" cy="13508"/>
            </a:xfrm>
            <a:prstGeom prst="rect">
              <a:avLst/>
            </a:prstGeom>
            <a:solidFill>
              <a:srgbClr val="0058AB">
                <a:alpha val="100000"/>
              </a:srgbClr>
            </a:solidFill>
          </p:spPr>
          <p:txBody>
            <a:bodyPr/>
            <a:lstStyle/>
            <a:p/>
          </p:txBody>
        </p:sp>
        <p:sp>
          <p:nvSpPr>
            <p:cNvPr id="96" name="rc96"/>
            <p:cNvSpPr/>
            <p:nvPr/>
          </p:nvSpPr>
          <p:spPr>
            <a:xfrm>
              <a:off x="6507081" y="3349452"/>
              <a:ext cx="204851" cy="53940"/>
            </a:xfrm>
            <a:prstGeom prst="rect">
              <a:avLst/>
            </a:prstGeom>
            <a:solidFill>
              <a:srgbClr val="1CABE2">
                <a:alpha val="100000"/>
              </a:srgbClr>
            </a:solidFill>
          </p:spPr>
          <p:txBody>
            <a:bodyPr/>
            <a:lstStyle/>
            <a:p/>
          </p:txBody>
        </p:sp>
        <p:sp>
          <p:nvSpPr>
            <p:cNvPr id="97" name="rc97"/>
            <p:cNvSpPr/>
            <p:nvPr/>
          </p:nvSpPr>
          <p:spPr>
            <a:xfrm>
              <a:off x="6734693" y="3437117"/>
              <a:ext cx="204851" cy="1248269"/>
            </a:xfrm>
            <a:prstGeom prst="rect">
              <a:avLst/>
            </a:prstGeom>
            <a:solidFill>
              <a:srgbClr val="80BD41">
                <a:alpha val="100000"/>
              </a:srgbClr>
            </a:solidFill>
          </p:spPr>
          <p:txBody>
            <a:bodyPr/>
            <a:lstStyle/>
            <a:p/>
          </p:txBody>
        </p:sp>
        <p:sp>
          <p:nvSpPr>
            <p:cNvPr id="98" name="rc98"/>
            <p:cNvSpPr/>
            <p:nvPr/>
          </p:nvSpPr>
          <p:spPr>
            <a:xfrm>
              <a:off x="6734693" y="3357464"/>
              <a:ext cx="204851" cy="13322"/>
            </a:xfrm>
            <a:prstGeom prst="rect">
              <a:avLst/>
            </a:prstGeom>
            <a:solidFill>
              <a:srgbClr val="0058AB">
                <a:alpha val="100000"/>
              </a:srgbClr>
            </a:solidFill>
          </p:spPr>
          <p:txBody>
            <a:bodyPr/>
            <a:lstStyle/>
            <a:p/>
          </p:txBody>
        </p:sp>
        <p:sp>
          <p:nvSpPr>
            <p:cNvPr id="99" name="rc99"/>
            <p:cNvSpPr/>
            <p:nvPr/>
          </p:nvSpPr>
          <p:spPr>
            <a:xfrm>
              <a:off x="6734693" y="3370786"/>
              <a:ext cx="204851" cy="66330"/>
            </a:xfrm>
            <a:prstGeom prst="rect">
              <a:avLst/>
            </a:prstGeom>
            <a:solidFill>
              <a:srgbClr val="1CABE2">
                <a:alpha val="100000"/>
              </a:srgbClr>
            </a:solidFill>
          </p:spPr>
          <p:txBody>
            <a:bodyPr/>
            <a:lstStyle/>
            <a:p/>
          </p:txBody>
        </p:sp>
        <p:sp>
          <p:nvSpPr>
            <p:cNvPr id="100" name="rc100"/>
            <p:cNvSpPr/>
            <p:nvPr/>
          </p:nvSpPr>
          <p:spPr>
            <a:xfrm>
              <a:off x="6962306" y="3414293"/>
              <a:ext cx="204851" cy="1271094"/>
            </a:xfrm>
            <a:prstGeom prst="rect">
              <a:avLst/>
            </a:prstGeom>
            <a:solidFill>
              <a:srgbClr val="80BD41">
                <a:alpha val="100000"/>
              </a:srgbClr>
            </a:solidFill>
          </p:spPr>
          <p:txBody>
            <a:bodyPr/>
            <a:lstStyle/>
            <a:p/>
          </p:txBody>
        </p:sp>
        <p:sp>
          <p:nvSpPr>
            <p:cNvPr id="101" name="rc101"/>
            <p:cNvSpPr/>
            <p:nvPr/>
          </p:nvSpPr>
          <p:spPr>
            <a:xfrm>
              <a:off x="6962306" y="3388394"/>
              <a:ext cx="204851" cy="12949"/>
            </a:xfrm>
            <a:prstGeom prst="rect">
              <a:avLst/>
            </a:prstGeom>
            <a:solidFill>
              <a:srgbClr val="0058AB">
                <a:alpha val="100000"/>
              </a:srgbClr>
            </a:solidFill>
          </p:spPr>
          <p:txBody>
            <a:bodyPr/>
            <a:lstStyle/>
            <a:p/>
          </p:txBody>
        </p:sp>
        <p:sp>
          <p:nvSpPr>
            <p:cNvPr id="102" name="rc102"/>
            <p:cNvSpPr/>
            <p:nvPr/>
          </p:nvSpPr>
          <p:spPr>
            <a:xfrm>
              <a:off x="6962306" y="3401343"/>
              <a:ext cx="204851" cy="12949"/>
            </a:xfrm>
            <a:prstGeom prst="rect">
              <a:avLst/>
            </a:prstGeom>
            <a:solidFill>
              <a:srgbClr val="1CABE2">
                <a:alpha val="100000"/>
              </a:srgbClr>
            </a:solidFill>
          </p:spPr>
          <p:txBody>
            <a:bodyPr/>
            <a:lstStyle/>
            <a:p/>
          </p:txBody>
        </p:sp>
        <p:sp>
          <p:nvSpPr>
            <p:cNvPr id="103" name="rc103"/>
            <p:cNvSpPr/>
            <p:nvPr/>
          </p:nvSpPr>
          <p:spPr>
            <a:xfrm>
              <a:off x="7189918" y="3412895"/>
              <a:ext cx="204851" cy="11305"/>
            </a:xfrm>
            <a:prstGeom prst="rect">
              <a:avLst/>
            </a:prstGeom>
            <a:solidFill>
              <a:srgbClr val="F26A21">
                <a:alpha val="100000"/>
              </a:srgbClr>
            </a:solidFill>
          </p:spPr>
          <p:txBody>
            <a:bodyPr/>
            <a:lstStyle/>
            <a:p/>
          </p:txBody>
        </p:sp>
        <p:sp>
          <p:nvSpPr>
            <p:cNvPr id="104" name="rc104"/>
            <p:cNvSpPr/>
            <p:nvPr/>
          </p:nvSpPr>
          <p:spPr>
            <a:xfrm>
              <a:off x="7189918" y="3424201"/>
              <a:ext cx="204851" cy="1261186"/>
            </a:xfrm>
            <a:prstGeom prst="rect">
              <a:avLst/>
            </a:prstGeom>
            <a:solidFill>
              <a:srgbClr val="FFC20E">
                <a:alpha val="100000"/>
              </a:srgbClr>
            </a:solidFill>
          </p:spPr>
          <p:txBody>
            <a:bodyPr/>
            <a:lstStyle/>
            <a:p/>
          </p:txBody>
        </p:sp>
        <p:sp>
          <p:nvSpPr>
            <p:cNvPr id="105" name="rc105"/>
            <p:cNvSpPr/>
            <p:nvPr/>
          </p:nvSpPr>
          <p:spPr>
            <a:xfrm>
              <a:off x="7417531" y="3438608"/>
              <a:ext cx="204851" cy="9870"/>
            </a:xfrm>
            <a:prstGeom prst="rect">
              <a:avLst/>
            </a:prstGeom>
            <a:solidFill>
              <a:srgbClr val="F26A21">
                <a:alpha val="100000"/>
              </a:srgbClr>
            </a:solidFill>
          </p:spPr>
          <p:txBody>
            <a:bodyPr/>
            <a:lstStyle/>
            <a:p/>
          </p:txBody>
        </p:sp>
        <p:sp>
          <p:nvSpPr>
            <p:cNvPr id="106" name="rc106"/>
            <p:cNvSpPr/>
            <p:nvPr/>
          </p:nvSpPr>
          <p:spPr>
            <a:xfrm>
              <a:off x="7417531" y="3448478"/>
              <a:ext cx="204851" cy="1236908"/>
            </a:xfrm>
            <a:prstGeom prst="rect">
              <a:avLst/>
            </a:prstGeom>
            <a:solidFill>
              <a:srgbClr val="FFC20E">
                <a:alpha val="100000"/>
              </a:srgbClr>
            </a:solidFill>
          </p:spPr>
          <p:txBody>
            <a:bodyPr/>
            <a:lstStyle/>
            <a:p/>
          </p:txBody>
        </p:sp>
        <p:sp>
          <p:nvSpPr>
            <p:cNvPr id="107" name="rc107"/>
            <p:cNvSpPr/>
            <p:nvPr/>
          </p:nvSpPr>
          <p:spPr>
            <a:xfrm>
              <a:off x="7645143" y="3464041"/>
              <a:ext cx="204851" cy="8616"/>
            </a:xfrm>
            <a:prstGeom prst="rect">
              <a:avLst/>
            </a:prstGeom>
            <a:solidFill>
              <a:srgbClr val="F26A21">
                <a:alpha val="100000"/>
              </a:srgbClr>
            </a:solidFill>
          </p:spPr>
          <p:txBody>
            <a:bodyPr/>
            <a:lstStyle/>
            <a:p/>
          </p:txBody>
        </p:sp>
        <p:sp>
          <p:nvSpPr>
            <p:cNvPr id="108" name="rc108"/>
            <p:cNvSpPr/>
            <p:nvPr/>
          </p:nvSpPr>
          <p:spPr>
            <a:xfrm>
              <a:off x="7645143" y="3472658"/>
              <a:ext cx="204851" cy="1212728"/>
            </a:xfrm>
            <a:prstGeom prst="rect">
              <a:avLst/>
            </a:prstGeom>
            <a:solidFill>
              <a:srgbClr val="FFC20E">
                <a:alpha val="100000"/>
              </a:srgbClr>
            </a:solidFill>
          </p:spPr>
          <p:txBody>
            <a:bodyPr/>
            <a:lstStyle/>
            <a:p/>
          </p:txBody>
        </p:sp>
        <p:sp>
          <p:nvSpPr>
            <p:cNvPr id="109" name="rc109"/>
            <p:cNvSpPr/>
            <p:nvPr/>
          </p:nvSpPr>
          <p:spPr>
            <a:xfrm>
              <a:off x="7872756" y="3487052"/>
              <a:ext cx="204851" cy="7522"/>
            </a:xfrm>
            <a:prstGeom prst="rect">
              <a:avLst/>
            </a:prstGeom>
            <a:solidFill>
              <a:srgbClr val="F26A21">
                <a:alpha val="100000"/>
              </a:srgbClr>
            </a:solidFill>
          </p:spPr>
          <p:txBody>
            <a:bodyPr/>
            <a:lstStyle/>
            <a:p/>
          </p:txBody>
        </p:sp>
        <p:sp>
          <p:nvSpPr>
            <p:cNvPr id="110" name="rc110"/>
            <p:cNvSpPr/>
            <p:nvPr/>
          </p:nvSpPr>
          <p:spPr>
            <a:xfrm>
              <a:off x="7872756" y="3494575"/>
              <a:ext cx="204851" cy="1190812"/>
            </a:xfrm>
            <a:prstGeom prst="rect">
              <a:avLst/>
            </a:prstGeom>
            <a:solidFill>
              <a:srgbClr val="FFC20E">
                <a:alpha val="100000"/>
              </a:srgbClr>
            </a:solidFill>
          </p:spPr>
          <p:txBody>
            <a:bodyPr/>
            <a:lstStyle/>
            <a:p/>
          </p:txBody>
        </p:sp>
        <p:sp>
          <p:nvSpPr>
            <p:cNvPr id="111" name="rc111"/>
            <p:cNvSpPr/>
            <p:nvPr/>
          </p:nvSpPr>
          <p:spPr>
            <a:xfrm>
              <a:off x="8100369" y="3507920"/>
              <a:ext cx="204851" cy="6567"/>
            </a:xfrm>
            <a:prstGeom prst="rect">
              <a:avLst/>
            </a:prstGeom>
            <a:solidFill>
              <a:srgbClr val="F26A21">
                <a:alpha val="100000"/>
              </a:srgbClr>
            </a:solidFill>
          </p:spPr>
          <p:txBody>
            <a:bodyPr/>
            <a:lstStyle/>
            <a:p/>
          </p:txBody>
        </p:sp>
        <p:sp>
          <p:nvSpPr>
            <p:cNvPr id="112" name="rc112"/>
            <p:cNvSpPr/>
            <p:nvPr/>
          </p:nvSpPr>
          <p:spPr>
            <a:xfrm>
              <a:off x="8100369" y="3514488"/>
              <a:ext cx="204851" cy="1170899"/>
            </a:xfrm>
            <a:prstGeom prst="rect">
              <a:avLst/>
            </a:prstGeom>
            <a:solidFill>
              <a:srgbClr val="FFC20E">
                <a:alpha val="100000"/>
              </a:srgbClr>
            </a:solidFill>
          </p:spPr>
          <p:txBody>
            <a:bodyPr/>
            <a:lstStyle/>
            <a:p/>
          </p:txBody>
        </p:sp>
        <p:sp>
          <p:nvSpPr>
            <p:cNvPr id="113" name="pl113"/>
            <p:cNvSpPr/>
            <p:nvPr/>
          </p:nvSpPr>
          <p:spPr>
            <a:xfrm>
              <a:off x="1374417" y="2071041"/>
              <a:ext cx="5690314" cy="0"/>
            </a:xfrm>
            <a:custGeom>
              <a:avLst/>
              <a:pathLst>
                <a:path w="5690314" h="0">
                  <a:moveTo>
                    <a:pt x="0" y="0"/>
                  </a:moveTo>
                  <a:lnTo>
                    <a:pt x="227612" y="0"/>
                  </a:lnTo>
                  <a:lnTo>
                    <a:pt x="455225" y="0"/>
                  </a:lnTo>
                  <a:lnTo>
                    <a:pt x="682837" y="0"/>
                  </a:lnTo>
                  <a:lnTo>
                    <a:pt x="910450" y="0"/>
                  </a:lnTo>
                  <a:lnTo>
                    <a:pt x="1138062" y="0"/>
                  </a:lnTo>
                  <a:lnTo>
                    <a:pt x="1365675" y="0"/>
                  </a:lnTo>
                  <a:lnTo>
                    <a:pt x="1593287" y="0"/>
                  </a:lnTo>
                  <a:lnTo>
                    <a:pt x="1820900" y="0"/>
                  </a:lnTo>
                  <a:lnTo>
                    <a:pt x="2048513" y="0"/>
                  </a:lnTo>
                  <a:lnTo>
                    <a:pt x="2276125" y="0"/>
                  </a:lnTo>
                  <a:lnTo>
                    <a:pt x="2503738" y="0"/>
                  </a:lnTo>
                  <a:lnTo>
                    <a:pt x="2731350" y="0"/>
                  </a:lnTo>
                  <a:lnTo>
                    <a:pt x="2958963" y="0"/>
                  </a:lnTo>
                  <a:lnTo>
                    <a:pt x="3186575" y="0"/>
                  </a:lnTo>
                  <a:lnTo>
                    <a:pt x="3414188" y="0"/>
                  </a:lnTo>
                  <a:lnTo>
                    <a:pt x="3641800" y="0"/>
                  </a:lnTo>
                  <a:lnTo>
                    <a:pt x="3869413" y="0"/>
                  </a:lnTo>
                  <a:lnTo>
                    <a:pt x="4097026" y="0"/>
                  </a:lnTo>
                  <a:lnTo>
                    <a:pt x="4324638" y="0"/>
                  </a:lnTo>
                  <a:lnTo>
                    <a:pt x="4552251" y="0"/>
                  </a:lnTo>
                  <a:lnTo>
                    <a:pt x="4779863" y="0"/>
                  </a:lnTo>
                  <a:lnTo>
                    <a:pt x="5007476" y="0"/>
                  </a:lnTo>
                  <a:lnTo>
                    <a:pt x="5235088" y="0"/>
                  </a:lnTo>
                  <a:lnTo>
                    <a:pt x="5462701" y="0"/>
                  </a:lnTo>
                  <a:lnTo>
                    <a:pt x="5690314" y="0"/>
                  </a:lnTo>
                </a:path>
              </a:pathLst>
            </a:custGeom>
            <a:ln w="27101" cap="flat">
              <a:solidFill>
                <a:srgbClr val="0058AB">
                  <a:alpha val="100000"/>
                </a:srgbClr>
              </a:solidFill>
              <a:prstDash val="solid"/>
              <a:round/>
            </a:ln>
          </p:spPr>
          <p:txBody>
            <a:bodyPr/>
            <a:lstStyle/>
            <a:p/>
          </p:txBody>
        </p:sp>
        <p:sp>
          <p:nvSpPr>
            <p:cNvPr id="114" name="pl114"/>
            <p:cNvSpPr/>
            <p:nvPr/>
          </p:nvSpPr>
          <p:spPr>
            <a:xfrm>
              <a:off x="1374417" y="2071041"/>
              <a:ext cx="5690314" cy="132037"/>
            </a:xfrm>
            <a:custGeom>
              <a:avLst/>
              <a:pathLst>
                <a:path w="5690314" h="132037">
                  <a:moveTo>
                    <a:pt x="0" y="52815"/>
                  </a:moveTo>
                  <a:lnTo>
                    <a:pt x="227612" y="52815"/>
                  </a:lnTo>
                  <a:lnTo>
                    <a:pt x="455225" y="26407"/>
                  </a:lnTo>
                  <a:lnTo>
                    <a:pt x="682837" y="26407"/>
                  </a:lnTo>
                  <a:lnTo>
                    <a:pt x="910450" y="26407"/>
                  </a:lnTo>
                  <a:lnTo>
                    <a:pt x="1138062" y="26407"/>
                  </a:lnTo>
                  <a:lnTo>
                    <a:pt x="1365675" y="52815"/>
                  </a:lnTo>
                  <a:lnTo>
                    <a:pt x="1593287" y="52815"/>
                  </a:lnTo>
                  <a:lnTo>
                    <a:pt x="1820900" y="52815"/>
                  </a:lnTo>
                  <a:lnTo>
                    <a:pt x="2048513" y="0"/>
                  </a:lnTo>
                  <a:lnTo>
                    <a:pt x="2276125" y="0"/>
                  </a:lnTo>
                  <a:lnTo>
                    <a:pt x="2503738" y="0"/>
                  </a:lnTo>
                  <a:lnTo>
                    <a:pt x="2731350" y="0"/>
                  </a:lnTo>
                  <a:lnTo>
                    <a:pt x="2958963" y="0"/>
                  </a:lnTo>
                  <a:lnTo>
                    <a:pt x="3186575" y="0"/>
                  </a:lnTo>
                  <a:lnTo>
                    <a:pt x="3414188" y="52815"/>
                  </a:lnTo>
                  <a:lnTo>
                    <a:pt x="3641800" y="52815"/>
                  </a:lnTo>
                  <a:lnTo>
                    <a:pt x="3869413" y="52815"/>
                  </a:lnTo>
                  <a:lnTo>
                    <a:pt x="4097026" y="0"/>
                  </a:lnTo>
                  <a:lnTo>
                    <a:pt x="4324638" y="79222"/>
                  </a:lnTo>
                  <a:lnTo>
                    <a:pt x="4552251" y="79222"/>
                  </a:lnTo>
                  <a:lnTo>
                    <a:pt x="4779863" y="79222"/>
                  </a:lnTo>
                  <a:lnTo>
                    <a:pt x="5007476" y="79222"/>
                  </a:lnTo>
                  <a:lnTo>
                    <a:pt x="5235088" y="105630"/>
                  </a:lnTo>
                  <a:lnTo>
                    <a:pt x="5462701" y="132037"/>
                  </a:lnTo>
                  <a:lnTo>
                    <a:pt x="5690314" y="26407"/>
                  </a:lnTo>
                </a:path>
              </a:pathLst>
            </a:custGeom>
            <a:ln w="27101" cap="flat">
              <a:solidFill>
                <a:srgbClr val="80BD41">
                  <a:alpha val="100000"/>
                </a:srgbClr>
              </a:solidFill>
              <a:prstDash val="solid"/>
              <a:round/>
            </a:ln>
          </p:spPr>
          <p:txBody>
            <a:bodyPr/>
            <a:lstStyle/>
            <a:p/>
          </p:txBody>
        </p:sp>
        <p:sp>
          <p:nvSpPr>
            <p:cNvPr id="115" name="tx115"/>
            <p:cNvSpPr/>
            <p:nvPr/>
          </p:nvSpPr>
          <p:spPr>
            <a:xfrm>
              <a:off x="1306089"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6" name="tx116"/>
            <p:cNvSpPr/>
            <p:nvPr/>
          </p:nvSpPr>
          <p:spPr>
            <a:xfrm>
              <a:off x="2444152"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7" name="tx117"/>
            <p:cNvSpPr/>
            <p:nvPr/>
          </p:nvSpPr>
          <p:spPr>
            <a:xfrm>
              <a:off x="3582215"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8" name="tx118"/>
            <p:cNvSpPr/>
            <p:nvPr/>
          </p:nvSpPr>
          <p:spPr>
            <a:xfrm>
              <a:off x="4720277"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9" name="tx119"/>
            <p:cNvSpPr/>
            <p:nvPr/>
          </p:nvSpPr>
          <p:spPr>
            <a:xfrm>
              <a:off x="5630728"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0" name="tx120"/>
            <p:cNvSpPr/>
            <p:nvPr/>
          </p:nvSpPr>
          <p:spPr>
            <a:xfrm>
              <a:off x="5858340"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1" name="tx121"/>
            <p:cNvSpPr/>
            <p:nvPr/>
          </p:nvSpPr>
          <p:spPr>
            <a:xfrm>
              <a:off x="6085953"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2" name="tx122"/>
            <p:cNvSpPr/>
            <p:nvPr/>
          </p:nvSpPr>
          <p:spPr>
            <a:xfrm>
              <a:off x="6313565"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3" name="tx123"/>
            <p:cNvSpPr/>
            <p:nvPr/>
          </p:nvSpPr>
          <p:spPr>
            <a:xfrm>
              <a:off x="6541178"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4" name="tx124"/>
            <p:cNvSpPr/>
            <p:nvPr/>
          </p:nvSpPr>
          <p:spPr>
            <a:xfrm>
              <a:off x="6768791"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5" name="tx125"/>
            <p:cNvSpPr/>
            <p:nvPr/>
          </p:nvSpPr>
          <p:spPr>
            <a:xfrm>
              <a:off x="6996403"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6" name="tx126"/>
            <p:cNvSpPr/>
            <p:nvPr/>
          </p:nvSpPr>
          <p:spPr>
            <a:xfrm>
              <a:off x="1306089" y="219235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27" name="tx127"/>
            <p:cNvSpPr/>
            <p:nvPr/>
          </p:nvSpPr>
          <p:spPr>
            <a:xfrm>
              <a:off x="2444152" y="216594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28" name="tx128"/>
            <p:cNvSpPr/>
            <p:nvPr/>
          </p:nvSpPr>
          <p:spPr>
            <a:xfrm>
              <a:off x="3582215" y="2139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29" name="tx129"/>
            <p:cNvSpPr/>
            <p:nvPr/>
          </p:nvSpPr>
          <p:spPr>
            <a:xfrm>
              <a:off x="4720277" y="219235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30" name="tx130"/>
            <p:cNvSpPr/>
            <p:nvPr/>
          </p:nvSpPr>
          <p:spPr>
            <a:xfrm>
              <a:off x="5630728" y="221876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96</a:t>
              </a:r>
            </a:p>
          </p:txBody>
        </p:sp>
        <p:sp>
          <p:nvSpPr>
            <p:cNvPr id="131" name="tx131"/>
            <p:cNvSpPr/>
            <p:nvPr/>
          </p:nvSpPr>
          <p:spPr>
            <a:xfrm>
              <a:off x="5858340" y="221876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96</a:t>
              </a:r>
            </a:p>
          </p:txBody>
        </p:sp>
        <p:sp>
          <p:nvSpPr>
            <p:cNvPr id="132" name="tx132"/>
            <p:cNvSpPr/>
            <p:nvPr/>
          </p:nvSpPr>
          <p:spPr>
            <a:xfrm>
              <a:off x="6085953" y="221876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96</a:t>
              </a:r>
            </a:p>
          </p:txBody>
        </p:sp>
        <p:sp>
          <p:nvSpPr>
            <p:cNvPr id="133" name="tx133"/>
            <p:cNvSpPr/>
            <p:nvPr/>
          </p:nvSpPr>
          <p:spPr>
            <a:xfrm>
              <a:off x="6313565" y="221876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96</a:t>
              </a:r>
            </a:p>
          </p:txBody>
        </p:sp>
        <p:sp>
          <p:nvSpPr>
            <p:cNvPr id="134" name="tx134"/>
            <p:cNvSpPr/>
            <p:nvPr/>
          </p:nvSpPr>
          <p:spPr>
            <a:xfrm>
              <a:off x="6541178" y="224516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95</a:t>
              </a:r>
            </a:p>
          </p:txBody>
        </p:sp>
        <p:sp>
          <p:nvSpPr>
            <p:cNvPr id="135" name="tx135"/>
            <p:cNvSpPr/>
            <p:nvPr/>
          </p:nvSpPr>
          <p:spPr>
            <a:xfrm>
              <a:off x="6768791" y="227157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94</a:t>
              </a:r>
            </a:p>
          </p:txBody>
        </p:sp>
        <p:sp>
          <p:nvSpPr>
            <p:cNvPr id="136" name="tx136"/>
            <p:cNvSpPr/>
            <p:nvPr/>
          </p:nvSpPr>
          <p:spPr>
            <a:xfrm>
              <a:off x="6996403" y="216594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37" name="tx137"/>
            <p:cNvSpPr/>
            <p:nvPr/>
          </p:nvSpPr>
          <p:spPr>
            <a:xfrm>
              <a:off x="794132"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8" name="tx138"/>
            <p:cNvSpPr/>
            <p:nvPr/>
          </p:nvSpPr>
          <p:spPr>
            <a:xfrm>
              <a:off x="508103" y="3696344"/>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a:t>
              </a:r>
            </a:p>
          </p:txBody>
        </p:sp>
        <p:sp>
          <p:nvSpPr>
            <p:cNvPr id="139" name="tx139"/>
            <p:cNvSpPr/>
            <p:nvPr/>
          </p:nvSpPr>
          <p:spPr>
            <a:xfrm>
              <a:off x="508103" y="2764730"/>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a:t>
              </a:r>
            </a:p>
          </p:txBody>
        </p:sp>
        <p:sp>
          <p:nvSpPr>
            <p:cNvPr id="140" name="tx140"/>
            <p:cNvSpPr/>
            <p:nvPr/>
          </p:nvSpPr>
          <p:spPr>
            <a:xfrm>
              <a:off x="508103" y="1833116"/>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30,000</a:t>
              </a:r>
            </a:p>
          </p:txBody>
        </p:sp>
        <p:sp>
          <p:nvSpPr>
            <p:cNvPr id="141" name="tx141"/>
            <p:cNvSpPr/>
            <p:nvPr/>
          </p:nvSpPr>
          <p:spPr>
            <a:xfrm>
              <a:off x="8719511"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2" name="tx142"/>
            <p:cNvSpPr/>
            <p:nvPr/>
          </p:nvSpPr>
          <p:spPr>
            <a:xfrm>
              <a:off x="8719511" y="398255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3" name="tx143"/>
            <p:cNvSpPr/>
            <p:nvPr/>
          </p:nvSpPr>
          <p:spPr>
            <a:xfrm>
              <a:off x="8719511" y="332237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4" name="tx144"/>
            <p:cNvSpPr/>
            <p:nvPr/>
          </p:nvSpPr>
          <p:spPr>
            <a:xfrm>
              <a:off x="8719511" y="2663578"/>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5" name="tx145"/>
            <p:cNvSpPr/>
            <p:nvPr/>
          </p:nvSpPr>
          <p:spPr>
            <a:xfrm>
              <a:off x="8719511" y="200199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6" name="tx146"/>
            <p:cNvSpPr/>
            <p:nvPr/>
          </p:nvSpPr>
          <p:spPr>
            <a:xfrm rot="-5400000">
              <a:off x="1246416"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7" name="tx147"/>
            <p:cNvSpPr/>
            <p:nvPr/>
          </p:nvSpPr>
          <p:spPr>
            <a:xfrm rot="-5400000">
              <a:off x="2384479"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8" name="tx148"/>
            <p:cNvSpPr/>
            <p:nvPr/>
          </p:nvSpPr>
          <p:spPr>
            <a:xfrm rot="-5400000">
              <a:off x="352254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9" name="tx149"/>
            <p:cNvSpPr/>
            <p:nvPr/>
          </p:nvSpPr>
          <p:spPr>
            <a:xfrm rot="-5400000">
              <a:off x="4660604"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0" name="tx150"/>
            <p:cNvSpPr/>
            <p:nvPr/>
          </p:nvSpPr>
          <p:spPr>
            <a:xfrm rot="-5400000">
              <a:off x="5798667"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1" name="tx151"/>
            <p:cNvSpPr/>
            <p:nvPr/>
          </p:nvSpPr>
          <p:spPr>
            <a:xfrm rot="-5400000">
              <a:off x="693673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2" name="tx152"/>
            <p:cNvSpPr/>
            <p:nvPr/>
          </p:nvSpPr>
          <p:spPr>
            <a:xfrm rot="-5400000">
              <a:off x="8074765"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3" name="tx153"/>
            <p:cNvSpPr/>
            <p:nvPr/>
          </p:nvSpPr>
          <p:spPr>
            <a:xfrm rot="-5400000">
              <a:off x="5571055"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4" name="tx154"/>
            <p:cNvSpPr/>
            <p:nvPr/>
          </p:nvSpPr>
          <p:spPr>
            <a:xfrm rot="-5400000">
              <a:off x="5798667"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5" name="tx155"/>
            <p:cNvSpPr/>
            <p:nvPr/>
          </p:nvSpPr>
          <p:spPr>
            <a:xfrm rot="-5400000">
              <a:off x="602628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6" name="tx156"/>
            <p:cNvSpPr/>
            <p:nvPr/>
          </p:nvSpPr>
          <p:spPr>
            <a:xfrm rot="-5400000">
              <a:off x="625389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7" name="tx157"/>
            <p:cNvSpPr/>
            <p:nvPr/>
          </p:nvSpPr>
          <p:spPr>
            <a:xfrm rot="-5400000">
              <a:off x="6481477"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8" name="tx158"/>
            <p:cNvSpPr/>
            <p:nvPr/>
          </p:nvSpPr>
          <p:spPr>
            <a:xfrm rot="-5400000">
              <a:off x="6709117"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9" name="tx159"/>
            <p:cNvSpPr/>
            <p:nvPr/>
          </p:nvSpPr>
          <p:spPr>
            <a:xfrm rot="-5400000">
              <a:off x="693673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60" name="tx160"/>
            <p:cNvSpPr/>
            <p:nvPr/>
          </p:nvSpPr>
          <p:spPr>
            <a:xfrm rot="-5400000">
              <a:off x="89338" y="3247286"/>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61" name="tx161"/>
            <p:cNvSpPr/>
            <p:nvPr/>
          </p:nvSpPr>
          <p:spPr>
            <a:xfrm rot="5400000">
              <a:off x="8609062" y="32334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62" name="rc162"/>
            <p:cNvSpPr/>
            <p:nvPr/>
          </p:nvSpPr>
          <p:spPr>
            <a:xfrm>
              <a:off x="1684039" y="5522891"/>
              <a:ext cx="201455" cy="201456"/>
            </a:xfrm>
            <a:prstGeom prst="rect">
              <a:avLst/>
            </a:prstGeom>
            <a:solidFill>
              <a:srgbClr val="80BD41">
                <a:alpha val="100000"/>
              </a:srgbClr>
            </a:solidFill>
          </p:spPr>
          <p:txBody>
            <a:bodyPr/>
            <a:lstStyle/>
            <a:p/>
          </p:txBody>
        </p:sp>
        <p:sp>
          <p:nvSpPr>
            <p:cNvPr id="163" name="rc163"/>
            <p:cNvSpPr/>
            <p:nvPr/>
          </p:nvSpPr>
          <p:spPr>
            <a:xfrm>
              <a:off x="2585989" y="5522891"/>
              <a:ext cx="201456" cy="201456"/>
            </a:xfrm>
            <a:prstGeom prst="rect">
              <a:avLst/>
            </a:prstGeom>
            <a:solidFill>
              <a:srgbClr val="1CABE2">
                <a:alpha val="100000"/>
              </a:srgbClr>
            </a:solidFill>
          </p:spPr>
          <p:txBody>
            <a:bodyPr/>
            <a:lstStyle/>
            <a:p/>
          </p:txBody>
        </p:sp>
        <p:sp>
          <p:nvSpPr>
            <p:cNvPr id="164" name="rc164"/>
            <p:cNvSpPr/>
            <p:nvPr/>
          </p:nvSpPr>
          <p:spPr>
            <a:xfrm>
              <a:off x="3658812" y="5522891"/>
              <a:ext cx="201456" cy="201456"/>
            </a:xfrm>
            <a:prstGeom prst="rect">
              <a:avLst/>
            </a:prstGeom>
            <a:solidFill>
              <a:srgbClr val="0058AB">
                <a:alpha val="100000"/>
              </a:srgbClr>
            </a:solidFill>
          </p:spPr>
          <p:txBody>
            <a:bodyPr/>
            <a:lstStyle/>
            <a:p/>
          </p:txBody>
        </p:sp>
        <p:sp>
          <p:nvSpPr>
            <p:cNvPr id="165" name="rc165"/>
            <p:cNvSpPr/>
            <p:nvPr/>
          </p:nvSpPr>
          <p:spPr>
            <a:xfrm>
              <a:off x="4654145" y="5522891"/>
              <a:ext cx="201456" cy="201456"/>
            </a:xfrm>
            <a:prstGeom prst="rect">
              <a:avLst/>
            </a:prstGeom>
            <a:solidFill>
              <a:srgbClr val="FFC20E">
                <a:alpha val="100000"/>
              </a:srgbClr>
            </a:solidFill>
          </p:spPr>
          <p:txBody>
            <a:bodyPr/>
            <a:lstStyle/>
            <a:p/>
          </p:txBody>
        </p:sp>
        <p:sp>
          <p:nvSpPr>
            <p:cNvPr id="166" name="rc166"/>
            <p:cNvSpPr/>
            <p:nvPr/>
          </p:nvSpPr>
          <p:spPr>
            <a:xfrm>
              <a:off x="6558279" y="5522891"/>
              <a:ext cx="201455" cy="201456"/>
            </a:xfrm>
            <a:prstGeom prst="rect">
              <a:avLst/>
            </a:prstGeom>
            <a:solidFill>
              <a:srgbClr val="F26A21">
                <a:alpha val="100000"/>
              </a:srgbClr>
            </a:solidFill>
          </p:spPr>
          <p:txBody>
            <a:bodyPr/>
            <a:lstStyle/>
            <a:p/>
          </p:txBody>
        </p:sp>
        <p:sp>
          <p:nvSpPr>
            <p:cNvPr id="167" name="tx167"/>
            <p:cNvSpPr/>
            <p:nvPr/>
          </p:nvSpPr>
          <p:spPr>
            <a:xfrm>
              <a:off x="1964084" y="5571982"/>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8" name="tx168"/>
            <p:cNvSpPr/>
            <p:nvPr/>
          </p:nvSpPr>
          <p:spPr>
            <a:xfrm>
              <a:off x="2866034" y="5571982"/>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69" name="tx169"/>
            <p:cNvSpPr/>
            <p:nvPr/>
          </p:nvSpPr>
          <p:spPr>
            <a:xfrm>
              <a:off x="3938857" y="5571982"/>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70" name="tx170"/>
            <p:cNvSpPr/>
            <p:nvPr/>
          </p:nvSpPr>
          <p:spPr>
            <a:xfrm>
              <a:off x="4934190" y="5543810"/>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71" name="tx171"/>
            <p:cNvSpPr/>
            <p:nvPr/>
          </p:nvSpPr>
          <p:spPr>
            <a:xfrm>
              <a:off x="6838324" y="5543810"/>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72" name="pl172"/>
            <p:cNvSpPr/>
            <p:nvPr/>
          </p:nvSpPr>
          <p:spPr>
            <a:xfrm>
              <a:off x="3516111" y="612143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3" name="pl173"/>
            <p:cNvSpPr/>
            <p:nvPr/>
          </p:nvSpPr>
          <p:spPr>
            <a:xfrm>
              <a:off x="4845346" y="6121431"/>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4" name="tx174"/>
            <p:cNvSpPr/>
            <p:nvPr/>
          </p:nvSpPr>
          <p:spPr>
            <a:xfrm>
              <a:off x="3783210"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5" name="tx175"/>
            <p:cNvSpPr/>
            <p:nvPr/>
          </p:nvSpPr>
          <p:spPr>
            <a:xfrm>
              <a:off x="5112445"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6" name="tx176"/>
            <p:cNvSpPr/>
            <p:nvPr/>
          </p:nvSpPr>
          <p:spPr>
            <a:xfrm>
              <a:off x="920330" y="1330710"/>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2000-2025 </a:t>
              </a:r>
            </a:p>
          </p:txBody>
        </p:sp>
        <p:sp>
          <p:nvSpPr>
            <p:cNvPr id="177" name="tx177"/>
            <p:cNvSpPr/>
            <p:nvPr/>
          </p:nvSpPr>
          <p:spPr>
            <a:xfrm>
              <a:off x="920330" y="1511762"/>
              <a:ext cx="420311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Cyprus</a:t>
              </a:r>
            </a:p>
          </p:txBody>
        </p:sp>
        <p:sp>
          <p:nvSpPr>
            <p:cNvPr id="178" name="tx178"/>
            <p:cNvSpPr/>
            <p:nvPr/>
          </p:nvSpPr>
          <p:spPr>
            <a:xfrm>
              <a:off x="4408364" y="6345398"/>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2025 revision;</a:t>
              </a:r>
            </a:p>
          </p:txBody>
        </p:sp>
        <p:sp>
          <p:nvSpPr>
            <p:cNvPr id="179" name="tx179"/>
            <p:cNvSpPr/>
            <p:nvPr/>
          </p:nvSpPr>
          <p:spPr>
            <a:xfrm>
              <a:off x="1854583" y="6466099"/>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80" name="tx180"/>
            <p:cNvSpPr/>
            <p:nvPr/>
          </p:nvSpPr>
          <p:spPr>
            <a:xfrm>
              <a:off x="1897530" y="658685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8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Cyprus is projected to have a  decline in the number of surviving infants by 2030. To achieve the IA2030 ZD target, current efforts would be sufficient, however, countries must strengthen beyond the targets.</a:t>
            </a:r>
          </a:p>
        </p:txBody>
      </p:sp>
      <p:sp>
        <p:nvSpPr>
          <p:cNvPr id="18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Cyprus is on track to halve zero-dose children by 2030, but sustaining progress will require continued strengthening of immunization systems.</a:t>
            </a:r>
          </a:p>
        </p:txBody>
      </p:sp>
      <p:grpSp xmlns:pic="http://schemas.openxmlformats.org/drawingml/2006/picture">
        <p:nvGrpSpPr>
          <p:cNvPr id="183" name=""/>
          <p:cNvGrpSpPr/>
          <p:nvPr/>
        </p:nvGrpSpPr>
        <p:grpSpPr>
          <a:xfrm>
            <a:off x="292608" y="1051560"/>
            <a:ext cx="8595360" cy="28575"/>
            <a:chOff x="292608" y="1051560"/>
            <a:chExt cx="8595360" cy="28575"/>
          </a:xfrm>
        </p:grpSpPr>
        <p:sp>
          <p:nvSpPr>
            <p:cNvPr id="184"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5"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4494352"/>
              <a:ext cx="8312972" cy="0"/>
            </a:xfrm>
            <a:custGeom>
              <a:avLst/>
              <a:pathLst>
                <a:path w="8312972" h="0">
                  <a:moveTo>
                    <a:pt x="0" y="0"/>
                  </a:moveTo>
                  <a:lnTo>
                    <a:pt x="8312972" y="0"/>
                  </a:lnTo>
                  <a:lnTo>
                    <a:pt x="8312972" y="0"/>
                  </a:lnTo>
                </a:path>
              </a:pathLst>
            </a:custGeom>
            <a:ln w="6775" cap="flat">
              <a:solidFill>
                <a:srgbClr val="EBEBEB">
                  <a:alpha val="100000"/>
                </a:srgbClr>
              </a:solidFill>
              <a:prstDash val="solid"/>
              <a:round/>
            </a:ln>
          </p:spPr>
          <p:txBody>
            <a:bodyPr/>
            <a:lstStyle/>
            <a:p/>
          </p:txBody>
        </p:sp>
        <p:sp>
          <p:nvSpPr>
            <p:cNvPr id="5" name="pl5"/>
            <p:cNvSpPr/>
            <p:nvPr/>
          </p:nvSpPr>
          <p:spPr>
            <a:xfrm>
              <a:off x="761438" y="3381834"/>
              <a:ext cx="8312972" cy="0"/>
            </a:xfrm>
            <a:custGeom>
              <a:avLst/>
              <a:pathLst>
                <a:path w="8312972" h="0">
                  <a:moveTo>
                    <a:pt x="0" y="0"/>
                  </a:moveTo>
                  <a:lnTo>
                    <a:pt x="8312972" y="0"/>
                  </a:lnTo>
                  <a:lnTo>
                    <a:pt x="8312972" y="0"/>
                  </a:lnTo>
                </a:path>
              </a:pathLst>
            </a:custGeom>
            <a:ln w="6775" cap="flat">
              <a:solidFill>
                <a:srgbClr val="EBEBEB">
                  <a:alpha val="100000"/>
                </a:srgbClr>
              </a:solidFill>
              <a:prstDash val="solid"/>
              <a:round/>
            </a:ln>
          </p:spPr>
          <p:txBody>
            <a:bodyPr/>
            <a:lstStyle/>
            <a:p/>
          </p:txBody>
        </p:sp>
        <p:sp>
          <p:nvSpPr>
            <p:cNvPr id="6" name="pl6"/>
            <p:cNvSpPr/>
            <p:nvPr/>
          </p:nvSpPr>
          <p:spPr>
            <a:xfrm>
              <a:off x="761438" y="2269316"/>
              <a:ext cx="8312972" cy="0"/>
            </a:xfrm>
            <a:custGeom>
              <a:avLst/>
              <a:pathLst>
                <a:path w="8312972" h="0">
                  <a:moveTo>
                    <a:pt x="0" y="0"/>
                  </a:moveTo>
                  <a:lnTo>
                    <a:pt x="8312972" y="0"/>
                  </a:lnTo>
                  <a:lnTo>
                    <a:pt x="8312972" y="0"/>
                  </a:lnTo>
                </a:path>
              </a:pathLst>
            </a:custGeom>
            <a:ln w="6775" cap="flat">
              <a:solidFill>
                <a:srgbClr val="EBEBEB">
                  <a:alpha val="100000"/>
                </a:srgbClr>
              </a:solidFill>
              <a:prstDash val="solid"/>
              <a:round/>
            </a:ln>
          </p:spPr>
          <p:txBody>
            <a:bodyPr/>
            <a:lstStyle/>
            <a:p/>
          </p:txBody>
        </p:sp>
        <p:sp>
          <p:nvSpPr>
            <p:cNvPr id="7" name="pl7"/>
            <p:cNvSpPr/>
            <p:nvPr/>
          </p:nvSpPr>
          <p:spPr>
            <a:xfrm>
              <a:off x="761438" y="5050611"/>
              <a:ext cx="8312972" cy="0"/>
            </a:xfrm>
            <a:custGeom>
              <a:avLst/>
              <a:pathLst>
                <a:path w="8312972" h="0">
                  <a:moveTo>
                    <a:pt x="0" y="0"/>
                  </a:moveTo>
                  <a:lnTo>
                    <a:pt x="8312972" y="0"/>
                  </a:lnTo>
                  <a:lnTo>
                    <a:pt x="8312972" y="0"/>
                  </a:lnTo>
                </a:path>
              </a:pathLst>
            </a:custGeom>
            <a:ln w="13550" cap="flat">
              <a:solidFill>
                <a:srgbClr val="EBEBEB">
                  <a:alpha val="100000"/>
                </a:srgbClr>
              </a:solidFill>
              <a:prstDash val="solid"/>
              <a:round/>
            </a:ln>
          </p:spPr>
          <p:txBody>
            <a:bodyPr/>
            <a:lstStyle/>
            <a:p/>
          </p:txBody>
        </p:sp>
        <p:sp>
          <p:nvSpPr>
            <p:cNvPr id="8" name="pl8"/>
            <p:cNvSpPr/>
            <p:nvPr/>
          </p:nvSpPr>
          <p:spPr>
            <a:xfrm>
              <a:off x="761438" y="3938093"/>
              <a:ext cx="8312972" cy="0"/>
            </a:xfrm>
            <a:custGeom>
              <a:avLst/>
              <a:pathLst>
                <a:path w="8312972" h="0">
                  <a:moveTo>
                    <a:pt x="0" y="0"/>
                  </a:moveTo>
                  <a:lnTo>
                    <a:pt x="8312972" y="0"/>
                  </a:lnTo>
                  <a:lnTo>
                    <a:pt x="8312972" y="0"/>
                  </a:lnTo>
                </a:path>
              </a:pathLst>
            </a:custGeom>
            <a:ln w="13550" cap="flat">
              <a:solidFill>
                <a:srgbClr val="EBEBEB">
                  <a:alpha val="100000"/>
                </a:srgbClr>
              </a:solidFill>
              <a:prstDash val="solid"/>
              <a:round/>
            </a:ln>
          </p:spPr>
          <p:txBody>
            <a:bodyPr/>
            <a:lstStyle/>
            <a:p/>
          </p:txBody>
        </p:sp>
        <p:sp>
          <p:nvSpPr>
            <p:cNvPr id="9" name="pl9"/>
            <p:cNvSpPr/>
            <p:nvPr/>
          </p:nvSpPr>
          <p:spPr>
            <a:xfrm>
              <a:off x="761438" y="2825575"/>
              <a:ext cx="8312972" cy="0"/>
            </a:xfrm>
            <a:custGeom>
              <a:avLst/>
              <a:pathLst>
                <a:path w="8312972" h="0">
                  <a:moveTo>
                    <a:pt x="0" y="0"/>
                  </a:moveTo>
                  <a:lnTo>
                    <a:pt x="8312972" y="0"/>
                  </a:lnTo>
                  <a:lnTo>
                    <a:pt x="8312972" y="0"/>
                  </a:lnTo>
                </a:path>
              </a:pathLst>
            </a:custGeom>
            <a:ln w="13550" cap="flat">
              <a:solidFill>
                <a:srgbClr val="EBEBEB">
                  <a:alpha val="100000"/>
                </a:srgbClr>
              </a:solidFill>
              <a:prstDash val="solid"/>
              <a:round/>
            </a:ln>
          </p:spPr>
          <p:txBody>
            <a:bodyPr/>
            <a:lstStyle/>
            <a:p/>
          </p:txBody>
        </p:sp>
        <p:sp>
          <p:nvSpPr>
            <p:cNvPr id="10" name="pl10"/>
            <p:cNvSpPr/>
            <p:nvPr/>
          </p:nvSpPr>
          <p:spPr>
            <a:xfrm>
              <a:off x="761438" y="1713057"/>
              <a:ext cx="8312972" cy="0"/>
            </a:xfrm>
            <a:custGeom>
              <a:avLst/>
              <a:pathLst>
                <a:path w="8312972" h="0">
                  <a:moveTo>
                    <a:pt x="0" y="0"/>
                  </a:moveTo>
                  <a:lnTo>
                    <a:pt x="8312972" y="0"/>
                  </a:lnTo>
                  <a:lnTo>
                    <a:pt x="8312972" y="0"/>
                  </a:lnTo>
                </a:path>
              </a:pathLst>
            </a:custGeom>
            <a:ln w="13550" cap="flat">
              <a:solidFill>
                <a:srgbClr val="EBEBEB">
                  <a:alpha val="100000"/>
                </a:srgbClr>
              </a:solidFill>
              <a:prstDash val="solid"/>
              <a:round/>
            </a:ln>
          </p:spPr>
          <p:txBody>
            <a:bodyPr/>
            <a:lstStyle/>
            <a:p/>
          </p:txBody>
        </p:sp>
        <p:sp>
          <p:nvSpPr>
            <p:cNvPr id="11" name="pl11"/>
            <p:cNvSpPr/>
            <p:nvPr/>
          </p:nvSpPr>
          <p:spPr>
            <a:xfrm>
              <a:off x="124935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49392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73849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98307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22764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221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1678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96135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20592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45049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69506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93964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18421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42878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6733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91792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516249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40706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65163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89620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14078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38535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2992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7449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1906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6363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36363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858649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9" name="rc39"/>
            <p:cNvSpPr/>
            <p:nvPr/>
          </p:nvSpPr>
          <p:spPr>
            <a:xfrm>
              <a:off x="1139300" y="2425069"/>
              <a:ext cx="220114" cy="2625542"/>
            </a:xfrm>
            <a:prstGeom prst="rect">
              <a:avLst/>
            </a:prstGeom>
            <a:solidFill>
              <a:srgbClr val="0058AB">
                <a:alpha val="100000"/>
              </a:srgbClr>
            </a:solidFill>
          </p:spPr>
          <p:txBody>
            <a:bodyPr/>
            <a:lstStyle/>
            <a:p/>
          </p:txBody>
        </p:sp>
        <p:sp>
          <p:nvSpPr>
            <p:cNvPr id="40" name="rc40"/>
            <p:cNvSpPr/>
            <p:nvPr/>
          </p:nvSpPr>
          <p:spPr>
            <a:xfrm>
              <a:off x="1383871" y="2469570"/>
              <a:ext cx="220114" cy="2581041"/>
            </a:xfrm>
            <a:prstGeom prst="rect">
              <a:avLst/>
            </a:prstGeom>
            <a:solidFill>
              <a:srgbClr val="0058AB">
                <a:alpha val="100000"/>
              </a:srgbClr>
            </a:solidFill>
          </p:spPr>
          <p:txBody>
            <a:bodyPr/>
            <a:lstStyle/>
            <a:p/>
          </p:txBody>
        </p:sp>
        <p:sp>
          <p:nvSpPr>
            <p:cNvPr id="41" name="rc41"/>
            <p:cNvSpPr/>
            <p:nvPr/>
          </p:nvSpPr>
          <p:spPr>
            <a:xfrm>
              <a:off x="1628442" y="2536321"/>
              <a:ext cx="220114" cy="2514290"/>
            </a:xfrm>
            <a:prstGeom prst="rect">
              <a:avLst/>
            </a:prstGeom>
            <a:solidFill>
              <a:srgbClr val="0058AB">
                <a:alpha val="100000"/>
              </a:srgbClr>
            </a:solidFill>
          </p:spPr>
          <p:txBody>
            <a:bodyPr/>
            <a:lstStyle/>
            <a:p/>
          </p:txBody>
        </p:sp>
        <p:sp>
          <p:nvSpPr>
            <p:cNvPr id="42" name="rc42"/>
            <p:cNvSpPr/>
            <p:nvPr/>
          </p:nvSpPr>
          <p:spPr>
            <a:xfrm>
              <a:off x="1873013" y="2447319"/>
              <a:ext cx="220114" cy="2603292"/>
            </a:xfrm>
            <a:prstGeom prst="rect">
              <a:avLst/>
            </a:prstGeom>
            <a:solidFill>
              <a:srgbClr val="0058AB">
                <a:alpha val="100000"/>
              </a:srgbClr>
            </a:solidFill>
          </p:spPr>
          <p:txBody>
            <a:bodyPr/>
            <a:lstStyle/>
            <a:p/>
          </p:txBody>
        </p:sp>
        <p:sp>
          <p:nvSpPr>
            <p:cNvPr id="43" name="rc43"/>
            <p:cNvSpPr/>
            <p:nvPr/>
          </p:nvSpPr>
          <p:spPr>
            <a:xfrm>
              <a:off x="2117585" y="2358318"/>
              <a:ext cx="220114" cy="2692293"/>
            </a:xfrm>
            <a:prstGeom prst="rect">
              <a:avLst/>
            </a:prstGeom>
            <a:solidFill>
              <a:srgbClr val="0058AB">
                <a:alpha val="100000"/>
              </a:srgbClr>
            </a:solidFill>
          </p:spPr>
          <p:txBody>
            <a:bodyPr/>
            <a:lstStyle/>
            <a:p/>
          </p:txBody>
        </p:sp>
        <p:sp>
          <p:nvSpPr>
            <p:cNvPr id="44" name="rc44"/>
            <p:cNvSpPr/>
            <p:nvPr/>
          </p:nvSpPr>
          <p:spPr>
            <a:xfrm>
              <a:off x="2362156" y="2358318"/>
              <a:ext cx="220114" cy="2692293"/>
            </a:xfrm>
            <a:prstGeom prst="rect">
              <a:avLst/>
            </a:prstGeom>
            <a:solidFill>
              <a:srgbClr val="0058AB">
                <a:alpha val="100000"/>
              </a:srgbClr>
            </a:solidFill>
          </p:spPr>
          <p:txBody>
            <a:bodyPr/>
            <a:lstStyle/>
            <a:p/>
          </p:txBody>
        </p:sp>
        <p:sp>
          <p:nvSpPr>
            <p:cNvPr id="45" name="rc45"/>
            <p:cNvSpPr/>
            <p:nvPr/>
          </p:nvSpPr>
          <p:spPr>
            <a:xfrm>
              <a:off x="2606727" y="2247066"/>
              <a:ext cx="220114" cy="2803545"/>
            </a:xfrm>
            <a:prstGeom prst="rect">
              <a:avLst/>
            </a:prstGeom>
            <a:solidFill>
              <a:srgbClr val="0058AB">
                <a:alpha val="100000"/>
              </a:srgbClr>
            </a:solidFill>
          </p:spPr>
          <p:txBody>
            <a:bodyPr/>
            <a:lstStyle/>
            <a:p/>
          </p:txBody>
        </p:sp>
        <p:sp>
          <p:nvSpPr>
            <p:cNvPr id="46" name="rc46"/>
            <p:cNvSpPr/>
            <p:nvPr/>
          </p:nvSpPr>
          <p:spPr>
            <a:xfrm>
              <a:off x="2851298" y="2291567"/>
              <a:ext cx="220114" cy="2759044"/>
            </a:xfrm>
            <a:prstGeom prst="rect">
              <a:avLst/>
            </a:prstGeom>
            <a:solidFill>
              <a:srgbClr val="0058AB">
                <a:alpha val="100000"/>
              </a:srgbClr>
            </a:solidFill>
          </p:spPr>
          <p:txBody>
            <a:bodyPr/>
            <a:lstStyle/>
            <a:p/>
          </p:txBody>
        </p:sp>
        <p:sp>
          <p:nvSpPr>
            <p:cNvPr id="47" name="rc47"/>
            <p:cNvSpPr/>
            <p:nvPr/>
          </p:nvSpPr>
          <p:spPr>
            <a:xfrm>
              <a:off x="3095869" y="2158065"/>
              <a:ext cx="220114" cy="2892546"/>
            </a:xfrm>
            <a:prstGeom prst="rect">
              <a:avLst/>
            </a:prstGeom>
            <a:solidFill>
              <a:srgbClr val="0058AB">
                <a:alpha val="100000"/>
              </a:srgbClr>
            </a:solidFill>
          </p:spPr>
          <p:txBody>
            <a:bodyPr/>
            <a:lstStyle/>
            <a:p/>
          </p:txBody>
        </p:sp>
        <p:sp>
          <p:nvSpPr>
            <p:cNvPr id="48" name="rc48"/>
            <p:cNvSpPr/>
            <p:nvPr/>
          </p:nvSpPr>
          <p:spPr>
            <a:xfrm>
              <a:off x="3340440" y="2069063"/>
              <a:ext cx="220114" cy="2981548"/>
            </a:xfrm>
            <a:prstGeom prst="rect">
              <a:avLst/>
            </a:prstGeom>
            <a:solidFill>
              <a:srgbClr val="0058AB">
                <a:alpha val="100000"/>
              </a:srgbClr>
            </a:solidFill>
          </p:spPr>
          <p:txBody>
            <a:bodyPr/>
            <a:lstStyle/>
            <a:p/>
          </p:txBody>
        </p:sp>
        <p:sp>
          <p:nvSpPr>
            <p:cNvPr id="49" name="rc49"/>
            <p:cNvSpPr/>
            <p:nvPr/>
          </p:nvSpPr>
          <p:spPr>
            <a:xfrm>
              <a:off x="3585011" y="2091313"/>
              <a:ext cx="220114" cy="2959297"/>
            </a:xfrm>
            <a:prstGeom prst="rect">
              <a:avLst/>
            </a:prstGeom>
            <a:solidFill>
              <a:srgbClr val="0058AB">
                <a:alpha val="100000"/>
              </a:srgbClr>
            </a:solidFill>
          </p:spPr>
          <p:txBody>
            <a:bodyPr/>
            <a:lstStyle/>
            <a:p/>
          </p:txBody>
        </p:sp>
        <p:sp>
          <p:nvSpPr>
            <p:cNvPr id="50" name="rc50"/>
            <p:cNvSpPr/>
            <p:nvPr/>
          </p:nvSpPr>
          <p:spPr>
            <a:xfrm>
              <a:off x="3829583" y="2158065"/>
              <a:ext cx="220114" cy="2892546"/>
            </a:xfrm>
            <a:prstGeom prst="rect">
              <a:avLst/>
            </a:prstGeom>
            <a:solidFill>
              <a:srgbClr val="0058AB">
                <a:alpha val="100000"/>
              </a:srgbClr>
            </a:solidFill>
          </p:spPr>
          <p:txBody>
            <a:bodyPr/>
            <a:lstStyle/>
            <a:p/>
          </p:txBody>
        </p:sp>
        <p:sp>
          <p:nvSpPr>
            <p:cNvPr id="51" name="rc51"/>
            <p:cNvSpPr/>
            <p:nvPr/>
          </p:nvSpPr>
          <p:spPr>
            <a:xfrm>
              <a:off x="4074154" y="2046813"/>
              <a:ext cx="220114" cy="3003798"/>
            </a:xfrm>
            <a:prstGeom prst="rect">
              <a:avLst/>
            </a:prstGeom>
            <a:solidFill>
              <a:srgbClr val="0058AB">
                <a:alpha val="100000"/>
              </a:srgbClr>
            </a:solidFill>
          </p:spPr>
          <p:txBody>
            <a:bodyPr/>
            <a:lstStyle/>
            <a:p/>
          </p:txBody>
        </p:sp>
        <p:sp>
          <p:nvSpPr>
            <p:cNvPr id="52" name="rc52"/>
            <p:cNvSpPr/>
            <p:nvPr/>
          </p:nvSpPr>
          <p:spPr>
            <a:xfrm>
              <a:off x="4318725" y="2158065"/>
              <a:ext cx="220114" cy="2892546"/>
            </a:xfrm>
            <a:prstGeom prst="rect">
              <a:avLst/>
            </a:prstGeom>
            <a:solidFill>
              <a:srgbClr val="0058AB">
                <a:alpha val="100000"/>
              </a:srgbClr>
            </a:solidFill>
          </p:spPr>
          <p:txBody>
            <a:bodyPr/>
            <a:lstStyle/>
            <a:p/>
          </p:txBody>
        </p:sp>
        <p:sp>
          <p:nvSpPr>
            <p:cNvPr id="53" name="rc53"/>
            <p:cNvSpPr/>
            <p:nvPr/>
          </p:nvSpPr>
          <p:spPr>
            <a:xfrm>
              <a:off x="4563296" y="2069063"/>
              <a:ext cx="220114" cy="2981548"/>
            </a:xfrm>
            <a:prstGeom prst="rect">
              <a:avLst/>
            </a:prstGeom>
            <a:solidFill>
              <a:srgbClr val="0058AB">
                <a:alpha val="100000"/>
              </a:srgbClr>
            </a:solidFill>
          </p:spPr>
          <p:txBody>
            <a:bodyPr/>
            <a:lstStyle/>
            <a:p/>
          </p:txBody>
        </p:sp>
        <p:sp>
          <p:nvSpPr>
            <p:cNvPr id="54" name="rc54"/>
            <p:cNvSpPr/>
            <p:nvPr/>
          </p:nvSpPr>
          <p:spPr>
            <a:xfrm>
              <a:off x="4807867" y="2002312"/>
              <a:ext cx="220114" cy="3048299"/>
            </a:xfrm>
            <a:prstGeom prst="rect">
              <a:avLst/>
            </a:prstGeom>
            <a:solidFill>
              <a:srgbClr val="0058AB">
                <a:alpha val="100000"/>
              </a:srgbClr>
            </a:solidFill>
          </p:spPr>
          <p:txBody>
            <a:bodyPr/>
            <a:lstStyle/>
            <a:p/>
          </p:txBody>
        </p:sp>
        <p:sp>
          <p:nvSpPr>
            <p:cNvPr id="55" name="rc55"/>
            <p:cNvSpPr/>
            <p:nvPr/>
          </p:nvSpPr>
          <p:spPr>
            <a:xfrm>
              <a:off x="5052438" y="1891060"/>
              <a:ext cx="220114" cy="3159551"/>
            </a:xfrm>
            <a:prstGeom prst="rect">
              <a:avLst/>
            </a:prstGeom>
            <a:solidFill>
              <a:srgbClr val="0058AB">
                <a:alpha val="100000"/>
              </a:srgbClr>
            </a:solidFill>
          </p:spPr>
          <p:txBody>
            <a:bodyPr/>
            <a:lstStyle/>
            <a:p/>
          </p:txBody>
        </p:sp>
        <p:sp>
          <p:nvSpPr>
            <p:cNvPr id="56" name="rc56"/>
            <p:cNvSpPr/>
            <p:nvPr/>
          </p:nvSpPr>
          <p:spPr>
            <a:xfrm>
              <a:off x="5297009" y="1935561"/>
              <a:ext cx="220114" cy="3115050"/>
            </a:xfrm>
            <a:prstGeom prst="rect">
              <a:avLst/>
            </a:prstGeom>
            <a:solidFill>
              <a:srgbClr val="0058AB">
                <a:alpha val="100000"/>
              </a:srgbClr>
            </a:solidFill>
          </p:spPr>
          <p:txBody>
            <a:bodyPr/>
            <a:lstStyle/>
            <a:p/>
          </p:txBody>
        </p:sp>
        <p:sp>
          <p:nvSpPr>
            <p:cNvPr id="57" name="rc57"/>
            <p:cNvSpPr/>
            <p:nvPr/>
          </p:nvSpPr>
          <p:spPr>
            <a:xfrm>
              <a:off x="5541580" y="1935561"/>
              <a:ext cx="220114" cy="3115050"/>
            </a:xfrm>
            <a:prstGeom prst="rect">
              <a:avLst/>
            </a:prstGeom>
            <a:solidFill>
              <a:srgbClr val="0058AB">
                <a:alpha val="100000"/>
              </a:srgbClr>
            </a:solidFill>
          </p:spPr>
          <p:txBody>
            <a:bodyPr/>
            <a:lstStyle/>
            <a:p/>
          </p:txBody>
        </p:sp>
        <p:sp>
          <p:nvSpPr>
            <p:cNvPr id="58" name="rc58"/>
            <p:cNvSpPr/>
            <p:nvPr/>
          </p:nvSpPr>
          <p:spPr>
            <a:xfrm>
              <a:off x="5786152" y="1913311"/>
              <a:ext cx="220114" cy="3137300"/>
            </a:xfrm>
            <a:prstGeom prst="rect">
              <a:avLst/>
            </a:prstGeom>
            <a:solidFill>
              <a:srgbClr val="0058AB">
                <a:alpha val="100000"/>
              </a:srgbClr>
            </a:solidFill>
          </p:spPr>
          <p:txBody>
            <a:bodyPr/>
            <a:lstStyle/>
            <a:p/>
          </p:txBody>
        </p:sp>
        <p:sp>
          <p:nvSpPr>
            <p:cNvPr id="59" name="rc59"/>
            <p:cNvSpPr/>
            <p:nvPr/>
          </p:nvSpPr>
          <p:spPr>
            <a:xfrm>
              <a:off x="6030723" y="1824309"/>
              <a:ext cx="220114" cy="3226302"/>
            </a:xfrm>
            <a:prstGeom prst="rect">
              <a:avLst/>
            </a:prstGeom>
            <a:solidFill>
              <a:srgbClr val="0058AB">
                <a:alpha val="100000"/>
              </a:srgbClr>
            </a:solidFill>
          </p:spPr>
          <p:txBody>
            <a:bodyPr/>
            <a:lstStyle/>
            <a:p/>
          </p:txBody>
        </p:sp>
        <p:sp>
          <p:nvSpPr>
            <p:cNvPr id="60" name="rc60"/>
            <p:cNvSpPr/>
            <p:nvPr/>
          </p:nvSpPr>
          <p:spPr>
            <a:xfrm>
              <a:off x="6275294" y="1757558"/>
              <a:ext cx="220114" cy="3293053"/>
            </a:xfrm>
            <a:prstGeom prst="rect">
              <a:avLst/>
            </a:prstGeom>
            <a:solidFill>
              <a:srgbClr val="0058AB">
                <a:alpha val="100000"/>
              </a:srgbClr>
            </a:solidFill>
          </p:spPr>
          <p:txBody>
            <a:bodyPr/>
            <a:lstStyle/>
            <a:p/>
          </p:txBody>
        </p:sp>
        <p:sp>
          <p:nvSpPr>
            <p:cNvPr id="61" name="rc61"/>
            <p:cNvSpPr/>
            <p:nvPr/>
          </p:nvSpPr>
          <p:spPr>
            <a:xfrm>
              <a:off x="6519865" y="1779808"/>
              <a:ext cx="220114" cy="3270802"/>
            </a:xfrm>
            <a:prstGeom prst="rect">
              <a:avLst/>
            </a:prstGeom>
            <a:solidFill>
              <a:srgbClr val="0058AB">
                <a:alpha val="100000"/>
              </a:srgbClr>
            </a:solidFill>
          </p:spPr>
          <p:txBody>
            <a:bodyPr/>
            <a:lstStyle/>
            <a:p/>
          </p:txBody>
        </p:sp>
        <p:sp>
          <p:nvSpPr>
            <p:cNvPr id="62" name="rc62"/>
            <p:cNvSpPr/>
            <p:nvPr/>
          </p:nvSpPr>
          <p:spPr>
            <a:xfrm>
              <a:off x="6764436" y="1824309"/>
              <a:ext cx="220114" cy="3226302"/>
            </a:xfrm>
            <a:prstGeom prst="rect">
              <a:avLst/>
            </a:prstGeom>
            <a:solidFill>
              <a:srgbClr val="0058AB">
                <a:alpha val="100000"/>
              </a:srgbClr>
            </a:solidFill>
          </p:spPr>
          <p:txBody>
            <a:bodyPr/>
            <a:lstStyle/>
            <a:p/>
          </p:txBody>
        </p:sp>
        <p:sp>
          <p:nvSpPr>
            <p:cNvPr id="63" name="rc63"/>
            <p:cNvSpPr/>
            <p:nvPr/>
          </p:nvSpPr>
          <p:spPr>
            <a:xfrm>
              <a:off x="7009007" y="1868810"/>
              <a:ext cx="220114" cy="3181801"/>
            </a:xfrm>
            <a:prstGeom prst="rect">
              <a:avLst/>
            </a:prstGeom>
            <a:solidFill>
              <a:srgbClr val="0058AB">
                <a:alpha val="100000"/>
              </a:srgbClr>
            </a:solidFill>
          </p:spPr>
          <p:txBody>
            <a:bodyPr/>
            <a:lstStyle/>
            <a:p/>
          </p:txBody>
        </p:sp>
        <p:sp>
          <p:nvSpPr>
            <p:cNvPr id="64" name="rc64"/>
            <p:cNvSpPr/>
            <p:nvPr/>
          </p:nvSpPr>
          <p:spPr>
            <a:xfrm>
              <a:off x="7253578" y="1957811"/>
              <a:ext cx="220114" cy="3092799"/>
            </a:xfrm>
            <a:prstGeom prst="rect">
              <a:avLst/>
            </a:prstGeom>
            <a:solidFill>
              <a:srgbClr val="0058AB">
                <a:alpha val="100000"/>
              </a:srgbClr>
            </a:solidFill>
          </p:spPr>
          <p:txBody>
            <a:bodyPr/>
            <a:lstStyle/>
            <a:p/>
          </p:txBody>
        </p:sp>
        <p:sp>
          <p:nvSpPr>
            <p:cNvPr id="65" name="rc65"/>
            <p:cNvSpPr/>
            <p:nvPr/>
          </p:nvSpPr>
          <p:spPr>
            <a:xfrm>
              <a:off x="8476434" y="3493086"/>
              <a:ext cx="220114" cy="1557525"/>
            </a:xfrm>
            <a:prstGeom prst="rect">
              <a:avLst/>
            </a:prstGeom>
            <a:solidFill>
              <a:srgbClr val="69DBFF">
                <a:alpha val="100000"/>
              </a:srgbClr>
            </a:solidFill>
          </p:spPr>
          <p:txBody>
            <a:bodyPr/>
            <a:lstStyle/>
            <a:p/>
          </p:txBody>
        </p:sp>
        <p:sp>
          <p:nvSpPr>
            <p:cNvPr id="66" name="pl66"/>
            <p:cNvSpPr/>
            <p:nvPr/>
          </p:nvSpPr>
          <p:spPr>
            <a:xfrm>
              <a:off x="6140780" y="1913311"/>
              <a:ext cx="2445711" cy="1568650"/>
            </a:xfrm>
            <a:custGeom>
              <a:avLst/>
              <a:pathLst>
                <a:path w="2445711" h="1568650">
                  <a:moveTo>
                    <a:pt x="0" y="0"/>
                  </a:moveTo>
                  <a:lnTo>
                    <a:pt x="244571" y="156865"/>
                  </a:lnTo>
                  <a:lnTo>
                    <a:pt x="489142" y="313730"/>
                  </a:lnTo>
                  <a:lnTo>
                    <a:pt x="733713" y="470595"/>
                  </a:lnTo>
                  <a:lnTo>
                    <a:pt x="978284" y="627460"/>
                  </a:lnTo>
                  <a:lnTo>
                    <a:pt x="1222855" y="784325"/>
                  </a:lnTo>
                  <a:lnTo>
                    <a:pt x="1467426" y="941190"/>
                  </a:lnTo>
                  <a:lnTo>
                    <a:pt x="1711997" y="1098055"/>
                  </a:lnTo>
                  <a:lnTo>
                    <a:pt x="1956569" y="1254920"/>
                  </a:lnTo>
                  <a:lnTo>
                    <a:pt x="2201140" y="1411785"/>
                  </a:lnTo>
                  <a:lnTo>
                    <a:pt x="2445711" y="1568650"/>
                  </a:lnTo>
                </a:path>
              </a:pathLst>
            </a:custGeom>
            <a:ln w="13550" cap="flat">
              <a:solidFill>
                <a:srgbClr val="000000">
                  <a:alpha val="100000"/>
                </a:srgbClr>
              </a:solidFill>
              <a:prstDash val="solid"/>
              <a:round/>
            </a:ln>
          </p:spPr>
          <p:txBody>
            <a:bodyPr/>
            <a:lstStyle/>
            <a:p/>
          </p:txBody>
        </p:sp>
        <p:sp>
          <p:nvSpPr>
            <p:cNvPr id="67" name="pt67"/>
            <p:cNvSpPr/>
            <p:nvPr/>
          </p:nvSpPr>
          <p:spPr>
            <a:xfrm>
              <a:off x="6115954" y="188848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6360525" y="204535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6605096" y="220221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6849667" y="235908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094238" y="251594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338809" y="267281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583381" y="282967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827952" y="298654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8072523" y="314340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8317094" y="330027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8561665" y="345713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tx78"/>
            <p:cNvSpPr/>
            <p:nvPr/>
          </p:nvSpPr>
          <p:spPr>
            <a:xfrm>
              <a:off x="635239" y="500797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9" name="tx79"/>
            <p:cNvSpPr/>
            <p:nvPr/>
          </p:nvSpPr>
          <p:spPr>
            <a:xfrm>
              <a:off x="571671" y="389545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80" name="tx80"/>
            <p:cNvSpPr/>
            <p:nvPr/>
          </p:nvSpPr>
          <p:spPr>
            <a:xfrm>
              <a:off x="508103" y="2782936"/>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81" name="tx81"/>
            <p:cNvSpPr/>
            <p:nvPr/>
          </p:nvSpPr>
          <p:spPr>
            <a:xfrm>
              <a:off x="508103" y="1670418"/>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150</a:t>
              </a:r>
            </a:p>
          </p:txBody>
        </p:sp>
        <p:sp>
          <p:nvSpPr>
            <p:cNvPr id="82" name="tx82"/>
            <p:cNvSpPr/>
            <p:nvPr/>
          </p:nvSpPr>
          <p:spPr>
            <a:xfrm rot="-5400000">
              <a:off x="112846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3" name="tx83"/>
            <p:cNvSpPr/>
            <p:nvPr/>
          </p:nvSpPr>
          <p:spPr>
            <a:xfrm rot="-5400000">
              <a:off x="137303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4" name="tx84"/>
            <p:cNvSpPr/>
            <p:nvPr/>
          </p:nvSpPr>
          <p:spPr>
            <a:xfrm rot="-5400000">
              <a:off x="161760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5" name="tx85"/>
            <p:cNvSpPr/>
            <p:nvPr/>
          </p:nvSpPr>
          <p:spPr>
            <a:xfrm rot="-5400000">
              <a:off x="1862154"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6" name="tx86"/>
            <p:cNvSpPr/>
            <p:nvPr/>
          </p:nvSpPr>
          <p:spPr>
            <a:xfrm rot="-5400000">
              <a:off x="210675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7" name="tx87"/>
            <p:cNvSpPr/>
            <p:nvPr/>
          </p:nvSpPr>
          <p:spPr>
            <a:xfrm rot="-5400000">
              <a:off x="235132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8" name="tx88"/>
            <p:cNvSpPr/>
            <p:nvPr/>
          </p:nvSpPr>
          <p:spPr>
            <a:xfrm rot="-5400000">
              <a:off x="259589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89" name="tx89"/>
            <p:cNvSpPr/>
            <p:nvPr/>
          </p:nvSpPr>
          <p:spPr>
            <a:xfrm rot="-5400000">
              <a:off x="284046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0" name="tx90"/>
            <p:cNvSpPr/>
            <p:nvPr/>
          </p:nvSpPr>
          <p:spPr>
            <a:xfrm rot="-5400000">
              <a:off x="308503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1" name="tx91"/>
            <p:cNvSpPr/>
            <p:nvPr/>
          </p:nvSpPr>
          <p:spPr>
            <a:xfrm rot="-5400000">
              <a:off x="332960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2" name="tx92"/>
            <p:cNvSpPr/>
            <p:nvPr/>
          </p:nvSpPr>
          <p:spPr>
            <a:xfrm rot="-5400000">
              <a:off x="357417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3" name="tx93"/>
            <p:cNvSpPr/>
            <p:nvPr/>
          </p:nvSpPr>
          <p:spPr>
            <a:xfrm rot="-5400000">
              <a:off x="381874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4" name="tx94"/>
            <p:cNvSpPr/>
            <p:nvPr/>
          </p:nvSpPr>
          <p:spPr>
            <a:xfrm rot="-5400000">
              <a:off x="406332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5" name="tx95"/>
            <p:cNvSpPr/>
            <p:nvPr/>
          </p:nvSpPr>
          <p:spPr>
            <a:xfrm rot="-5400000">
              <a:off x="4307865"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6" name="tx96"/>
            <p:cNvSpPr/>
            <p:nvPr/>
          </p:nvSpPr>
          <p:spPr>
            <a:xfrm rot="-5400000">
              <a:off x="45524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7" name="tx97"/>
            <p:cNvSpPr/>
            <p:nvPr/>
          </p:nvSpPr>
          <p:spPr>
            <a:xfrm rot="-5400000">
              <a:off x="479703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8" name="tx98"/>
            <p:cNvSpPr/>
            <p:nvPr/>
          </p:nvSpPr>
          <p:spPr>
            <a:xfrm rot="-5400000">
              <a:off x="504160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99" name="tx99"/>
            <p:cNvSpPr/>
            <p:nvPr/>
          </p:nvSpPr>
          <p:spPr>
            <a:xfrm rot="-5400000">
              <a:off x="528617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0" name="tx100"/>
            <p:cNvSpPr/>
            <p:nvPr/>
          </p:nvSpPr>
          <p:spPr>
            <a:xfrm rot="-5400000">
              <a:off x="553074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1" name="tx101"/>
            <p:cNvSpPr/>
            <p:nvPr/>
          </p:nvSpPr>
          <p:spPr>
            <a:xfrm rot="-5400000">
              <a:off x="577531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2" name="tx102"/>
            <p:cNvSpPr/>
            <p:nvPr/>
          </p:nvSpPr>
          <p:spPr>
            <a:xfrm rot="-5400000">
              <a:off x="601988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3" name="tx103"/>
            <p:cNvSpPr/>
            <p:nvPr/>
          </p:nvSpPr>
          <p:spPr>
            <a:xfrm rot="-5400000">
              <a:off x="626446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4" name="tx104"/>
            <p:cNvSpPr/>
            <p:nvPr/>
          </p:nvSpPr>
          <p:spPr>
            <a:xfrm rot="-5400000">
              <a:off x="650903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5" name="tx105"/>
            <p:cNvSpPr/>
            <p:nvPr/>
          </p:nvSpPr>
          <p:spPr>
            <a:xfrm rot="-5400000">
              <a:off x="6753576"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6" name="tx106"/>
            <p:cNvSpPr/>
            <p:nvPr/>
          </p:nvSpPr>
          <p:spPr>
            <a:xfrm rot="-5400000">
              <a:off x="699817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7" name="tx107"/>
            <p:cNvSpPr/>
            <p:nvPr/>
          </p:nvSpPr>
          <p:spPr>
            <a:xfrm rot="-5400000">
              <a:off x="724274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8" name="tx108"/>
            <p:cNvSpPr/>
            <p:nvPr/>
          </p:nvSpPr>
          <p:spPr>
            <a:xfrm rot="-5400000">
              <a:off x="724274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9" name="tx109"/>
            <p:cNvSpPr/>
            <p:nvPr/>
          </p:nvSpPr>
          <p:spPr>
            <a:xfrm rot="-5400000">
              <a:off x="8465574"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0" name="tx110"/>
            <p:cNvSpPr/>
            <p:nvPr/>
          </p:nvSpPr>
          <p:spPr>
            <a:xfrm rot="-5400000">
              <a:off x="-240675" y="3352379"/>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11" name="rc111"/>
            <p:cNvSpPr/>
            <p:nvPr/>
          </p:nvSpPr>
          <p:spPr>
            <a:xfrm>
              <a:off x="3581938" y="5900002"/>
              <a:ext cx="201456" cy="201456"/>
            </a:xfrm>
            <a:prstGeom prst="rect">
              <a:avLst/>
            </a:prstGeom>
            <a:solidFill>
              <a:srgbClr val="0058AB">
                <a:alpha val="100000"/>
              </a:srgbClr>
            </a:solidFill>
          </p:spPr>
          <p:txBody>
            <a:bodyPr/>
            <a:lstStyle/>
            <a:p/>
          </p:txBody>
        </p:sp>
        <p:sp>
          <p:nvSpPr>
            <p:cNvPr id="112" name="rc112"/>
            <p:cNvSpPr/>
            <p:nvPr/>
          </p:nvSpPr>
          <p:spPr>
            <a:xfrm>
              <a:off x="4484024" y="5900002"/>
              <a:ext cx="201456" cy="201456"/>
            </a:xfrm>
            <a:prstGeom prst="rect">
              <a:avLst/>
            </a:prstGeom>
            <a:solidFill>
              <a:srgbClr val="69DBFF">
                <a:alpha val="100000"/>
              </a:srgbClr>
            </a:solidFill>
          </p:spPr>
          <p:txBody>
            <a:bodyPr/>
            <a:lstStyle/>
            <a:p/>
          </p:txBody>
        </p:sp>
        <p:sp>
          <p:nvSpPr>
            <p:cNvPr id="113" name="tx113"/>
            <p:cNvSpPr/>
            <p:nvPr/>
          </p:nvSpPr>
          <p:spPr>
            <a:xfrm>
              <a:off x="3861983" y="5949093"/>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4" name="tx114"/>
            <p:cNvSpPr/>
            <p:nvPr/>
          </p:nvSpPr>
          <p:spPr>
            <a:xfrm>
              <a:off x="4764069" y="5920921"/>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5" name="tx115"/>
            <p:cNvSpPr/>
            <p:nvPr/>
          </p:nvSpPr>
          <p:spPr>
            <a:xfrm>
              <a:off x="1949886" y="1330710"/>
              <a:ext cx="593607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2000-2025 and target by 2030, Cyprus</a:t>
              </a:r>
            </a:p>
          </p:txBody>
        </p:sp>
        <p:sp>
          <p:nvSpPr>
            <p:cNvPr id="116" name="tx116"/>
            <p:cNvSpPr/>
            <p:nvPr/>
          </p:nvSpPr>
          <p:spPr>
            <a:xfrm>
              <a:off x="4912824" y="62246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17" name="tx117"/>
            <p:cNvSpPr/>
            <p:nvPr/>
          </p:nvSpPr>
          <p:spPr>
            <a:xfrm>
              <a:off x="2315059" y="6345453"/>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8" name="tx118"/>
            <p:cNvSpPr/>
            <p:nvPr/>
          </p:nvSpPr>
          <p:spPr>
            <a:xfrm>
              <a:off x="2023271" y="6466154"/>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2000-2025, light blue bar is the target number of zero-dose children by 2030.</a:t>
              </a:r>
            </a:p>
          </p:txBody>
        </p:sp>
        <p:sp>
          <p:nvSpPr>
            <p:cNvPr id="119" name="tx119"/>
            <p:cNvSpPr/>
            <p:nvPr/>
          </p:nvSpPr>
          <p:spPr>
            <a:xfrm>
              <a:off x="3476861" y="6587891"/>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2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2000-2025 (dark blue bars)
• Zero-dose target by 2030 (light blue bar)
• Trajectory to reach the 2030 target based on a linear decline (points
In 2025, the number of zero-dose children was approximately 31% higher than the annual number proposed to reach the target, based on a linear trajectory of decline.</a:t>
            </a:r>
          </a:p>
        </p:txBody>
      </p:sp>
      <p:sp>
        <p:nvSpPr>
          <p:cNvPr id="12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the number of zero-dose children was 31% above the annual IA2030 goal, putting the 2030 goal at serious risk without accelerated action.</a:t>
            </a:r>
          </a:p>
        </p:txBody>
      </p:sp>
      <p:grpSp xmlns:pic="http://schemas.openxmlformats.org/drawingml/2006/picture">
        <p:nvGrpSpPr>
          <p:cNvPr id="122" name=""/>
          <p:cNvGrpSpPr/>
          <p:nvPr/>
        </p:nvGrpSpPr>
        <p:grpSpPr>
          <a:xfrm>
            <a:off x="292608" y="1051560"/>
            <a:ext cx="8595360" cy="28575"/>
            <a:chOff x="292608" y="1051560"/>
            <a:chExt cx="8595360" cy="28575"/>
          </a:xfrm>
        </p:grpSpPr>
        <p:sp>
          <p:nvSpPr>
            <p:cNvPr id="123"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4"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Cyprus</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2025 revision,
Published 15 July 2026</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5380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94537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03693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39958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4911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296273" y="3248788"/>
              <a:ext cx="239888" cy="1059233"/>
            </a:xfrm>
            <a:prstGeom prst="rect">
              <a:avLst/>
            </a:prstGeom>
            <a:solidFill>
              <a:srgbClr val="80BD41">
                <a:alpha val="100000"/>
              </a:srgbClr>
            </a:solidFill>
          </p:spPr>
          <p:txBody>
            <a:bodyPr/>
            <a:lstStyle/>
            <a:p/>
          </p:txBody>
        </p:sp>
        <p:sp>
          <p:nvSpPr>
            <p:cNvPr id="23" name="rc23"/>
            <p:cNvSpPr/>
            <p:nvPr/>
          </p:nvSpPr>
          <p:spPr>
            <a:xfrm>
              <a:off x="1296273" y="3237887"/>
              <a:ext cx="239888" cy="10901"/>
            </a:xfrm>
            <a:prstGeom prst="rect">
              <a:avLst/>
            </a:prstGeom>
            <a:solidFill>
              <a:srgbClr val="1CABE2">
                <a:alpha val="100000"/>
              </a:srgbClr>
            </a:solidFill>
          </p:spPr>
          <p:txBody>
            <a:bodyPr/>
            <a:lstStyle/>
            <a:p/>
          </p:txBody>
        </p:sp>
        <p:sp>
          <p:nvSpPr>
            <p:cNvPr id="24" name="rc24"/>
            <p:cNvSpPr/>
            <p:nvPr/>
          </p:nvSpPr>
          <p:spPr>
            <a:xfrm>
              <a:off x="1562816" y="3268773"/>
              <a:ext cx="239888" cy="1039247"/>
            </a:xfrm>
            <a:prstGeom prst="rect">
              <a:avLst/>
            </a:prstGeom>
            <a:solidFill>
              <a:srgbClr val="80BD41">
                <a:alpha val="100000"/>
              </a:srgbClr>
            </a:solidFill>
          </p:spPr>
          <p:txBody>
            <a:bodyPr/>
            <a:lstStyle/>
            <a:p/>
          </p:txBody>
        </p:sp>
        <p:sp>
          <p:nvSpPr>
            <p:cNvPr id="25" name="rc25"/>
            <p:cNvSpPr/>
            <p:nvPr/>
          </p:nvSpPr>
          <p:spPr>
            <a:xfrm>
              <a:off x="1562816" y="3257872"/>
              <a:ext cx="239888" cy="10901"/>
            </a:xfrm>
            <a:prstGeom prst="rect">
              <a:avLst/>
            </a:prstGeom>
            <a:solidFill>
              <a:srgbClr val="1CABE2">
                <a:alpha val="100000"/>
              </a:srgbClr>
            </a:solidFill>
          </p:spPr>
          <p:txBody>
            <a:bodyPr/>
            <a:lstStyle/>
            <a:p/>
          </p:txBody>
        </p:sp>
        <p:sp>
          <p:nvSpPr>
            <p:cNvPr id="26" name="rc26"/>
            <p:cNvSpPr/>
            <p:nvPr/>
          </p:nvSpPr>
          <p:spPr>
            <a:xfrm>
              <a:off x="1829360" y="3287850"/>
              <a:ext cx="239888" cy="1020170"/>
            </a:xfrm>
            <a:prstGeom prst="rect">
              <a:avLst/>
            </a:prstGeom>
            <a:solidFill>
              <a:srgbClr val="80BD41">
                <a:alpha val="100000"/>
              </a:srgbClr>
            </a:solidFill>
          </p:spPr>
          <p:txBody>
            <a:bodyPr/>
            <a:lstStyle/>
            <a:p/>
          </p:txBody>
        </p:sp>
        <p:sp>
          <p:nvSpPr>
            <p:cNvPr id="27" name="rc27"/>
            <p:cNvSpPr/>
            <p:nvPr/>
          </p:nvSpPr>
          <p:spPr>
            <a:xfrm>
              <a:off x="1829360" y="3277858"/>
              <a:ext cx="239888" cy="9992"/>
            </a:xfrm>
            <a:prstGeom prst="rect">
              <a:avLst/>
            </a:prstGeom>
            <a:solidFill>
              <a:srgbClr val="1CABE2">
                <a:alpha val="100000"/>
              </a:srgbClr>
            </a:solidFill>
          </p:spPr>
          <p:txBody>
            <a:bodyPr/>
            <a:lstStyle/>
            <a:p/>
          </p:txBody>
        </p:sp>
        <p:sp>
          <p:nvSpPr>
            <p:cNvPr id="28" name="rc28"/>
            <p:cNvSpPr/>
            <p:nvPr/>
          </p:nvSpPr>
          <p:spPr>
            <a:xfrm>
              <a:off x="2095903" y="3256055"/>
              <a:ext cx="239888" cy="1051965"/>
            </a:xfrm>
            <a:prstGeom prst="rect">
              <a:avLst/>
            </a:prstGeom>
            <a:solidFill>
              <a:srgbClr val="80BD41">
                <a:alpha val="100000"/>
              </a:srgbClr>
            </a:solidFill>
          </p:spPr>
          <p:txBody>
            <a:bodyPr/>
            <a:lstStyle/>
            <a:p/>
          </p:txBody>
        </p:sp>
        <p:sp>
          <p:nvSpPr>
            <p:cNvPr id="29" name="rc29"/>
            <p:cNvSpPr/>
            <p:nvPr/>
          </p:nvSpPr>
          <p:spPr>
            <a:xfrm>
              <a:off x="2095903" y="3245154"/>
              <a:ext cx="239888" cy="10901"/>
            </a:xfrm>
            <a:prstGeom prst="rect">
              <a:avLst/>
            </a:prstGeom>
            <a:solidFill>
              <a:srgbClr val="1CABE2">
                <a:alpha val="100000"/>
              </a:srgbClr>
            </a:solidFill>
          </p:spPr>
          <p:txBody>
            <a:bodyPr/>
            <a:lstStyle/>
            <a:p/>
          </p:txBody>
        </p:sp>
        <p:sp>
          <p:nvSpPr>
            <p:cNvPr id="30" name="rc30"/>
            <p:cNvSpPr/>
            <p:nvPr/>
          </p:nvSpPr>
          <p:spPr>
            <a:xfrm>
              <a:off x="2362446" y="3223352"/>
              <a:ext cx="239888" cy="1084669"/>
            </a:xfrm>
            <a:prstGeom prst="rect">
              <a:avLst/>
            </a:prstGeom>
            <a:solidFill>
              <a:srgbClr val="80BD41">
                <a:alpha val="100000"/>
              </a:srgbClr>
            </a:solidFill>
          </p:spPr>
          <p:txBody>
            <a:bodyPr/>
            <a:lstStyle/>
            <a:p/>
          </p:txBody>
        </p:sp>
        <p:sp>
          <p:nvSpPr>
            <p:cNvPr id="31" name="rc31"/>
            <p:cNvSpPr/>
            <p:nvPr/>
          </p:nvSpPr>
          <p:spPr>
            <a:xfrm>
              <a:off x="2362446" y="3212450"/>
              <a:ext cx="239888" cy="10901"/>
            </a:xfrm>
            <a:prstGeom prst="rect">
              <a:avLst/>
            </a:prstGeom>
            <a:solidFill>
              <a:srgbClr val="1CABE2">
                <a:alpha val="100000"/>
              </a:srgbClr>
            </a:solidFill>
          </p:spPr>
          <p:txBody>
            <a:bodyPr/>
            <a:lstStyle/>
            <a:p/>
          </p:txBody>
        </p:sp>
        <p:sp>
          <p:nvSpPr>
            <p:cNvPr id="32" name="rc32"/>
            <p:cNvSpPr/>
            <p:nvPr/>
          </p:nvSpPr>
          <p:spPr>
            <a:xfrm>
              <a:off x="2628989" y="3221535"/>
              <a:ext cx="239888" cy="1086486"/>
            </a:xfrm>
            <a:prstGeom prst="rect">
              <a:avLst/>
            </a:prstGeom>
            <a:solidFill>
              <a:srgbClr val="80BD41">
                <a:alpha val="100000"/>
              </a:srgbClr>
            </a:solidFill>
          </p:spPr>
          <p:txBody>
            <a:bodyPr/>
            <a:lstStyle/>
            <a:p/>
          </p:txBody>
        </p:sp>
        <p:sp>
          <p:nvSpPr>
            <p:cNvPr id="33" name="rc33"/>
            <p:cNvSpPr/>
            <p:nvPr/>
          </p:nvSpPr>
          <p:spPr>
            <a:xfrm>
              <a:off x="2628989" y="3210634"/>
              <a:ext cx="239888" cy="10901"/>
            </a:xfrm>
            <a:prstGeom prst="rect">
              <a:avLst/>
            </a:prstGeom>
            <a:solidFill>
              <a:srgbClr val="1CABE2">
                <a:alpha val="100000"/>
              </a:srgbClr>
            </a:solidFill>
          </p:spPr>
          <p:txBody>
            <a:bodyPr/>
            <a:lstStyle/>
            <a:p/>
          </p:txBody>
        </p:sp>
        <p:sp>
          <p:nvSpPr>
            <p:cNvPr id="34" name="rc34"/>
            <p:cNvSpPr/>
            <p:nvPr/>
          </p:nvSpPr>
          <p:spPr>
            <a:xfrm>
              <a:off x="2895532" y="3171571"/>
              <a:ext cx="239888" cy="1136450"/>
            </a:xfrm>
            <a:prstGeom prst="rect">
              <a:avLst/>
            </a:prstGeom>
            <a:solidFill>
              <a:srgbClr val="80BD41">
                <a:alpha val="100000"/>
              </a:srgbClr>
            </a:solidFill>
          </p:spPr>
          <p:txBody>
            <a:bodyPr/>
            <a:lstStyle/>
            <a:p/>
          </p:txBody>
        </p:sp>
        <p:sp>
          <p:nvSpPr>
            <p:cNvPr id="35" name="rc35"/>
            <p:cNvSpPr/>
            <p:nvPr/>
          </p:nvSpPr>
          <p:spPr>
            <a:xfrm>
              <a:off x="2895532" y="3159761"/>
              <a:ext cx="239888" cy="11809"/>
            </a:xfrm>
            <a:prstGeom prst="rect">
              <a:avLst/>
            </a:prstGeom>
            <a:solidFill>
              <a:srgbClr val="1CABE2">
                <a:alpha val="100000"/>
              </a:srgbClr>
            </a:solidFill>
          </p:spPr>
          <p:txBody>
            <a:bodyPr/>
            <a:lstStyle/>
            <a:p/>
          </p:txBody>
        </p:sp>
        <p:sp>
          <p:nvSpPr>
            <p:cNvPr id="36" name="rc36"/>
            <p:cNvSpPr/>
            <p:nvPr/>
          </p:nvSpPr>
          <p:spPr>
            <a:xfrm>
              <a:off x="3162075" y="3188831"/>
              <a:ext cx="239888" cy="1119190"/>
            </a:xfrm>
            <a:prstGeom prst="rect">
              <a:avLst/>
            </a:prstGeom>
            <a:solidFill>
              <a:srgbClr val="80BD41">
                <a:alpha val="100000"/>
              </a:srgbClr>
            </a:solidFill>
          </p:spPr>
          <p:txBody>
            <a:bodyPr/>
            <a:lstStyle/>
            <a:p/>
          </p:txBody>
        </p:sp>
        <p:sp>
          <p:nvSpPr>
            <p:cNvPr id="37" name="rc37"/>
            <p:cNvSpPr/>
            <p:nvPr/>
          </p:nvSpPr>
          <p:spPr>
            <a:xfrm>
              <a:off x="3162075" y="3177930"/>
              <a:ext cx="239888" cy="10901"/>
            </a:xfrm>
            <a:prstGeom prst="rect">
              <a:avLst/>
            </a:prstGeom>
            <a:solidFill>
              <a:srgbClr val="1CABE2">
                <a:alpha val="100000"/>
              </a:srgbClr>
            </a:solidFill>
          </p:spPr>
          <p:txBody>
            <a:bodyPr/>
            <a:lstStyle/>
            <a:p/>
          </p:txBody>
        </p:sp>
        <p:sp>
          <p:nvSpPr>
            <p:cNvPr id="38" name="rc38"/>
            <p:cNvSpPr/>
            <p:nvPr/>
          </p:nvSpPr>
          <p:spPr>
            <a:xfrm>
              <a:off x="3428618" y="3135234"/>
              <a:ext cx="239888" cy="1172787"/>
            </a:xfrm>
            <a:prstGeom prst="rect">
              <a:avLst/>
            </a:prstGeom>
            <a:solidFill>
              <a:srgbClr val="80BD41">
                <a:alpha val="100000"/>
              </a:srgbClr>
            </a:solidFill>
          </p:spPr>
          <p:txBody>
            <a:bodyPr/>
            <a:lstStyle/>
            <a:p/>
          </p:txBody>
        </p:sp>
        <p:sp>
          <p:nvSpPr>
            <p:cNvPr id="39" name="rc39"/>
            <p:cNvSpPr/>
            <p:nvPr/>
          </p:nvSpPr>
          <p:spPr>
            <a:xfrm>
              <a:off x="3428618" y="3123424"/>
              <a:ext cx="239888" cy="11809"/>
            </a:xfrm>
            <a:prstGeom prst="rect">
              <a:avLst/>
            </a:prstGeom>
            <a:solidFill>
              <a:srgbClr val="1CABE2">
                <a:alpha val="100000"/>
              </a:srgbClr>
            </a:solidFill>
          </p:spPr>
          <p:txBody>
            <a:bodyPr/>
            <a:lstStyle/>
            <a:p/>
          </p:txBody>
        </p:sp>
        <p:sp>
          <p:nvSpPr>
            <p:cNvPr id="40" name="rc40"/>
            <p:cNvSpPr/>
            <p:nvPr/>
          </p:nvSpPr>
          <p:spPr>
            <a:xfrm>
              <a:off x="3695161" y="3107072"/>
              <a:ext cx="239888" cy="1200949"/>
            </a:xfrm>
            <a:prstGeom prst="rect">
              <a:avLst/>
            </a:prstGeom>
            <a:solidFill>
              <a:srgbClr val="80BD41">
                <a:alpha val="100000"/>
              </a:srgbClr>
            </a:solidFill>
          </p:spPr>
          <p:txBody>
            <a:bodyPr/>
            <a:lstStyle/>
            <a:p/>
          </p:txBody>
        </p:sp>
        <p:sp>
          <p:nvSpPr>
            <p:cNvPr id="41" name="rc41"/>
            <p:cNvSpPr/>
            <p:nvPr/>
          </p:nvSpPr>
          <p:spPr>
            <a:xfrm>
              <a:off x="3695161" y="3095262"/>
              <a:ext cx="239888" cy="11809"/>
            </a:xfrm>
            <a:prstGeom prst="rect">
              <a:avLst/>
            </a:prstGeom>
            <a:solidFill>
              <a:srgbClr val="1CABE2">
                <a:alpha val="100000"/>
              </a:srgbClr>
            </a:solidFill>
          </p:spPr>
          <p:txBody>
            <a:bodyPr/>
            <a:lstStyle/>
            <a:p/>
          </p:txBody>
        </p:sp>
        <p:sp>
          <p:nvSpPr>
            <p:cNvPr id="42" name="rc42"/>
            <p:cNvSpPr/>
            <p:nvPr/>
          </p:nvSpPr>
          <p:spPr>
            <a:xfrm>
              <a:off x="3961705" y="3109797"/>
              <a:ext cx="239888" cy="1198223"/>
            </a:xfrm>
            <a:prstGeom prst="rect">
              <a:avLst/>
            </a:prstGeom>
            <a:solidFill>
              <a:srgbClr val="80BD41">
                <a:alpha val="100000"/>
              </a:srgbClr>
            </a:solidFill>
          </p:spPr>
          <p:txBody>
            <a:bodyPr/>
            <a:lstStyle/>
            <a:p/>
          </p:txBody>
        </p:sp>
        <p:sp>
          <p:nvSpPr>
            <p:cNvPr id="43" name="rc43"/>
            <p:cNvSpPr/>
            <p:nvPr/>
          </p:nvSpPr>
          <p:spPr>
            <a:xfrm>
              <a:off x="3961705" y="3097988"/>
              <a:ext cx="239888" cy="11809"/>
            </a:xfrm>
            <a:prstGeom prst="rect">
              <a:avLst/>
            </a:prstGeom>
            <a:solidFill>
              <a:srgbClr val="1CABE2">
                <a:alpha val="100000"/>
              </a:srgbClr>
            </a:solidFill>
          </p:spPr>
          <p:txBody>
            <a:bodyPr/>
            <a:lstStyle/>
            <a:p/>
          </p:txBody>
        </p:sp>
        <p:sp>
          <p:nvSpPr>
            <p:cNvPr id="44" name="rc44"/>
            <p:cNvSpPr/>
            <p:nvPr/>
          </p:nvSpPr>
          <p:spPr>
            <a:xfrm>
              <a:off x="4228248" y="3141593"/>
              <a:ext cx="239888" cy="1166428"/>
            </a:xfrm>
            <a:prstGeom prst="rect">
              <a:avLst/>
            </a:prstGeom>
            <a:solidFill>
              <a:srgbClr val="80BD41">
                <a:alpha val="100000"/>
              </a:srgbClr>
            </a:solidFill>
          </p:spPr>
          <p:txBody>
            <a:bodyPr/>
            <a:lstStyle/>
            <a:p/>
          </p:txBody>
        </p:sp>
        <p:sp>
          <p:nvSpPr>
            <p:cNvPr id="45" name="rc45"/>
            <p:cNvSpPr/>
            <p:nvPr/>
          </p:nvSpPr>
          <p:spPr>
            <a:xfrm>
              <a:off x="4228248" y="3129783"/>
              <a:ext cx="239888" cy="11809"/>
            </a:xfrm>
            <a:prstGeom prst="rect">
              <a:avLst/>
            </a:prstGeom>
            <a:solidFill>
              <a:srgbClr val="1CABE2">
                <a:alpha val="100000"/>
              </a:srgbClr>
            </a:solidFill>
          </p:spPr>
          <p:txBody>
            <a:bodyPr/>
            <a:lstStyle/>
            <a:p/>
          </p:txBody>
        </p:sp>
        <p:sp>
          <p:nvSpPr>
            <p:cNvPr id="46" name="rc46"/>
            <p:cNvSpPr/>
            <p:nvPr/>
          </p:nvSpPr>
          <p:spPr>
            <a:xfrm>
              <a:off x="4494791" y="3094354"/>
              <a:ext cx="239888" cy="1213667"/>
            </a:xfrm>
            <a:prstGeom prst="rect">
              <a:avLst/>
            </a:prstGeom>
            <a:solidFill>
              <a:srgbClr val="80BD41">
                <a:alpha val="100000"/>
              </a:srgbClr>
            </a:solidFill>
          </p:spPr>
          <p:txBody>
            <a:bodyPr/>
            <a:lstStyle/>
            <a:p/>
          </p:txBody>
        </p:sp>
        <p:sp>
          <p:nvSpPr>
            <p:cNvPr id="47" name="rc47"/>
            <p:cNvSpPr/>
            <p:nvPr/>
          </p:nvSpPr>
          <p:spPr>
            <a:xfrm>
              <a:off x="4494791" y="3081636"/>
              <a:ext cx="239888" cy="12718"/>
            </a:xfrm>
            <a:prstGeom prst="rect">
              <a:avLst/>
            </a:prstGeom>
            <a:solidFill>
              <a:srgbClr val="1CABE2">
                <a:alpha val="100000"/>
              </a:srgbClr>
            </a:solidFill>
          </p:spPr>
          <p:txBody>
            <a:bodyPr/>
            <a:lstStyle/>
            <a:p/>
          </p:txBody>
        </p:sp>
        <p:sp>
          <p:nvSpPr>
            <p:cNvPr id="48" name="rc48"/>
            <p:cNvSpPr/>
            <p:nvPr/>
          </p:nvSpPr>
          <p:spPr>
            <a:xfrm>
              <a:off x="4761334" y="3137050"/>
              <a:ext cx="239888" cy="1170970"/>
            </a:xfrm>
            <a:prstGeom prst="rect">
              <a:avLst/>
            </a:prstGeom>
            <a:solidFill>
              <a:srgbClr val="80BD41">
                <a:alpha val="100000"/>
              </a:srgbClr>
            </a:solidFill>
          </p:spPr>
          <p:txBody>
            <a:bodyPr/>
            <a:lstStyle/>
            <a:p/>
          </p:txBody>
        </p:sp>
        <p:sp>
          <p:nvSpPr>
            <p:cNvPr id="49" name="rc49"/>
            <p:cNvSpPr/>
            <p:nvPr/>
          </p:nvSpPr>
          <p:spPr>
            <a:xfrm>
              <a:off x="4761334" y="3125241"/>
              <a:ext cx="239888" cy="11809"/>
            </a:xfrm>
            <a:prstGeom prst="rect">
              <a:avLst/>
            </a:prstGeom>
            <a:solidFill>
              <a:srgbClr val="1CABE2">
                <a:alpha val="100000"/>
              </a:srgbClr>
            </a:solidFill>
          </p:spPr>
          <p:txBody>
            <a:bodyPr/>
            <a:lstStyle/>
            <a:p/>
          </p:txBody>
        </p:sp>
        <p:sp>
          <p:nvSpPr>
            <p:cNvPr id="50" name="rc50"/>
            <p:cNvSpPr/>
            <p:nvPr/>
          </p:nvSpPr>
          <p:spPr>
            <a:xfrm>
              <a:off x="5027877" y="3107072"/>
              <a:ext cx="239888" cy="1200949"/>
            </a:xfrm>
            <a:prstGeom prst="rect">
              <a:avLst/>
            </a:prstGeom>
            <a:solidFill>
              <a:srgbClr val="80BD41">
                <a:alpha val="100000"/>
              </a:srgbClr>
            </a:solidFill>
          </p:spPr>
          <p:txBody>
            <a:bodyPr/>
            <a:lstStyle/>
            <a:p/>
          </p:txBody>
        </p:sp>
        <p:sp>
          <p:nvSpPr>
            <p:cNvPr id="51" name="rc51"/>
            <p:cNvSpPr/>
            <p:nvPr/>
          </p:nvSpPr>
          <p:spPr>
            <a:xfrm>
              <a:off x="5027877" y="3095262"/>
              <a:ext cx="239888" cy="11809"/>
            </a:xfrm>
            <a:prstGeom prst="rect">
              <a:avLst/>
            </a:prstGeom>
            <a:solidFill>
              <a:srgbClr val="1CABE2">
                <a:alpha val="100000"/>
              </a:srgbClr>
            </a:solidFill>
          </p:spPr>
          <p:txBody>
            <a:bodyPr/>
            <a:lstStyle/>
            <a:p/>
          </p:txBody>
        </p:sp>
        <p:sp>
          <p:nvSpPr>
            <p:cNvPr id="52" name="rc52"/>
            <p:cNvSpPr/>
            <p:nvPr/>
          </p:nvSpPr>
          <p:spPr>
            <a:xfrm>
              <a:off x="5294420" y="3078002"/>
              <a:ext cx="239888" cy="1230018"/>
            </a:xfrm>
            <a:prstGeom prst="rect">
              <a:avLst/>
            </a:prstGeom>
            <a:solidFill>
              <a:srgbClr val="80BD41">
                <a:alpha val="100000"/>
              </a:srgbClr>
            </a:solidFill>
          </p:spPr>
          <p:txBody>
            <a:bodyPr/>
            <a:lstStyle/>
            <a:p/>
          </p:txBody>
        </p:sp>
        <p:sp>
          <p:nvSpPr>
            <p:cNvPr id="53" name="rc53"/>
            <p:cNvSpPr/>
            <p:nvPr/>
          </p:nvSpPr>
          <p:spPr>
            <a:xfrm>
              <a:off x="5294420" y="3065284"/>
              <a:ext cx="239888" cy="12718"/>
            </a:xfrm>
            <a:prstGeom prst="rect">
              <a:avLst/>
            </a:prstGeom>
            <a:solidFill>
              <a:srgbClr val="1CABE2">
                <a:alpha val="100000"/>
              </a:srgbClr>
            </a:solidFill>
          </p:spPr>
          <p:txBody>
            <a:bodyPr/>
            <a:lstStyle/>
            <a:p/>
          </p:txBody>
        </p:sp>
        <p:sp>
          <p:nvSpPr>
            <p:cNvPr id="54" name="rc54"/>
            <p:cNvSpPr/>
            <p:nvPr/>
          </p:nvSpPr>
          <p:spPr>
            <a:xfrm>
              <a:off x="5560963" y="3030764"/>
              <a:ext cx="239888" cy="1277257"/>
            </a:xfrm>
            <a:prstGeom prst="rect">
              <a:avLst/>
            </a:prstGeom>
            <a:solidFill>
              <a:srgbClr val="80BD41">
                <a:alpha val="100000"/>
              </a:srgbClr>
            </a:solidFill>
          </p:spPr>
          <p:txBody>
            <a:bodyPr/>
            <a:lstStyle/>
            <a:p/>
          </p:txBody>
        </p:sp>
        <p:sp>
          <p:nvSpPr>
            <p:cNvPr id="55" name="rc55"/>
            <p:cNvSpPr/>
            <p:nvPr/>
          </p:nvSpPr>
          <p:spPr>
            <a:xfrm>
              <a:off x="5560963" y="3018046"/>
              <a:ext cx="239888" cy="12718"/>
            </a:xfrm>
            <a:prstGeom prst="rect">
              <a:avLst/>
            </a:prstGeom>
            <a:solidFill>
              <a:srgbClr val="1CABE2">
                <a:alpha val="100000"/>
              </a:srgbClr>
            </a:solidFill>
          </p:spPr>
          <p:txBody>
            <a:bodyPr/>
            <a:lstStyle/>
            <a:p/>
          </p:txBody>
        </p:sp>
        <p:sp>
          <p:nvSpPr>
            <p:cNvPr id="56" name="rc56"/>
            <p:cNvSpPr/>
            <p:nvPr/>
          </p:nvSpPr>
          <p:spPr>
            <a:xfrm>
              <a:off x="5827506" y="3052566"/>
              <a:ext cx="239888" cy="1255455"/>
            </a:xfrm>
            <a:prstGeom prst="rect">
              <a:avLst/>
            </a:prstGeom>
            <a:solidFill>
              <a:srgbClr val="80BD41">
                <a:alpha val="100000"/>
              </a:srgbClr>
            </a:solidFill>
          </p:spPr>
          <p:txBody>
            <a:bodyPr/>
            <a:lstStyle/>
            <a:p/>
          </p:txBody>
        </p:sp>
        <p:sp>
          <p:nvSpPr>
            <p:cNvPr id="57" name="rc57"/>
            <p:cNvSpPr/>
            <p:nvPr/>
          </p:nvSpPr>
          <p:spPr>
            <a:xfrm>
              <a:off x="5827506" y="3039848"/>
              <a:ext cx="239888" cy="12718"/>
            </a:xfrm>
            <a:prstGeom prst="rect">
              <a:avLst/>
            </a:prstGeom>
            <a:solidFill>
              <a:srgbClr val="1CABE2">
                <a:alpha val="100000"/>
              </a:srgbClr>
            </a:solidFill>
          </p:spPr>
          <p:txBody>
            <a:bodyPr/>
            <a:lstStyle/>
            <a:p/>
          </p:txBody>
        </p:sp>
        <p:sp>
          <p:nvSpPr>
            <p:cNvPr id="58" name="rc58"/>
            <p:cNvSpPr/>
            <p:nvPr/>
          </p:nvSpPr>
          <p:spPr>
            <a:xfrm>
              <a:off x="6094049" y="3050749"/>
              <a:ext cx="239888" cy="1257271"/>
            </a:xfrm>
            <a:prstGeom prst="rect">
              <a:avLst/>
            </a:prstGeom>
            <a:solidFill>
              <a:srgbClr val="80BD41">
                <a:alpha val="100000"/>
              </a:srgbClr>
            </a:solidFill>
          </p:spPr>
          <p:txBody>
            <a:bodyPr/>
            <a:lstStyle/>
            <a:p/>
          </p:txBody>
        </p:sp>
        <p:sp>
          <p:nvSpPr>
            <p:cNvPr id="59" name="rc59"/>
            <p:cNvSpPr/>
            <p:nvPr/>
          </p:nvSpPr>
          <p:spPr>
            <a:xfrm>
              <a:off x="6094049" y="3038031"/>
              <a:ext cx="239888" cy="12718"/>
            </a:xfrm>
            <a:prstGeom prst="rect">
              <a:avLst/>
            </a:prstGeom>
            <a:solidFill>
              <a:srgbClr val="1CABE2">
                <a:alpha val="100000"/>
              </a:srgbClr>
            </a:solidFill>
          </p:spPr>
          <p:txBody>
            <a:bodyPr/>
            <a:lstStyle/>
            <a:p/>
          </p:txBody>
        </p:sp>
        <p:sp>
          <p:nvSpPr>
            <p:cNvPr id="60" name="rc60"/>
            <p:cNvSpPr/>
            <p:nvPr/>
          </p:nvSpPr>
          <p:spPr>
            <a:xfrm>
              <a:off x="6360593" y="3036214"/>
              <a:ext cx="239888" cy="1271806"/>
            </a:xfrm>
            <a:prstGeom prst="rect">
              <a:avLst/>
            </a:prstGeom>
            <a:solidFill>
              <a:srgbClr val="80BD41">
                <a:alpha val="100000"/>
              </a:srgbClr>
            </a:solidFill>
          </p:spPr>
          <p:txBody>
            <a:bodyPr/>
            <a:lstStyle/>
            <a:p/>
          </p:txBody>
        </p:sp>
        <p:sp>
          <p:nvSpPr>
            <p:cNvPr id="61" name="rc61"/>
            <p:cNvSpPr/>
            <p:nvPr/>
          </p:nvSpPr>
          <p:spPr>
            <a:xfrm>
              <a:off x="6360593" y="3023496"/>
              <a:ext cx="239888" cy="12718"/>
            </a:xfrm>
            <a:prstGeom prst="rect">
              <a:avLst/>
            </a:prstGeom>
            <a:solidFill>
              <a:srgbClr val="1CABE2">
                <a:alpha val="100000"/>
              </a:srgbClr>
            </a:solidFill>
          </p:spPr>
          <p:txBody>
            <a:bodyPr/>
            <a:lstStyle/>
            <a:p/>
          </p:txBody>
        </p:sp>
        <p:sp>
          <p:nvSpPr>
            <p:cNvPr id="62" name="rc62"/>
            <p:cNvSpPr/>
            <p:nvPr/>
          </p:nvSpPr>
          <p:spPr>
            <a:xfrm>
              <a:off x="6627136" y="3006236"/>
              <a:ext cx="239888" cy="1301785"/>
            </a:xfrm>
            <a:prstGeom prst="rect">
              <a:avLst/>
            </a:prstGeom>
            <a:solidFill>
              <a:srgbClr val="80BD41">
                <a:alpha val="100000"/>
              </a:srgbClr>
            </a:solidFill>
          </p:spPr>
          <p:txBody>
            <a:bodyPr/>
            <a:lstStyle/>
            <a:p/>
          </p:txBody>
        </p:sp>
        <p:sp>
          <p:nvSpPr>
            <p:cNvPr id="63" name="rc63"/>
            <p:cNvSpPr/>
            <p:nvPr/>
          </p:nvSpPr>
          <p:spPr>
            <a:xfrm>
              <a:off x="6627136" y="2993518"/>
              <a:ext cx="239888" cy="12718"/>
            </a:xfrm>
            <a:prstGeom prst="rect">
              <a:avLst/>
            </a:prstGeom>
            <a:solidFill>
              <a:srgbClr val="1CABE2">
                <a:alpha val="100000"/>
              </a:srgbClr>
            </a:solidFill>
          </p:spPr>
          <p:txBody>
            <a:bodyPr/>
            <a:lstStyle/>
            <a:p/>
          </p:txBody>
        </p:sp>
        <p:sp>
          <p:nvSpPr>
            <p:cNvPr id="64" name="rc64"/>
            <p:cNvSpPr/>
            <p:nvPr/>
          </p:nvSpPr>
          <p:spPr>
            <a:xfrm>
              <a:off x="6893679" y="2979891"/>
              <a:ext cx="239888" cy="1328129"/>
            </a:xfrm>
            <a:prstGeom prst="rect">
              <a:avLst/>
            </a:prstGeom>
            <a:solidFill>
              <a:srgbClr val="80BD41">
                <a:alpha val="100000"/>
              </a:srgbClr>
            </a:solidFill>
          </p:spPr>
          <p:txBody>
            <a:bodyPr/>
            <a:lstStyle/>
            <a:p/>
          </p:txBody>
        </p:sp>
        <p:sp>
          <p:nvSpPr>
            <p:cNvPr id="65" name="rc65"/>
            <p:cNvSpPr/>
            <p:nvPr/>
          </p:nvSpPr>
          <p:spPr>
            <a:xfrm>
              <a:off x="6893679" y="2966265"/>
              <a:ext cx="239888" cy="13626"/>
            </a:xfrm>
            <a:prstGeom prst="rect">
              <a:avLst/>
            </a:prstGeom>
            <a:solidFill>
              <a:srgbClr val="1CABE2">
                <a:alpha val="100000"/>
              </a:srgbClr>
            </a:solidFill>
          </p:spPr>
          <p:txBody>
            <a:bodyPr/>
            <a:lstStyle/>
            <a:p/>
          </p:txBody>
        </p:sp>
        <p:sp>
          <p:nvSpPr>
            <p:cNvPr id="66" name="rc66"/>
            <p:cNvSpPr/>
            <p:nvPr/>
          </p:nvSpPr>
          <p:spPr>
            <a:xfrm>
              <a:off x="7160222" y="2989884"/>
              <a:ext cx="239888" cy="1318136"/>
            </a:xfrm>
            <a:prstGeom prst="rect">
              <a:avLst/>
            </a:prstGeom>
            <a:solidFill>
              <a:srgbClr val="80BD41">
                <a:alpha val="100000"/>
              </a:srgbClr>
            </a:solidFill>
          </p:spPr>
          <p:txBody>
            <a:bodyPr/>
            <a:lstStyle/>
            <a:p/>
          </p:txBody>
        </p:sp>
        <p:sp>
          <p:nvSpPr>
            <p:cNvPr id="67" name="rc67"/>
            <p:cNvSpPr/>
            <p:nvPr/>
          </p:nvSpPr>
          <p:spPr>
            <a:xfrm>
              <a:off x="7160222" y="2976258"/>
              <a:ext cx="239888" cy="13626"/>
            </a:xfrm>
            <a:prstGeom prst="rect">
              <a:avLst/>
            </a:prstGeom>
            <a:solidFill>
              <a:srgbClr val="1CABE2">
                <a:alpha val="100000"/>
              </a:srgbClr>
            </a:solidFill>
          </p:spPr>
          <p:txBody>
            <a:bodyPr/>
            <a:lstStyle/>
            <a:p/>
          </p:txBody>
        </p:sp>
        <p:sp>
          <p:nvSpPr>
            <p:cNvPr id="68" name="rc68"/>
            <p:cNvSpPr/>
            <p:nvPr/>
          </p:nvSpPr>
          <p:spPr>
            <a:xfrm>
              <a:off x="7426765" y="3005328"/>
              <a:ext cx="239888" cy="1302693"/>
            </a:xfrm>
            <a:prstGeom prst="rect">
              <a:avLst/>
            </a:prstGeom>
            <a:solidFill>
              <a:srgbClr val="80BD41">
                <a:alpha val="100000"/>
              </a:srgbClr>
            </a:solidFill>
          </p:spPr>
          <p:txBody>
            <a:bodyPr/>
            <a:lstStyle/>
            <a:p/>
          </p:txBody>
        </p:sp>
        <p:sp>
          <p:nvSpPr>
            <p:cNvPr id="69" name="rc69"/>
            <p:cNvSpPr/>
            <p:nvPr/>
          </p:nvSpPr>
          <p:spPr>
            <a:xfrm>
              <a:off x="7426765" y="2992610"/>
              <a:ext cx="239888" cy="12718"/>
            </a:xfrm>
            <a:prstGeom prst="rect">
              <a:avLst/>
            </a:prstGeom>
            <a:solidFill>
              <a:srgbClr val="1CABE2">
                <a:alpha val="100000"/>
              </a:srgbClr>
            </a:solidFill>
          </p:spPr>
          <p:txBody>
            <a:bodyPr/>
            <a:lstStyle/>
            <a:p/>
          </p:txBody>
        </p:sp>
        <p:sp>
          <p:nvSpPr>
            <p:cNvPr id="70" name="rc70"/>
            <p:cNvSpPr/>
            <p:nvPr/>
          </p:nvSpPr>
          <p:spPr>
            <a:xfrm>
              <a:off x="7693308" y="3026222"/>
              <a:ext cx="239888" cy="1281799"/>
            </a:xfrm>
            <a:prstGeom prst="rect">
              <a:avLst/>
            </a:prstGeom>
            <a:solidFill>
              <a:srgbClr val="80BD41">
                <a:alpha val="100000"/>
              </a:srgbClr>
            </a:solidFill>
          </p:spPr>
          <p:txBody>
            <a:bodyPr/>
            <a:lstStyle/>
            <a:p/>
          </p:txBody>
        </p:sp>
        <p:sp>
          <p:nvSpPr>
            <p:cNvPr id="71" name="rc71"/>
            <p:cNvSpPr/>
            <p:nvPr/>
          </p:nvSpPr>
          <p:spPr>
            <a:xfrm>
              <a:off x="7693308" y="3013503"/>
              <a:ext cx="239888" cy="12718"/>
            </a:xfrm>
            <a:prstGeom prst="rect">
              <a:avLst/>
            </a:prstGeom>
            <a:solidFill>
              <a:srgbClr val="1CABE2">
                <a:alpha val="100000"/>
              </a:srgbClr>
            </a:solidFill>
          </p:spPr>
          <p:txBody>
            <a:bodyPr/>
            <a:lstStyle/>
            <a:p/>
          </p:txBody>
        </p:sp>
        <p:sp>
          <p:nvSpPr>
            <p:cNvPr id="72" name="rc72"/>
            <p:cNvSpPr/>
            <p:nvPr/>
          </p:nvSpPr>
          <p:spPr>
            <a:xfrm>
              <a:off x="7959851" y="3056200"/>
              <a:ext cx="239888" cy="1251821"/>
            </a:xfrm>
            <a:prstGeom prst="rect">
              <a:avLst/>
            </a:prstGeom>
            <a:solidFill>
              <a:srgbClr val="80BD41">
                <a:alpha val="100000"/>
              </a:srgbClr>
            </a:solidFill>
          </p:spPr>
          <p:txBody>
            <a:bodyPr/>
            <a:lstStyle/>
            <a:p/>
          </p:txBody>
        </p:sp>
        <p:sp>
          <p:nvSpPr>
            <p:cNvPr id="73" name="rc73"/>
            <p:cNvSpPr/>
            <p:nvPr/>
          </p:nvSpPr>
          <p:spPr>
            <a:xfrm>
              <a:off x="7959851" y="3043482"/>
              <a:ext cx="239888" cy="12718"/>
            </a:xfrm>
            <a:prstGeom prst="rect">
              <a:avLst/>
            </a:prstGeom>
            <a:solidFill>
              <a:srgbClr val="1CABE2">
                <a:alpha val="100000"/>
              </a:srgbClr>
            </a:solidFill>
          </p:spPr>
          <p:txBody>
            <a:bodyPr/>
            <a:lstStyle/>
            <a:p/>
          </p:txBody>
        </p:sp>
        <p:sp>
          <p:nvSpPr>
            <p:cNvPr id="74" name="pl74"/>
            <p:cNvSpPr/>
            <p:nvPr/>
          </p:nvSpPr>
          <p:spPr>
            <a:xfrm>
              <a:off x="1416218" y="2095023"/>
              <a:ext cx="6663577" cy="0"/>
            </a:xfrm>
            <a:custGeom>
              <a:avLst/>
              <a:pathLst>
                <a:path w="6663577" h="0">
                  <a:moveTo>
                    <a:pt x="0" y="0"/>
                  </a:moveTo>
                  <a:lnTo>
                    <a:pt x="266543" y="0"/>
                  </a:lnTo>
                  <a:lnTo>
                    <a:pt x="533086" y="0"/>
                  </a:lnTo>
                  <a:lnTo>
                    <a:pt x="799629" y="0"/>
                  </a:lnTo>
                  <a:lnTo>
                    <a:pt x="1066172" y="0"/>
                  </a:lnTo>
                  <a:lnTo>
                    <a:pt x="1332715" y="0"/>
                  </a:lnTo>
                  <a:lnTo>
                    <a:pt x="1599258" y="0"/>
                  </a:lnTo>
                  <a:lnTo>
                    <a:pt x="1865801" y="0"/>
                  </a:lnTo>
                  <a:lnTo>
                    <a:pt x="2132344" y="0"/>
                  </a:lnTo>
                  <a:lnTo>
                    <a:pt x="2398888" y="0"/>
                  </a:lnTo>
                  <a:lnTo>
                    <a:pt x="2665431" y="0"/>
                  </a:lnTo>
                  <a:lnTo>
                    <a:pt x="2931974" y="0"/>
                  </a:lnTo>
                  <a:lnTo>
                    <a:pt x="3198517" y="0"/>
                  </a:lnTo>
                  <a:lnTo>
                    <a:pt x="3465060" y="0"/>
                  </a:lnTo>
                  <a:lnTo>
                    <a:pt x="3731603" y="0"/>
                  </a:lnTo>
                  <a:lnTo>
                    <a:pt x="3998146" y="0"/>
                  </a:lnTo>
                  <a:lnTo>
                    <a:pt x="4264689" y="0"/>
                  </a:lnTo>
                  <a:lnTo>
                    <a:pt x="4531233" y="0"/>
                  </a:lnTo>
                  <a:lnTo>
                    <a:pt x="4797776" y="0"/>
                  </a:lnTo>
                  <a:lnTo>
                    <a:pt x="5064319" y="0"/>
                  </a:lnTo>
                  <a:lnTo>
                    <a:pt x="5330862" y="0"/>
                  </a:lnTo>
                  <a:lnTo>
                    <a:pt x="5597405" y="0"/>
                  </a:lnTo>
                  <a:lnTo>
                    <a:pt x="5863948" y="0"/>
                  </a:lnTo>
                  <a:lnTo>
                    <a:pt x="6130491" y="0"/>
                  </a:lnTo>
                  <a:lnTo>
                    <a:pt x="6397034" y="0"/>
                  </a:lnTo>
                  <a:lnTo>
                    <a:pt x="6663577" y="0"/>
                  </a:lnTo>
                </a:path>
              </a:pathLst>
            </a:custGeom>
            <a:ln w="27101" cap="flat">
              <a:solidFill>
                <a:srgbClr val="0058AB">
                  <a:alpha val="100000"/>
                </a:srgbClr>
              </a:solidFill>
              <a:prstDash val="solid"/>
              <a:round/>
            </a:ln>
          </p:spPr>
          <p:txBody>
            <a:bodyPr/>
            <a:lstStyle/>
            <a:p/>
          </p:txBody>
        </p:sp>
        <p:sp>
          <p:nvSpPr>
            <p:cNvPr id="75" name="tx75"/>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6" name="tx76"/>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7" name="tx77"/>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8" name="tx78"/>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9" name="tx79"/>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0" name="tx80"/>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2" name="tx82"/>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3" name="tx83"/>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4" name="tx84"/>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5" name="tx85"/>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6" name="tx86"/>
            <p:cNvSpPr/>
            <p:nvPr/>
          </p:nvSpPr>
          <p:spPr>
            <a:xfrm>
              <a:off x="1324790" y="310196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11.8</a:t>
              </a:r>
            </a:p>
          </p:txBody>
        </p:sp>
        <p:sp>
          <p:nvSpPr>
            <p:cNvPr id="87" name="tx87"/>
            <p:cNvSpPr/>
            <p:nvPr/>
          </p:nvSpPr>
          <p:spPr>
            <a:xfrm>
              <a:off x="2657505" y="3075854"/>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12.1</a:t>
              </a:r>
            </a:p>
          </p:txBody>
        </p:sp>
        <p:sp>
          <p:nvSpPr>
            <p:cNvPr id="88" name="tx88"/>
            <p:cNvSpPr/>
            <p:nvPr/>
          </p:nvSpPr>
          <p:spPr>
            <a:xfrm>
              <a:off x="3990221" y="296201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13.3</a:t>
              </a:r>
            </a:p>
          </p:txBody>
        </p:sp>
        <p:sp>
          <p:nvSpPr>
            <p:cNvPr id="89" name="tx89"/>
            <p:cNvSpPr/>
            <p:nvPr/>
          </p:nvSpPr>
          <p:spPr>
            <a:xfrm>
              <a:off x="5322937" y="292931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13.7</a:t>
              </a:r>
            </a:p>
          </p:txBody>
        </p:sp>
        <p:sp>
          <p:nvSpPr>
            <p:cNvPr id="90" name="tx90"/>
            <p:cNvSpPr/>
            <p:nvPr/>
          </p:nvSpPr>
          <p:spPr>
            <a:xfrm>
              <a:off x="6389109" y="2888717"/>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14.1</a:t>
              </a:r>
            </a:p>
          </p:txBody>
        </p:sp>
        <p:sp>
          <p:nvSpPr>
            <p:cNvPr id="91" name="tx91"/>
            <p:cNvSpPr/>
            <p:nvPr/>
          </p:nvSpPr>
          <p:spPr>
            <a:xfrm>
              <a:off x="6655652" y="285759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14.5</a:t>
              </a:r>
            </a:p>
          </p:txBody>
        </p:sp>
        <p:sp>
          <p:nvSpPr>
            <p:cNvPr id="92" name="tx92"/>
            <p:cNvSpPr/>
            <p:nvPr/>
          </p:nvSpPr>
          <p:spPr>
            <a:xfrm>
              <a:off x="6922195" y="283124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14.8</a:t>
              </a:r>
            </a:p>
          </p:txBody>
        </p:sp>
        <p:sp>
          <p:nvSpPr>
            <p:cNvPr id="93" name="tx93"/>
            <p:cNvSpPr/>
            <p:nvPr/>
          </p:nvSpPr>
          <p:spPr>
            <a:xfrm>
              <a:off x="7188738" y="2841478"/>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14.7</a:t>
              </a:r>
            </a:p>
          </p:txBody>
        </p:sp>
        <p:sp>
          <p:nvSpPr>
            <p:cNvPr id="94" name="tx94"/>
            <p:cNvSpPr/>
            <p:nvPr/>
          </p:nvSpPr>
          <p:spPr>
            <a:xfrm>
              <a:off x="7455282" y="285668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14.5</a:t>
              </a:r>
            </a:p>
          </p:txBody>
        </p:sp>
        <p:sp>
          <p:nvSpPr>
            <p:cNvPr id="95" name="tx95"/>
            <p:cNvSpPr/>
            <p:nvPr/>
          </p:nvSpPr>
          <p:spPr>
            <a:xfrm>
              <a:off x="7721825" y="2878724"/>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14.2</a:t>
              </a:r>
            </a:p>
          </p:txBody>
        </p:sp>
        <p:sp>
          <p:nvSpPr>
            <p:cNvPr id="96" name="tx96"/>
            <p:cNvSpPr/>
            <p:nvPr/>
          </p:nvSpPr>
          <p:spPr>
            <a:xfrm>
              <a:off x="7988368" y="290751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13.9</a:t>
              </a:r>
            </a:p>
          </p:txBody>
        </p:sp>
        <p:sp>
          <p:nvSpPr>
            <p:cNvPr id="97" name="pl97"/>
            <p:cNvSpPr/>
            <p:nvPr/>
          </p:nvSpPr>
          <p:spPr>
            <a:xfrm>
              <a:off x="1416218"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2748933"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4081649"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5414365"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6480537"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747080"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013623"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280166"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546709"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813253"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8079796"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8" name="tx108"/>
            <p:cNvSpPr/>
            <p:nvPr/>
          </p:nvSpPr>
          <p:spPr>
            <a:xfrm>
              <a:off x="1324790" y="3744503"/>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11.7</a:t>
              </a:r>
            </a:p>
          </p:txBody>
        </p:sp>
        <p:sp>
          <p:nvSpPr>
            <p:cNvPr id="109" name="tx109"/>
            <p:cNvSpPr/>
            <p:nvPr/>
          </p:nvSpPr>
          <p:spPr>
            <a:xfrm>
              <a:off x="1362659" y="3209436"/>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0" name="tx110"/>
            <p:cNvSpPr/>
            <p:nvPr/>
          </p:nvSpPr>
          <p:spPr>
            <a:xfrm>
              <a:off x="2696682" y="3730877"/>
              <a:ext cx="104502"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a:t>
              </a:r>
            </a:p>
          </p:txBody>
        </p:sp>
        <p:sp>
          <p:nvSpPr>
            <p:cNvPr id="111" name="tx111"/>
            <p:cNvSpPr/>
            <p:nvPr/>
          </p:nvSpPr>
          <p:spPr>
            <a:xfrm>
              <a:off x="2695375" y="3182183"/>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2" name="tx112"/>
            <p:cNvSpPr/>
            <p:nvPr/>
          </p:nvSpPr>
          <p:spPr>
            <a:xfrm>
              <a:off x="3990221" y="367381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13.2</a:t>
              </a:r>
            </a:p>
          </p:txBody>
        </p:sp>
        <p:sp>
          <p:nvSpPr>
            <p:cNvPr id="113" name="tx113"/>
            <p:cNvSpPr/>
            <p:nvPr/>
          </p:nvSpPr>
          <p:spPr>
            <a:xfrm>
              <a:off x="4028090" y="3069991"/>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4" name="tx114"/>
            <p:cNvSpPr/>
            <p:nvPr/>
          </p:nvSpPr>
          <p:spPr>
            <a:xfrm>
              <a:off x="5322937" y="365791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13.5</a:t>
              </a:r>
            </a:p>
          </p:txBody>
        </p:sp>
        <p:sp>
          <p:nvSpPr>
            <p:cNvPr id="115" name="tx115"/>
            <p:cNvSpPr/>
            <p:nvPr/>
          </p:nvSpPr>
          <p:spPr>
            <a:xfrm>
              <a:off x="5360806" y="3037742"/>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6" name="tx116"/>
            <p:cNvSpPr/>
            <p:nvPr/>
          </p:nvSpPr>
          <p:spPr>
            <a:xfrm>
              <a:off x="6428286" y="3638216"/>
              <a:ext cx="104502"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a:t>
              </a:r>
            </a:p>
          </p:txBody>
        </p:sp>
        <p:sp>
          <p:nvSpPr>
            <p:cNvPr id="117" name="tx117"/>
            <p:cNvSpPr/>
            <p:nvPr/>
          </p:nvSpPr>
          <p:spPr>
            <a:xfrm>
              <a:off x="6426979" y="2995954"/>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8" name="tx118"/>
            <p:cNvSpPr/>
            <p:nvPr/>
          </p:nvSpPr>
          <p:spPr>
            <a:xfrm>
              <a:off x="6655652" y="362203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14.3</a:t>
              </a:r>
            </a:p>
          </p:txBody>
        </p:sp>
        <p:sp>
          <p:nvSpPr>
            <p:cNvPr id="119" name="tx119"/>
            <p:cNvSpPr/>
            <p:nvPr/>
          </p:nvSpPr>
          <p:spPr>
            <a:xfrm>
              <a:off x="6693522" y="2965976"/>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0" name="tx120"/>
            <p:cNvSpPr/>
            <p:nvPr/>
          </p:nvSpPr>
          <p:spPr>
            <a:xfrm>
              <a:off x="6922195" y="360890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14.6</a:t>
              </a:r>
            </a:p>
          </p:txBody>
        </p:sp>
        <p:sp>
          <p:nvSpPr>
            <p:cNvPr id="121" name="tx121"/>
            <p:cNvSpPr/>
            <p:nvPr/>
          </p:nvSpPr>
          <p:spPr>
            <a:xfrm>
              <a:off x="6960065" y="293917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2" name="tx122"/>
            <p:cNvSpPr/>
            <p:nvPr/>
          </p:nvSpPr>
          <p:spPr>
            <a:xfrm>
              <a:off x="7188738" y="361390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14.5</a:t>
              </a:r>
            </a:p>
          </p:txBody>
        </p:sp>
        <p:sp>
          <p:nvSpPr>
            <p:cNvPr id="123" name="tx123"/>
            <p:cNvSpPr/>
            <p:nvPr/>
          </p:nvSpPr>
          <p:spPr>
            <a:xfrm>
              <a:off x="7226608" y="2949170"/>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4" name="tx124"/>
            <p:cNvSpPr/>
            <p:nvPr/>
          </p:nvSpPr>
          <p:spPr>
            <a:xfrm>
              <a:off x="7455282" y="362158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14.3</a:t>
              </a:r>
            </a:p>
          </p:txBody>
        </p:sp>
        <p:sp>
          <p:nvSpPr>
            <p:cNvPr id="125" name="tx125"/>
            <p:cNvSpPr/>
            <p:nvPr/>
          </p:nvSpPr>
          <p:spPr>
            <a:xfrm>
              <a:off x="7493151" y="296506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6" name="tx126"/>
            <p:cNvSpPr/>
            <p:nvPr/>
          </p:nvSpPr>
          <p:spPr>
            <a:xfrm>
              <a:off x="7721825" y="3633220"/>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14.1</a:t>
              </a:r>
            </a:p>
          </p:txBody>
        </p:sp>
        <p:sp>
          <p:nvSpPr>
            <p:cNvPr id="127" name="tx127"/>
            <p:cNvSpPr/>
            <p:nvPr/>
          </p:nvSpPr>
          <p:spPr>
            <a:xfrm>
              <a:off x="7759694" y="2985961"/>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8" name="tx128"/>
            <p:cNvSpPr/>
            <p:nvPr/>
          </p:nvSpPr>
          <p:spPr>
            <a:xfrm>
              <a:off x="7988368" y="364701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13.8</a:t>
              </a:r>
            </a:p>
          </p:txBody>
        </p:sp>
        <p:sp>
          <p:nvSpPr>
            <p:cNvPr id="129" name="tx129"/>
            <p:cNvSpPr/>
            <p:nvPr/>
          </p:nvSpPr>
          <p:spPr>
            <a:xfrm>
              <a:off x="8026237" y="3015940"/>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30" name="tx130"/>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1" name="tx131"/>
            <p:cNvSpPr/>
            <p:nvPr/>
          </p:nvSpPr>
          <p:spPr>
            <a:xfrm>
              <a:off x="733081" y="334747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32" name="tx132"/>
            <p:cNvSpPr/>
            <p:nvPr/>
          </p:nvSpPr>
          <p:spPr>
            <a:xfrm>
              <a:off x="733081" y="24390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33" name="tx133"/>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5" name="tx135"/>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6" name="tx136"/>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7" name="tx137"/>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8" name="tx138"/>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9" name="tx139"/>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0" name="tx140"/>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1" name="tx141"/>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2" name="tx142"/>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3" name="tx143"/>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4" name="tx144"/>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5" name="tx145"/>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6" name="tx146"/>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7" name="tx147"/>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8" name="tx148"/>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9" name="tx149"/>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0" name="tx150"/>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1" name="pl151"/>
            <p:cNvSpPr/>
            <p:nvPr/>
          </p:nvSpPr>
          <p:spPr>
            <a:xfrm>
              <a:off x="2531749"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2" name="tx152"/>
            <p:cNvSpPr/>
            <p:nvPr/>
          </p:nvSpPr>
          <p:spPr>
            <a:xfrm>
              <a:off x="2798848" y="5201666"/>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53" name="rc153"/>
            <p:cNvSpPr/>
            <p:nvPr/>
          </p:nvSpPr>
          <p:spPr>
            <a:xfrm>
              <a:off x="4056806" y="5180747"/>
              <a:ext cx="201456" cy="201456"/>
            </a:xfrm>
            <a:prstGeom prst="rect">
              <a:avLst/>
            </a:prstGeom>
            <a:solidFill>
              <a:srgbClr val="1CABE2">
                <a:alpha val="100000"/>
              </a:srgbClr>
            </a:solidFill>
          </p:spPr>
          <p:txBody>
            <a:bodyPr/>
            <a:lstStyle/>
            <a:p/>
          </p:txBody>
        </p:sp>
        <p:sp>
          <p:nvSpPr>
            <p:cNvPr id="154" name="rc154"/>
            <p:cNvSpPr/>
            <p:nvPr/>
          </p:nvSpPr>
          <p:spPr>
            <a:xfrm>
              <a:off x="6014964" y="5180747"/>
              <a:ext cx="201456" cy="201456"/>
            </a:xfrm>
            <a:prstGeom prst="rect">
              <a:avLst/>
            </a:prstGeom>
            <a:solidFill>
              <a:srgbClr val="80BD41">
                <a:alpha val="100000"/>
              </a:srgbClr>
            </a:solidFill>
          </p:spPr>
          <p:txBody>
            <a:bodyPr/>
            <a:lstStyle/>
            <a:p/>
          </p:txBody>
        </p:sp>
        <p:sp>
          <p:nvSpPr>
            <p:cNvPr id="155" name="tx155"/>
            <p:cNvSpPr/>
            <p:nvPr/>
          </p:nvSpPr>
          <p:spPr>
            <a:xfrm>
              <a:off x="4336851" y="5200370"/>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56" name="tx156"/>
            <p:cNvSpPr/>
            <p:nvPr/>
          </p:nvSpPr>
          <p:spPr>
            <a:xfrm>
              <a:off x="6295009"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7" name="tx157"/>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58" name="tx158"/>
            <p:cNvSpPr/>
            <p:nvPr/>
          </p:nvSpPr>
          <p:spPr>
            <a:xfrm>
              <a:off x="951100" y="1581351"/>
              <a:ext cx="14258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Cyprus, 2000-2025</a:t>
              </a:r>
            </a:p>
          </p:txBody>
        </p:sp>
        <p:sp>
          <p:nvSpPr>
            <p:cNvPr id="159" name="pl159"/>
            <p:cNvSpPr/>
            <p:nvPr/>
          </p:nvSpPr>
          <p:spPr>
            <a:xfrm>
              <a:off x="2449735"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4756658"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1" name="pl161"/>
            <p:cNvSpPr/>
            <p:nvPr/>
          </p:nvSpPr>
          <p:spPr>
            <a:xfrm>
              <a:off x="7063581"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3" name="pl163"/>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4" name="pl164"/>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5" name="pl165"/>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3603196"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5910119"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8217042"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9" name="rc169"/>
            <p:cNvSpPr/>
            <p:nvPr/>
          </p:nvSpPr>
          <p:spPr>
            <a:xfrm>
              <a:off x="1296273" y="5954972"/>
              <a:ext cx="6459384" cy="129091"/>
            </a:xfrm>
            <a:prstGeom prst="rect">
              <a:avLst/>
            </a:prstGeom>
            <a:solidFill>
              <a:srgbClr val="80BD41">
                <a:alpha val="100000"/>
              </a:srgbClr>
            </a:solidFill>
          </p:spPr>
          <p:txBody>
            <a:bodyPr/>
            <a:lstStyle/>
            <a:p/>
          </p:txBody>
        </p:sp>
        <p:sp>
          <p:nvSpPr>
            <p:cNvPr id="170" name="rc170"/>
            <p:cNvSpPr/>
            <p:nvPr/>
          </p:nvSpPr>
          <p:spPr>
            <a:xfrm>
              <a:off x="7755657" y="5954972"/>
              <a:ext cx="64593" cy="129091"/>
            </a:xfrm>
            <a:prstGeom prst="rect">
              <a:avLst/>
            </a:prstGeom>
            <a:solidFill>
              <a:srgbClr val="1CABE2">
                <a:alpha val="100000"/>
              </a:srgbClr>
            </a:solidFill>
          </p:spPr>
          <p:txBody>
            <a:bodyPr/>
            <a:lstStyle/>
            <a:p/>
          </p:txBody>
        </p:sp>
        <p:sp>
          <p:nvSpPr>
            <p:cNvPr id="171" name="rc171"/>
            <p:cNvSpPr/>
            <p:nvPr/>
          </p:nvSpPr>
          <p:spPr>
            <a:xfrm>
              <a:off x="1296273" y="5793607"/>
              <a:ext cx="6510136" cy="129091"/>
            </a:xfrm>
            <a:prstGeom prst="rect">
              <a:avLst/>
            </a:prstGeom>
            <a:solidFill>
              <a:srgbClr val="80BD41">
                <a:alpha val="100000"/>
              </a:srgbClr>
            </a:solidFill>
          </p:spPr>
          <p:txBody>
            <a:bodyPr/>
            <a:lstStyle/>
            <a:p/>
          </p:txBody>
        </p:sp>
        <p:sp>
          <p:nvSpPr>
            <p:cNvPr id="172" name="rc172"/>
            <p:cNvSpPr/>
            <p:nvPr/>
          </p:nvSpPr>
          <p:spPr>
            <a:xfrm>
              <a:off x="7806410" y="5793607"/>
              <a:ext cx="64593" cy="129091"/>
            </a:xfrm>
            <a:prstGeom prst="rect">
              <a:avLst/>
            </a:prstGeom>
            <a:solidFill>
              <a:srgbClr val="1CABE2">
                <a:alpha val="100000"/>
              </a:srgbClr>
            </a:solidFill>
          </p:spPr>
          <p:txBody>
            <a:bodyPr/>
            <a:lstStyle/>
            <a:p/>
          </p:txBody>
        </p:sp>
        <p:sp>
          <p:nvSpPr>
            <p:cNvPr id="173" name="rc173"/>
            <p:cNvSpPr/>
            <p:nvPr/>
          </p:nvSpPr>
          <p:spPr>
            <a:xfrm>
              <a:off x="1296273" y="5632243"/>
              <a:ext cx="6357879" cy="129091"/>
            </a:xfrm>
            <a:prstGeom prst="rect">
              <a:avLst/>
            </a:prstGeom>
            <a:solidFill>
              <a:srgbClr val="80BD41">
                <a:alpha val="100000"/>
              </a:srgbClr>
            </a:solidFill>
          </p:spPr>
          <p:txBody>
            <a:bodyPr/>
            <a:lstStyle/>
            <a:p/>
          </p:txBody>
        </p:sp>
        <p:sp>
          <p:nvSpPr>
            <p:cNvPr id="174" name="rc174"/>
            <p:cNvSpPr/>
            <p:nvPr/>
          </p:nvSpPr>
          <p:spPr>
            <a:xfrm>
              <a:off x="7654153" y="5632243"/>
              <a:ext cx="64593" cy="129091"/>
            </a:xfrm>
            <a:prstGeom prst="rect">
              <a:avLst/>
            </a:prstGeom>
            <a:solidFill>
              <a:srgbClr val="1CABE2">
                <a:alpha val="100000"/>
              </a:srgbClr>
            </a:solidFill>
          </p:spPr>
          <p:txBody>
            <a:bodyPr/>
            <a:lstStyle/>
            <a:p/>
          </p:txBody>
        </p:sp>
        <p:sp>
          <p:nvSpPr>
            <p:cNvPr id="175" name="tx175"/>
            <p:cNvSpPr/>
            <p:nvPr/>
          </p:nvSpPr>
          <p:spPr>
            <a:xfrm>
              <a:off x="8033924" y="5977793"/>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14.1</a:t>
              </a:r>
            </a:p>
          </p:txBody>
        </p:sp>
        <p:sp>
          <p:nvSpPr>
            <p:cNvPr id="176" name="tx176"/>
            <p:cNvSpPr/>
            <p:nvPr/>
          </p:nvSpPr>
          <p:spPr>
            <a:xfrm>
              <a:off x="8087213" y="5816428"/>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14.2</a:t>
              </a:r>
            </a:p>
          </p:txBody>
        </p:sp>
        <p:sp>
          <p:nvSpPr>
            <p:cNvPr id="177" name="tx177"/>
            <p:cNvSpPr/>
            <p:nvPr/>
          </p:nvSpPr>
          <p:spPr>
            <a:xfrm>
              <a:off x="7927344" y="5653596"/>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13.9</a:t>
              </a:r>
            </a:p>
          </p:txBody>
        </p:sp>
        <p:sp>
          <p:nvSpPr>
            <p:cNvPr id="178" name="tx178"/>
            <p:cNvSpPr/>
            <p:nvPr/>
          </p:nvSpPr>
          <p:spPr>
            <a:xfrm>
              <a:off x="4465676" y="598040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179" name="tx179"/>
            <p:cNvSpPr/>
            <p:nvPr/>
          </p:nvSpPr>
          <p:spPr>
            <a:xfrm>
              <a:off x="7726156" y="5980401"/>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0" name="tx180"/>
            <p:cNvSpPr/>
            <p:nvPr/>
          </p:nvSpPr>
          <p:spPr>
            <a:xfrm>
              <a:off x="4445848" y="5819036"/>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14.1</a:t>
              </a:r>
            </a:p>
          </p:txBody>
        </p:sp>
        <p:sp>
          <p:nvSpPr>
            <p:cNvPr id="181" name="tx181"/>
            <p:cNvSpPr/>
            <p:nvPr/>
          </p:nvSpPr>
          <p:spPr>
            <a:xfrm>
              <a:off x="7776908" y="5819036"/>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2" name="tx182"/>
            <p:cNvSpPr/>
            <p:nvPr/>
          </p:nvSpPr>
          <p:spPr>
            <a:xfrm>
              <a:off x="4369719" y="5656295"/>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13.8</a:t>
              </a:r>
            </a:p>
          </p:txBody>
        </p:sp>
        <p:sp>
          <p:nvSpPr>
            <p:cNvPr id="183" name="tx183"/>
            <p:cNvSpPr/>
            <p:nvPr/>
          </p:nvSpPr>
          <p:spPr>
            <a:xfrm>
              <a:off x="7624652" y="5657672"/>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4" name="tx184"/>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5" name="tx185"/>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6" name="tx186"/>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87" name="tx187"/>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8" name="tx188"/>
            <p:cNvSpPr/>
            <p:nvPr/>
          </p:nvSpPr>
          <p:spPr>
            <a:xfrm>
              <a:off x="3564349" y="6178625"/>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89" name="tx189"/>
            <p:cNvSpPr/>
            <p:nvPr/>
          </p:nvSpPr>
          <p:spPr>
            <a:xfrm>
              <a:off x="5832425"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90" name="tx190"/>
            <p:cNvSpPr/>
            <p:nvPr/>
          </p:nvSpPr>
          <p:spPr>
            <a:xfrm>
              <a:off x="8139348"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91" name="tx191"/>
            <p:cNvSpPr/>
            <p:nvPr/>
          </p:nvSpPr>
          <p:spPr>
            <a:xfrm>
              <a:off x="4018061"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2" name="tx192"/>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9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2025 (99%) was the same as in 2019 (99%).
The number of children vaccinated with DTP1 decreased 2% compared to in 2019.
The number of surviving infants decreased approximately 2% compared to in 2019.
In 2025, fewer children were vaccinated than in 2019.
In 2025, there were fewer surviving infants (target population) than in 2019.
For vaccine coverage to increase, the number of children vaccinated needs to either increase or decline at a slower rate than the decline in surviving infant target population.</a:t>
            </a:r>
          </a:p>
        </p:txBody>
      </p:sp>
      <p:sp>
        <p:nvSpPr>
          <p:cNvPr id="19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195" name=""/>
          <p:cNvGrpSpPr/>
          <p:nvPr/>
        </p:nvGrpSpPr>
        <p:grpSpPr>
          <a:xfrm>
            <a:off x="292608" y="1051560"/>
            <a:ext cx="8595360" cy="28575"/>
            <a:chOff x="292608" y="1051560"/>
            <a:chExt cx="8595360" cy="28575"/>
          </a:xfrm>
        </p:grpSpPr>
        <p:sp>
          <p:nvSpPr>
            <p:cNvPr id="196"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7"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109356"/>
            </a:xfrm>
            <a:custGeom>
              <a:avLst/>
              <a:pathLst>
                <a:path w="3397293" h="109356">
                  <a:moveTo>
                    <a:pt x="0" y="43742"/>
                  </a:moveTo>
                  <a:lnTo>
                    <a:pt x="135891" y="43742"/>
                  </a:lnTo>
                  <a:lnTo>
                    <a:pt x="271783" y="21871"/>
                  </a:lnTo>
                  <a:lnTo>
                    <a:pt x="407675" y="21871"/>
                  </a:lnTo>
                  <a:lnTo>
                    <a:pt x="543566" y="21871"/>
                  </a:lnTo>
                  <a:lnTo>
                    <a:pt x="679458" y="21871"/>
                  </a:lnTo>
                  <a:lnTo>
                    <a:pt x="815350" y="43742"/>
                  </a:lnTo>
                  <a:lnTo>
                    <a:pt x="951242" y="43742"/>
                  </a:lnTo>
                  <a:lnTo>
                    <a:pt x="1087133" y="43742"/>
                  </a:lnTo>
                  <a:lnTo>
                    <a:pt x="1223025" y="0"/>
                  </a:lnTo>
                  <a:lnTo>
                    <a:pt x="1358917" y="0"/>
                  </a:lnTo>
                  <a:lnTo>
                    <a:pt x="1494809" y="0"/>
                  </a:lnTo>
                  <a:lnTo>
                    <a:pt x="1630700" y="0"/>
                  </a:lnTo>
                  <a:lnTo>
                    <a:pt x="1766592" y="0"/>
                  </a:lnTo>
                  <a:lnTo>
                    <a:pt x="1902484" y="0"/>
                  </a:lnTo>
                  <a:lnTo>
                    <a:pt x="2038375" y="43742"/>
                  </a:lnTo>
                  <a:lnTo>
                    <a:pt x="2174267" y="43742"/>
                  </a:lnTo>
                  <a:lnTo>
                    <a:pt x="2310159" y="43742"/>
                  </a:lnTo>
                  <a:lnTo>
                    <a:pt x="2446051" y="0"/>
                  </a:lnTo>
                  <a:lnTo>
                    <a:pt x="2581942" y="65614"/>
                  </a:lnTo>
                  <a:lnTo>
                    <a:pt x="2717834" y="65614"/>
                  </a:lnTo>
                  <a:lnTo>
                    <a:pt x="2853726" y="65614"/>
                  </a:lnTo>
                  <a:lnTo>
                    <a:pt x="2989618" y="65614"/>
                  </a:lnTo>
                  <a:lnTo>
                    <a:pt x="3125509" y="87485"/>
                  </a:lnTo>
                  <a:lnTo>
                    <a:pt x="3261401" y="109356"/>
                  </a:lnTo>
                  <a:lnTo>
                    <a:pt x="3397293" y="21871"/>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06198"/>
            </a:xfrm>
            <a:custGeom>
              <a:avLst/>
              <a:pathLst>
                <a:path w="3397293" h="306198">
                  <a:moveTo>
                    <a:pt x="0" y="306198"/>
                  </a:moveTo>
                  <a:lnTo>
                    <a:pt x="135891" y="306198"/>
                  </a:lnTo>
                  <a:lnTo>
                    <a:pt x="271783" y="306198"/>
                  </a:lnTo>
                  <a:lnTo>
                    <a:pt x="407675" y="262456"/>
                  </a:lnTo>
                  <a:lnTo>
                    <a:pt x="543566" y="218713"/>
                  </a:lnTo>
                  <a:lnTo>
                    <a:pt x="679458" y="196842"/>
                  </a:lnTo>
                  <a:lnTo>
                    <a:pt x="815350" y="174970"/>
                  </a:lnTo>
                  <a:lnTo>
                    <a:pt x="951242" y="174970"/>
                  </a:lnTo>
                  <a:lnTo>
                    <a:pt x="1087133" y="109356"/>
                  </a:lnTo>
                  <a:lnTo>
                    <a:pt x="1223025" y="65614"/>
                  </a:lnTo>
                  <a:lnTo>
                    <a:pt x="1358917" y="65614"/>
                  </a:lnTo>
                  <a:lnTo>
                    <a:pt x="1494809" y="43742"/>
                  </a:lnTo>
                  <a:lnTo>
                    <a:pt x="1630700" y="43742"/>
                  </a:lnTo>
                  <a:lnTo>
                    <a:pt x="1766592" y="43742"/>
                  </a:lnTo>
                  <a:lnTo>
                    <a:pt x="1902484" y="43742"/>
                  </a:lnTo>
                  <a:lnTo>
                    <a:pt x="2038375" y="21871"/>
                  </a:lnTo>
                  <a:lnTo>
                    <a:pt x="2174267" y="0"/>
                  </a:lnTo>
                  <a:lnTo>
                    <a:pt x="2310159" y="0"/>
                  </a:lnTo>
                  <a:lnTo>
                    <a:pt x="2446051" y="0"/>
                  </a:lnTo>
                  <a:lnTo>
                    <a:pt x="2581942" y="0"/>
                  </a:lnTo>
                  <a:lnTo>
                    <a:pt x="2717834" y="65614"/>
                  </a:lnTo>
                  <a:lnTo>
                    <a:pt x="2853726" y="109356"/>
                  </a:lnTo>
                  <a:lnTo>
                    <a:pt x="2989618" y="21871"/>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60045"/>
              <a:ext cx="3397293" cy="65614"/>
            </a:xfrm>
            <a:custGeom>
              <a:avLst/>
              <a:pathLst>
                <a:path w="3397293" h="65614">
                  <a:moveTo>
                    <a:pt x="0" y="65614"/>
                  </a:moveTo>
                  <a:lnTo>
                    <a:pt x="135891" y="43742"/>
                  </a:lnTo>
                  <a:lnTo>
                    <a:pt x="271783" y="21871"/>
                  </a:lnTo>
                  <a:lnTo>
                    <a:pt x="407675" y="0"/>
                  </a:lnTo>
                  <a:lnTo>
                    <a:pt x="543566" y="0"/>
                  </a:lnTo>
                  <a:lnTo>
                    <a:pt x="679458" y="0"/>
                  </a:lnTo>
                  <a:lnTo>
                    <a:pt x="815350" y="0"/>
                  </a:lnTo>
                  <a:lnTo>
                    <a:pt x="951242" y="0"/>
                  </a:lnTo>
                  <a:lnTo>
                    <a:pt x="1087133" y="0"/>
                  </a:lnTo>
                  <a:lnTo>
                    <a:pt x="1223025" y="0"/>
                  </a:lnTo>
                  <a:lnTo>
                    <a:pt x="1358917" y="0"/>
                  </a:lnTo>
                  <a:lnTo>
                    <a:pt x="1494809" y="0"/>
                  </a:lnTo>
                  <a:lnTo>
                    <a:pt x="1630700" y="0"/>
                  </a:lnTo>
                  <a:lnTo>
                    <a:pt x="1766592" y="21871"/>
                  </a:lnTo>
                  <a:lnTo>
                    <a:pt x="1902484" y="21871"/>
                  </a:lnTo>
                  <a:lnTo>
                    <a:pt x="2038375" y="21871"/>
                  </a:lnTo>
                  <a:lnTo>
                    <a:pt x="2174267" y="21871"/>
                  </a:lnTo>
                  <a:lnTo>
                    <a:pt x="2310159" y="21871"/>
                  </a:lnTo>
                  <a:lnTo>
                    <a:pt x="2446051" y="21871"/>
                  </a:lnTo>
                  <a:lnTo>
                    <a:pt x="2581942" y="21871"/>
                  </a:lnTo>
                  <a:lnTo>
                    <a:pt x="2717834" y="43742"/>
                  </a:lnTo>
                  <a:lnTo>
                    <a:pt x="2853726" y="21871"/>
                  </a:lnTo>
                  <a:lnTo>
                    <a:pt x="2989618" y="21871"/>
                  </a:lnTo>
                  <a:lnTo>
                    <a:pt x="3125509" y="43742"/>
                  </a:lnTo>
                  <a:lnTo>
                    <a:pt x="3261401" y="43742"/>
                  </a:lnTo>
                  <a:lnTo>
                    <a:pt x="3397293" y="43742"/>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109356"/>
            </a:xfrm>
            <a:custGeom>
              <a:avLst/>
              <a:pathLst>
                <a:path w="3397293" h="109356">
                  <a:moveTo>
                    <a:pt x="0" y="43742"/>
                  </a:moveTo>
                  <a:lnTo>
                    <a:pt x="135891" y="43742"/>
                  </a:lnTo>
                  <a:lnTo>
                    <a:pt x="271783" y="21871"/>
                  </a:lnTo>
                  <a:lnTo>
                    <a:pt x="407675" y="21871"/>
                  </a:lnTo>
                  <a:lnTo>
                    <a:pt x="543566" y="21871"/>
                  </a:lnTo>
                  <a:lnTo>
                    <a:pt x="679458" y="21871"/>
                  </a:lnTo>
                  <a:lnTo>
                    <a:pt x="815350" y="43742"/>
                  </a:lnTo>
                  <a:lnTo>
                    <a:pt x="951242" y="43742"/>
                  </a:lnTo>
                  <a:lnTo>
                    <a:pt x="1087133" y="43742"/>
                  </a:lnTo>
                  <a:lnTo>
                    <a:pt x="1223025" y="0"/>
                  </a:lnTo>
                  <a:lnTo>
                    <a:pt x="1358917" y="0"/>
                  </a:lnTo>
                  <a:lnTo>
                    <a:pt x="1494809" y="0"/>
                  </a:lnTo>
                  <a:lnTo>
                    <a:pt x="1630700" y="0"/>
                  </a:lnTo>
                  <a:lnTo>
                    <a:pt x="1766592" y="0"/>
                  </a:lnTo>
                  <a:lnTo>
                    <a:pt x="1902484" y="0"/>
                  </a:lnTo>
                  <a:lnTo>
                    <a:pt x="2038375" y="43742"/>
                  </a:lnTo>
                  <a:lnTo>
                    <a:pt x="2174267" y="43742"/>
                  </a:lnTo>
                  <a:lnTo>
                    <a:pt x="2310159" y="43742"/>
                  </a:lnTo>
                  <a:lnTo>
                    <a:pt x="2446051" y="0"/>
                  </a:lnTo>
                  <a:lnTo>
                    <a:pt x="2581942" y="65614"/>
                  </a:lnTo>
                  <a:lnTo>
                    <a:pt x="2717834" y="65614"/>
                  </a:lnTo>
                  <a:lnTo>
                    <a:pt x="2853726" y="65614"/>
                  </a:lnTo>
                  <a:lnTo>
                    <a:pt x="2989618" y="65614"/>
                  </a:lnTo>
                  <a:lnTo>
                    <a:pt x="3125509" y="87485"/>
                  </a:lnTo>
                  <a:lnTo>
                    <a:pt x="3261401" y="109356"/>
                  </a:lnTo>
                  <a:lnTo>
                    <a:pt x="3397293" y="21871"/>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131228"/>
            </a:xfrm>
            <a:custGeom>
              <a:avLst/>
              <a:pathLst>
                <a:path w="0" h="131228">
                  <a:moveTo>
                    <a:pt x="0" y="0"/>
                  </a:moveTo>
                  <a:lnTo>
                    <a:pt x="0" y="131228"/>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174970"/>
            </a:xfrm>
            <a:custGeom>
              <a:avLst/>
              <a:pathLst>
                <a:path w="0" h="174970">
                  <a:moveTo>
                    <a:pt x="0" y="0"/>
                  </a:moveTo>
                  <a:lnTo>
                    <a:pt x="0" y="174970"/>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109356"/>
            </a:xfrm>
            <a:custGeom>
              <a:avLst/>
              <a:pathLst>
                <a:path w="3397293" h="109356">
                  <a:moveTo>
                    <a:pt x="0" y="43742"/>
                  </a:moveTo>
                  <a:lnTo>
                    <a:pt x="135891" y="43742"/>
                  </a:lnTo>
                  <a:lnTo>
                    <a:pt x="271783" y="21871"/>
                  </a:lnTo>
                  <a:lnTo>
                    <a:pt x="407675" y="21871"/>
                  </a:lnTo>
                  <a:lnTo>
                    <a:pt x="543566" y="21871"/>
                  </a:lnTo>
                  <a:lnTo>
                    <a:pt x="679458" y="21871"/>
                  </a:lnTo>
                  <a:lnTo>
                    <a:pt x="815350" y="43742"/>
                  </a:lnTo>
                  <a:lnTo>
                    <a:pt x="951242" y="43742"/>
                  </a:lnTo>
                  <a:lnTo>
                    <a:pt x="1087133" y="43742"/>
                  </a:lnTo>
                  <a:lnTo>
                    <a:pt x="1223025" y="0"/>
                  </a:lnTo>
                  <a:lnTo>
                    <a:pt x="1358917" y="0"/>
                  </a:lnTo>
                  <a:lnTo>
                    <a:pt x="1494809" y="0"/>
                  </a:lnTo>
                  <a:lnTo>
                    <a:pt x="1630700" y="0"/>
                  </a:lnTo>
                  <a:lnTo>
                    <a:pt x="1766592" y="0"/>
                  </a:lnTo>
                  <a:lnTo>
                    <a:pt x="1902484" y="0"/>
                  </a:lnTo>
                  <a:lnTo>
                    <a:pt x="2038375" y="43742"/>
                  </a:lnTo>
                  <a:lnTo>
                    <a:pt x="2174267" y="43742"/>
                  </a:lnTo>
                  <a:lnTo>
                    <a:pt x="2310159" y="43742"/>
                  </a:lnTo>
                  <a:lnTo>
                    <a:pt x="2446051" y="0"/>
                  </a:lnTo>
                  <a:lnTo>
                    <a:pt x="2581942" y="65614"/>
                  </a:lnTo>
                  <a:lnTo>
                    <a:pt x="2717834" y="65614"/>
                  </a:lnTo>
                  <a:lnTo>
                    <a:pt x="2853726" y="65614"/>
                  </a:lnTo>
                  <a:lnTo>
                    <a:pt x="2989618" y="65614"/>
                  </a:lnTo>
                  <a:lnTo>
                    <a:pt x="3125509" y="87485"/>
                  </a:lnTo>
                  <a:lnTo>
                    <a:pt x="3261401" y="109356"/>
                  </a:lnTo>
                  <a:lnTo>
                    <a:pt x="3397293" y="21871"/>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40" name="tx40"/>
            <p:cNvSpPr/>
            <p:nvPr/>
          </p:nvSpPr>
          <p:spPr>
            <a:xfrm>
              <a:off x="4602663" y="21601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196334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94</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406715"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406715"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207846"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2970300"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673814" y="4961275"/>
              <a:ext cx="44249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Cyprus</a:t>
              </a:r>
            </a:p>
          </p:txBody>
        </p:sp>
        <p:sp>
          <p:nvSpPr>
            <p:cNvPr id="60" name="tx60"/>
            <p:cNvSpPr/>
            <p:nvPr/>
          </p:nvSpPr>
          <p:spPr>
            <a:xfrm>
              <a:off x="2474945"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237399" y="4962980"/>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2" name="tx62"/>
            <p:cNvSpPr/>
            <p:nvPr/>
          </p:nvSpPr>
          <p:spPr>
            <a:xfrm>
              <a:off x="1599742" y="1403693"/>
              <a:ext cx="2439739"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Cyprus, 2000-2025</a:t>
              </a:r>
            </a:p>
          </p:txBody>
        </p:sp>
        <p:sp>
          <p:nvSpPr>
            <p:cNvPr id="63" name="pl63"/>
            <p:cNvSpPr/>
            <p:nvPr/>
          </p:nvSpPr>
          <p:spPr>
            <a:xfrm>
              <a:off x="5267799" y="393211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5068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308155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65628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223100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180573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9" name="pl69"/>
            <p:cNvSpPr/>
            <p:nvPr/>
          </p:nvSpPr>
          <p:spPr>
            <a:xfrm>
              <a:off x="5267799" y="414475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71947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329419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28689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244364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267799" y="201836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5" name="pl75"/>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5437664" y="2613755"/>
              <a:ext cx="3397293" cy="425276"/>
            </a:xfrm>
            <a:custGeom>
              <a:avLst/>
              <a:pathLst>
                <a:path w="3397293" h="425276">
                  <a:moveTo>
                    <a:pt x="0" y="170110"/>
                  </a:moveTo>
                  <a:lnTo>
                    <a:pt x="135891" y="170110"/>
                  </a:lnTo>
                  <a:lnTo>
                    <a:pt x="271783" y="85055"/>
                  </a:lnTo>
                  <a:lnTo>
                    <a:pt x="407675" y="85055"/>
                  </a:lnTo>
                  <a:lnTo>
                    <a:pt x="543566" y="85055"/>
                  </a:lnTo>
                  <a:lnTo>
                    <a:pt x="679458" y="85055"/>
                  </a:lnTo>
                  <a:lnTo>
                    <a:pt x="815350" y="170110"/>
                  </a:lnTo>
                  <a:lnTo>
                    <a:pt x="951242" y="170110"/>
                  </a:lnTo>
                  <a:lnTo>
                    <a:pt x="1087133" y="170110"/>
                  </a:lnTo>
                  <a:lnTo>
                    <a:pt x="1223025" y="0"/>
                  </a:lnTo>
                  <a:lnTo>
                    <a:pt x="1358917" y="0"/>
                  </a:lnTo>
                  <a:lnTo>
                    <a:pt x="1494809" y="0"/>
                  </a:lnTo>
                  <a:lnTo>
                    <a:pt x="1630700" y="0"/>
                  </a:lnTo>
                  <a:lnTo>
                    <a:pt x="1766592" y="0"/>
                  </a:lnTo>
                  <a:lnTo>
                    <a:pt x="1902484" y="0"/>
                  </a:lnTo>
                  <a:lnTo>
                    <a:pt x="2038375" y="170110"/>
                  </a:lnTo>
                  <a:lnTo>
                    <a:pt x="2174267" y="170110"/>
                  </a:lnTo>
                  <a:lnTo>
                    <a:pt x="2310159" y="170110"/>
                  </a:lnTo>
                  <a:lnTo>
                    <a:pt x="2446051" y="0"/>
                  </a:lnTo>
                  <a:lnTo>
                    <a:pt x="2581942" y="255165"/>
                  </a:lnTo>
                  <a:lnTo>
                    <a:pt x="2717834" y="255165"/>
                  </a:lnTo>
                  <a:lnTo>
                    <a:pt x="2853726" y="255165"/>
                  </a:lnTo>
                  <a:lnTo>
                    <a:pt x="2989618" y="255165"/>
                  </a:lnTo>
                  <a:lnTo>
                    <a:pt x="3125509" y="340220"/>
                  </a:lnTo>
                  <a:lnTo>
                    <a:pt x="3261401" y="425276"/>
                  </a:lnTo>
                  <a:lnTo>
                    <a:pt x="3397293" y="85055"/>
                  </a:lnTo>
                </a:path>
              </a:pathLst>
            </a:custGeom>
            <a:ln w="27101" cap="flat">
              <a:solidFill>
                <a:srgbClr val="0058AB">
                  <a:alpha val="100000"/>
                </a:srgbClr>
              </a:solidFill>
              <a:prstDash val="solid"/>
              <a:round/>
            </a:ln>
          </p:spPr>
          <p:txBody>
            <a:bodyPr/>
            <a:lstStyle/>
            <a:p/>
          </p:txBody>
        </p:sp>
        <p:sp>
          <p:nvSpPr>
            <p:cNvPr id="83" name="pl83"/>
            <p:cNvSpPr/>
            <p:nvPr/>
          </p:nvSpPr>
          <p:spPr>
            <a:xfrm>
              <a:off x="5437664" y="2868921"/>
              <a:ext cx="3397293" cy="1190773"/>
            </a:xfrm>
            <a:custGeom>
              <a:avLst/>
              <a:pathLst>
                <a:path w="3397293" h="1190773">
                  <a:moveTo>
                    <a:pt x="0" y="1190773"/>
                  </a:moveTo>
                  <a:lnTo>
                    <a:pt x="135891" y="1190773"/>
                  </a:lnTo>
                  <a:lnTo>
                    <a:pt x="271783" y="1190773"/>
                  </a:lnTo>
                  <a:lnTo>
                    <a:pt x="407675" y="1020662"/>
                  </a:lnTo>
                  <a:lnTo>
                    <a:pt x="543566" y="850552"/>
                  </a:lnTo>
                  <a:lnTo>
                    <a:pt x="679458" y="765497"/>
                  </a:lnTo>
                  <a:lnTo>
                    <a:pt x="815350" y="680441"/>
                  </a:lnTo>
                  <a:lnTo>
                    <a:pt x="951242" y="680441"/>
                  </a:lnTo>
                  <a:lnTo>
                    <a:pt x="1087133" y="425276"/>
                  </a:lnTo>
                  <a:lnTo>
                    <a:pt x="1223025" y="255165"/>
                  </a:lnTo>
                  <a:lnTo>
                    <a:pt x="1358917" y="255165"/>
                  </a:lnTo>
                  <a:lnTo>
                    <a:pt x="1494809" y="170110"/>
                  </a:lnTo>
                  <a:lnTo>
                    <a:pt x="1630700" y="170110"/>
                  </a:lnTo>
                  <a:lnTo>
                    <a:pt x="1766592" y="170110"/>
                  </a:lnTo>
                  <a:lnTo>
                    <a:pt x="1902484" y="170110"/>
                  </a:lnTo>
                  <a:lnTo>
                    <a:pt x="2038375" y="85055"/>
                  </a:lnTo>
                  <a:lnTo>
                    <a:pt x="2174267" y="0"/>
                  </a:lnTo>
                  <a:lnTo>
                    <a:pt x="2310159" y="0"/>
                  </a:lnTo>
                  <a:lnTo>
                    <a:pt x="2446051" y="0"/>
                  </a:lnTo>
                  <a:lnTo>
                    <a:pt x="2581942" y="0"/>
                  </a:lnTo>
                  <a:lnTo>
                    <a:pt x="2717834" y="255165"/>
                  </a:lnTo>
                  <a:lnTo>
                    <a:pt x="2853726" y="425276"/>
                  </a:lnTo>
                  <a:lnTo>
                    <a:pt x="2989618" y="85055"/>
                  </a:lnTo>
                  <a:lnTo>
                    <a:pt x="3125509" y="170110"/>
                  </a:lnTo>
                  <a:lnTo>
                    <a:pt x="3261401" y="170110"/>
                  </a:lnTo>
                  <a:lnTo>
                    <a:pt x="3397293" y="85055"/>
                  </a:lnTo>
                </a:path>
              </a:pathLst>
            </a:custGeom>
            <a:ln w="27101" cap="flat">
              <a:solidFill>
                <a:srgbClr val="80BD41">
                  <a:alpha val="100000"/>
                </a:srgbClr>
              </a:solidFill>
              <a:prstDash val="solid"/>
              <a:round/>
            </a:ln>
          </p:spPr>
          <p:txBody>
            <a:bodyPr/>
            <a:lstStyle/>
            <a:p/>
          </p:txBody>
        </p:sp>
        <p:sp>
          <p:nvSpPr>
            <p:cNvPr id="84" name="pl84"/>
            <p:cNvSpPr/>
            <p:nvPr/>
          </p:nvSpPr>
          <p:spPr>
            <a:xfrm>
              <a:off x="5437664" y="2783866"/>
              <a:ext cx="3397293" cy="255165"/>
            </a:xfrm>
            <a:custGeom>
              <a:avLst/>
              <a:pathLst>
                <a:path w="3397293" h="255165">
                  <a:moveTo>
                    <a:pt x="0" y="255165"/>
                  </a:moveTo>
                  <a:lnTo>
                    <a:pt x="135891" y="170110"/>
                  </a:lnTo>
                  <a:lnTo>
                    <a:pt x="271783" y="85055"/>
                  </a:lnTo>
                  <a:lnTo>
                    <a:pt x="407675" y="0"/>
                  </a:lnTo>
                  <a:lnTo>
                    <a:pt x="543566" y="0"/>
                  </a:lnTo>
                  <a:lnTo>
                    <a:pt x="679458" y="0"/>
                  </a:lnTo>
                  <a:lnTo>
                    <a:pt x="815350" y="0"/>
                  </a:lnTo>
                  <a:lnTo>
                    <a:pt x="951242" y="0"/>
                  </a:lnTo>
                  <a:lnTo>
                    <a:pt x="1087133" y="0"/>
                  </a:lnTo>
                  <a:lnTo>
                    <a:pt x="1223025" y="0"/>
                  </a:lnTo>
                  <a:lnTo>
                    <a:pt x="1358917" y="0"/>
                  </a:lnTo>
                  <a:lnTo>
                    <a:pt x="1494809" y="0"/>
                  </a:lnTo>
                  <a:lnTo>
                    <a:pt x="1630700" y="0"/>
                  </a:lnTo>
                  <a:lnTo>
                    <a:pt x="1766592" y="85055"/>
                  </a:lnTo>
                  <a:lnTo>
                    <a:pt x="1902484" y="85055"/>
                  </a:lnTo>
                  <a:lnTo>
                    <a:pt x="2038375" y="85055"/>
                  </a:lnTo>
                  <a:lnTo>
                    <a:pt x="2174267" y="85055"/>
                  </a:lnTo>
                  <a:lnTo>
                    <a:pt x="2310159" y="85055"/>
                  </a:lnTo>
                  <a:lnTo>
                    <a:pt x="2446051" y="85055"/>
                  </a:lnTo>
                  <a:lnTo>
                    <a:pt x="2581942" y="85055"/>
                  </a:lnTo>
                  <a:lnTo>
                    <a:pt x="2717834" y="170110"/>
                  </a:lnTo>
                  <a:lnTo>
                    <a:pt x="2853726" y="85055"/>
                  </a:lnTo>
                  <a:lnTo>
                    <a:pt x="2989618" y="85055"/>
                  </a:lnTo>
                  <a:lnTo>
                    <a:pt x="3125509" y="170110"/>
                  </a:lnTo>
                  <a:lnTo>
                    <a:pt x="3261401" y="170110"/>
                  </a:lnTo>
                  <a:lnTo>
                    <a:pt x="3397293" y="170110"/>
                  </a:lnTo>
                </a:path>
              </a:pathLst>
            </a:custGeom>
            <a:ln w="27101" cap="flat">
              <a:solidFill>
                <a:srgbClr val="961A49">
                  <a:alpha val="100000"/>
                </a:srgbClr>
              </a:solidFill>
              <a:prstDash val="solid"/>
              <a:round/>
            </a:ln>
          </p:spPr>
          <p:txBody>
            <a:bodyPr/>
            <a:lstStyle/>
            <a:p/>
          </p:txBody>
        </p:sp>
        <p:sp>
          <p:nvSpPr>
            <p:cNvPr id="85" name="pl85"/>
            <p:cNvSpPr/>
            <p:nvPr/>
          </p:nvSpPr>
          <p:spPr>
            <a:xfrm>
              <a:off x="5437664" y="2868921"/>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6" name="pl86"/>
            <p:cNvSpPr/>
            <p:nvPr/>
          </p:nvSpPr>
          <p:spPr>
            <a:xfrm>
              <a:off x="5437664" y="2613755"/>
              <a:ext cx="3397293" cy="425276"/>
            </a:xfrm>
            <a:custGeom>
              <a:avLst/>
              <a:pathLst>
                <a:path w="3397293" h="425276">
                  <a:moveTo>
                    <a:pt x="0" y="170110"/>
                  </a:moveTo>
                  <a:lnTo>
                    <a:pt x="135891" y="170110"/>
                  </a:lnTo>
                  <a:lnTo>
                    <a:pt x="271783" y="85055"/>
                  </a:lnTo>
                  <a:lnTo>
                    <a:pt x="407675" y="85055"/>
                  </a:lnTo>
                  <a:lnTo>
                    <a:pt x="543566" y="85055"/>
                  </a:lnTo>
                  <a:lnTo>
                    <a:pt x="679458" y="85055"/>
                  </a:lnTo>
                  <a:lnTo>
                    <a:pt x="815350" y="170110"/>
                  </a:lnTo>
                  <a:lnTo>
                    <a:pt x="951242" y="170110"/>
                  </a:lnTo>
                  <a:lnTo>
                    <a:pt x="1087133" y="170110"/>
                  </a:lnTo>
                  <a:lnTo>
                    <a:pt x="1223025" y="0"/>
                  </a:lnTo>
                  <a:lnTo>
                    <a:pt x="1358917" y="0"/>
                  </a:lnTo>
                  <a:lnTo>
                    <a:pt x="1494809" y="0"/>
                  </a:lnTo>
                  <a:lnTo>
                    <a:pt x="1630700" y="0"/>
                  </a:lnTo>
                  <a:lnTo>
                    <a:pt x="1766592" y="0"/>
                  </a:lnTo>
                  <a:lnTo>
                    <a:pt x="1902484" y="0"/>
                  </a:lnTo>
                  <a:lnTo>
                    <a:pt x="2038375" y="170110"/>
                  </a:lnTo>
                  <a:lnTo>
                    <a:pt x="2174267" y="170110"/>
                  </a:lnTo>
                  <a:lnTo>
                    <a:pt x="2310159" y="170110"/>
                  </a:lnTo>
                  <a:lnTo>
                    <a:pt x="2446051" y="0"/>
                  </a:lnTo>
                  <a:lnTo>
                    <a:pt x="2581942" y="255165"/>
                  </a:lnTo>
                  <a:lnTo>
                    <a:pt x="2717834" y="255165"/>
                  </a:lnTo>
                  <a:lnTo>
                    <a:pt x="2853726" y="255165"/>
                  </a:lnTo>
                  <a:lnTo>
                    <a:pt x="2989618" y="255165"/>
                  </a:lnTo>
                  <a:lnTo>
                    <a:pt x="3125509" y="340220"/>
                  </a:lnTo>
                  <a:lnTo>
                    <a:pt x="3261401" y="425276"/>
                  </a:lnTo>
                  <a:lnTo>
                    <a:pt x="3397293" y="85055"/>
                  </a:lnTo>
                </a:path>
              </a:pathLst>
            </a:custGeom>
            <a:ln w="43362" cap="flat">
              <a:solidFill>
                <a:srgbClr val="000000">
                  <a:alpha val="100000"/>
                </a:srgbClr>
              </a:solidFill>
              <a:prstDash val="solid"/>
              <a:round/>
            </a:ln>
          </p:spPr>
          <p:txBody>
            <a:bodyPr/>
            <a:lstStyle/>
            <a:p/>
          </p:txBody>
        </p:sp>
        <p:sp>
          <p:nvSpPr>
            <p:cNvPr id="87" name="pl87"/>
            <p:cNvSpPr/>
            <p:nvPr/>
          </p:nvSpPr>
          <p:spPr>
            <a:xfrm>
              <a:off x="5437664" y="2613755"/>
              <a:ext cx="3397293" cy="425276"/>
            </a:xfrm>
            <a:custGeom>
              <a:avLst/>
              <a:pathLst>
                <a:path w="3397293" h="425276">
                  <a:moveTo>
                    <a:pt x="0" y="170110"/>
                  </a:moveTo>
                  <a:lnTo>
                    <a:pt x="135891" y="170110"/>
                  </a:lnTo>
                  <a:lnTo>
                    <a:pt x="271783" y="85055"/>
                  </a:lnTo>
                  <a:lnTo>
                    <a:pt x="407675" y="85055"/>
                  </a:lnTo>
                  <a:lnTo>
                    <a:pt x="543566" y="85055"/>
                  </a:lnTo>
                  <a:lnTo>
                    <a:pt x="679458" y="85055"/>
                  </a:lnTo>
                  <a:lnTo>
                    <a:pt x="815350" y="170110"/>
                  </a:lnTo>
                  <a:lnTo>
                    <a:pt x="951242" y="170110"/>
                  </a:lnTo>
                  <a:lnTo>
                    <a:pt x="1087133" y="170110"/>
                  </a:lnTo>
                  <a:lnTo>
                    <a:pt x="1223025" y="0"/>
                  </a:lnTo>
                  <a:lnTo>
                    <a:pt x="1358917" y="0"/>
                  </a:lnTo>
                  <a:lnTo>
                    <a:pt x="1494809" y="0"/>
                  </a:lnTo>
                  <a:lnTo>
                    <a:pt x="1630700" y="0"/>
                  </a:lnTo>
                  <a:lnTo>
                    <a:pt x="1766592" y="0"/>
                  </a:lnTo>
                  <a:lnTo>
                    <a:pt x="1902484" y="0"/>
                  </a:lnTo>
                  <a:lnTo>
                    <a:pt x="2038375" y="170110"/>
                  </a:lnTo>
                  <a:lnTo>
                    <a:pt x="2174267" y="170110"/>
                  </a:lnTo>
                  <a:lnTo>
                    <a:pt x="2310159" y="170110"/>
                  </a:lnTo>
                  <a:lnTo>
                    <a:pt x="2446051" y="0"/>
                  </a:lnTo>
                  <a:lnTo>
                    <a:pt x="2581942" y="255165"/>
                  </a:lnTo>
                  <a:lnTo>
                    <a:pt x="2717834" y="255165"/>
                  </a:lnTo>
                  <a:lnTo>
                    <a:pt x="2853726" y="255165"/>
                  </a:lnTo>
                  <a:lnTo>
                    <a:pt x="2989618" y="255165"/>
                  </a:lnTo>
                  <a:lnTo>
                    <a:pt x="3125509" y="340220"/>
                  </a:lnTo>
                  <a:lnTo>
                    <a:pt x="3261401" y="425276"/>
                  </a:lnTo>
                  <a:lnTo>
                    <a:pt x="3397293" y="85055"/>
                  </a:lnTo>
                </a:path>
              </a:pathLst>
            </a:custGeom>
            <a:ln w="27101" cap="flat">
              <a:solidFill>
                <a:srgbClr val="0058AB">
                  <a:alpha val="100000"/>
                </a:srgbClr>
              </a:solidFill>
              <a:prstDash val="solid"/>
              <a:round/>
            </a:ln>
          </p:spPr>
          <p:txBody>
            <a:bodyPr/>
            <a:lstStyle/>
            <a:p/>
          </p:txBody>
        </p:sp>
        <p:sp>
          <p:nvSpPr>
            <p:cNvPr id="88" name="tx88"/>
            <p:cNvSpPr/>
            <p:nvPr/>
          </p:nvSpPr>
          <p:spPr>
            <a:xfrm>
              <a:off x="8902429" y="291485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89" name="tx89"/>
            <p:cNvSpPr/>
            <p:nvPr/>
          </p:nvSpPr>
          <p:spPr>
            <a:xfrm>
              <a:off x="8902429" y="291485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90" name="tx90"/>
            <p:cNvSpPr/>
            <p:nvPr/>
          </p:nvSpPr>
          <p:spPr>
            <a:xfrm>
              <a:off x="5003259" y="4092635"/>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91" name="tx91"/>
            <p:cNvSpPr/>
            <p:nvPr/>
          </p:nvSpPr>
          <p:spPr>
            <a:xfrm>
              <a:off x="5003259" y="3667359"/>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92" name="tx92"/>
            <p:cNvSpPr/>
            <p:nvPr/>
          </p:nvSpPr>
          <p:spPr>
            <a:xfrm>
              <a:off x="5080953" y="3243856"/>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93" name="tx93"/>
            <p:cNvSpPr/>
            <p:nvPr/>
          </p:nvSpPr>
          <p:spPr>
            <a:xfrm>
              <a:off x="5127474" y="281680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94" name="tx94"/>
            <p:cNvSpPr/>
            <p:nvPr/>
          </p:nvSpPr>
          <p:spPr>
            <a:xfrm>
              <a:off x="5127474" y="2393304"/>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95" name="tx95"/>
            <p:cNvSpPr/>
            <p:nvPr/>
          </p:nvSpPr>
          <p:spPr>
            <a:xfrm>
              <a:off x="5049780" y="196625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96" name="tx96"/>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7" name="tx97"/>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8" name="tx98"/>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9" name="tx99"/>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0" name="tx100"/>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1" name="tx101"/>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2" name="tx102"/>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3" name="tx103"/>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04" name="pl104"/>
            <p:cNvSpPr/>
            <p:nvPr/>
          </p:nvSpPr>
          <p:spPr>
            <a:xfrm>
              <a:off x="5723413"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05" name="pl105"/>
            <p:cNvSpPr/>
            <p:nvPr/>
          </p:nvSpPr>
          <p:spPr>
            <a:xfrm>
              <a:off x="5723413"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06" name="pl106"/>
            <p:cNvSpPr/>
            <p:nvPr/>
          </p:nvSpPr>
          <p:spPr>
            <a:xfrm>
              <a:off x="6524544"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07" name="pl107"/>
            <p:cNvSpPr/>
            <p:nvPr/>
          </p:nvSpPr>
          <p:spPr>
            <a:xfrm>
              <a:off x="7286999"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08" name="tx108"/>
            <p:cNvSpPr/>
            <p:nvPr/>
          </p:nvSpPr>
          <p:spPr>
            <a:xfrm>
              <a:off x="5990513" y="4961275"/>
              <a:ext cx="44249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Cyprus</a:t>
              </a:r>
            </a:p>
          </p:txBody>
        </p:sp>
        <p:sp>
          <p:nvSpPr>
            <p:cNvPr id="109" name="tx109"/>
            <p:cNvSpPr/>
            <p:nvPr/>
          </p:nvSpPr>
          <p:spPr>
            <a:xfrm>
              <a:off x="6791644"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0" name="tx110"/>
            <p:cNvSpPr/>
            <p:nvPr/>
          </p:nvSpPr>
          <p:spPr>
            <a:xfrm>
              <a:off x="7554098" y="4962980"/>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11" name="tx111"/>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2" name="pl112"/>
            <p:cNvSpPr/>
            <p:nvPr/>
          </p:nvSpPr>
          <p:spPr>
            <a:xfrm>
              <a:off x="2387582"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13" name="pl113"/>
            <p:cNvSpPr/>
            <p:nvPr/>
          </p:nvSpPr>
          <p:spPr>
            <a:xfrm>
              <a:off x="4528391"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14" name="pl114"/>
            <p:cNvSpPr/>
            <p:nvPr/>
          </p:nvSpPr>
          <p:spPr>
            <a:xfrm>
              <a:off x="6669199"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15" name="pl115"/>
            <p:cNvSpPr/>
            <p:nvPr/>
          </p:nvSpPr>
          <p:spPr>
            <a:xfrm>
              <a:off x="8810008"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16" name="pl116"/>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17" name="pl117"/>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18" name="pl118"/>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19" name="pl119"/>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0" name="pl120"/>
            <p:cNvSpPr/>
            <p:nvPr/>
          </p:nvSpPr>
          <p:spPr>
            <a:xfrm>
              <a:off x="3457987"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1" name="pl121"/>
            <p:cNvSpPr/>
            <p:nvPr/>
          </p:nvSpPr>
          <p:spPr>
            <a:xfrm>
              <a:off x="5598795"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2" name="pl122"/>
            <p:cNvSpPr/>
            <p:nvPr/>
          </p:nvSpPr>
          <p:spPr>
            <a:xfrm>
              <a:off x="7739604"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3" name="rc123"/>
            <p:cNvSpPr/>
            <p:nvPr/>
          </p:nvSpPr>
          <p:spPr>
            <a:xfrm>
              <a:off x="1317178" y="5887395"/>
              <a:ext cx="4846790" cy="114824"/>
            </a:xfrm>
            <a:prstGeom prst="rect">
              <a:avLst/>
            </a:prstGeom>
            <a:solidFill>
              <a:srgbClr val="1CABE2">
                <a:alpha val="80000"/>
              </a:srgbClr>
            </a:solidFill>
          </p:spPr>
          <p:txBody>
            <a:bodyPr/>
            <a:lstStyle/>
            <a:p/>
          </p:txBody>
        </p:sp>
        <p:sp>
          <p:nvSpPr>
            <p:cNvPr id="124" name="rc124"/>
            <p:cNvSpPr/>
            <p:nvPr/>
          </p:nvSpPr>
          <p:spPr>
            <a:xfrm>
              <a:off x="1317178" y="5743865"/>
              <a:ext cx="7321564" cy="114824"/>
            </a:xfrm>
            <a:prstGeom prst="rect">
              <a:avLst/>
            </a:prstGeom>
            <a:solidFill>
              <a:srgbClr val="1CABE2">
                <a:alpha val="80000"/>
              </a:srgbClr>
            </a:solidFill>
          </p:spPr>
          <p:txBody>
            <a:bodyPr/>
            <a:lstStyle/>
            <a:p/>
          </p:txBody>
        </p:sp>
        <p:sp>
          <p:nvSpPr>
            <p:cNvPr id="125" name="rc125"/>
            <p:cNvSpPr/>
            <p:nvPr/>
          </p:nvSpPr>
          <p:spPr>
            <a:xfrm>
              <a:off x="1317178" y="5600334"/>
              <a:ext cx="2380578" cy="114824"/>
            </a:xfrm>
            <a:prstGeom prst="rect">
              <a:avLst/>
            </a:prstGeom>
            <a:solidFill>
              <a:srgbClr val="1CABE2">
                <a:alpha val="80000"/>
              </a:srgbClr>
            </a:solidFill>
          </p:spPr>
          <p:txBody>
            <a:bodyPr/>
            <a:lstStyle/>
            <a:p/>
          </p:txBody>
        </p:sp>
        <p:sp>
          <p:nvSpPr>
            <p:cNvPr id="126" name="tx126"/>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7" name="tx127"/>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8" name="tx128"/>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29" name="tx129"/>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0" name="tx130"/>
            <p:cNvSpPr/>
            <p:nvPr/>
          </p:nvSpPr>
          <p:spPr>
            <a:xfrm>
              <a:off x="3224903"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a:t>
              </a:r>
            </a:p>
          </p:txBody>
        </p:sp>
        <p:sp>
          <p:nvSpPr>
            <p:cNvPr id="131" name="tx131"/>
            <p:cNvSpPr/>
            <p:nvPr/>
          </p:nvSpPr>
          <p:spPr>
            <a:xfrm>
              <a:off x="5365712"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32" name="tx132"/>
            <p:cNvSpPr/>
            <p:nvPr/>
          </p:nvSpPr>
          <p:spPr>
            <a:xfrm>
              <a:off x="7506520"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a:t>
              </a:r>
            </a:p>
          </p:txBody>
        </p:sp>
        <p:sp>
          <p:nvSpPr>
            <p:cNvPr id="133" name="tx133"/>
            <p:cNvSpPr/>
            <p:nvPr/>
          </p:nvSpPr>
          <p:spPr>
            <a:xfrm>
              <a:off x="951100" y="5337435"/>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2024 and 2025</a:t>
              </a:r>
            </a:p>
          </p:txBody>
        </p:sp>
        <p:sp>
          <p:nvSpPr>
            <p:cNvPr id="134" name="tx134"/>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35" name="tx135"/>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3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DTP3 coverage in Cyprus (98%) was 13 percentage points higher than the global average (85%) and 4 percentage points higher than the average across all non-programme countries (94%).
National DTP3 coverage was 2 percentage points higher than in 2019 (96%).
The number of un- and undervaccinated children declined (ie. improved) compared to in 2019.</a:t>
            </a:r>
          </a:p>
        </p:txBody>
      </p:sp>
      <p:sp>
        <p:nvSpPr>
          <p:cNvPr id="13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Cyprus DTP3 coverage was 98% - this is 2 percentage points higher than in 2019 and higher than both the global and regional averages.</a:t>
            </a:r>
          </a:p>
        </p:txBody>
      </p:sp>
      <p:grpSp xmlns:pic="http://schemas.openxmlformats.org/drawingml/2006/picture">
        <p:nvGrpSpPr>
          <p:cNvPr id="138" name=""/>
          <p:cNvGrpSpPr/>
          <p:nvPr/>
        </p:nvGrpSpPr>
        <p:grpSpPr>
          <a:xfrm>
            <a:off x="292608" y="1005840"/>
            <a:ext cx="8595360" cy="28575"/>
            <a:chOff x="292608" y="1005840"/>
            <a:chExt cx="8595360" cy="28575"/>
          </a:xfrm>
        </p:grpSpPr>
        <p:sp>
          <p:nvSpPr>
            <p:cNvPr id="13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0"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Non-programme from lowest to highest coverage, and the rank of the top 10 countries with the most un- and undervaccinated children, based on absolute numbers.
In 2025, Cyprus ranked number 31 out of 41 countries for lowest DTP3 coverage (based on tied ranks).
Cyprus was not in the top 10 non-programme countries with the most un- and undervaccinated children.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Cyprus was among the countries with the highest coverage and was not among the top 10 countries with the highest number of un- and undervaccinated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7548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90244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02940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33896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46592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296273" y="3214122"/>
              <a:ext cx="239888" cy="997887"/>
            </a:xfrm>
            <a:prstGeom prst="rect">
              <a:avLst/>
            </a:prstGeom>
            <a:solidFill>
              <a:srgbClr val="80BD41">
                <a:alpha val="100000"/>
              </a:srgbClr>
            </a:solidFill>
          </p:spPr>
          <p:txBody>
            <a:bodyPr/>
            <a:lstStyle/>
            <a:p/>
          </p:txBody>
        </p:sp>
        <p:sp>
          <p:nvSpPr>
            <p:cNvPr id="23" name="rc23"/>
            <p:cNvSpPr/>
            <p:nvPr/>
          </p:nvSpPr>
          <p:spPr>
            <a:xfrm>
              <a:off x="1296273" y="3183565"/>
              <a:ext cx="239888" cy="30556"/>
            </a:xfrm>
            <a:prstGeom prst="rect">
              <a:avLst/>
            </a:prstGeom>
            <a:solidFill>
              <a:srgbClr val="1CABE2">
                <a:alpha val="100000"/>
              </a:srgbClr>
            </a:solidFill>
          </p:spPr>
          <p:txBody>
            <a:bodyPr/>
            <a:lstStyle/>
            <a:p/>
          </p:txBody>
        </p:sp>
        <p:sp>
          <p:nvSpPr>
            <p:cNvPr id="24" name="rc24"/>
            <p:cNvSpPr/>
            <p:nvPr/>
          </p:nvSpPr>
          <p:spPr>
            <a:xfrm>
              <a:off x="1562816" y="3233329"/>
              <a:ext cx="239888" cy="978680"/>
            </a:xfrm>
            <a:prstGeom prst="rect">
              <a:avLst/>
            </a:prstGeom>
            <a:solidFill>
              <a:srgbClr val="80BD41">
                <a:alpha val="100000"/>
              </a:srgbClr>
            </a:solidFill>
          </p:spPr>
          <p:txBody>
            <a:bodyPr/>
            <a:lstStyle/>
            <a:p/>
          </p:txBody>
        </p:sp>
        <p:sp>
          <p:nvSpPr>
            <p:cNvPr id="25" name="rc25"/>
            <p:cNvSpPr/>
            <p:nvPr/>
          </p:nvSpPr>
          <p:spPr>
            <a:xfrm>
              <a:off x="1562816" y="3202772"/>
              <a:ext cx="239888" cy="30556"/>
            </a:xfrm>
            <a:prstGeom prst="rect">
              <a:avLst/>
            </a:prstGeom>
            <a:solidFill>
              <a:srgbClr val="1CABE2">
                <a:alpha val="100000"/>
              </a:srgbClr>
            </a:solidFill>
          </p:spPr>
          <p:txBody>
            <a:bodyPr/>
            <a:lstStyle/>
            <a:p/>
          </p:txBody>
        </p:sp>
        <p:sp>
          <p:nvSpPr>
            <p:cNvPr id="26" name="rc26"/>
            <p:cNvSpPr/>
            <p:nvPr/>
          </p:nvSpPr>
          <p:spPr>
            <a:xfrm>
              <a:off x="1829360" y="3241186"/>
              <a:ext cx="239888" cy="970823"/>
            </a:xfrm>
            <a:prstGeom prst="rect">
              <a:avLst/>
            </a:prstGeom>
            <a:solidFill>
              <a:srgbClr val="80BD41">
                <a:alpha val="100000"/>
              </a:srgbClr>
            </a:solidFill>
          </p:spPr>
          <p:txBody>
            <a:bodyPr/>
            <a:lstStyle/>
            <a:p/>
          </p:txBody>
        </p:sp>
        <p:sp>
          <p:nvSpPr>
            <p:cNvPr id="27" name="rc27"/>
            <p:cNvSpPr/>
            <p:nvPr/>
          </p:nvSpPr>
          <p:spPr>
            <a:xfrm>
              <a:off x="1829360" y="3221106"/>
              <a:ext cx="239888" cy="20079"/>
            </a:xfrm>
            <a:prstGeom prst="rect">
              <a:avLst/>
            </a:prstGeom>
            <a:solidFill>
              <a:srgbClr val="1CABE2">
                <a:alpha val="100000"/>
              </a:srgbClr>
            </a:solidFill>
          </p:spPr>
          <p:txBody>
            <a:bodyPr/>
            <a:lstStyle/>
            <a:p/>
          </p:txBody>
        </p:sp>
        <p:sp>
          <p:nvSpPr>
            <p:cNvPr id="28" name="rc28"/>
            <p:cNvSpPr/>
            <p:nvPr/>
          </p:nvSpPr>
          <p:spPr>
            <a:xfrm>
              <a:off x="2095903" y="3211503"/>
              <a:ext cx="239888" cy="1000506"/>
            </a:xfrm>
            <a:prstGeom prst="rect">
              <a:avLst/>
            </a:prstGeom>
            <a:solidFill>
              <a:srgbClr val="80BD41">
                <a:alpha val="100000"/>
              </a:srgbClr>
            </a:solidFill>
          </p:spPr>
          <p:txBody>
            <a:bodyPr/>
            <a:lstStyle/>
            <a:p/>
          </p:txBody>
        </p:sp>
        <p:sp>
          <p:nvSpPr>
            <p:cNvPr id="29" name="rc29"/>
            <p:cNvSpPr/>
            <p:nvPr/>
          </p:nvSpPr>
          <p:spPr>
            <a:xfrm>
              <a:off x="2095903" y="3191423"/>
              <a:ext cx="239888" cy="20079"/>
            </a:xfrm>
            <a:prstGeom prst="rect">
              <a:avLst/>
            </a:prstGeom>
            <a:solidFill>
              <a:srgbClr val="1CABE2">
                <a:alpha val="100000"/>
              </a:srgbClr>
            </a:solidFill>
          </p:spPr>
          <p:txBody>
            <a:bodyPr/>
            <a:lstStyle/>
            <a:p/>
          </p:txBody>
        </p:sp>
        <p:sp>
          <p:nvSpPr>
            <p:cNvPr id="30" name="rc30"/>
            <p:cNvSpPr/>
            <p:nvPr/>
          </p:nvSpPr>
          <p:spPr>
            <a:xfrm>
              <a:off x="2362446" y="3180073"/>
              <a:ext cx="239888" cy="1031936"/>
            </a:xfrm>
            <a:prstGeom prst="rect">
              <a:avLst/>
            </a:prstGeom>
            <a:solidFill>
              <a:srgbClr val="80BD41">
                <a:alpha val="100000"/>
              </a:srgbClr>
            </a:solidFill>
          </p:spPr>
          <p:txBody>
            <a:bodyPr/>
            <a:lstStyle/>
            <a:p/>
          </p:txBody>
        </p:sp>
        <p:sp>
          <p:nvSpPr>
            <p:cNvPr id="31" name="rc31"/>
            <p:cNvSpPr/>
            <p:nvPr/>
          </p:nvSpPr>
          <p:spPr>
            <a:xfrm>
              <a:off x="2362446" y="3159120"/>
              <a:ext cx="239888" cy="20953"/>
            </a:xfrm>
            <a:prstGeom prst="rect">
              <a:avLst/>
            </a:prstGeom>
            <a:solidFill>
              <a:srgbClr val="1CABE2">
                <a:alpha val="100000"/>
              </a:srgbClr>
            </a:solidFill>
          </p:spPr>
          <p:txBody>
            <a:bodyPr/>
            <a:lstStyle/>
            <a:p/>
          </p:txBody>
        </p:sp>
        <p:sp>
          <p:nvSpPr>
            <p:cNvPr id="32" name="rc32"/>
            <p:cNvSpPr/>
            <p:nvPr/>
          </p:nvSpPr>
          <p:spPr>
            <a:xfrm>
              <a:off x="2628989" y="3178327"/>
              <a:ext cx="239888" cy="1033682"/>
            </a:xfrm>
            <a:prstGeom prst="rect">
              <a:avLst/>
            </a:prstGeom>
            <a:solidFill>
              <a:srgbClr val="80BD41">
                <a:alpha val="100000"/>
              </a:srgbClr>
            </a:solidFill>
          </p:spPr>
          <p:txBody>
            <a:bodyPr/>
            <a:lstStyle/>
            <a:p/>
          </p:txBody>
        </p:sp>
        <p:sp>
          <p:nvSpPr>
            <p:cNvPr id="33" name="rc33"/>
            <p:cNvSpPr/>
            <p:nvPr/>
          </p:nvSpPr>
          <p:spPr>
            <a:xfrm>
              <a:off x="2628989" y="3157374"/>
              <a:ext cx="239888" cy="20953"/>
            </a:xfrm>
            <a:prstGeom prst="rect">
              <a:avLst/>
            </a:prstGeom>
            <a:solidFill>
              <a:srgbClr val="1CABE2">
                <a:alpha val="100000"/>
              </a:srgbClr>
            </a:solidFill>
          </p:spPr>
          <p:txBody>
            <a:bodyPr/>
            <a:lstStyle/>
            <a:p/>
          </p:txBody>
        </p:sp>
        <p:sp>
          <p:nvSpPr>
            <p:cNvPr id="34" name="rc34"/>
            <p:cNvSpPr/>
            <p:nvPr/>
          </p:nvSpPr>
          <p:spPr>
            <a:xfrm>
              <a:off x="2895532" y="3141659"/>
              <a:ext cx="239888" cy="1070349"/>
            </a:xfrm>
            <a:prstGeom prst="rect">
              <a:avLst/>
            </a:prstGeom>
            <a:solidFill>
              <a:srgbClr val="80BD41">
                <a:alpha val="100000"/>
              </a:srgbClr>
            </a:solidFill>
          </p:spPr>
          <p:txBody>
            <a:bodyPr/>
            <a:lstStyle/>
            <a:p/>
          </p:txBody>
        </p:sp>
        <p:sp>
          <p:nvSpPr>
            <p:cNvPr id="35" name="rc35"/>
            <p:cNvSpPr/>
            <p:nvPr/>
          </p:nvSpPr>
          <p:spPr>
            <a:xfrm>
              <a:off x="2895532" y="3108484"/>
              <a:ext cx="239888" cy="33175"/>
            </a:xfrm>
            <a:prstGeom prst="rect">
              <a:avLst/>
            </a:prstGeom>
            <a:solidFill>
              <a:srgbClr val="1CABE2">
                <a:alpha val="100000"/>
              </a:srgbClr>
            </a:solidFill>
          </p:spPr>
          <p:txBody>
            <a:bodyPr/>
            <a:lstStyle/>
            <a:p/>
          </p:txBody>
        </p:sp>
        <p:sp>
          <p:nvSpPr>
            <p:cNvPr id="36" name="rc36"/>
            <p:cNvSpPr/>
            <p:nvPr/>
          </p:nvSpPr>
          <p:spPr>
            <a:xfrm>
              <a:off x="3162075" y="3158247"/>
              <a:ext cx="239888" cy="1053762"/>
            </a:xfrm>
            <a:prstGeom prst="rect">
              <a:avLst/>
            </a:prstGeom>
            <a:solidFill>
              <a:srgbClr val="80BD41">
                <a:alpha val="100000"/>
              </a:srgbClr>
            </a:solidFill>
          </p:spPr>
          <p:txBody>
            <a:bodyPr/>
            <a:lstStyle/>
            <a:p/>
          </p:txBody>
        </p:sp>
        <p:sp>
          <p:nvSpPr>
            <p:cNvPr id="37" name="rc37"/>
            <p:cNvSpPr/>
            <p:nvPr/>
          </p:nvSpPr>
          <p:spPr>
            <a:xfrm>
              <a:off x="3162075" y="3125944"/>
              <a:ext cx="239888" cy="32302"/>
            </a:xfrm>
            <a:prstGeom prst="rect">
              <a:avLst/>
            </a:prstGeom>
            <a:solidFill>
              <a:srgbClr val="1CABE2">
                <a:alpha val="100000"/>
              </a:srgbClr>
            </a:solidFill>
          </p:spPr>
          <p:txBody>
            <a:bodyPr/>
            <a:lstStyle/>
            <a:p/>
          </p:txBody>
        </p:sp>
        <p:sp>
          <p:nvSpPr>
            <p:cNvPr id="38" name="rc38"/>
            <p:cNvSpPr/>
            <p:nvPr/>
          </p:nvSpPr>
          <p:spPr>
            <a:xfrm>
              <a:off x="3428618" y="3107611"/>
              <a:ext cx="239888" cy="1104398"/>
            </a:xfrm>
            <a:prstGeom prst="rect">
              <a:avLst/>
            </a:prstGeom>
            <a:solidFill>
              <a:srgbClr val="80BD41">
                <a:alpha val="100000"/>
              </a:srgbClr>
            </a:solidFill>
          </p:spPr>
          <p:txBody>
            <a:bodyPr/>
            <a:lstStyle/>
            <a:p/>
          </p:txBody>
        </p:sp>
        <p:sp>
          <p:nvSpPr>
            <p:cNvPr id="39" name="rc39"/>
            <p:cNvSpPr/>
            <p:nvPr/>
          </p:nvSpPr>
          <p:spPr>
            <a:xfrm>
              <a:off x="3428618" y="3073562"/>
              <a:ext cx="239888" cy="34048"/>
            </a:xfrm>
            <a:prstGeom prst="rect">
              <a:avLst/>
            </a:prstGeom>
            <a:solidFill>
              <a:srgbClr val="1CABE2">
                <a:alpha val="100000"/>
              </a:srgbClr>
            </a:solidFill>
          </p:spPr>
          <p:txBody>
            <a:bodyPr/>
            <a:lstStyle/>
            <a:p/>
          </p:txBody>
        </p:sp>
        <p:sp>
          <p:nvSpPr>
            <p:cNvPr id="40" name="rc40"/>
            <p:cNvSpPr/>
            <p:nvPr/>
          </p:nvSpPr>
          <p:spPr>
            <a:xfrm>
              <a:off x="3695161" y="3057847"/>
              <a:ext cx="239888" cy="1154161"/>
            </a:xfrm>
            <a:prstGeom prst="rect">
              <a:avLst/>
            </a:prstGeom>
            <a:solidFill>
              <a:srgbClr val="80BD41">
                <a:alpha val="100000"/>
              </a:srgbClr>
            </a:solidFill>
          </p:spPr>
          <p:txBody>
            <a:bodyPr/>
            <a:lstStyle/>
            <a:p/>
          </p:txBody>
        </p:sp>
        <p:sp>
          <p:nvSpPr>
            <p:cNvPr id="41" name="rc41"/>
            <p:cNvSpPr/>
            <p:nvPr/>
          </p:nvSpPr>
          <p:spPr>
            <a:xfrm>
              <a:off x="3695161" y="3046498"/>
              <a:ext cx="239888" cy="11349"/>
            </a:xfrm>
            <a:prstGeom prst="rect">
              <a:avLst/>
            </a:prstGeom>
            <a:solidFill>
              <a:srgbClr val="1CABE2">
                <a:alpha val="100000"/>
              </a:srgbClr>
            </a:solidFill>
          </p:spPr>
          <p:txBody>
            <a:bodyPr/>
            <a:lstStyle/>
            <a:p/>
          </p:txBody>
        </p:sp>
        <p:sp>
          <p:nvSpPr>
            <p:cNvPr id="42" name="rc42"/>
            <p:cNvSpPr/>
            <p:nvPr/>
          </p:nvSpPr>
          <p:spPr>
            <a:xfrm>
              <a:off x="3961705" y="3060466"/>
              <a:ext cx="239888" cy="1151542"/>
            </a:xfrm>
            <a:prstGeom prst="rect">
              <a:avLst/>
            </a:prstGeom>
            <a:solidFill>
              <a:srgbClr val="80BD41">
                <a:alpha val="100000"/>
              </a:srgbClr>
            </a:solidFill>
          </p:spPr>
          <p:txBody>
            <a:bodyPr/>
            <a:lstStyle/>
            <a:p/>
          </p:txBody>
        </p:sp>
        <p:sp>
          <p:nvSpPr>
            <p:cNvPr id="43" name="rc43"/>
            <p:cNvSpPr/>
            <p:nvPr/>
          </p:nvSpPr>
          <p:spPr>
            <a:xfrm>
              <a:off x="3961705" y="3049117"/>
              <a:ext cx="239888" cy="11349"/>
            </a:xfrm>
            <a:prstGeom prst="rect">
              <a:avLst/>
            </a:prstGeom>
            <a:solidFill>
              <a:srgbClr val="1CABE2">
                <a:alpha val="100000"/>
              </a:srgbClr>
            </a:solidFill>
          </p:spPr>
          <p:txBody>
            <a:bodyPr/>
            <a:lstStyle/>
            <a:p/>
          </p:txBody>
        </p:sp>
        <p:sp>
          <p:nvSpPr>
            <p:cNvPr id="44" name="rc44"/>
            <p:cNvSpPr/>
            <p:nvPr/>
          </p:nvSpPr>
          <p:spPr>
            <a:xfrm>
              <a:off x="4228248" y="3091023"/>
              <a:ext cx="239888" cy="1120986"/>
            </a:xfrm>
            <a:prstGeom prst="rect">
              <a:avLst/>
            </a:prstGeom>
            <a:solidFill>
              <a:srgbClr val="80BD41">
                <a:alpha val="100000"/>
              </a:srgbClr>
            </a:solidFill>
          </p:spPr>
          <p:txBody>
            <a:bodyPr/>
            <a:lstStyle/>
            <a:p/>
          </p:txBody>
        </p:sp>
        <p:sp>
          <p:nvSpPr>
            <p:cNvPr id="45" name="rc45"/>
            <p:cNvSpPr/>
            <p:nvPr/>
          </p:nvSpPr>
          <p:spPr>
            <a:xfrm>
              <a:off x="4228248" y="3079673"/>
              <a:ext cx="239888" cy="11349"/>
            </a:xfrm>
            <a:prstGeom prst="rect">
              <a:avLst/>
            </a:prstGeom>
            <a:solidFill>
              <a:srgbClr val="1CABE2">
                <a:alpha val="100000"/>
              </a:srgbClr>
            </a:solidFill>
          </p:spPr>
          <p:txBody>
            <a:bodyPr/>
            <a:lstStyle/>
            <a:p/>
          </p:txBody>
        </p:sp>
        <p:sp>
          <p:nvSpPr>
            <p:cNvPr id="46" name="rc46"/>
            <p:cNvSpPr/>
            <p:nvPr/>
          </p:nvSpPr>
          <p:spPr>
            <a:xfrm>
              <a:off x="4494791" y="3045625"/>
              <a:ext cx="239888" cy="1166384"/>
            </a:xfrm>
            <a:prstGeom prst="rect">
              <a:avLst/>
            </a:prstGeom>
            <a:solidFill>
              <a:srgbClr val="80BD41">
                <a:alpha val="100000"/>
              </a:srgbClr>
            </a:solidFill>
          </p:spPr>
          <p:txBody>
            <a:bodyPr/>
            <a:lstStyle/>
            <a:p/>
          </p:txBody>
        </p:sp>
        <p:sp>
          <p:nvSpPr>
            <p:cNvPr id="47" name="rc47"/>
            <p:cNvSpPr/>
            <p:nvPr/>
          </p:nvSpPr>
          <p:spPr>
            <a:xfrm>
              <a:off x="4494791" y="3033402"/>
              <a:ext cx="239888" cy="12222"/>
            </a:xfrm>
            <a:prstGeom prst="rect">
              <a:avLst/>
            </a:prstGeom>
            <a:solidFill>
              <a:srgbClr val="1CABE2">
                <a:alpha val="100000"/>
              </a:srgbClr>
            </a:solidFill>
          </p:spPr>
          <p:txBody>
            <a:bodyPr/>
            <a:lstStyle/>
            <a:p/>
          </p:txBody>
        </p:sp>
        <p:sp>
          <p:nvSpPr>
            <p:cNvPr id="48" name="rc48"/>
            <p:cNvSpPr/>
            <p:nvPr/>
          </p:nvSpPr>
          <p:spPr>
            <a:xfrm>
              <a:off x="4761334" y="3086658"/>
              <a:ext cx="239888" cy="1125351"/>
            </a:xfrm>
            <a:prstGeom prst="rect">
              <a:avLst/>
            </a:prstGeom>
            <a:solidFill>
              <a:srgbClr val="80BD41">
                <a:alpha val="100000"/>
              </a:srgbClr>
            </a:solidFill>
          </p:spPr>
          <p:txBody>
            <a:bodyPr/>
            <a:lstStyle/>
            <a:p/>
          </p:txBody>
        </p:sp>
        <p:sp>
          <p:nvSpPr>
            <p:cNvPr id="49" name="rc49"/>
            <p:cNvSpPr/>
            <p:nvPr/>
          </p:nvSpPr>
          <p:spPr>
            <a:xfrm>
              <a:off x="4761334" y="3075308"/>
              <a:ext cx="239888" cy="11349"/>
            </a:xfrm>
            <a:prstGeom prst="rect">
              <a:avLst/>
            </a:prstGeom>
            <a:solidFill>
              <a:srgbClr val="1CABE2">
                <a:alpha val="100000"/>
              </a:srgbClr>
            </a:solidFill>
          </p:spPr>
          <p:txBody>
            <a:bodyPr/>
            <a:lstStyle/>
            <a:p/>
          </p:txBody>
        </p:sp>
        <p:sp>
          <p:nvSpPr>
            <p:cNvPr id="50" name="rc50"/>
            <p:cNvSpPr/>
            <p:nvPr/>
          </p:nvSpPr>
          <p:spPr>
            <a:xfrm>
              <a:off x="5027877" y="3057847"/>
              <a:ext cx="239888" cy="1154161"/>
            </a:xfrm>
            <a:prstGeom prst="rect">
              <a:avLst/>
            </a:prstGeom>
            <a:solidFill>
              <a:srgbClr val="80BD41">
                <a:alpha val="100000"/>
              </a:srgbClr>
            </a:solidFill>
          </p:spPr>
          <p:txBody>
            <a:bodyPr/>
            <a:lstStyle/>
            <a:p/>
          </p:txBody>
        </p:sp>
        <p:sp>
          <p:nvSpPr>
            <p:cNvPr id="51" name="rc51"/>
            <p:cNvSpPr/>
            <p:nvPr/>
          </p:nvSpPr>
          <p:spPr>
            <a:xfrm>
              <a:off x="5027877" y="3046498"/>
              <a:ext cx="239888" cy="11349"/>
            </a:xfrm>
            <a:prstGeom prst="rect">
              <a:avLst/>
            </a:prstGeom>
            <a:solidFill>
              <a:srgbClr val="1CABE2">
                <a:alpha val="100000"/>
              </a:srgbClr>
            </a:solidFill>
          </p:spPr>
          <p:txBody>
            <a:bodyPr/>
            <a:lstStyle/>
            <a:p/>
          </p:txBody>
        </p:sp>
        <p:sp>
          <p:nvSpPr>
            <p:cNvPr id="52" name="rc52"/>
            <p:cNvSpPr/>
            <p:nvPr/>
          </p:nvSpPr>
          <p:spPr>
            <a:xfrm>
              <a:off x="5294420" y="3053482"/>
              <a:ext cx="239888" cy="1158527"/>
            </a:xfrm>
            <a:prstGeom prst="rect">
              <a:avLst/>
            </a:prstGeom>
            <a:solidFill>
              <a:srgbClr val="80BD41">
                <a:alpha val="100000"/>
              </a:srgbClr>
            </a:solidFill>
          </p:spPr>
          <p:txBody>
            <a:bodyPr/>
            <a:lstStyle/>
            <a:p/>
          </p:txBody>
        </p:sp>
        <p:sp>
          <p:nvSpPr>
            <p:cNvPr id="53" name="rc53"/>
            <p:cNvSpPr/>
            <p:nvPr/>
          </p:nvSpPr>
          <p:spPr>
            <a:xfrm>
              <a:off x="5294420" y="3017687"/>
              <a:ext cx="239888" cy="35794"/>
            </a:xfrm>
            <a:prstGeom prst="rect">
              <a:avLst/>
            </a:prstGeom>
            <a:solidFill>
              <a:srgbClr val="1CABE2">
                <a:alpha val="100000"/>
              </a:srgbClr>
            </a:solidFill>
          </p:spPr>
          <p:txBody>
            <a:bodyPr/>
            <a:lstStyle/>
            <a:p/>
          </p:txBody>
        </p:sp>
        <p:sp>
          <p:nvSpPr>
            <p:cNvPr id="54" name="rc54"/>
            <p:cNvSpPr/>
            <p:nvPr/>
          </p:nvSpPr>
          <p:spPr>
            <a:xfrm>
              <a:off x="5560963" y="3008957"/>
              <a:ext cx="239888" cy="1203052"/>
            </a:xfrm>
            <a:prstGeom prst="rect">
              <a:avLst/>
            </a:prstGeom>
            <a:solidFill>
              <a:srgbClr val="80BD41">
                <a:alpha val="100000"/>
              </a:srgbClr>
            </a:solidFill>
          </p:spPr>
          <p:txBody>
            <a:bodyPr/>
            <a:lstStyle/>
            <a:p/>
          </p:txBody>
        </p:sp>
        <p:sp>
          <p:nvSpPr>
            <p:cNvPr id="55" name="rc55"/>
            <p:cNvSpPr/>
            <p:nvPr/>
          </p:nvSpPr>
          <p:spPr>
            <a:xfrm>
              <a:off x="5560963" y="2971416"/>
              <a:ext cx="239888" cy="37540"/>
            </a:xfrm>
            <a:prstGeom prst="rect">
              <a:avLst/>
            </a:prstGeom>
            <a:solidFill>
              <a:srgbClr val="1CABE2">
                <a:alpha val="100000"/>
              </a:srgbClr>
            </a:solidFill>
          </p:spPr>
          <p:txBody>
            <a:bodyPr/>
            <a:lstStyle/>
            <a:p/>
          </p:txBody>
        </p:sp>
        <p:sp>
          <p:nvSpPr>
            <p:cNvPr id="56" name="rc56"/>
            <p:cNvSpPr/>
            <p:nvPr/>
          </p:nvSpPr>
          <p:spPr>
            <a:xfrm>
              <a:off x="5827506" y="3029910"/>
              <a:ext cx="239888" cy="1182099"/>
            </a:xfrm>
            <a:prstGeom prst="rect">
              <a:avLst/>
            </a:prstGeom>
            <a:solidFill>
              <a:srgbClr val="80BD41">
                <a:alpha val="100000"/>
              </a:srgbClr>
            </a:solidFill>
          </p:spPr>
          <p:txBody>
            <a:bodyPr/>
            <a:lstStyle/>
            <a:p/>
          </p:txBody>
        </p:sp>
        <p:sp>
          <p:nvSpPr>
            <p:cNvPr id="57" name="rc57"/>
            <p:cNvSpPr/>
            <p:nvPr/>
          </p:nvSpPr>
          <p:spPr>
            <a:xfrm>
              <a:off x="5827506" y="2993242"/>
              <a:ext cx="239888" cy="36667"/>
            </a:xfrm>
            <a:prstGeom prst="rect">
              <a:avLst/>
            </a:prstGeom>
            <a:solidFill>
              <a:srgbClr val="1CABE2">
                <a:alpha val="100000"/>
              </a:srgbClr>
            </a:solidFill>
          </p:spPr>
          <p:txBody>
            <a:bodyPr/>
            <a:lstStyle/>
            <a:p/>
          </p:txBody>
        </p:sp>
        <p:sp>
          <p:nvSpPr>
            <p:cNvPr id="58" name="rc58"/>
            <p:cNvSpPr/>
            <p:nvPr/>
          </p:nvSpPr>
          <p:spPr>
            <a:xfrm>
              <a:off x="6094049" y="3003719"/>
              <a:ext cx="239888" cy="1208290"/>
            </a:xfrm>
            <a:prstGeom prst="rect">
              <a:avLst/>
            </a:prstGeom>
            <a:solidFill>
              <a:srgbClr val="80BD41">
                <a:alpha val="100000"/>
              </a:srgbClr>
            </a:solidFill>
          </p:spPr>
          <p:txBody>
            <a:bodyPr/>
            <a:lstStyle/>
            <a:p/>
          </p:txBody>
        </p:sp>
        <p:sp>
          <p:nvSpPr>
            <p:cNvPr id="59" name="rc59"/>
            <p:cNvSpPr/>
            <p:nvPr/>
          </p:nvSpPr>
          <p:spPr>
            <a:xfrm>
              <a:off x="6094049" y="2991496"/>
              <a:ext cx="239888" cy="12222"/>
            </a:xfrm>
            <a:prstGeom prst="rect">
              <a:avLst/>
            </a:prstGeom>
            <a:solidFill>
              <a:srgbClr val="1CABE2">
                <a:alpha val="100000"/>
              </a:srgbClr>
            </a:solidFill>
          </p:spPr>
          <p:txBody>
            <a:bodyPr/>
            <a:lstStyle/>
            <a:p/>
          </p:txBody>
        </p:sp>
        <p:sp>
          <p:nvSpPr>
            <p:cNvPr id="60" name="rc60"/>
            <p:cNvSpPr/>
            <p:nvPr/>
          </p:nvSpPr>
          <p:spPr>
            <a:xfrm>
              <a:off x="6360593" y="3027291"/>
              <a:ext cx="239888" cy="1184718"/>
            </a:xfrm>
            <a:prstGeom prst="rect">
              <a:avLst/>
            </a:prstGeom>
            <a:solidFill>
              <a:srgbClr val="80BD41">
                <a:alpha val="100000"/>
              </a:srgbClr>
            </a:solidFill>
          </p:spPr>
          <p:txBody>
            <a:bodyPr/>
            <a:lstStyle/>
            <a:p/>
          </p:txBody>
        </p:sp>
        <p:sp>
          <p:nvSpPr>
            <p:cNvPr id="61" name="rc61"/>
            <p:cNvSpPr/>
            <p:nvPr/>
          </p:nvSpPr>
          <p:spPr>
            <a:xfrm>
              <a:off x="6360593" y="2977527"/>
              <a:ext cx="239888" cy="49763"/>
            </a:xfrm>
            <a:prstGeom prst="rect">
              <a:avLst/>
            </a:prstGeom>
            <a:solidFill>
              <a:srgbClr val="1CABE2">
                <a:alpha val="100000"/>
              </a:srgbClr>
            </a:solidFill>
          </p:spPr>
          <p:txBody>
            <a:bodyPr/>
            <a:lstStyle/>
            <a:p/>
          </p:txBody>
        </p:sp>
        <p:sp>
          <p:nvSpPr>
            <p:cNvPr id="62" name="rc62"/>
            <p:cNvSpPr/>
            <p:nvPr/>
          </p:nvSpPr>
          <p:spPr>
            <a:xfrm>
              <a:off x="6627136" y="2999353"/>
              <a:ext cx="239888" cy="1212655"/>
            </a:xfrm>
            <a:prstGeom prst="rect">
              <a:avLst/>
            </a:prstGeom>
            <a:solidFill>
              <a:srgbClr val="80BD41">
                <a:alpha val="100000"/>
              </a:srgbClr>
            </a:solidFill>
          </p:spPr>
          <p:txBody>
            <a:bodyPr/>
            <a:lstStyle/>
            <a:p/>
          </p:txBody>
        </p:sp>
        <p:sp>
          <p:nvSpPr>
            <p:cNvPr id="63" name="rc63"/>
            <p:cNvSpPr/>
            <p:nvPr/>
          </p:nvSpPr>
          <p:spPr>
            <a:xfrm>
              <a:off x="6627136" y="2948717"/>
              <a:ext cx="239888" cy="50636"/>
            </a:xfrm>
            <a:prstGeom prst="rect">
              <a:avLst/>
            </a:prstGeom>
            <a:solidFill>
              <a:srgbClr val="1CABE2">
                <a:alpha val="100000"/>
              </a:srgbClr>
            </a:solidFill>
          </p:spPr>
          <p:txBody>
            <a:bodyPr/>
            <a:lstStyle/>
            <a:p/>
          </p:txBody>
        </p:sp>
        <p:sp>
          <p:nvSpPr>
            <p:cNvPr id="64" name="rc64"/>
            <p:cNvSpPr/>
            <p:nvPr/>
          </p:nvSpPr>
          <p:spPr>
            <a:xfrm>
              <a:off x="6893679" y="2974908"/>
              <a:ext cx="239888" cy="1237101"/>
            </a:xfrm>
            <a:prstGeom prst="rect">
              <a:avLst/>
            </a:prstGeom>
            <a:solidFill>
              <a:srgbClr val="80BD41">
                <a:alpha val="100000"/>
              </a:srgbClr>
            </a:solidFill>
          </p:spPr>
          <p:txBody>
            <a:bodyPr/>
            <a:lstStyle/>
            <a:p/>
          </p:txBody>
        </p:sp>
        <p:sp>
          <p:nvSpPr>
            <p:cNvPr id="65" name="rc65"/>
            <p:cNvSpPr/>
            <p:nvPr/>
          </p:nvSpPr>
          <p:spPr>
            <a:xfrm>
              <a:off x="6893679" y="2923399"/>
              <a:ext cx="239888" cy="51509"/>
            </a:xfrm>
            <a:prstGeom prst="rect">
              <a:avLst/>
            </a:prstGeom>
            <a:solidFill>
              <a:srgbClr val="1CABE2">
                <a:alpha val="100000"/>
              </a:srgbClr>
            </a:solidFill>
          </p:spPr>
          <p:txBody>
            <a:bodyPr/>
            <a:lstStyle/>
            <a:p/>
          </p:txBody>
        </p:sp>
        <p:sp>
          <p:nvSpPr>
            <p:cNvPr id="66" name="rc66"/>
            <p:cNvSpPr/>
            <p:nvPr/>
          </p:nvSpPr>
          <p:spPr>
            <a:xfrm>
              <a:off x="7160222" y="2983639"/>
              <a:ext cx="239888" cy="1228370"/>
            </a:xfrm>
            <a:prstGeom prst="rect">
              <a:avLst/>
            </a:prstGeom>
            <a:solidFill>
              <a:srgbClr val="80BD41">
                <a:alpha val="100000"/>
              </a:srgbClr>
            </a:solidFill>
          </p:spPr>
          <p:txBody>
            <a:bodyPr/>
            <a:lstStyle/>
            <a:p/>
          </p:txBody>
        </p:sp>
        <p:sp>
          <p:nvSpPr>
            <p:cNvPr id="67" name="rc67"/>
            <p:cNvSpPr/>
            <p:nvPr/>
          </p:nvSpPr>
          <p:spPr>
            <a:xfrm>
              <a:off x="7160222" y="2932129"/>
              <a:ext cx="239888" cy="51509"/>
            </a:xfrm>
            <a:prstGeom prst="rect">
              <a:avLst/>
            </a:prstGeom>
            <a:solidFill>
              <a:srgbClr val="1CABE2">
                <a:alpha val="100000"/>
              </a:srgbClr>
            </a:solidFill>
          </p:spPr>
          <p:txBody>
            <a:bodyPr/>
            <a:lstStyle/>
            <a:p/>
          </p:txBody>
        </p:sp>
        <p:sp>
          <p:nvSpPr>
            <p:cNvPr id="68" name="rc68"/>
            <p:cNvSpPr/>
            <p:nvPr/>
          </p:nvSpPr>
          <p:spPr>
            <a:xfrm>
              <a:off x="7426765" y="3010703"/>
              <a:ext cx="239888" cy="1201306"/>
            </a:xfrm>
            <a:prstGeom prst="rect">
              <a:avLst/>
            </a:prstGeom>
            <a:solidFill>
              <a:srgbClr val="80BD41">
                <a:alpha val="100000"/>
              </a:srgbClr>
            </a:solidFill>
          </p:spPr>
          <p:txBody>
            <a:bodyPr/>
            <a:lstStyle/>
            <a:p/>
          </p:txBody>
        </p:sp>
        <p:sp>
          <p:nvSpPr>
            <p:cNvPr id="69" name="rc69"/>
            <p:cNvSpPr/>
            <p:nvPr/>
          </p:nvSpPr>
          <p:spPr>
            <a:xfrm>
              <a:off x="7426765" y="2947844"/>
              <a:ext cx="239888" cy="62859"/>
            </a:xfrm>
            <a:prstGeom prst="rect">
              <a:avLst/>
            </a:prstGeom>
            <a:solidFill>
              <a:srgbClr val="1CABE2">
                <a:alpha val="100000"/>
              </a:srgbClr>
            </a:solidFill>
          </p:spPr>
          <p:txBody>
            <a:bodyPr/>
            <a:lstStyle/>
            <a:p/>
          </p:txBody>
        </p:sp>
        <p:sp>
          <p:nvSpPr>
            <p:cNvPr id="70" name="rc70"/>
            <p:cNvSpPr/>
            <p:nvPr/>
          </p:nvSpPr>
          <p:spPr>
            <a:xfrm>
              <a:off x="7693308" y="3042132"/>
              <a:ext cx="239888" cy="1169876"/>
            </a:xfrm>
            <a:prstGeom prst="rect">
              <a:avLst/>
            </a:prstGeom>
            <a:solidFill>
              <a:srgbClr val="80BD41">
                <a:alpha val="100000"/>
              </a:srgbClr>
            </a:solidFill>
          </p:spPr>
          <p:txBody>
            <a:bodyPr/>
            <a:lstStyle/>
            <a:p/>
          </p:txBody>
        </p:sp>
        <p:sp>
          <p:nvSpPr>
            <p:cNvPr id="71" name="rc71"/>
            <p:cNvSpPr/>
            <p:nvPr/>
          </p:nvSpPr>
          <p:spPr>
            <a:xfrm>
              <a:off x="7693308" y="2967051"/>
              <a:ext cx="239888" cy="75081"/>
            </a:xfrm>
            <a:prstGeom prst="rect">
              <a:avLst/>
            </a:prstGeom>
            <a:solidFill>
              <a:srgbClr val="1CABE2">
                <a:alpha val="100000"/>
              </a:srgbClr>
            </a:solidFill>
          </p:spPr>
          <p:txBody>
            <a:bodyPr/>
            <a:lstStyle/>
            <a:p/>
          </p:txBody>
        </p:sp>
        <p:sp>
          <p:nvSpPr>
            <p:cNvPr id="72" name="rc72"/>
            <p:cNvSpPr/>
            <p:nvPr/>
          </p:nvSpPr>
          <p:spPr>
            <a:xfrm>
              <a:off x="7959851" y="3021179"/>
              <a:ext cx="239888" cy="1190829"/>
            </a:xfrm>
            <a:prstGeom prst="rect">
              <a:avLst/>
            </a:prstGeom>
            <a:solidFill>
              <a:srgbClr val="80BD41">
                <a:alpha val="100000"/>
              </a:srgbClr>
            </a:solidFill>
          </p:spPr>
          <p:txBody>
            <a:bodyPr/>
            <a:lstStyle/>
            <a:p/>
          </p:txBody>
        </p:sp>
        <p:sp>
          <p:nvSpPr>
            <p:cNvPr id="73" name="rc73"/>
            <p:cNvSpPr/>
            <p:nvPr/>
          </p:nvSpPr>
          <p:spPr>
            <a:xfrm>
              <a:off x="7959851" y="2996734"/>
              <a:ext cx="239888" cy="24445"/>
            </a:xfrm>
            <a:prstGeom prst="rect">
              <a:avLst/>
            </a:prstGeom>
            <a:solidFill>
              <a:srgbClr val="1CABE2">
                <a:alpha val="100000"/>
              </a:srgbClr>
            </a:solidFill>
          </p:spPr>
          <p:txBody>
            <a:bodyPr/>
            <a:lstStyle/>
            <a:p/>
          </p:txBody>
        </p:sp>
        <p:sp>
          <p:nvSpPr>
            <p:cNvPr id="74" name="pl74"/>
            <p:cNvSpPr/>
            <p:nvPr/>
          </p:nvSpPr>
          <p:spPr>
            <a:xfrm>
              <a:off x="1416218" y="2085226"/>
              <a:ext cx="6663577" cy="107413"/>
            </a:xfrm>
            <a:custGeom>
              <a:avLst/>
              <a:pathLst>
                <a:path w="6663577" h="107413">
                  <a:moveTo>
                    <a:pt x="0" y="42965"/>
                  </a:moveTo>
                  <a:lnTo>
                    <a:pt x="266543" y="42965"/>
                  </a:lnTo>
                  <a:lnTo>
                    <a:pt x="533086" y="21482"/>
                  </a:lnTo>
                  <a:lnTo>
                    <a:pt x="799629" y="21482"/>
                  </a:lnTo>
                  <a:lnTo>
                    <a:pt x="1066172" y="21482"/>
                  </a:lnTo>
                  <a:lnTo>
                    <a:pt x="1332715" y="21482"/>
                  </a:lnTo>
                  <a:lnTo>
                    <a:pt x="1599258" y="42965"/>
                  </a:lnTo>
                  <a:lnTo>
                    <a:pt x="1865801" y="42965"/>
                  </a:lnTo>
                  <a:lnTo>
                    <a:pt x="2132344" y="42965"/>
                  </a:lnTo>
                  <a:lnTo>
                    <a:pt x="2398888" y="0"/>
                  </a:lnTo>
                  <a:lnTo>
                    <a:pt x="2665431" y="0"/>
                  </a:lnTo>
                  <a:lnTo>
                    <a:pt x="2931974" y="0"/>
                  </a:lnTo>
                  <a:lnTo>
                    <a:pt x="3198517" y="0"/>
                  </a:lnTo>
                  <a:lnTo>
                    <a:pt x="3465060" y="0"/>
                  </a:lnTo>
                  <a:lnTo>
                    <a:pt x="3731603" y="0"/>
                  </a:lnTo>
                  <a:lnTo>
                    <a:pt x="3998146" y="42965"/>
                  </a:lnTo>
                  <a:lnTo>
                    <a:pt x="4264689" y="42965"/>
                  </a:lnTo>
                  <a:lnTo>
                    <a:pt x="4531233" y="42965"/>
                  </a:lnTo>
                  <a:lnTo>
                    <a:pt x="4797776" y="0"/>
                  </a:lnTo>
                  <a:lnTo>
                    <a:pt x="5064319" y="64447"/>
                  </a:lnTo>
                  <a:lnTo>
                    <a:pt x="5330862" y="64447"/>
                  </a:lnTo>
                  <a:lnTo>
                    <a:pt x="5597405" y="64447"/>
                  </a:lnTo>
                  <a:lnTo>
                    <a:pt x="5863948" y="64447"/>
                  </a:lnTo>
                  <a:lnTo>
                    <a:pt x="6130491" y="85930"/>
                  </a:lnTo>
                  <a:lnTo>
                    <a:pt x="6397034" y="107413"/>
                  </a:lnTo>
                  <a:lnTo>
                    <a:pt x="6663577" y="21482"/>
                  </a:lnTo>
                </a:path>
              </a:pathLst>
            </a:custGeom>
            <a:ln w="27101" cap="flat">
              <a:solidFill>
                <a:srgbClr val="0058AB">
                  <a:alpha val="100000"/>
                </a:srgbClr>
              </a:solidFill>
              <a:prstDash val="solid"/>
              <a:round/>
            </a:ln>
          </p:spPr>
          <p:txBody>
            <a:bodyPr/>
            <a:lstStyle/>
            <a:p/>
          </p:txBody>
        </p:sp>
        <p:sp>
          <p:nvSpPr>
            <p:cNvPr id="75" name="tx75"/>
            <p:cNvSpPr/>
            <p:nvPr/>
          </p:nvSpPr>
          <p:spPr>
            <a:xfrm>
              <a:off x="1355928"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6" name="tx76"/>
            <p:cNvSpPr/>
            <p:nvPr/>
          </p:nvSpPr>
          <p:spPr>
            <a:xfrm>
              <a:off x="268864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7" name="tx77"/>
            <p:cNvSpPr/>
            <p:nvPr/>
          </p:nvSpPr>
          <p:spPr>
            <a:xfrm>
              <a:off x="4021359"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8" name="tx78"/>
            <p:cNvSpPr/>
            <p:nvPr/>
          </p:nvSpPr>
          <p:spPr>
            <a:xfrm>
              <a:off x="5354075"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9" name="tx79"/>
            <p:cNvSpPr/>
            <p:nvPr/>
          </p:nvSpPr>
          <p:spPr>
            <a:xfrm>
              <a:off x="642024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0" name="tx80"/>
            <p:cNvSpPr/>
            <p:nvPr/>
          </p:nvSpPr>
          <p:spPr>
            <a:xfrm>
              <a:off x="668679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1" name="tx81"/>
            <p:cNvSpPr/>
            <p:nvPr/>
          </p:nvSpPr>
          <p:spPr>
            <a:xfrm>
              <a:off x="695333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2" name="tx82"/>
            <p:cNvSpPr/>
            <p:nvPr/>
          </p:nvSpPr>
          <p:spPr>
            <a:xfrm>
              <a:off x="721987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3" name="tx83"/>
            <p:cNvSpPr/>
            <p:nvPr/>
          </p:nvSpPr>
          <p:spPr>
            <a:xfrm>
              <a:off x="748642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4" name="tx84"/>
            <p:cNvSpPr/>
            <p:nvPr/>
          </p:nvSpPr>
          <p:spPr>
            <a:xfrm>
              <a:off x="7752963"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5" name="tx85"/>
            <p:cNvSpPr/>
            <p:nvPr/>
          </p:nvSpPr>
          <p:spPr>
            <a:xfrm>
              <a:off x="8019506"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6" name="tx86"/>
            <p:cNvSpPr/>
            <p:nvPr/>
          </p:nvSpPr>
          <p:spPr>
            <a:xfrm>
              <a:off x="1324790" y="304763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11.8</a:t>
              </a:r>
            </a:p>
          </p:txBody>
        </p:sp>
        <p:sp>
          <p:nvSpPr>
            <p:cNvPr id="87" name="tx87"/>
            <p:cNvSpPr/>
            <p:nvPr/>
          </p:nvSpPr>
          <p:spPr>
            <a:xfrm>
              <a:off x="2657505" y="3022595"/>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12.1</a:t>
              </a:r>
            </a:p>
          </p:txBody>
        </p:sp>
        <p:sp>
          <p:nvSpPr>
            <p:cNvPr id="88" name="tx88"/>
            <p:cNvSpPr/>
            <p:nvPr/>
          </p:nvSpPr>
          <p:spPr>
            <a:xfrm>
              <a:off x="3990221" y="291314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13.3</a:t>
              </a:r>
            </a:p>
          </p:txBody>
        </p:sp>
        <p:sp>
          <p:nvSpPr>
            <p:cNvPr id="89" name="tx89"/>
            <p:cNvSpPr/>
            <p:nvPr/>
          </p:nvSpPr>
          <p:spPr>
            <a:xfrm>
              <a:off x="5322937" y="288171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13.7</a:t>
              </a:r>
            </a:p>
          </p:txBody>
        </p:sp>
        <p:sp>
          <p:nvSpPr>
            <p:cNvPr id="90" name="tx90"/>
            <p:cNvSpPr/>
            <p:nvPr/>
          </p:nvSpPr>
          <p:spPr>
            <a:xfrm>
              <a:off x="6389109" y="2842748"/>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14.1</a:t>
              </a:r>
            </a:p>
          </p:txBody>
        </p:sp>
        <p:sp>
          <p:nvSpPr>
            <p:cNvPr id="91" name="tx91"/>
            <p:cNvSpPr/>
            <p:nvPr/>
          </p:nvSpPr>
          <p:spPr>
            <a:xfrm>
              <a:off x="6655652" y="281279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14.5</a:t>
              </a:r>
            </a:p>
          </p:txBody>
        </p:sp>
        <p:sp>
          <p:nvSpPr>
            <p:cNvPr id="92" name="tx92"/>
            <p:cNvSpPr/>
            <p:nvPr/>
          </p:nvSpPr>
          <p:spPr>
            <a:xfrm>
              <a:off x="6922195" y="278747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14.8</a:t>
              </a:r>
            </a:p>
          </p:txBody>
        </p:sp>
        <p:sp>
          <p:nvSpPr>
            <p:cNvPr id="93" name="tx93"/>
            <p:cNvSpPr/>
            <p:nvPr/>
          </p:nvSpPr>
          <p:spPr>
            <a:xfrm>
              <a:off x="7188738" y="2797350"/>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14.7</a:t>
              </a:r>
            </a:p>
          </p:txBody>
        </p:sp>
        <p:sp>
          <p:nvSpPr>
            <p:cNvPr id="94" name="tx94"/>
            <p:cNvSpPr/>
            <p:nvPr/>
          </p:nvSpPr>
          <p:spPr>
            <a:xfrm>
              <a:off x="7455282" y="281191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14.5</a:t>
              </a:r>
            </a:p>
          </p:txBody>
        </p:sp>
        <p:sp>
          <p:nvSpPr>
            <p:cNvPr id="95" name="tx95"/>
            <p:cNvSpPr/>
            <p:nvPr/>
          </p:nvSpPr>
          <p:spPr>
            <a:xfrm>
              <a:off x="7721825" y="2833144"/>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14.2</a:t>
              </a:r>
            </a:p>
          </p:txBody>
        </p:sp>
        <p:sp>
          <p:nvSpPr>
            <p:cNvPr id="96" name="tx96"/>
            <p:cNvSpPr/>
            <p:nvPr/>
          </p:nvSpPr>
          <p:spPr>
            <a:xfrm>
              <a:off x="7988368" y="286076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13.9</a:t>
              </a:r>
            </a:p>
          </p:txBody>
        </p:sp>
        <p:sp>
          <p:nvSpPr>
            <p:cNvPr id="97" name="pl97"/>
            <p:cNvSpPr/>
            <p:nvPr/>
          </p:nvSpPr>
          <p:spPr>
            <a:xfrm>
              <a:off x="1416218" y="2063743"/>
              <a:ext cx="0" cy="64447"/>
            </a:xfrm>
            <a:custGeom>
              <a:avLst/>
              <a:pathLst>
                <a:path w="0" h="64447">
                  <a:moveTo>
                    <a:pt x="0" y="64447"/>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2748933" y="2063743"/>
              <a:ext cx="0" cy="42965"/>
            </a:xfrm>
            <a:custGeom>
              <a:avLst/>
              <a:pathLst>
                <a:path w="0" h="42965">
                  <a:moveTo>
                    <a:pt x="0" y="42965"/>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4081649" y="2063743"/>
              <a:ext cx="0" cy="21482"/>
            </a:xfrm>
            <a:custGeom>
              <a:avLst/>
              <a:pathLst>
                <a:path w="0" h="21482">
                  <a:moveTo>
                    <a:pt x="0" y="21482"/>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5414365" y="2063743"/>
              <a:ext cx="0" cy="64447"/>
            </a:xfrm>
            <a:custGeom>
              <a:avLst/>
              <a:pathLst>
                <a:path w="0" h="64447">
                  <a:moveTo>
                    <a:pt x="0" y="64447"/>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6480537" y="2063743"/>
              <a:ext cx="0" cy="85930"/>
            </a:xfrm>
            <a:custGeom>
              <a:avLst/>
              <a:pathLst>
                <a:path w="0" h="85930">
                  <a:moveTo>
                    <a:pt x="0" y="85930"/>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747080" y="2063743"/>
              <a:ext cx="0" cy="85930"/>
            </a:xfrm>
            <a:custGeom>
              <a:avLst/>
              <a:pathLst>
                <a:path w="0" h="85930">
                  <a:moveTo>
                    <a:pt x="0" y="85930"/>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013623" y="2063743"/>
              <a:ext cx="0" cy="85930"/>
            </a:xfrm>
            <a:custGeom>
              <a:avLst/>
              <a:pathLst>
                <a:path w="0" h="85930">
                  <a:moveTo>
                    <a:pt x="0" y="85930"/>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280166" y="2063743"/>
              <a:ext cx="0" cy="85930"/>
            </a:xfrm>
            <a:custGeom>
              <a:avLst/>
              <a:pathLst>
                <a:path w="0" h="85930">
                  <a:moveTo>
                    <a:pt x="0" y="85930"/>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546709" y="2063743"/>
              <a:ext cx="0" cy="107413"/>
            </a:xfrm>
            <a:custGeom>
              <a:avLst/>
              <a:pathLst>
                <a:path w="0" h="107413">
                  <a:moveTo>
                    <a:pt x="0" y="107413"/>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813253" y="2063743"/>
              <a:ext cx="0" cy="128895"/>
            </a:xfrm>
            <a:custGeom>
              <a:avLst/>
              <a:pathLst>
                <a:path w="0" h="128895">
                  <a:moveTo>
                    <a:pt x="0" y="128895"/>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8079796" y="2063743"/>
              <a:ext cx="0" cy="42965"/>
            </a:xfrm>
            <a:custGeom>
              <a:avLst/>
              <a:pathLst>
                <a:path w="0" h="42965">
                  <a:moveTo>
                    <a:pt x="0" y="42965"/>
                  </a:moveTo>
                  <a:lnTo>
                    <a:pt x="0" y="0"/>
                  </a:lnTo>
                </a:path>
              </a:pathLst>
            </a:custGeom>
            <a:ln w="13550" cap="flat">
              <a:solidFill>
                <a:srgbClr val="0058AB">
                  <a:alpha val="100000"/>
                </a:srgbClr>
              </a:solidFill>
              <a:prstDash val="dot"/>
              <a:round/>
            </a:ln>
          </p:spPr>
          <p:txBody>
            <a:bodyPr/>
            <a:lstStyle/>
            <a:p/>
          </p:txBody>
        </p:sp>
        <p:sp>
          <p:nvSpPr>
            <p:cNvPr id="108" name="tx108"/>
            <p:cNvSpPr/>
            <p:nvPr/>
          </p:nvSpPr>
          <p:spPr>
            <a:xfrm>
              <a:off x="1324790" y="3679164"/>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11.4</a:t>
              </a:r>
            </a:p>
          </p:txBody>
        </p:sp>
        <p:sp>
          <p:nvSpPr>
            <p:cNvPr id="109" name="tx109"/>
            <p:cNvSpPr/>
            <p:nvPr/>
          </p:nvSpPr>
          <p:spPr>
            <a:xfrm>
              <a:off x="1362659" y="3164942"/>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0" name="tx110"/>
            <p:cNvSpPr/>
            <p:nvPr/>
          </p:nvSpPr>
          <p:spPr>
            <a:xfrm>
              <a:off x="2657505" y="366012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11.8</a:t>
              </a:r>
            </a:p>
          </p:txBody>
        </p:sp>
        <p:sp>
          <p:nvSpPr>
            <p:cNvPr id="111" name="tx111"/>
            <p:cNvSpPr/>
            <p:nvPr/>
          </p:nvSpPr>
          <p:spPr>
            <a:xfrm>
              <a:off x="2695375" y="3133949"/>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2" name="tx112"/>
            <p:cNvSpPr/>
            <p:nvPr/>
          </p:nvSpPr>
          <p:spPr>
            <a:xfrm>
              <a:off x="3990221" y="360114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13.2</a:t>
              </a:r>
            </a:p>
          </p:txBody>
        </p:sp>
        <p:sp>
          <p:nvSpPr>
            <p:cNvPr id="113" name="tx113"/>
            <p:cNvSpPr/>
            <p:nvPr/>
          </p:nvSpPr>
          <p:spPr>
            <a:xfrm>
              <a:off x="4028090" y="3020890"/>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4" name="tx114"/>
            <p:cNvSpPr/>
            <p:nvPr/>
          </p:nvSpPr>
          <p:spPr>
            <a:xfrm>
              <a:off x="5322937" y="359765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13.3</a:t>
              </a:r>
            </a:p>
          </p:txBody>
        </p:sp>
        <p:sp>
          <p:nvSpPr>
            <p:cNvPr id="115" name="tx115"/>
            <p:cNvSpPr/>
            <p:nvPr/>
          </p:nvSpPr>
          <p:spPr>
            <a:xfrm>
              <a:off x="5360806" y="3001683"/>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6" name="tx116"/>
            <p:cNvSpPr/>
            <p:nvPr/>
          </p:nvSpPr>
          <p:spPr>
            <a:xfrm>
              <a:off x="6389109" y="358455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13.6</a:t>
              </a:r>
            </a:p>
          </p:txBody>
        </p:sp>
        <p:sp>
          <p:nvSpPr>
            <p:cNvPr id="117" name="tx117"/>
            <p:cNvSpPr/>
            <p:nvPr/>
          </p:nvSpPr>
          <p:spPr>
            <a:xfrm>
              <a:off x="6426979" y="2968508"/>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8" name="tx118"/>
            <p:cNvSpPr/>
            <p:nvPr/>
          </p:nvSpPr>
          <p:spPr>
            <a:xfrm>
              <a:off x="6655652" y="357058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13.9</a:t>
              </a:r>
            </a:p>
          </p:txBody>
        </p:sp>
        <p:sp>
          <p:nvSpPr>
            <p:cNvPr id="119" name="tx119"/>
            <p:cNvSpPr/>
            <p:nvPr/>
          </p:nvSpPr>
          <p:spPr>
            <a:xfrm>
              <a:off x="6693522" y="2940134"/>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0" name="tx120"/>
            <p:cNvSpPr/>
            <p:nvPr/>
          </p:nvSpPr>
          <p:spPr>
            <a:xfrm>
              <a:off x="6922195" y="3559557"/>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14.2</a:t>
              </a:r>
            </a:p>
          </p:txBody>
        </p:sp>
        <p:sp>
          <p:nvSpPr>
            <p:cNvPr id="121" name="tx121"/>
            <p:cNvSpPr/>
            <p:nvPr/>
          </p:nvSpPr>
          <p:spPr>
            <a:xfrm>
              <a:off x="6960065" y="2915252"/>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2" name="tx122"/>
            <p:cNvSpPr/>
            <p:nvPr/>
          </p:nvSpPr>
          <p:spPr>
            <a:xfrm>
              <a:off x="7188738" y="3563923"/>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14.1</a:t>
              </a:r>
            </a:p>
          </p:txBody>
        </p:sp>
        <p:sp>
          <p:nvSpPr>
            <p:cNvPr id="123" name="tx123"/>
            <p:cNvSpPr/>
            <p:nvPr/>
          </p:nvSpPr>
          <p:spPr>
            <a:xfrm>
              <a:off x="7226608" y="2923983"/>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4" name="tx124"/>
            <p:cNvSpPr/>
            <p:nvPr/>
          </p:nvSpPr>
          <p:spPr>
            <a:xfrm>
              <a:off x="7455282" y="357626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13.8</a:t>
              </a:r>
            </a:p>
          </p:txBody>
        </p:sp>
        <p:sp>
          <p:nvSpPr>
            <p:cNvPr id="125" name="tx125"/>
            <p:cNvSpPr/>
            <p:nvPr/>
          </p:nvSpPr>
          <p:spPr>
            <a:xfrm>
              <a:off x="7493151" y="2945372"/>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6" name="tx126"/>
            <p:cNvSpPr/>
            <p:nvPr/>
          </p:nvSpPr>
          <p:spPr>
            <a:xfrm>
              <a:off x="7721825" y="359197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13.4</a:t>
              </a:r>
            </a:p>
          </p:txBody>
        </p:sp>
        <p:sp>
          <p:nvSpPr>
            <p:cNvPr id="127" name="tx127"/>
            <p:cNvSpPr/>
            <p:nvPr/>
          </p:nvSpPr>
          <p:spPr>
            <a:xfrm>
              <a:off x="7759694" y="2970690"/>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8" name="tx128"/>
            <p:cNvSpPr/>
            <p:nvPr/>
          </p:nvSpPr>
          <p:spPr>
            <a:xfrm>
              <a:off x="7988368" y="358150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13.6</a:t>
              </a:r>
            </a:p>
          </p:txBody>
        </p:sp>
        <p:sp>
          <p:nvSpPr>
            <p:cNvPr id="129" name="tx129"/>
            <p:cNvSpPr/>
            <p:nvPr/>
          </p:nvSpPr>
          <p:spPr>
            <a:xfrm>
              <a:off x="8026237" y="2975056"/>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30" name="tx130"/>
            <p:cNvSpPr/>
            <p:nvPr/>
          </p:nvSpPr>
          <p:spPr>
            <a:xfrm>
              <a:off x="810775"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1" name="tx131"/>
            <p:cNvSpPr/>
            <p:nvPr/>
          </p:nvSpPr>
          <p:spPr>
            <a:xfrm>
              <a:off x="733081" y="328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32" name="tx132"/>
            <p:cNvSpPr/>
            <p:nvPr/>
          </p:nvSpPr>
          <p:spPr>
            <a:xfrm>
              <a:off x="733081" y="241381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33" name="tx133"/>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5" name="tx135"/>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6" name="tx136"/>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7" name="tx137"/>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8" name="tx138"/>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9" name="tx139"/>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0" name="tx140"/>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1" name="tx141"/>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2" name="tx142"/>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3" name="tx143"/>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4" name="tx144"/>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5" name="tx145"/>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6" name="tx146"/>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7" name="tx147"/>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8" name="tx148"/>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9" name="tx149"/>
            <p:cNvSpPr/>
            <p:nvPr/>
          </p:nvSpPr>
          <p:spPr>
            <a:xfrm rot="-5400000">
              <a:off x="-282000" y="301861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0" name="tx150"/>
            <p:cNvSpPr/>
            <p:nvPr/>
          </p:nvSpPr>
          <p:spPr>
            <a:xfrm rot="5400000">
              <a:off x="8539473" y="301861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1" name="pl151"/>
            <p:cNvSpPr/>
            <p:nvPr/>
          </p:nvSpPr>
          <p:spPr>
            <a:xfrm>
              <a:off x="2908284" y="518089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2" name="tx152"/>
            <p:cNvSpPr/>
            <p:nvPr/>
          </p:nvSpPr>
          <p:spPr>
            <a:xfrm>
              <a:off x="3175384" y="510108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53" name="rc153"/>
            <p:cNvSpPr/>
            <p:nvPr/>
          </p:nvSpPr>
          <p:spPr>
            <a:xfrm>
              <a:off x="4433341" y="5080163"/>
              <a:ext cx="201456" cy="201456"/>
            </a:xfrm>
            <a:prstGeom prst="rect">
              <a:avLst/>
            </a:prstGeom>
            <a:solidFill>
              <a:srgbClr val="1CABE2">
                <a:alpha val="100000"/>
              </a:srgbClr>
            </a:solidFill>
          </p:spPr>
          <p:txBody>
            <a:bodyPr/>
            <a:lstStyle/>
            <a:p/>
          </p:txBody>
        </p:sp>
        <p:sp>
          <p:nvSpPr>
            <p:cNvPr id="154" name="rc154"/>
            <p:cNvSpPr/>
            <p:nvPr/>
          </p:nvSpPr>
          <p:spPr>
            <a:xfrm>
              <a:off x="5638429" y="5080163"/>
              <a:ext cx="201456" cy="201456"/>
            </a:xfrm>
            <a:prstGeom prst="rect">
              <a:avLst/>
            </a:prstGeom>
            <a:solidFill>
              <a:srgbClr val="80BD41">
                <a:alpha val="100000"/>
              </a:srgbClr>
            </a:solidFill>
          </p:spPr>
          <p:txBody>
            <a:bodyPr/>
            <a:lstStyle/>
            <a:p/>
          </p:txBody>
        </p:sp>
        <p:sp>
          <p:nvSpPr>
            <p:cNvPr id="155" name="tx155"/>
            <p:cNvSpPr/>
            <p:nvPr/>
          </p:nvSpPr>
          <p:spPr>
            <a:xfrm>
              <a:off x="4713386" y="5129185"/>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6" name="tx156"/>
            <p:cNvSpPr/>
            <p:nvPr/>
          </p:nvSpPr>
          <p:spPr>
            <a:xfrm>
              <a:off x="5918474" y="5129254"/>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7" name="tx157"/>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58" name="tx158"/>
            <p:cNvSpPr/>
            <p:nvPr/>
          </p:nvSpPr>
          <p:spPr>
            <a:xfrm>
              <a:off x="951100" y="1581351"/>
              <a:ext cx="14258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Cyprus, 2000-2025</a:t>
              </a:r>
            </a:p>
          </p:txBody>
        </p:sp>
        <p:sp>
          <p:nvSpPr>
            <p:cNvPr id="159" name="pl159"/>
            <p:cNvSpPr/>
            <p:nvPr/>
          </p:nvSpPr>
          <p:spPr>
            <a:xfrm>
              <a:off x="2449735"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4756658"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1" name="pl161"/>
            <p:cNvSpPr/>
            <p:nvPr/>
          </p:nvSpPr>
          <p:spPr>
            <a:xfrm>
              <a:off x="7063581"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3" name="pl163"/>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4" name="pl164"/>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5" name="pl165"/>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3603196"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5910119"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8217042"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9" name="rc169"/>
            <p:cNvSpPr/>
            <p:nvPr/>
          </p:nvSpPr>
          <p:spPr>
            <a:xfrm>
              <a:off x="1296273" y="5840557"/>
              <a:ext cx="6260988" cy="124062"/>
            </a:xfrm>
            <a:prstGeom prst="rect">
              <a:avLst/>
            </a:prstGeom>
            <a:solidFill>
              <a:srgbClr val="80BD41">
                <a:alpha val="100000"/>
              </a:srgbClr>
            </a:solidFill>
          </p:spPr>
          <p:txBody>
            <a:bodyPr/>
            <a:lstStyle/>
            <a:p/>
          </p:txBody>
        </p:sp>
        <p:sp>
          <p:nvSpPr>
            <p:cNvPr id="170" name="rc170"/>
            <p:cNvSpPr/>
            <p:nvPr/>
          </p:nvSpPr>
          <p:spPr>
            <a:xfrm>
              <a:off x="7557262" y="5840557"/>
              <a:ext cx="262989" cy="124062"/>
            </a:xfrm>
            <a:prstGeom prst="rect">
              <a:avLst/>
            </a:prstGeom>
            <a:solidFill>
              <a:srgbClr val="1CABE2">
                <a:alpha val="100000"/>
              </a:srgbClr>
            </a:solidFill>
          </p:spPr>
          <p:txBody>
            <a:bodyPr/>
            <a:lstStyle/>
            <a:p/>
          </p:txBody>
        </p:sp>
        <p:sp>
          <p:nvSpPr>
            <p:cNvPr id="171" name="rc171"/>
            <p:cNvSpPr/>
            <p:nvPr/>
          </p:nvSpPr>
          <p:spPr>
            <a:xfrm>
              <a:off x="1296273" y="5685479"/>
              <a:ext cx="6182553" cy="124062"/>
            </a:xfrm>
            <a:prstGeom prst="rect">
              <a:avLst/>
            </a:prstGeom>
            <a:solidFill>
              <a:srgbClr val="80BD41">
                <a:alpha val="100000"/>
              </a:srgbClr>
            </a:solidFill>
          </p:spPr>
          <p:txBody>
            <a:bodyPr/>
            <a:lstStyle/>
            <a:p/>
          </p:txBody>
        </p:sp>
        <p:sp>
          <p:nvSpPr>
            <p:cNvPr id="172" name="rc172"/>
            <p:cNvSpPr/>
            <p:nvPr/>
          </p:nvSpPr>
          <p:spPr>
            <a:xfrm>
              <a:off x="7478827" y="5685479"/>
              <a:ext cx="396790" cy="124062"/>
            </a:xfrm>
            <a:prstGeom prst="rect">
              <a:avLst/>
            </a:prstGeom>
            <a:solidFill>
              <a:srgbClr val="1CABE2">
                <a:alpha val="100000"/>
              </a:srgbClr>
            </a:solidFill>
          </p:spPr>
          <p:txBody>
            <a:bodyPr/>
            <a:lstStyle/>
            <a:p/>
          </p:txBody>
        </p:sp>
        <p:sp>
          <p:nvSpPr>
            <p:cNvPr id="173" name="rc173"/>
            <p:cNvSpPr/>
            <p:nvPr/>
          </p:nvSpPr>
          <p:spPr>
            <a:xfrm>
              <a:off x="1296273" y="5530401"/>
              <a:ext cx="6293285" cy="124062"/>
            </a:xfrm>
            <a:prstGeom prst="rect">
              <a:avLst/>
            </a:prstGeom>
            <a:solidFill>
              <a:srgbClr val="80BD41">
                <a:alpha val="100000"/>
              </a:srgbClr>
            </a:solidFill>
          </p:spPr>
          <p:txBody>
            <a:bodyPr/>
            <a:lstStyle/>
            <a:p/>
          </p:txBody>
        </p:sp>
        <p:sp>
          <p:nvSpPr>
            <p:cNvPr id="174" name="rc174"/>
            <p:cNvSpPr/>
            <p:nvPr/>
          </p:nvSpPr>
          <p:spPr>
            <a:xfrm>
              <a:off x="7589559" y="5530401"/>
              <a:ext cx="129187" cy="124062"/>
            </a:xfrm>
            <a:prstGeom prst="rect">
              <a:avLst/>
            </a:prstGeom>
            <a:solidFill>
              <a:srgbClr val="1CABE2">
                <a:alpha val="100000"/>
              </a:srgbClr>
            </a:solidFill>
          </p:spPr>
          <p:txBody>
            <a:bodyPr/>
            <a:lstStyle/>
            <a:p/>
          </p:txBody>
        </p:sp>
        <p:sp>
          <p:nvSpPr>
            <p:cNvPr id="175" name="tx175"/>
            <p:cNvSpPr/>
            <p:nvPr/>
          </p:nvSpPr>
          <p:spPr>
            <a:xfrm>
              <a:off x="8033924" y="5860864"/>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14.1</a:t>
              </a:r>
            </a:p>
          </p:txBody>
        </p:sp>
        <p:sp>
          <p:nvSpPr>
            <p:cNvPr id="176" name="tx176"/>
            <p:cNvSpPr/>
            <p:nvPr/>
          </p:nvSpPr>
          <p:spPr>
            <a:xfrm>
              <a:off x="8087213" y="5705786"/>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14.2</a:t>
              </a:r>
            </a:p>
          </p:txBody>
        </p:sp>
        <p:sp>
          <p:nvSpPr>
            <p:cNvPr id="177" name="tx177"/>
            <p:cNvSpPr/>
            <p:nvPr/>
          </p:nvSpPr>
          <p:spPr>
            <a:xfrm>
              <a:off x="7927344" y="554924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13.9</a:t>
              </a:r>
            </a:p>
          </p:txBody>
        </p:sp>
        <p:sp>
          <p:nvSpPr>
            <p:cNvPr id="178" name="tx178"/>
            <p:cNvSpPr/>
            <p:nvPr/>
          </p:nvSpPr>
          <p:spPr>
            <a:xfrm>
              <a:off x="4321274" y="5862095"/>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13.6</a:t>
              </a:r>
            </a:p>
          </p:txBody>
        </p:sp>
        <p:sp>
          <p:nvSpPr>
            <p:cNvPr id="179" name="tx179"/>
            <p:cNvSpPr/>
            <p:nvPr/>
          </p:nvSpPr>
          <p:spPr>
            <a:xfrm>
              <a:off x="7626958" y="5863472"/>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0" name="tx180"/>
            <p:cNvSpPr/>
            <p:nvPr/>
          </p:nvSpPr>
          <p:spPr>
            <a:xfrm>
              <a:off x="4282056" y="5707018"/>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13.4</a:t>
              </a:r>
            </a:p>
          </p:txBody>
        </p:sp>
        <p:sp>
          <p:nvSpPr>
            <p:cNvPr id="181" name="tx181"/>
            <p:cNvSpPr/>
            <p:nvPr/>
          </p:nvSpPr>
          <p:spPr>
            <a:xfrm>
              <a:off x="7615424" y="5708394"/>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2" name="tx182"/>
            <p:cNvSpPr/>
            <p:nvPr/>
          </p:nvSpPr>
          <p:spPr>
            <a:xfrm>
              <a:off x="4337422" y="5551940"/>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13.6</a:t>
              </a:r>
            </a:p>
          </p:txBody>
        </p:sp>
        <p:sp>
          <p:nvSpPr>
            <p:cNvPr id="183" name="tx183"/>
            <p:cNvSpPr/>
            <p:nvPr/>
          </p:nvSpPr>
          <p:spPr>
            <a:xfrm>
              <a:off x="7592355" y="5553316"/>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4" name="tx184"/>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5" name="tx185"/>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6" name="tx186"/>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87" name="tx187"/>
            <p:cNvSpPr/>
            <p:nvPr/>
          </p:nvSpPr>
          <p:spPr>
            <a:xfrm>
              <a:off x="1257426" y="605615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8" name="tx188"/>
            <p:cNvSpPr/>
            <p:nvPr/>
          </p:nvSpPr>
          <p:spPr>
            <a:xfrm>
              <a:off x="3564349" y="6057924"/>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89" name="tx189"/>
            <p:cNvSpPr/>
            <p:nvPr/>
          </p:nvSpPr>
          <p:spPr>
            <a:xfrm>
              <a:off x="5832425" y="6056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90" name="tx190"/>
            <p:cNvSpPr/>
            <p:nvPr/>
          </p:nvSpPr>
          <p:spPr>
            <a:xfrm>
              <a:off x="8139348" y="6056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91" name="tx191"/>
            <p:cNvSpPr/>
            <p:nvPr/>
          </p:nvSpPr>
          <p:spPr>
            <a:xfrm>
              <a:off x="4018061" y="6191355"/>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2" name="tx192"/>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93" name="tx193"/>
            <p:cNvSpPr/>
            <p:nvPr/>
          </p:nvSpPr>
          <p:spPr>
            <a:xfrm>
              <a:off x="5109330" y="6540785"/>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9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2025 (98%) was higher than in 2019 (96%).
The number of children vaccinated with DTP3 increased 1% compared to in 2019.
The number of surviving infants decreased approximately 2% compared to in 2019.
In 2025, more children were vaccinated than in 2019.
In 2025, there were fewer surviving infants (target population) than in 2019.
For vaccine coverage to increase, the number of children vaccinated needs to either increase or decline at a slower rate than the decline in surviving infant target population.</a:t>
            </a:r>
          </a:p>
        </p:txBody>
      </p:sp>
      <p:sp>
        <p:nvSpPr>
          <p:cNvPr id="19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196" name=""/>
          <p:cNvGrpSpPr/>
          <p:nvPr/>
        </p:nvGrpSpPr>
        <p:grpSpPr>
          <a:xfrm>
            <a:off x="292608" y="1005840"/>
            <a:ext cx="8595360" cy="28575"/>
            <a:chOff x="292608" y="1005840"/>
            <a:chExt cx="8595360" cy="28575"/>
          </a:xfrm>
        </p:grpSpPr>
        <p:sp>
          <p:nvSpPr>
            <p:cNvPr id="19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9152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55055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310958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66860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222763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77103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333006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88909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24481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951100" y="200715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 name="pl16"/>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1296273" y="3484847"/>
              <a:ext cx="239888" cy="727162"/>
            </a:xfrm>
            <a:prstGeom prst="rect">
              <a:avLst/>
            </a:prstGeom>
            <a:solidFill>
              <a:srgbClr val="E2231A">
                <a:alpha val="90196"/>
              </a:srgbClr>
            </a:solidFill>
          </p:spPr>
          <p:txBody>
            <a:bodyPr/>
            <a:lstStyle/>
            <a:p/>
          </p:txBody>
        </p:sp>
        <p:sp>
          <p:nvSpPr>
            <p:cNvPr id="28" name="rc28"/>
            <p:cNvSpPr/>
            <p:nvPr/>
          </p:nvSpPr>
          <p:spPr>
            <a:xfrm>
              <a:off x="1562816" y="3498517"/>
              <a:ext cx="239888" cy="713491"/>
            </a:xfrm>
            <a:prstGeom prst="rect">
              <a:avLst/>
            </a:prstGeom>
            <a:solidFill>
              <a:srgbClr val="E2231A">
                <a:alpha val="90196"/>
              </a:srgbClr>
            </a:solidFill>
          </p:spPr>
          <p:txBody>
            <a:bodyPr/>
            <a:lstStyle/>
            <a:p/>
          </p:txBody>
        </p:sp>
        <p:sp>
          <p:nvSpPr>
            <p:cNvPr id="29" name="rc29"/>
            <p:cNvSpPr/>
            <p:nvPr/>
          </p:nvSpPr>
          <p:spPr>
            <a:xfrm>
              <a:off x="1829360" y="3511746"/>
              <a:ext cx="239888" cy="700262"/>
            </a:xfrm>
            <a:prstGeom prst="rect">
              <a:avLst/>
            </a:prstGeom>
            <a:solidFill>
              <a:srgbClr val="E2231A">
                <a:alpha val="90196"/>
              </a:srgbClr>
            </a:solidFill>
          </p:spPr>
          <p:txBody>
            <a:bodyPr/>
            <a:lstStyle/>
            <a:p/>
          </p:txBody>
        </p:sp>
        <p:sp>
          <p:nvSpPr>
            <p:cNvPr id="30" name="rc30"/>
            <p:cNvSpPr/>
            <p:nvPr/>
          </p:nvSpPr>
          <p:spPr>
            <a:xfrm>
              <a:off x="2095903" y="3489698"/>
              <a:ext cx="239888" cy="722311"/>
            </a:xfrm>
            <a:prstGeom prst="rect">
              <a:avLst/>
            </a:prstGeom>
            <a:solidFill>
              <a:srgbClr val="E2231A">
                <a:alpha val="90196"/>
              </a:srgbClr>
            </a:solidFill>
          </p:spPr>
          <p:txBody>
            <a:bodyPr/>
            <a:lstStyle/>
            <a:p/>
          </p:txBody>
        </p:sp>
        <p:sp>
          <p:nvSpPr>
            <p:cNvPr id="31" name="rc31"/>
            <p:cNvSpPr/>
            <p:nvPr/>
          </p:nvSpPr>
          <p:spPr>
            <a:xfrm>
              <a:off x="2362446" y="3467649"/>
              <a:ext cx="239888" cy="744359"/>
            </a:xfrm>
            <a:prstGeom prst="rect">
              <a:avLst/>
            </a:prstGeom>
            <a:solidFill>
              <a:srgbClr val="E2231A">
                <a:alpha val="90196"/>
              </a:srgbClr>
            </a:solidFill>
          </p:spPr>
          <p:txBody>
            <a:bodyPr/>
            <a:lstStyle/>
            <a:p/>
          </p:txBody>
        </p:sp>
        <p:sp>
          <p:nvSpPr>
            <p:cNvPr id="32" name="rc32"/>
            <p:cNvSpPr/>
            <p:nvPr/>
          </p:nvSpPr>
          <p:spPr>
            <a:xfrm>
              <a:off x="2628989" y="3465885"/>
              <a:ext cx="239888" cy="746123"/>
            </a:xfrm>
            <a:prstGeom prst="rect">
              <a:avLst/>
            </a:prstGeom>
            <a:solidFill>
              <a:srgbClr val="E2231A">
                <a:alpha val="90196"/>
              </a:srgbClr>
            </a:solidFill>
          </p:spPr>
          <p:txBody>
            <a:bodyPr/>
            <a:lstStyle/>
            <a:p/>
          </p:txBody>
        </p:sp>
        <p:sp>
          <p:nvSpPr>
            <p:cNvPr id="33" name="rc33"/>
            <p:cNvSpPr/>
            <p:nvPr/>
          </p:nvSpPr>
          <p:spPr>
            <a:xfrm>
              <a:off x="2895532" y="3487493"/>
              <a:ext cx="239888" cy="724516"/>
            </a:xfrm>
            <a:prstGeom prst="rect">
              <a:avLst/>
            </a:prstGeom>
            <a:solidFill>
              <a:srgbClr val="E2231A">
                <a:alpha val="90196"/>
              </a:srgbClr>
            </a:solidFill>
          </p:spPr>
          <p:txBody>
            <a:bodyPr/>
            <a:lstStyle/>
            <a:p/>
          </p:txBody>
        </p:sp>
        <p:sp>
          <p:nvSpPr>
            <p:cNvPr id="34" name="rc34"/>
            <p:cNvSpPr/>
            <p:nvPr/>
          </p:nvSpPr>
          <p:spPr>
            <a:xfrm>
              <a:off x="3162075" y="3498958"/>
              <a:ext cx="239888" cy="713050"/>
            </a:xfrm>
            <a:prstGeom prst="rect">
              <a:avLst/>
            </a:prstGeom>
            <a:solidFill>
              <a:srgbClr val="E2231A">
                <a:alpha val="90196"/>
              </a:srgbClr>
            </a:solidFill>
          </p:spPr>
          <p:txBody>
            <a:bodyPr/>
            <a:lstStyle/>
            <a:p/>
          </p:txBody>
        </p:sp>
        <p:sp>
          <p:nvSpPr>
            <p:cNvPr id="35" name="rc35"/>
            <p:cNvSpPr/>
            <p:nvPr/>
          </p:nvSpPr>
          <p:spPr>
            <a:xfrm>
              <a:off x="3428618" y="3464562"/>
              <a:ext cx="239888" cy="747446"/>
            </a:xfrm>
            <a:prstGeom prst="rect">
              <a:avLst/>
            </a:prstGeom>
            <a:solidFill>
              <a:srgbClr val="E2231A">
                <a:alpha val="90196"/>
              </a:srgbClr>
            </a:solidFill>
          </p:spPr>
          <p:txBody>
            <a:bodyPr/>
            <a:lstStyle/>
            <a:p/>
          </p:txBody>
        </p:sp>
        <p:sp>
          <p:nvSpPr>
            <p:cNvPr id="36" name="rc36"/>
            <p:cNvSpPr/>
            <p:nvPr/>
          </p:nvSpPr>
          <p:spPr>
            <a:xfrm>
              <a:off x="3695161" y="3446483"/>
              <a:ext cx="239888" cy="765526"/>
            </a:xfrm>
            <a:prstGeom prst="rect">
              <a:avLst/>
            </a:prstGeom>
            <a:solidFill>
              <a:srgbClr val="E2231A">
                <a:alpha val="90196"/>
              </a:srgbClr>
            </a:solidFill>
          </p:spPr>
          <p:txBody>
            <a:bodyPr/>
            <a:lstStyle/>
            <a:p/>
          </p:txBody>
        </p:sp>
        <p:sp>
          <p:nvSpPr>
            <p:cNvPr id="37" name="rc37"/>
            <p:cNvSpPr/>
            <p:nvPr/>
          </p:nvSpPr>
          <p:spPr>
            <a:xfrm>
              <a:off x="3961705" y="3448247"/>
              <a:ext cx="239888" cy="763762"/>
            </a:xfrm>
            <a:prstGeom prst="rect">
              <a:avLst/>
            </a:prstGeom>
            <a:solidFill>
              <a:srgbClr val="E2231A">
                <a:alpha val="90196"/>
              </a:srgbClr>
            </a:solidFill>
          </p:spPr>
          <p:txBody>
            <a:bodyPr/>
            <a:lstStyle/>
            <a:p/>
          </p:txBody>
        </p:sp>
        <p:sp>
          <p:nvSpPr>
            <p:cNvPr id="38" name="rc38"/>
            <p:cNvSpPr/>
            <p:nvPr/>
          </p:nvSpPr>
          <p:spPr>
            <a:xfrm>
              <a:off x="4228248" y="3468090"/>
              <a:ext cx="239888" cy="743918"/>
            </a:xfrm>
            <a:prstGeom prst="rect">
              <a:avLst/>
            </a:prstGeom>
            <a:solidFill>
              <a:srgbClr val="E2231A">
                <a:alpha val="90196"/>
              </a:srgbClr>
            </a:solidFill>
          </p:spPr>
          <p:txBody>
            <a:bodyPr/>
            <a:lstStyle/>
            <a:p/>
          </p:txBody>
        </p:sp>
        <p:sp>
          <p:nvSpPr>
            <p:cNvPr id="39" name="rc39"/>
            <p:cNvSpPr/>
            <p:nvPr/>
          </p:nvSpPr>
          <p:spPr>
            <a:xfrm>
              <a:off x="4494791" y="3379014"/>
              <a:ext cx="239888" cy="832995"/>
            </a:xfrm>
            <a:prstGeom prst="rect">
              <a:avLst/>
            </a:prstGeom>
            <a:solidFill>
              <a:srgbClr val="E2231A">
                <a:alpha val="90196"/>
              </a:srgbClr>
            </a:solidFill>
          </p:spPr>
          <p:txBody>
            <a:bodyPr/>
            <a:lstStyle/>
            <a:p/>
          </p:txBody>
        </p:sp>
        <p:sp>
          <p:nvSpPr>
            <p:cNvPr id="40" name="rc40"/>
            <p:cNvSpPr/>
            <p:nvPr/>
          </p:nvSpPr>
          <p:spPr>
            <a:xfrm>
              <a:off x="4761334" y="3408118"/>
              <a:ext cx="239888" cy="803891"/>
            </a:xfrm>
            <a:prstGeom prst="rect">
              <a:avLst/>
            </a:prstGeom>
            <a:solidFill>
              <a:srgbClr val="E2231A">
                <a:alpha val="90196"/>
              </a:srgbClr>
            </a:solidFill>
          </p:spPr>
          <p:txBody>
            <a:bodyPr/>
            <a:lstStyle/>
            <a:p/>
          </p:txBody>
        </p:sp>
        <p:sp>
          <p:nvSpPr>
            <p:cNvPr id="41" name="rc41"/>
            <p:cNvSpPr/>
            <p:nvPr/>
          </p:nvSpPr>
          <p:spPr>
            <a:xfrm>
              <a:off x="5027877" y="3387392"/>
              <a:ext cx="239888" cy="824616"/>
            </a:xfrm>
            <a:prstGeom prst="rect">
              <a:avLst/>
            </a:prstGeom>
            <a:solidFill>
              <a:srgbClr val="E2231A">
                <a:alpha val="90196"/>
              </a:srgbClr>
            </a:solidFill>
          </p:spPr>
          <p:txBody>
            <a:bodyPr/>
            <a:lstStyle/>
            <a:p/>
          </p:txBody>
        </p:sp>
        <p:sp>
          <p:nvSpPr>
            <p:cNvPr id="42" name="rc42"/>
            <p:cNvSpPr/>
            <p:nvPr/>
          </p:nvSpPr>
          <p:spPr>
            <a:xfrm>
              <a:off x="5294420" y="3608760"/>
              <a:ext cx="239888" cy="603249"/>
            </a:xfrm>
            <a:prstGeom prst="rect">
              <a:avLst/>
            </a:prstGeom>
            <a:solidFill>
              <a:srgbClr val="E2231A">
                <a:alpha val="90196"/>
              </a:srgbClr>
            </a:solidFill>
          </p:spPr>
          <p:txBody>
            <a:bodyPr/>
            <a:lstStyle/>
            <a:p/>
          </p:txBody>
        </p:sp>
        <p:sp>
          <p:nvSpPr>
            <p:cNvPr id="43" name="rc43"/>
            <p:cNvSpPr/>
            <p:nvPr/>
          </p:nvSpPr>
          <p:spPr>
            <a:xfrm>
              <a:off x="5560963" y="3585830"/>
              <a:ext cx="239888" cy="626179"/>
            </a:xfrm>
            <a:prstGeom prst="rect">
              <a:avLst/>
            </a:prstGeom>
            <a:solidFill>
              <a:srgbClr val="E2231A">
                <a:alpha val="90196"/>
              </a:srgbClr>
            </a:solidFill>
          </p:spPr>
          <p:txBody>
            <a:bodyPr/>
            <a:lstStyle/>
            <a:p/>
          </p:txBody>
        </p:sp>
        <p:sp>
          <p:nvSpPr>
            <p:cNvPr id="44" name="rc44"/>
            <p:cNvSpPr/>
            <p:nvPr/>
          </p:nvSpPr>
          <p:spPr>
            <a:xfrm>
              <a:off x="5827506" y="3596413"/>
              <a:ext cx="239888" cy="615596"/>
            </a:xfrm>
            <a:prstGeom prst="rect">
              <a:avLst/>
            </a:prstGeom>
            <a:solidFill>
              <a:srgbClr val="E2231A">
                <a:alpha val="90196"/>
              </a:srgbClr>
            </a:solidFill>
          </p:spPr>
          <p:txBody>
            <a:bodyPr/>
            <a:lstStyle/>
            <a:p/>
          </p:txBody>
        </p:sp>
        <p:sp>
          <p:nvSpPr>
            <p:cNvPr id="45" name="rc45"/>
            <p:cNvSpPr/>
            <p:nvPr/>
          </p:nvSpPr>
          <p:spPr>
            <a:xfrm>
              <a:off x="6094049" y="3595531"/>
              <a:ext cx="239888" cy="616478"/>
            </a:xfrm>
            <a:prstGeom prst="rect">
              <a:avLst/>
            </a:prstGeom>
            <a:solidFill>
              <a:srgbClr val="E2231A">
                <a:alpha val="90196"/>
              </a:srgbClr>
            </a:solidFill>
          </p:spPr>
          <p:txBody>
            <a:bodyPr/>
            <a:lstStyle/>
            <a:p/>
          </p:txBody>
        </p:sp>
        <p:sp>
          <p:nvSpPr>
            <p:cNvPr id="46" name="rc46"/>
            <p:cNvSpPr/>
            <p:nvPr/>
          </p:nvSpPr>
          <p:spPr>
            <a:xfrm>
              <a:off x="6360593" y="3339327"/>
              <a:ext cx="239888" cy="872682"/>
            </a:xfrm>
            <a:prstGeom prst="rect">
              <a:avLst/>
            </a:prstGeom>
            <a:solidFill>
              <a:srgbClr val="E2231A">
                <a:alpha val="90196"/>
              </a:srgbClr>
            </a:solidFill>
          </p:spPr>
          <p:txBody>
            <a:bodyPr/>
            <a:lstStyle/>
            <a:p/>
          </p:txBody>
        </p:sp>
        <p:sp>
          <p:nvSpPr>
            <p:cNvPr id="47" name="rc47"/>
            <p:cNvSpPr/>
            <p:nvPr/>
          </p:nvSpPr>
          <p:spPr>
            <a:xfrm>
              <a:off x="6627136" y="3318601"/>
              <a:ext cx="239888" cy="893408"/>
            </a:xfrm>
            <a:prstGeom prst="rect">
              <a:avLst/>
            </a:prstGeom>
            <a:solidFill>
              <a:srgbClr val="E2231A">
                <a:alpha val="90196"/>
              </a:srgbClr>
            </a:solidFill>
          </p:spPr>
          <p:txBody>
            <a:bodyPr/>
            <a:lstStyle/>
            <a:p/>
          </p:txBody>
        </p:sp>
        <p:sp>
          <p:nvSpPr>
            <p:cNvPr id="48" name="rc48"/>
            <p:cNvSpPr/>
            <p:nvPr/>
          </p:nvSpPr>
          <p:spPr>
            <a:xfrm>
              <a:off x="6893679" y="3300521"/>
              <a:ext cx="239888" cy="911488"/>
            </a:xfrm>
            <a:prstGeom prst="rect">
              <a:avLst/>
            </a:prstGeom>
            <a:solidFill>
              <a:srgbClr val="E2231A">
                <a:alpha val="90196"/>
              </a:srgbClr>
            </a:solidFill>
          </p:spPr>
          <p:txBody>
            <a:bodyPr/>
            <a:lstStyle/>
            <a:p/>
          </p:txBody>
        </p:sp>
        <p:sp>
          <p:nvSpPr>
            <p:cNvPr id="49" name="rc49"/>
            <p:cNvSpPr/>
            <p:nvPr/>
          </p:nvSpPr>
          <p:spPr>
            <a:xfrm>
              <a:off x="7160222" y="3177490"/>
              <a:ext cx="239888" cy="1034519"/>
            </a:xfrm>
            <a:prstGeom prst="rect">
              <a:avLst/>
            </a:prstGeom>
            <a:solidFill>
              <a:srgbClr val="E2231A">
                <a:alpha val="90196"/>
              </a:srgbClr>
            </a:solidFill>
          </p:spPr>
          <p:txBody>
            <a:bodyPr/>
            <a:lstStyle/>
            <a:p/>
          </p:txBody>
        </p:sp>
        <p:sp>
          <p:nvSpPr>
            <p:cNvPr id="50" name="rc50"/>
            <p:cNvSpPr/>
            <p:nvPr/>
          </p:nvSpPr>
          <p:spPr>
            <a:xfrm>
              <a:off x="7426765" y="3062396"/>
              <a:ext cx="239888" cy="1149612"/>
            </a:xfrm>
            <a:prstGeom prst="rect">
              <a:avLst/>
            </a:prstGeom>
            <a:solidFill>
              <a:srgbClr val="E2231A">
                <a:alpha val="90196"/>
              </a:srgbClr>
            </a:solidFill>
          </p:spPr>
          <p:txBody>
            <a:bodyPr/>
            <a:lstStyle/>
            <a:p/>
          </p:txBody>
        </p:sp>
        <p:sp>
          <p:nvSpPr>
            <p:cNvPr id="51" name="rc51"/>
            <p:cNvSpPr/>
            <p:nvPr/>
          </p:nvSpPr>
          <p:spPr>
            <a:xfrm>
              <a:off x="7693308" y="4148950"/>
              <a:ext cx="239888" cy="63058"/>
            </a:xfrm>
            <a:prstGeom prst="rect">
              <a:avLst/>
            </a:prstGeom>
            <a:solidFill>
              <a:srgbClr val="E2231A">
                <a:alpha val="90196"/>
              </a:srgbClr>
            </a:solidFill>
          </p:spPr>
          <p:txBody>
            <a:bodyPr/>
            <a:lstStyle/>
            <a:p/>
          </p:txBody>
        </p:sp>
        <p:sp>
          <p:nvSpPr>
            <p:cNvPr id="52" name="rc52"/>
            <p:cNvSpPr/>
            <p:nvPr/>
          </p:nvSpPr>
          <p:spPr>
            <a:xfrm>
              <a:off x="7959851" y="3659472"/>
              <a:ext cx="239888" cy="552537"/>
            </a:xfrm>
            <a:prstGeom prst="rect">
              <a:avLst/>
            </a:prstGeom>
            <a:solidFill>
              <a:srgbClr val="E2231A">
                <a:alpha val="90196"/>
              </a:srgbClr>
            </a:solidFill>
          </p:spPr>
          <p:txBody>
            <a:bodyPr/>
            <a:lstStyle/>
            <a:p/>
          </p:txBody>
        </p:sp>
        <p:sp>
          <p:nvSpPr>
            <p:cNvPr id="53" name="rc53"/>
            <p:cNvSpPr/>
            <p:nvPr/>
          </p:nvSpPr>
          <p:spPr>
            <a:xfrm>
              <a:off x="5294420" y="3496753"/>
              <a:ext cx="239888" cy="112006"/>
            </a:xfrm>
            <a:prstGeom prst="rect">
              <a:avLst/>
            </a:prstGeom>
            <a:solidFill>
              <a:srgbClr val="B3B3B3">
                <a:alpha val="90196"/>
              </a:srgbClr>
            </a:solidFill>
          </p:spPr>
          <p:txBody>
            <a:bodyPr/>
            <a:lstStyle/>
            <a:p/>
          </p:txBody>
        </p:sp>
        <p:sp>
          <p:nvSpPr>
            <p:cNvPr id="54" name="rc54"/>
            <p:cNvSpPr/>
            <p:nvPr/>
          </p:nvSpPr>
          <p:spPr>
            <a:xfrm>
              <a:off x="5560963" y="3475146"/>
              <a:ext cx="239888" cy="110683"/>
            </a:xfrm>
            <a:prstGeom prst="rect">
              <a:avLst/>
            </a:prstGeom>
            <a:solidFill>
              <a:srgbClr val="B3B3B3">
                <a:alpha val="90196"/>
              </a:srgbClr>
            </a:solidFill>
          </p:spPr>
          <p:txBody>
            <a:bodyPr/>
            <a:lstStyle/>
            <a:p/>
          </p:txBody>
        </p:sp>
        <p:sp>
          <p:nvSpPr>
            <p:cNvPr id="55" name="rc55"/>
            <p:cNvSpPr/>
            <p:nvPr/>
          </p:nvSpPr>
          <p:spPr>
            <a:xfrm>
              <a:off x="5827506" y="3474705"/>
              <a:ext cx="239888" cy="121708"/>
            </a:xfrm>
            <a:prstGeom prst="rect">
              <a:avLst/>
            </a:prstGeom>
            <a:solidFill>
              <a:srgbClr val="B3B3B3">
                <a:alpha val="90196"/>
              </a:srgbClr>
            </a:solidFill>
          </p:spPr>
          <p:txBody>
            <a:bodyPr/>
            <a:lstStyle/>
            <a:p/>
          </p:txBody>
        </p:sp>
        <p:sp>
          <p:nvSpPr>
            <p:cNvPr id="56" name="rc56"/>
            <p:cNvSpPr/>
            <p:nvPr/>
          </p:nvSpPr>
          <p:spPr>
            <a:xfrm>
              <a:off x="6094049" y="3479115"/>
              <a:ext cx="239888" cy="116416"/>
            </a:xfrm>
            <a:prstGeom prst="rect">
              <a:avLst/>
            </a:prstGeom>
            <a:solidFill>
              <a:srgbClr val="B3B3B3">
                <a:alpha val="90196"/>
              </a:srgbClr>
            </a:solidFill>
          </p:spPr>
          <p:txBody>
            <a:bodyPr/>
            <a:lstStyle/>
            <a:p/>
          </p:txBody>
        </p:sp>
        <p:sp>
          <p:nvSpPr>
            <p:cNvPr id="57" name="rc57"/>
            <p:cNvSpPr/>
            <p:nvPr/>
          </p:nvSpPr>
          <p:spPr>
            <a:xfrm>
              <a:off x="7426765" y="2923049"/>
              <a:ext cx="239888" cy="139346"/>
            </a:xfrm>
            <a:prstGeom prst="rect">
              <a:avLst/>
            </a:prstGeom>
            <a:solidFill>
              <a:srgbClr val="B3B3B3">
                <a:alpha val="90196"/>
              </a:srgbClr>
            </a:solidFill>
          </p:spPr>
          <p:txBody>
            <a:bodyPr/>
            <a:lstStyle/>
            <a:p/>
          </p:txBody>
        </p:sp>
        <p:sp>
          <p:nvSpPr>
            <p:cNvPr id="58" name="rc58"/>
            <p:cNvSpPr/>
            <p:nvPr/>
          </p:nvSpPr>
          <p:spPr>
            <a:xfrm>
              <a:off x="7693308" y="4015336"/>
              <a:ext cx="239888" cy="133614"/>
            </a:xfrm>
            <a:prstGeom prst="rect">
              <a:avLst/>
            </a:prstGeom>
            <a:solidFill>
              <a:srgbClr val="B3B3B3">
                <a:alpha val="90196"/>
              </a:srgbClr>
            </a:solidFill>
          </p:spPr>
          <p:txBody>
            <a:bodyPr/>
            <a:lstStyle/>
            <a:p/>
          </p:txBody>
        </p:sp>
        <p:sp>
          <p:nvSpPr>
            <p:cNvPr id="59" name="pl59"/>
            <p:cNvSpPr/>
            <p:nvPr/>
          </p:nvSpPr>
          <p:spPr>
            <a:xfrm>
              <a:off x="1416218" y="2085226"/>
              <a:ext cx="6663577" cy="365205"/>
            </a:xfrm>
            <a:custGeom>
              <a:avLst/>
              <a:pathLst>
                <a:path w="6663577" h="365205">
                  <a:moveTo>
                    <a:pt x="0" y="279274"/>
                  </a:moveTo>
                  <a:lnTo>
                    <a:pt x="266543" y="279274"/>
                  </a:lnTo>
                  <a:lnTo>
                    <a:pt x="533086" y="279274"/>
                  </a:lnTo>
                  <a:lnTo>
                    <a:pt x="799629" y="279274"/>
                  </a:lnTo>
                  <a:lnTo>
                    <a:pt x="1066172" y="279274"/>
                  </a:lnTo>
                  <a:lnTo>
                    <a:pt x="1332715" y="279274"/>
                  </a:lnTo>
                  <a:lnTo>
                    <a:pt x="1599258" y="257791"/>
                  </a:lnTo>
                  <a:lnTo>
                    <a:pt x="1865801" y="257791"/>
                  </a:lnTo>
                  <a:lnTo>
                    <a:pt x="2132344" y="257791"/>
                  </a:lnTo>
                  <a:lnTo>
                    <a:pt x="2398888" y="257791"/>
                  </a:lnTo>
                  <a:lnTo>
                    <a:pt x="2665431" y="257791"/>
                  </a:lnTo>
                  <a:lnTo>
                    <a:pt x="2931974" y="257791"/>
                  </a:lnTo>
                  <a:lnTo>
                    <a:pt x="3198517" y="279274"/>
                  </a:lnTo>
                  <a:lnTo>
                    <a:pt x="3465060" y="279274"/>
                  </a:lnTo>
                  <a:lnTo>
                    <a:pt x="3731603" y="279274"/>
                  </a:lnTo>
                  <a:lnTo>
                    <a:pt x="3998146" y="193343"/>
                  </a:lnTo>
                  <a:lnTo>
                    <a:pt x="4264689" y="193343"/>
                  </a:lnTo>
                  <a:lnTo>
                    <a:pt x="4531233" y="193343"/>
                  </a:lnTo>
                  <a:lnTo>
                    <a:pt x="4797776" y="193343"/>
                  </a:lnTo>
                  <a:lnTo>
                    <a:pt x="5064319" y="279274"/>
                  </a:lnTo>
                  <a:lnTo>
                    <a:pt x="5330862" y="279274"/>
                  </a:lnTo>
                  <a:lnTo>
                    <a:pt x="5597405" y="279274"/>
                  </a:lnTo>
                  <a:lnTo>
                    <a:pt x="5863948" y="322239"/>
                  </a:lnTo>
                  <a:lnTo>
                    <a:pt x="6130491" y="365205"/>
                  </a:lnTo>
                  <a:lnTo>
                    <a:pt x="6397034" y="0"/>
                  </a:lnTo>
                  <a:lnTo>
                    <a:pt x="6663577" y="171861"/>
                  </a:lnTo>
                </a:path>
              </a:pathLst>
            </a:custGeom>
            <a:ln w="27101" cap="flat">
              <a:solidFill>
                <a:srgbClr val="3283FE">
                  <a:alpha val="100000"/>
                </a:srgbClr>
              </a:solidFill>
              <a:prstDash val="solid"/>
              <a:round/>
            </a:ln>
          </p:spPr>
          <p:txBody>
            <a:bodyPr/>
            <a:lstStyle/>
            <a:p/>
          </p:txBody>
        </p:sp>
        <p:sp>
          <p:nvSpPr>
            <p:cNvPr id="60" name="pl60"/>
            <p:cNvSpPr/>
            <p:nvPr/>
          </p:nvSpPr>
          <p:spPr>
            <a:xfrm>
              <a:off x="3282020" y="2106708"/>
              <a:ext cx="4797776" cy="386687"/>
            </a:xfrm>
            <a:custGeom>
              <a:avLst/>
              <a:pathLst>
                <a:path w="4797776" h="386687">
                  <a:moveTo>
                    <a:pt x="0" y="107413"/>
                  </a:moveTo>
                  <a:lnTo>
                    <a:pt x="266543" y="193343"/>
                  </a:lnTo>
                  <a:lnTo>
                    <a:pt x="533086" y="214826"/>
                  </a:lnTo>
                  <a:lnTo>
                    <a:pt x="799629" y="214826"/>
                  </a:lnTo>
                  <a:lnTo>
                    <a:pt x="1066172" y="214826"/>
                  </a:lnTo>
                  <a:lnTo>
                    <a:pt x="1332715" y="214826"/>
                  </a:lnTo>
                  <a:lnTo>
                    <a:pt x="1599258" y="214826"/>
                  </a:lnTo>
                  <a:lnTo>
                    <a:pt x="1865801" y="214826"/>
                  </a:lnTo>
                  <a:lnTo>
                    <a:pt x="2132344" y="214826"/>
                  </a:lnTo>
                  <a:lnTo>
                    <a:pt x="2398888" y="214826"/>
                  </a:lnTo>
                  <a:lnTo>
                    <a:pt x="2665431" y="214826"/>
                  </a:lnTo>
                  <a:lnTo>
                    <a:pt x="2931974" y="214826"/>
                  </a:lnTo>
                  <a:lnTo>
                    <a:pt x="3198517" y="214826"/>
                  </a:lnTo>
                  <a:lnTo>
                    <a:pt x="3465060" y="214826"/>
                  </a:lnTo>
                  <a:lnTo>
                    <a:pt x="3731603" y="214826"/>
                  </a:lnTo>
                  <a:lnTo>
                    <a:pt x="3998146" y="214826"/>
                  </a:lnTo>
                  <a:lnTo>
                    <a:pt x="4264689" y="386687"/>
                  </a:lnTo>
                  <a:lnTo>
                    <a:pt x="4531233" y="21482"/>
                  </a:lnTo>
                  <a:lnTo>
                    <a:pt x="4797776" y="0"/>
                  </a:lnTo>
                </a:path>
              </a:pathLst>
            </a:custGeom>
            <a:ln w="27101" cap="flat">
              <a:solidFill>
                <a:srgbClr val="FFA500">
                  <a:alpha val="100000"/>
                </a:srgbClr>
              </a:solidFill>
              <a:prstDash val="solid"/>
              <a:round/>
            </a:ln>
          </p:spPr>
          <p:txBody>
            <a:bodyPr/>
            <a:lstStyle/>
            <a:p/>
          </p:txBody>
        </p:sp>
        <p:sp>
          <p:nvSpPr>
            <p:cNvPr id="61" name="tx61"/>
            <p:cNvSpPr/>
            <p:nvPr/>
          </p:nvSpPr>
          <p:spPr>
            <a:xfrm>
              <a:off x="1345880" y="218152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86</a:t>
              </a:r>
            </a:p>
          </p:txBody>
        </p:sp>
        <p:sp>
          <p:nvSpPr>
            <p:cNvPr id="62" name="tx62"/>
            <p:cNvSpPr/>
            <p:nvPr/>
          </p:nvSpPr>
          <p:spPr>
            <a:xfrm>
              <a:off x="2678595" y="218152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86</a:t>
              </a:r>
            </a:p>
          </p:txBody>
        </p:sp>
        <p:sp>
          <p:nvSpPr>
            <p:cNvPr id="63" name="tx63"/>
            <p:cNvSpPr/>
            <p:nvPr/>
          </p:nvSpPr>
          <p:spPr>
            <a:xfrm>
              <a:off x="4011311" y="240447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87</a:t>
              </a:r>
            </a:p>
          </p:txBody>
        </p:sp>
        <p:sp>
          <p:nvSpPr>
            <p:cNvPr id="64" name="tx64"/>
            <p:cNvSpPr/>
            <p:nvPr/>
          </p:nvSpPr>
          <p:spPr>
            <a:xfrm>
              <a:off x="4011311" y="21385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88</a:t>
              </a:r>
            </a:p>
          </p:txBody>
        </p:sp>
        <p:sp>
          <p:nvSpPr>
            <p:cNvPr id="65" name="tx65"/>
            <p:cNvSpPr/>
            <p:nvPr/>
          </p:nvSpPr>
          <p:spPr>
            <a:xfrm>
              <a:off x="5344027" y="209559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90</a:t>
              </a:r>
            </a:p>
          </p:txBody>
        </p:sp>
        <p:sp>
          <p:nvSpPr>
            <p:cNvPr id="66" name="tx66"/>
            <p:cNvSpPr/>
            <p:nvPr/>
          </p:nvSpPr>
          <p:spPr>
            <a:xfrm>
              <a:off x="5344027" y="238299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88</a:t>
              </a:r>
            </a:p>
          </p:txBody>
        </p:sp>
        <p:sp>
          <p:nvSpPr>
            <p:cNvPr id="67" name="tx67"/>
            <p:cNvSpPr/>
            <p:nvPr/>
          </p:nvSpPr>
          <p:spPr>
            <a:xfrm>
              <a:off x="6410199" y="242595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86</a:t>
              </a:r>
            </a:p>
          </p:txBody>
        </p:sp>
        <p:sp>
          <p:nvSpPr>
            <p:cNvPr id="68" name="tx68"/>
            <p:cNvSpPr/>
            <p:nvPr/>
          </p:nvSpPr>
          <p:spPr>
            <a:xfrm>
              <a:off x="6410199" y="21385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88</a:t>
              </a:r>
            </a:p>
          </p:txBody>
        </p:sp>
        <p:sp>
          <p:nvSpPr>
            <p:cNvPr id="69" name="tx69"/>
            <p:cNvSpPr/>
            <p:nvPr/>
          </p:nvSpPr>
          <p:spPr>
            <a:xfrm>
              <a:off x="6676742" y="242595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86</a:t>
              </a:r>
            </a:p>
          </p:txBody>
        </p:sp>
        <p:sp>
          <p:nvSpPr>
            <p:cNvPr id="70" name="tx70"/>
            <p:cNvSpPr/>
            <p:nvPr/>
          </p:nvSpPr>
          <p:spPr>
            <a:xfrm>
              <a:off x="6676742" y="21385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88</a:t>
              </a:r>
            </a:p>
          </p:txBody>
        </p:sp>
        <p:sp>
          <p:nvSpPr>
            <p:cNvPr id="71" name="tx71"/>
            <p:cNvSpPr/>
            <p:nvPr/>
          </p:nvSpPr>
          <p:spPr>
            <a:xfrm>
              <a:off x="6943285" y="242595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86</a:t>
              </a:r>
            </a:p>
          </p:txBody>
        </p:sp>
        <p:sp>
          <p:nvSpPr>
            <p:cNvPr id="72" name="tx72"/>
            <p:cNvSpPr/>
            <p:nvPr/>
          </p:nvSpPr>
          <p:spPr>
            <a:xfrm>
              <a:off x="6943285" y="21385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88</a:t>
              </a:r>
            </a:p>
          </p:txBody>
        </p:sp>
        <p:sp>
          <p:nvSpPr>
            <p:cNvPr id="73" name="tx73"/>
            <p:cNvSpPr/>
            <p:nvPr/>
          </p:nvSpPr>
          <p:spPr>
            <a:xfrm>
              <a:off x="7209828" y="246892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84</a:t>
              </a:r>
            </a:p>
          </p:txBody>
        </p:sp>
        <p:sp>
          <p:nvSpPr>
            <p:cNvPr id="74" name="tx74"/>
            <p:cNvSpPr/>
            <p:nvPr/>
          </p:nvSpPr>
          <p:spPr>
            <a:xfrm>
              <a:off x="7209828" y="21385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88</a:t>
              </a:r>
            </a:p>
          </p:txBody>
        </p:sp>
        <p:sp>
          <p:nvSpPr>
            <p:cNvPr id="75" name="tx75"/>
            <p:cNvSpPr/>
            <p:nvPr/>
          </p:nvSpPr>
          <p:spPr>
            <a:xfrm>
              <a:off x="7476372" y="226745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82</a:t>
              </a:r>
            </a:p>
          </p:txBody>
        </p:sp>
        <p:sp>
          <p:nvSpPr>
            <p:cNvPr id="76" name="tx76"/>
            <p:cNvSpPr/>
            <p:nvPr/>
          </p:nvSpPr>
          <p:spPr>
            <a:xfrm>
              <a:off x="7476372" y="255485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80</a:t>
              </a:r>
            </a:p>
          </p:txBody>
        </p:sp>
        <p:sp>
          <p:nvSpPr>
            <p:cNvPr id="77" name="tx77"/>
            <p:cNvSpPr/>
            <p:nvPr/>
          </p:nvSpPr>
          <p:spPr>
            <a:xfrm>
              <a:off x="7742915"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99</a:t>
              </a:r>
            </a:p>
          </p:txBody>
        </p:sp>
        <p:sp>
          <p:nvSpPr>
            <p:cNvPr id="78" name="tx78"/>
            <p:cNvSpPr/>
            <p:nvPr/>
          </p:nvSpPr>
          <p:spPr>
            <a:xfrm>
              <a:off x="7742915" y="218964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97</a:t>
              </a:r>
            </a:p>
          </p:txBody>
        </p:sp>
        <p:sp>
          <p:nvSpPr>
            <p:cNvPr id="79" name="tx79"/>
            <p:cNvSpPr/>
            <p:nvPr/>
          </p:nvSpPr>
          <p:spPr>
            <a:xfrm>
              <a:off x="8009458" y="23185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91</a:t>
              </a:r>
            </a:p>
          </p:txBody>
        </p:sp>
        <p:sp>
          <p:nvSpPr>
            <p:cNvPr id="80" name="tx80"/>
            <p:cNvSpPr/>
            <p:nvPr/>
          </p:nvSpPr>
          <p:spPr>
            <a:xfrm>
              <a:off x="8009458" y="192373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98</a:t>
              </a:r>
            </a:p>
          </p:txBody>
        </p:sp>
        <p:sp>
          <p:nvSpPr>
            <p:cNvPr id="81" name="tx81"/>
            <p:cNvSpPr/>
            <p:nvPr/>
          </p:nvSpPr>
          <p:spPr>
            <a:xfrm>
              <a:off x="1340869" y="380798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a:t>
              </a:r>
            </a:p>
          </p:txBody>
        </p:sp>
        <p:sp>
          <p:nvSpPr>
            <p:cNvPr id="82" name="tx82"/>
            <p:cNvSpPr/>
            <p:nvPr/>
          </p:nvSpPr>
          <p:spPr>
            <a:xfrm>
              <a:off x="2673584" y="3799830"/>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a:t>
              </a:r>
            </a:p>
          </p:txBody>
        </p:sp>
        <p:sp>
          <p:nvSpPr>
            <p:cNvPr id="83" name="tx83"/>
            <p:cNvSpPr/>
            <p:nvPr/>
          </p:nvSpPr>
          <p:spPr>
            <a:xfrm>
              <a:off x="4006300" y="3791011"/>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a:t>
              </a:r>
            </a:p>
          </p:txBody>
        </p:sp>
        <p:sp>
          <p:nvSpPr>
            <p:cNvPr id="84" name="tx84"/>
            <p:cNvSpPr/>
            <p:nvPr/>
          </p:nvSpPr>
          <p:spPr>
            <a:xfrm>
              <a:off x="5339016" y="3871268"/>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85" name="tx85"/>
            <p:cNvSpPr/>
            <p:nvPr/>
          </p:nvSpPr>
          <p:spPr>
            <a:xfrm>
              <a:off x="6450392" y="373655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a:t>
              </a:r>
            </a:p>
          </p:txBody>
        </p:sp>
        <p:sp>
          <p:nvSpPr>
            <p:cNvPr id="86" name="tx86"/>
            <p:cNvSpPr/>
            <p:nvPr/>
          </p:nvSpPr>
          <p:spPr>
            <a:xfrm>
              <a:off x="6716935" y="372618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a:t>
              </a:r>
            </a:p>
          </p:txBody>
        </p:sp>
        <p:sp>
          <p:nvSpPr>
            <p:cNvPr id="87" name="tx87"/>
            <p:cNvSpPr/>
            <p:nvPr/>
          </p:nvSpPr>
          <p:spPr>
            <a:xfrm>
              <a:off x="6938274" y="3717148"/>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a:t>
              </a:r>
            </a:p>
          </p:txBody>
        </p:sp>
        <p:sp>
          <p:nvSpPr>
            <p:cNvPr id="88" name="tx88"/>
            <p:cNvSpPr/>
            <p:nvPr/>
          </p:nvSpPr>
          <p:spPr>
            <a:xfrm>
              <a:off x="7204817" y="3654257"/>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a:t>
              </a:r>
            </a:p>
          </p:txBody>
        </p:sp>
        <p:sp>
          <p:nvSpPr>
            <p:cNvPr id="89" name="tx89"/>
            <p:cNvSpPr/>
            <p:nvPr/>
          </p:nvSpPr>
          <p:spPr>
            <a:xfrm>
              <a:off x="7471361" y="359676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2.6</a:t>
              </a:r>
            </a:p>
          </p:txBody>
        </p:sp>
        <p:sp>
          <p:nvSpPr>
            <p:cNvPr id="90" name="tx90"/>
            <p:cNvSpPr/>
            <p:nvPr/>
          </p:nvSpPr>
          <p:spPr>
            <a:xfrm>
              <a:off x="8004447" y="3895247"/>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91" name="tx91"/>
            <p:cNvSpPr/>
            <p:nvPr/>
          </p:nvSpPr>
          <p:spPr>
            <a:xfrm>
              <a:off x="5346551" y="3390519"/>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1.6</a:t>
              </a:r>
            </a:p>
          </p:txBody>
        </p:sp>
        <p:sp>
          <p:nvSpPr>
            <p:cNvPr id="92" name="tx92"/>
            <p:cNvSpPr/>
            <p:nvPr/>
          </p:nvSpPr>
          <p:spPr>
            <a:xfrm>
              <a:off x="7478895" y="2816815"/>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2.9</a:t>
              </a:r>
            </a:p>
          </p:txBody>
        </p:sp>
        <p:sp>
          <p:nvSpPr>
            <p:cNvPr id="93" name="tx93"/>
            <p:cNvSpPr/>
            <p:nvPr/>
          </p:nvSpPr>
          <p:spPr>
            <a:xfrm>
              <a:off x="7716951" y="3909101"/>
              <a:ext cx="192604"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&lt;0.5</a:t>
              </a:r>
            </a:p>
          </p:txBody>
        </p:sp>
        <p:sp>
          <p:nvSpPr>
            <p:cNvPr id="94" name="tx94"/>
            <p:cNvSpPr/>
            <p:nvPr/>
          </p:nvSpPr>
          <p:spPr>
            <a:xfrm>
              <a:off x="717597" y="415989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95" name="tx95"/>
            <p:cNvSpPr/>
            <p:nvPr/>
          </p:nvSpPr>
          <p:spPr>
            <a:xfrm>
              <a:off x="717597" y="3720628"/>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1K</a:t>
              </a:r>
            </a:p>
          </p:txBody>
        </p:sp>
        <p:sp>
          <p:nvSpPr>
            <p:cNvPr id="96" name="tx96"/>
            <p:cNvSpPr/>
            <p:nvPr/>
          </p:nvSpPr>
          <p:spPr>
            <a:xfrm>
              <a:off x="717597" y="3279657"/>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2K</a:t>
              </a:r>
            </a:p>
          </p:txBody>
        </p:sp>
        <p:sp>
          <p:nvSpPr>
            <p:cNvPr id="97" name="tx97"/>
            <p:cNvSpPr/>
            <p:nvPr/>
          </p:nvSpPr>
          <p:spPr>
            <a:xfrm>
              <a:off x="717597" y="2836912"/>
              <a:ext cx="17087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3K</a:t>
              </a:r>
            </a:p>
          </p:txBody>
        </p:sp>
        <p:sp>
          <p:nvSpPr>
            <p:cNvPr id="98" name="tx98"/>
            <p:cNvSpPr/>
            <p:nvPr/>
          </p:nvSpPr>
          <p:spPr>
            <a:xfrm>
              <a:off x="717597" y="2398123"/>
              <a:ext cx="17087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4K</a:t>
              </a:r>
            </a:p>
          </p:txBody>
        </p:sp>
        <p:sp>
          <p:nvSpPr>
            <p:cNvPr id="99" name="tx99"/>
            <p:cNvSpPr/>
            <p:nvPr/>
          </p:nvSpPr>
          <p:spPr>
            <a:xfrm>
              <a:off x="717597" y="1955446"/>
              <a:ext cx="17087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5K</a:t>
              </a:r>
            </a:p>
          </p:txBody>
        </p:sp>
        <p:sp>
          <p:nvSpPr>
            <p:cNvPr id="100" name="tx100"/>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1" name="tx101"/>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02" name="tx102"/>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03" name="tx103"/>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04" name="tx104"/>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05" name="tx105"/>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6" name="tx106"/>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7" name="tx107"/>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8" name="tx108"/>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9" name="tx109"/>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0" name="tx110"/>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11" name="tx111"/>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12" name="tx112"/>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13" name="tx113"/>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4" name="tx114"/>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5" name="tx115"/>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6" name="tx116"/>
            <p:cNvSpPr/>
            <p:nvPr/>
          </p:nvSpPr>
          <p:spPr>
            <a:xfrm rot="-5400000">
              <a:off x="-802328" y="301861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17" name="tx117"/>
            <p:cNvSpPr/>
            <p:nvPr/>
          </p:nvSpPr>
          <p:spPr>
            <a:xfrm rot="5400000">
              <a:off x="8364848" y="3018617"/>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18" name="pl118"/>
            <p:cNvSpPr/>
            <p:nvPr/>
          </p:nvSpPr>
          <p:spPr>
            <a:xfrm>
              <a:off x="2989438" y="5180891"/>
              <a:ext cx="175564" cy="0"/>
            </a:xfrm>
            <a:custGeom>
              <a:avLst/>
              <a:pathLst>
                <a:path w="175564" h="0">
                  <a:moveTo>
                    <a:pt x="0" y="0"/>
                  </a:moveTo>
                  <a:lnTo>
                    <a:pt x="175564" y="0"/>
                  </a:lnTo>
                </a:path>
              </a:pathLst>
            </a:custGeom>
            <a:ln w="27101" cap="flat">
              <a:solidFill>
                <a:srgbClr val="3283FE">
                  <a:alpha val="100000"/>
                </a:srgbClr>
              </a:solidFill>
              <a:prstDash val="solid"/>
              <a:round/>
            </a:ln>
          </p:spPr>
          <p:txBody>
            <a:bodyPr/>
            <a:lstStyle/>
            <a:p/>
          </p:txBody>
        </p:sp>
        <p:sp>
          <p:nvSpPr>
            <p:cNvPr id="119" name="pl119"/>
            <p:cNvSpPr/>
            <p:nvPr/>
          </p:nvSpPr>
          <p:spPr>
            <a:xfrm>
              <a:off x="3736203" y="5180891"/>
              <a:ext cx="175564" cy="0"/>
            </a:xfrm>
            <a:custGeom>
              <a:avLst/>
              <a:pathLst>
                <a:path w="175564" h="0">
                  <a:moveTo>
                    <a:pt x="0" y="0"/>
                  </a:moveTo>
                  <a:lnTo>
                    <a:pt x="175564" y="0"/>
                  </a:lnTo>
                </a:path>
              </a:pathLst>
            </a:custGeom>
            <a:ln w="27101" cap="flat">
              <a:solidFill>
                <a:srgbClr val="FFA500">
                  <a:alpha val="100000"/>
                </a:srgbClr>
              </a:solidFill>
              <a:prstDash val="solid"/>
              <a:round/>
            </a:ln>
          </p:spPr>
          <p:txBody>
            <a:bodyPr/>
            <a:lstStyle/>
            <a:p/>
          </p:txBody>
        </p:sp>
        <p:sp>
          <p:nvSpPr>
            <p:cNvPr id="120" name="tx120"/>
            <p:cNvSpPr/>
            <p:nvPr/>
          </p:nvSpPr>
          <p:spPr>
            <a:xfrm>
              <a:off x="3256537"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21" name="tx121"/>
            <p:cNvSpPr/>
            <p:nvPr/>
          </p:nvSpPr>
          <p:spPr>
            <a:xfrm>
              <a:off x="4003303"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22" name="rc122"/>
            <p:cNvSpPr/>
            <p:nvPr/>
          </p:nvSpPr>
          <p:spPr>
            <a:xfrm>
              <a:off x="4678790" y="5080163"/>
              <a:ext cx="201456" cy="201456"/>
            </a:xfrm>
            <a:prstGeom prst="rect">
              <a:avLst/>
            </a:prstGeom>
            <a:solidFill>
              <a:srgbClr val="E2231A">
                <a:alpha val="90196"/>
              </a:srgbClr>
            </a:solidFill>
          </p:spPr>
          <p:txBody>
            <a:bodyPr/>
            <a:lstStyle/>
            <a:p/>
          </p:txBody>
        </p:sp>
        <p:sp>
          <p:nvSpPr>
            <p:cNvPr id="123" name="rc123"/>
            <p:cNvSpPr/>
            <p:nvPr/>
          </p:nvSpPr>
          <p:spPr>
            <a:xfrm>
              <a:off x="5642950" y="5080163"/>
              <a:ext cx="201456" cy="201456"/>
            </a:xfrm>
            <a:prstGeom prst="rect">
              <a:avLst/>
            </a:prstGeom>
            <a:solidFill>
              <a:srgbClr val="B3B3B3">
                <a:alpha val="90196"/>
              </a:srgbClr>
            </a:solidFill>
          </p:spPr>
          <p:txBody>
            <a:bodyPr/>
            <a:lstStyle/>
            <a:p/>
          </p:txBody>
        </p:sp>
        <p:sp>
          <p:nvSpPr>
            <p:cNvPr id="124" name="tx124"/>
            <p:cNvSpPr/>
            <p:nvPr/>
          </p:nvSpPr>
          <p:spPr>
            <a:xfrm>
              <a:off x="4958835"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25" name="tx125"/>
            <p:cNvSpPr/>
            <p:nvPr/>
          </p:nvSpPr>
          <p:spPr>
            <a:xfrm>
              <a:off x="5922995"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26" name="tx126"/>
            <p:cNvSpPr/>
            <p:nvPr/>
          </p:nvSpPr>
          <p:spPr>
            <a:xfrm>
              <a:off x="951100" y="1400299"/>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27" name="tx127"/>
            <p:cNvSpPr/>
            <p:nvPr/>
          </p:nvSpPr>
          <p:spPr>
            <a:xfrm>
              <a:off x="951100" y="1581351"/>
              <a:ext cx="14258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Cyprus, 2000-2025</a:t>
              </a:r>
            </a:p>
          </p:txBody>
        </p:sp>
        <p:sp>
          <p:nvSpPr>
            <p:cNvPr id="128" name="pl128"/>
            <p:cNvSpPr/>
            <p:nvPr/>
          </p:nvSpPr>
          <p:spPr>
            <a:xfrm>
              <a:off x="2168364"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3912544"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30" name="pl130"/>
            <p:cNvSpPr/>
            <p:nvPr/>
          </p:nvSpPr>
          <p:spPr>
            <a:xfrm>
              <a:off x="5656725"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31" name="pl131"/>
            <p:cNvSpPr/>
            <p:nvPr/>
          </p:nvSpPr>
          <p:spPr>
            <a:xfrm>
              <a:off x="7400905"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32" name="pl132"/>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3" name="pl133"/>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4" name="pl134"/>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5" name="pl135"/>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3040454"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4784635"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6528815"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8272996"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40" name="rc140"/>
            <p:cNvSpPr/>
            <p:nvPr/>
          </p:nvSpPr>
          <p:spPr>
            <a:xfrm>
              <a:off x="1296273" y="5840557"/>
              <a:ext cx="6903466" cy="124062"/>
            </a:xfrm>
            <a:prstGeom prst="rect">
              <a:avLst/>
            </a:prstGeom>
            <a:solidFill>
              <a:srgbClr val="E2231A">
                <a:alpha val="90196"/>
              </a:srgbClr>
            </a:solidFill>
          </p:spPr>
          <p:txBody>
            <a:bodyPr/>
            <a:lstStyle/>
            <a:p/>
          </p:txBody>
        </p:sp>
        <p:sp>
          <p:nvSpPr>
            <p:cNvPr id="141" name="rc141"/>
            <p:cNvSpPr/>
            <p:nvPr/>
          </p:nvSpPr>
          <p:spPr>
            <a:xfrm>
              <a:off x="1296273" y="5685479"/>
              <a:ext cx="498835" cy="124062"/>
            </a:xfrm>
            <a:prstGeom prst="rect">
              <a:avLst/>
            </a:prstGeom>
            <a:solidFill>
              <a:srgbClr val="E2231A">
                <a:alpha val="90196"/>
              </a:srgbClr>
            </a:solidFill>
          </p:spPr>
          <p:txBody>
            <a:bodyPr/>
            <a:lstStyle/>
            <a:p/>
          </p:txBody>
        </p:sp>
        <p:sp>
          <p:nvSpPr>
            <p:cNvPr id="142" name="rc142"/>
            <p:cNvSpPr/>
            <p:nvPr/>
          </p:nvSpPr>
          <p:spPr>
            <a:xfrm>
              <a:off x="1296273" y="5530401"/>
              <a:ext cx="4370916" cy="124062"/>
            </a:xfrm>
            <a:prstGeom prst="rect">
              <a:avLst/>
            </a:prstGeom>
            <a:solidFill>
              <a:srgbClr val="E2231A">
                <a:alpha val="90196"/>
              </a:srgbClr>
            </a:solidFill>
          </p:spPr>
          <p:txBody>
            <a:bodyPr/>
            <a:lstStyle/>
            <a:p/>
          </p:txBody>
        </p:sp>
        <p:sp>
          <p:nvSpPr>
            <p:cNvPr id="143" name="rc143"/>
            <p:cNvSpPr/>
            <p:nvPr/>
          </p:nvSpPr>
          <p:spPr>
            <a:xfrm>
              <a:off x="1795109" y="5685479"/>
              <a:ext cx="1056973" cy="124062"/>
            </a:xfrm>
            <a:prstGeom prst="rect">
              <a:avLst/>
            </a:prstGeom>
            <a:solidFill>
              <a:srgbClr val="B3B3B3">
                <a:alpha val="90196"/>
              </a:srgbClr>
            </a:solidFill>
          </p:spPr>
          <p:txBody>
            <a:bodyPr/>
            <a:lstStyle/>
            <a:p/>
          </p:txBody>
        </p:sp>
        <p:sp>
          <p:nvSpPr>
            <p:cNvPr id="144" name="tx144"/>
            <p:cNvSpPr/>
            <p:nvPr/>
          </p:nvSpPr>
          <p:spPr>
            <a:xfrm>
              <a:off x="2966218" y="5704374"/>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&lt;0.5</a:t>
              </a:r>
            </a:p>
          </p:txBody>
        </p:sp>
        <p:sp>
          <p:nvSpPr>
            <p:cNvPr id="145" name="tx145"/>
            <p:cNvSpPr/>
            <p:nvPr/>
          </p:nvSpPr>
          <p:spPr>
            <a:xfrm>
              <a:off x="4715852" y="5860864"/>
              <a:ext cx="64309"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a:t>
              </a:r>
            </a:p>
          </p:txBody>
        </p:sp>
        <p:sp>
          <p:nvSpPr>
            <p:cNvPr id="146" name="tx146"/>
            <p:cNvSpPr/>
            <p:nvPr/>
          </p:nvSpPr>
          <p:spPr>
            <a:xfrm>
              <a:off x="1431555" y="5704374"/>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47" name="tx147"/>
            <p:cNvSpPr/>
            <p:nvPr/>
          </p:nvSpPr>
          <p:spPr>
            <a:xfrm>
              <a:off x="3401359" y="5549240"/>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1.3</a:t>
              </a:r>
            </a:p>
          </p:txBody>
        </p:sp>
        <p:sp>
          <p:nvSpPr>
            <p:cNvPr id="148" name="tx148"/>
            <p:cNvSpPr/>
            <p:nvPr/>
          </p:nvSpPr>
          <p:spPr>
            <a:xfrm>
              <a:off x="2209460" y="5704374"/>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49" name="tx149"/>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0" name="tx150"/>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1" name="tx151"/>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2" name="tx152"/>
            <p:cNvSpPr/>
            <p:nvPr/>
          </p:nvSpPr>
          <p:spPr>
            <a:xfrm>
              <a:off x="1152583" y="6056151"/>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0.0K</a:t>
              </a:r>
            </a:p>
          </p:txBody>
        </p:sp>
        <p:sp>
          <p:nvSpPr>
            <p:cNvPr id="153" name="tx153"/>
            <p:cNvSpPr/>
            <p:nvPr/>
          </p:nvSpPr>
          <p:spPr>
            <a:xfrm>
              <a:off x="2896763" y="6056151"/>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0.5K</a:t>
              </a:r>
            </a:p>
          </p:txBody>
        </p:sp>
        <p:sp>
          <p:nvSpPr>
            <p:cNvPr id="154" name="tx154"/>
            <p:cNvSpPr/>
            <p:nvPr/>
          </p:nvSpPr>
          <p:spPr>
            <a:xfrm>
              <a:off x="4640944" y="6056151"/>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55" name="tx155"/>
            <p:cNvSpPr/>
            <p:nvPr/>
          </p:nvSpPr>
          <p:spPr>
            <a:xfrm>
              <a:off x="6385125" y="6056151"/>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1.5K</a:t>
              </a:r>
            </a:p>
          </p:txBody>
        </p:sp>
        <p:sp>
          <p:nvSpPr>
            <p:cNvPr id="156" name="tx156"/>
            <p:cNvSpPr/>
            <p:nvPr/>
          </p:nvSpPr>
          <p:spPr>
            <a:xfrm>
              <a:off x="8129305" y="6056151"/>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57" name="tx157"/>
            <p:cNvSpPr/>
            <p:nvPr/>
          </p:nvSpPr>
          <p:spPr>
            <a:xfrm>
              <a:off x="3497733" y="6191355"/>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58" name="tx158"/>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59" name="tx159"/>
            <p:cNvSpPr/>
            <p:nvPr/>
          </p:nvSpPr>
          <p:spPr>
            <a:xfrm>
              <a:off x="5041172" y="65172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6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declined at 91%. This is greater than in 2019, where coverage was 86%.
1,000 children missed their routine first dose of measles vaccine.
MCV2 is typically administered to children between 18 months and five years old. MCV2 coverage remained relatively constant (within 1%) at 98% in 2025.</a:t>
            </a:r>
          </a:p>
        </p:txBody>
      </p:sp>
      <p:sp>
        <p:nvSpPr>
          <p:cNvPr id="16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MCV1 coverage declined at from 99% in 2024 to 91% in 2025 - below the 95% level needed to prevent outbreaks and, leaving 1,000 children without any protection against measles. MCV2 coverage remained relatively constant (within 1%) at 97%</a:t>
            </a:r>
          </a:p>
        </p:txBody>
      </p:sp>
      <p:grpSp xmlns:pic="http://schemas.openxmlformats.org/drawingml/2006/picture">
        <p:nvGrpSpPr>
          <p:cNvPr id="162" name=""/>
          <p:cNvGrpSpPr/>
          <p:nvPr/>
        </p:nvGrpSpPr>
        <p:grpSpPr>
          <a:xfrm>
            <a:off x="292608" y="1097280"/>
            <a:ext cx="8595360" cy="28575"/>
            <a:chOff x="292608" y="1097280"/>
            <a:chExt cx="8595360" cy="28575"/>
          </a:xfrm>
        </p:grpSpPr>
        <p:sp>
          <p:nvSpPr>
            <p:cNvPr id="163"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64"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371812"/>
            </a:xfrm>
            <a:custGeom>
              <a:avLst/>
              <a:pathLst>
                <a:path w="3397293" h="371812">
                  <a:moveTo>
                    <a:pt x="0" y="284327"/>
                  </a:moveTo>
                  <a:lnTo>
                    <a:pt x="135891" y="284327"/>
                  </a:lnTo>
                  <a:lnTo>
                    <a:pt x="271783" y="284327"/>
                  </a:lnTo>
                  <a:lnTo>
                    <a:pt x="407675" y="284327"/>
                  </a:lnTo>
                  <a:lnTo>
                    <a:pt x="543566" y="284327"/>
                  </a:lnTo>
                  <a:lnTo>
                    <a:pt x="679458" y="284327"/>
                  </a:lnTo>
                  <a:lnTo>
                    <a:pt x="815350" y="262456"/>
                  </a:lnTo>
                  <a:lnTo>
                    <a:pt x="951242" y="262456"/>
                  </a:lnTo>
                  <a:lnTo>
                    <a:pt x="1087133" y="262456"/>
                  </a:lnTo>
                  <a:lnTo>
                    <a:pt x="1223025" y="262456"/>
                  </a:lnTo>
                  <a:lnTo>
                    <a:pt x="1358917" y="262456"/>
                  </a:lnTo>
                  <a:lnTo>
                    <a:pt x="1494809" y="262456"/>
                  </a:lnTo>
                  <a:lnTo>
                    <a:pt x="1630700" y="284327"/>
                  </a:lnTo>
                  <a:lnTo>
                    <a:pt x="1766592" y="284327"/>
                  </a:lnTo>
                  <a:lnTo>
                    <a:pt x="1902484" y="284327"/>
                  </a:lnTo>
                  <a:lnTo>
                    <a:pt x="2038375" y="196842"/>
                  </a:lnTo>
                  <a:lnTo>
                    <a:pt x="2174267" y="196842"/>
                  </a:lnTo>
                  <a:lnTo>
                    <a:pt x="2310159" y="196842"/>
                  </a:lnTo>
                  <a:lnTo>
                    <a:pt x="2446051" y="196842"/>
                  </a:lnTo>
                  <a:lnTo>
                    <a:pt x="2581942" y="284327"/>
                  </a:lnTo>
                  <a:lnTo>
                    <a:pt x="2717834" y="284327"/>
                  </a:lnTo>
                  <a:lnTo>
                    <a:pt x="2853726" y="284327"/>
                  </a:lnTo>
                  <a:lnTo>
                    <a:pt x="2989618" y="328070"/>
                  </a:lnTo>
                  <a:lnTo>
                    <a:pt x="3125509" y="371812"/>
                  </a:lnTo>
                  <a:lnTo>
                    <a:pt x="3261401" y="0"/>
                  </a:lnTo>
                  <a:lnTo>
                    <a:pt x="3397293" y="174970"/>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28070"/>
            </a:xfrm>
            <a:custGeom>
              <a:avLst/>
              <a:pathLst>
                <a:path w="3397293" h="328070">
                  <a:moveTo>
                    <a:pt x="0" y="328070"/>
                  </a:moveTo>
                  <a:lnTo>
                    <a:pt x="135891" y="306198"/>
                  </a:lnTo>
                  <a:lnTo>
                    <a:pt x="271783" y="306198"/>
                  </a:lnTo>
                  <a:lnTo>
                    <a:pt x="407675" y="284327"/>
                  </a:lnTo>
                  <a:lnTo>
                    <a:pt x="543566" y="240584"/>
                  </a:lnTo>
                  <a:lnTo>
                    <a:pt x="679458" y="196842"/>
                  </a:lnTo>
                  <a:lnTo>
                    <a:pt x="815350" y="153099"/>
                  </a:lnTo>
                  <a:lnTo>
                    <a:pt x="951242" y="153099"/>
                  </a:lnTo>
                  <a:lnTo>
                    <a:pt x="1087133" y="109356"/>
                  </a:lnTo>
                  <a:lnTo>
                    <a:pt x="1223025" y="65614"/>
                  </a:lnTo>
                  <a:lnTo>
                    <a:pt x="1358917" y="43742"/>
                  </a:lnTo>
                  <a:lnTo>
                    <a:pt x="1494809" y="43742"/>
                  </a:lnTo>
                  <a:lnTo>
                    <a:pt x="1630700" y="43742"/>
                  </a:lnTo>
                  <a:lnTo>
                    <a:pt x="1766592" y="43742"/>
                  </a:lnTo>
                  <a:lnTo>
                    <a:pt x="1902484" y="43742"/>
                  </a:lnTo>
                  <a:lnTo>
                    <a:pt x="2038375" y="43742"/>
                  </a:lnTo>
                  <a:lnTo>
                    <a:pt x="2174267" y="21871"/>
                  </a:lnTo>
                  <a:lnTo>
                    <a:pt x="2310159" y="21871"/>
                  </a:lnTo>
                  <a:lnTo>
                    <a:pt x="2446051" y="0"/>
                  </a:lnTo>
                  <a:lnTo>
                    <a:pt x="2581942" y="0"/>
                  </a:lnTo>
                  <a:lnTo>
                    <a:pt x="2717834" y="65614"/>
                  </a:lnTo>
                  <a:lnTo>
                    <a:pt x="2853726" y="109356"/>
                  </a:lnTo>
                  <a:lnTo>
                    <a:pt x="2989618" y="65614"/>
                  </a:lnTo>
                  <a:lnTo>
                    <a:pt x="3125509" y="65614"/>
                  </a:lnTo>
                  <a:lnTo>
                    <a:pt x="3261401" y="43742"/>
                  </a:lnTo>
                  <a:lnTo>
                    <a:pt x="3397293" y="43742"/>
                  </a:lnTo>
                </a:path>
              </a:pathLst>
            </a:custGeom>
            <a:ln w="27101" cap="flat">
              <a:solidFill>
                <a:srgbClr val="80BD41">
                  <a:alpha val="100000"/>
                </a:srgbClr>
              </a:solidFill>
              <a:prstDash val="solid"/>
              <a:round/>
            </a:ln>
          </p:spPr>
          <p:txBody>
            <a:bodyPr/>
            <a:lstStyle/>
            <a:p/>
          </p:txBody>
        </p:sp>
        <p:sp>
          <p:nvSpPr>
            <p:cNvPr id="23" name="pl23"/>
            <p:cNvSpPr/>
            <p:nvPr/>
          </p:nvSpPr>
          <p:spPr>
            <a:xfrm>
              <a:off x="1120965" y="2003788"/>
              <a:ext cx="3397293" cy="65614"/>
            </a:xfrm>
            <a:custGeom>
              <a:avLst/>
              <a:pathLst>
                <a:path w="3397293" h="65614">
                  <a:moveTo>
                    <a:pt x="0" y="65614"/>
                  </a:moveTo>
                  <a:lnTo>
                    <a:pt x="135891" y="43742"/>
                  </a:lnTo>
                  <a:lnTo>
                    <a:pt x="271783" y="43742"/>
                  </a:lnTo>
                  <a:lnTo>
                    <a:pt x="407675" y="21871"/>
                  </a:lnTo>
                  <a:lnTo>
                    <a:pt x="543566" y="21871"/>
                  </a:lnTo>
                  <a:lnTo>
                    <a:pt x="679458" y="21871"/>
                  </a:lnTo>
                  <a:lnTo>
                    <a:pt x="815350" y="0"/>
                  </a:lnTo>
                  <a:lnTo>
                    <a:pt x="951242" y="21871"/>
                  </a:lnTo>
                  <a:lnTo>
                    <a:pt x="1087133" y="0"/>
                  </a:lnTo>
                  <a:lnTo>
                    <a:pt x="1223025" y="21871"/>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0"/>
                  </a:lnTo>
                  <a:lnTo>
                    <a:pt x="3397293" y="21871"/>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371812"/>
            </a:xfrm>
            <a:custGeom>
              <a:avLst/>
              <a:pathLst>
                <a:path w="3397293" h="371812">
                  <a:moveTo>
                    <a:pt x="0" y="284327"/>
                  </a:moveTo>
                  <a:lnTo>
                    <a:pt x="135891" y="284327"/>
                  </a:lnTo>
                  <a:lnTo>
                    <a:pt x="271783" y="284327"/>
                  </a:lnTo>
                  <a:lnTo>
                    <a:pt x="407675" y="284327"/>
                  </a:lnTo>
                  <a:lnTo>
                    <a:pt x="543566" y="284327"/>
                  </a:lnTo>
                  <a:lnTo>
                    <a:pt x="679458" y="284327"/>
                  </a:lnTo>
                  <a:lnTo>
                    <a:pt x="815350" y="262456"/>
                  </a:lnTo>
                  <a:lnTo>
                    <a:pt x="951242" y="262456"/>
                  </a:lnTo>
                  <a:lnTo>
                    <a:pt x="1087133" y="262456"/>
                  </a:lnTo>
                  <a:lnTo>
                    <a:pt x="1223025" y="262456"/>
                  </a:lnTo>
                  <a:lnTo>
                    <a:pt x="1358917" y="262456"/>
                  </a:lnTo>
                  <a:lnTo>
                    <a:pt x="1494809" y="262456"/>
                  </a:lnTo>
                  <a:lnTo>
                    <a:pt x="1630700" y="284327"/>
                  </a:lnTo>
                  <a:lnTo>
                    <a:pt x="1766592" y="284327"/>
                  </a:lnTo>
                  <a:lnTo>
                    <a:pt x="1902484" y="284327"/>
                  </a:lnTo>
                  <a:lnTo>
                    <a:pt x="2038375" y="196842"/>
                  </a:lnTo>
                  <a:lnTo>
                    <a:pt x="2174267" y="196842"/>
                  </a:lnTo>
                  <a:lnTo>
                    <a:pt x="2310159" y="196842"/>
                  </a:lnTo>
                  <a:lnTo>
                    <a:pt x="2446051" y="196842"/>
                  </a:lnTo>
                  <a:lnTo>
                    <a:pt x="2581942" y="284327"/>
                  </a:lnTo>
                  <a:lnTo>
                    <a:pt x="2717834" y="284327"/>
                  </a:lnTo>
                  <a:lnTo>
                    <a:pt x="2853726" y="284327"/>
                  </a:lnTo>
                  <a:lnTo>
                    <a:pt x="2989618" y="328070"/>
                  </a:lnTo>
                  <a:lnTo>
                    <a:pt x="3125509" y="371812"/>
                  </a:lnTo>
                  <a:lnTo>
                    <a:pt x="3261401" y="0"/>
                  </a:lnTo>
                  <a:lnTo>
                    <a:pt x="3397293" y="174970"/>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349941"/>
            </a:xfrm>
            <a:custGeom>
              <a:avLst/>
              <a:pathLst>
                <a:path w="0" h="349941">
                  <a:moveTo>
                    <a:pt x="0" y="0"/>
                  </a:moveTo>
                  <a:lnTo>
                    <a:pt x="0" y="349941"/>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349941"/>
            </a:xfrm>
            <a:custGeom>
              <a:avLst/>
              <a:pathLst>
                <a:path w="0" h="349941">
                  <a:moveTo>
                    <a:pt x="0" y="0"/>
                  </a:moveTo>
                  <a:lnTo>
                    <a:pt x="0" y="349941"/>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328070"/>
            </a:xfrm>
            <a:custGeom>
              <a:avLst/>
              <a:pathLst>
                <a:path w="0" h="328070">
                  <a:moveTo>
                    <a:pt x="0" y="0"/>
                  </a:moveTo>
                  <a:lnTo>
                    <a:pt x="0" y="328070"/>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262456"/>
            </a:xfrm>
            <a:custGeom>
              <a:avLst/>
              <a:pathLst>
                <a:path w="0" h="262456">
                  <a:moveTo>
                    <a:pt x="0" y="0"/>
                  </a:moveTo>
                  <a:lnTo>
                    <a:pt x="0" y="262456"/>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349941"/>
            </a:xfrm>
            <a:custGeom>
              <a:avLst/>
              <a:pathLst>
                <a:path w="0" h="349941">
                  <a:moveTo>
                    <a:pt x="0" y="0"/>
                  </a:moveTo>
                  <a:lnTo>
                    <a:pt x="0" y="349941"/>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240584"/>
            </a:xfrm>
            <a:custGeom>
              <a:avLst/>
              <a:pathLst>
                <a:path w="0" h="240584">
                  <a:moveTo>
                    <a:pt x="0" y="0"/>
                  </a:moveTo>
                  <a:lnTo>
                    <a:pt x="0" y="240584"/>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371812"/>
            </a:xfrm>
            <a:custGeom>
              <a:avLst/>
              <a:pathLst>
                <a:path w="3397293" h="371812">
                  <a:moveTo>
                    <a:pt x="0" y="284327"/>
                  </a:moveTo>
                  <a:lnTo>
                    <a:pt x="135891" y="284327"/>
                  </a:lnTo>
                  <a:lnTo>
                    <a:pt x="271783" y="284327"/>
                  </a:lnTo>
                  <a:lnTo>
                    <a:pt x="407675" y="284327"/>
                  </a:lnTo>
                  <a:lnTo>
                    <a:pt x="543566" y="284327"/>
                  </a:lnTo>
                  <a:lnTo>
                    <a:pt x="679458" y="284327"/>
                  </a:lnTo>
                  <a:lnTo>
                    <a:pt x="815350" y="262456"/>
                  </a:lnTo>
                  <a:lnTo>
                    <a:pt x="951242" y="262456"/>
                  </a:lnTo>
                  <a:lnTo>
                    <a:pt x="1087133" y="262456"/>
                  </a:lnTo>
                  <a:lnTo>
                    <a:pt x="1223025" y="262456"/>
                  </a:lnTo>
                  <a:lnTo>
                    <a:pt x="1358917" y="262456"/>
                  </a:lnTo>
                  <a:lnTo>
                    <a:pt x="1494809" y="262456"/>
                  </a:lnTo>
                  <a:lnTo>
                    <a:pt x="1630700" y="284327"/>
                  </a:lnTo>
                  <a:lnTo>
                    <a:pt x="1766592" y="284327"/>
                  </a:lnTo>
                  <a:lnTo>
                    <a:pt x="1902484" y="284327"/>
                  </a:lnTo>
                  <a:lnTo>
                    <a:pt x="2038375" y="196842"/>
                  </a:lnTo>
                  <a:lnTo>
                    <a:pt x="2174267" y="196842"/>
                  </a:lnTo>
                  <a:lnTo>
                    <a:pt x="2310159" y="196842"/>
                  </a:lnTo>
                  <a:lnTo>
                    <a:pt x="2446051" y="196842"/>
                  </a:lnTo>
                  <a:lnTo>
                    <a:pt x="2581942" y="284327"/>
                  </a:lnTo>
                  <a:lnTo>
                    <a:pt x="2717834" y="284327"/>
                  </a:lnTo>
                  <a:lnTo>
                    <a:pt x="2853726" y="284327"/>
                  </a:lnTo>
                  <a:lnTo>
                    <a:pt x="2989618" y="328070"/>
                  </a:lnTo>
                  <a:lnTo>
                    <a:pt x="3125509" y="371812"/>
                  </a:lnTo>
                  <a:lnTo>
                    <a:pt x="3261401" y="0"/>
                  </a:lnTo>
                  <a:lnTo>
                    <a:pt x="3397293" y="174970"/>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40" name="tx40"/>
            <p:cNvSpPr/>
            <p:nvPr/>
          </p:nvSpPr>
          <p:spPr>
            <a:xfrm>
              <a:off x="4602663" y="21820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198516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93</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406715"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406715"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207846"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2970300"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673814" y="4961275"/>
              <a:ext cx="44249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Cyprus</a:t>
              </a:r>
            </a:p>
          </p:txBody>
        </p:sp>
        <p:sp>
          <p:nvSpPr>
            <p:cNvPr id="60" name="tx60"/>
            <p:cNvSpPr/>
            <p:nvPr/>
          </p:nvSpPr>
          <p:spPr>
            <a:xfrm>
              <a:off x="2474945"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237399" y="4962980"/>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2" name="tx62"/>
            <p:cNvSpPr/>
            <p:nvPr/>
          </p:nvSpPr>
          <p:spPr>
            <a:xfrm>
              <a:off x="1582812" y="1403693"/>
              <a:ext cx="2473597"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Cyprus, 2000-2025</a:t>
              </a:r>
            </a:p>
          </p:txBody>
        </p:sp>
        <p:sp>
          <p:nvSpPr>
            <p:cNvPr id="63" name="pl63"/>
            <p:cNvSpPr/>
            <p:nvPr/>
          </p:nvSpPr>
          <p:spPr>
            <a:xfrm>
              <a:off x="5267799" y="405969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45535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85101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24667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75752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315318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54884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194450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5437664" y="2367543"/>
              <a:ext cx="3397293" cy="1027377"/>
            </a:xfrm>
            <a:custGeom>
              <a:avLst/>
              <a:pathLst>
                <a:path w="3397293" h="1027377">
                  <a:moveTo>
                    <a:pt x="0" y="785641"/>
                  </a:moveTo>
                  <a:lnTo>
                    <a:pt x="135891" y="785641"/>
                  </a:lnTo>
                  <a:lnTo>
                    <a:pt x="271783" y="785641"/>
                  </a:lnTo>
                  <a:lnTo>
                    <a:pt x="407675" y="785641"/>
                  </a:lnTo>
                  <a:lnTo>
                    <a:pt x="543566" y="785641"/>
                  </a:lnTo>
                  <a:lnTo>
                    <a:pt x="679458" y="785641"/>
                  </a:lnTo>
                  <a:lnTo>
                    <a:pt x="815350" y="725207"/>
                  </a:lnTo>
                  <a:lnTo>
                    <a:pt x="951242" y="725207"/>
                  </a:lnTo>
                  <a:lnTo>
                    <a:pt x="1087133" y="725207"/>
                  </a:lnTo>
                  <a:lnTo>
                    <a:pt x="1223025" y="725207"/>
                  </a:lnTo>
                  <a:lnTo>
                    <a:pt x="1358917" y="725207"/>
                  </a:lnTo>
                  <a:lnTo>
                    <a:pt x="1494809" y="725207"/>
                  </a:lnTo>
                  <a:lnTo>
                    <a:pt x="1630700" y="785641"/>
                  </a:lnTo>
                  <a:lnTo>
                    <a:pt x="1766592" y="785641"/>
                  </a:lnTo>
                  <a:lnTo>
                    <a:pt x="1902484" y="785641"/>
                  </a:lnTo>
                  <a:lnTo>
                    <a:pt x="2038375" y="543905"/>
                  </a:lnTo>
                  <a:lnTo>
                    <a:pt x="2174267" y="543905"/>
                  </a:lnTo>
                  <a:lnTo>
                    <a:pt x="2310159" y="543905"/>
                  </a:lnTo>
                  <a:lnTo>
                    <a:pt x="2446051" y="543905"/>
                  </a:lnTo>
                  <a:lnTo>
                    <a:pt x="2581942" y="785641"/>
                  </a:lnTo>
                  <a:lnTo>
                    <a:pt x="2717834" y="785641"/>
                  </a:lnTo>
                  <a:lnTo>
                    <a:pt x="2853726" y="785641"/>
                  </a:lnTo>
                  <a:lnTo>
                    <a:pt x="2989618" y="906509"/>
                  </a:lnTo>
                  <a:lnTo>
                    <a:pt x="3125509" y="1027377"/>
                  </a:lnTo>
                  <a:lnTo>
                    <a:pt x="3261401" y="0"/>
                  </a:lnTo>
                  <a:lnTo>
                    <a:pt x="3397293" y="483471"/>
                  </a:lnTo>
                </a:path>
              </a:pathLst>
            </a:custGeom>
            <a:ln w="27101" cap="flat">
              <a:solidFill>
                <a:srgbClr val="0058AB">
                  <a:alpha val="100000"/>
                </a:srgbClr>
              </a:solidFill>
              <a:prstDash val="solid"/>
              <a:round/>
            </a:ln>
          </p:spPr>
          <p:txBody>
            <a:bodyPr/>
            <a:lstStyle/>
            <a:p/>
          </p:txBody>
        </p:sp>
        <p:sp>
          <p:nvSpPr>
            <p:cNvPr id="79" name="pl79"/>
            <p:cNvSpPr/>
            <p:nvPr/>
          </p:nvSpPr>
          <p:spPr>
            <a:xfrm>
              <a:off x="5437664" y="3153185"/>
              <a:ext cx="3397293" cy="906509"/>
            </a:xfrm>
            <a:custGeom>
              <a:avLst/>
              <a:pathLst>
                <a:path w="3397293" h="906509">
                  <a:moveTo>
                    <a:pt x="0" y="906509"/>
                  </a:moveTo>
                  <a:lnTo>
                    <a:pt x="135891" y="846075"/>
                  </a:lnTo>
                  <a:lnTo>
                    <a:pt x="271783" y="846075"/>
                  </a:lnTo>
                  <a:lnTo>
                    <a:pt x="407675" y="785641"/>
                  </a:lnTo>
                  <a:lnTo>
                    <a:pt x="543566" y="664773"/>
                  </a:lnTo>
                  <a:lnTo>
                    <a:pt x="679458" y="543905"/>
                  </a:lnTo>
                  <a:lnTo>
                    <a:pt x="815350" y="423037"/>
                  </a:lnTo>
                  <a:lnTo>
                    <a:pt x="951242" y="423037"/>
                  </a:lnTo>
                  <a:lnTo>
                    <a:pt x="1087133" y="302169"/>
                  </a:lnTo>
                  <a:lnTo>
                    <a:pt x="1223025" y="181301"/>
                  </a:lnTo>
                  <a:lnTo>
                    <a:pt x="1358917" y="120867"/>
                  </a:lnTo>
                  <a:lnTo>
                    <a:pt x="1494809" y="120867"/>
                  </a:lnTo>
                  <a:lnTo>
                    <a:pt x="1630700" y="120867"/>
                  </a:lnTo>
                  <a:lnTo>
                    <a:pt x="1766592" y="120867"/>
                  </a:lnTo>
                  <a:lnTo>
                    <a:pt x="1902484" y="120867"/>
                  </a:lnTo>
                  <a:lnTo>
                    <a:pt x="2038375" y="120867"/>
                  </a:lnTo>
                  <a:lnTo>
                    <a:pt x="2174267" y="60433"/>
                  </a:lnTo>
                  <a:lnTo>
                    <a:pt x="2310159" y="60433"/>
                  </a:lnTo>
                  <a:lnTo>
                    <a:pt x="2446051" y="0"/>
                  </a:lnTo>
                  <a:lnTo>
                    <a:pt x="2581942" y="0"/>
                  </a:lnTo>
                  <a:lnTo>
                    <a:pt x="2717834" y="181301"/>
                  </a:lnTo>
                  <a:lnTo>
                    <a:pt x="2853726" y="302169"/>
                  </a:lnTo>
                  <a:lnTo>
                    <a:pt x="2989618" y="181301"/>
                  </a:lnTo>
                  <a:lnTo>
                    <a:pt x="3125509" y="181301"/>
                  </a:lnTo>
                  <a:lnTo>
                    <a:pt x="3261401" y="120867"/>
                  </a:lnTo>
                  <a:lnTo>
                    <a:pt x="3397293" y="120867"/>
                  </a:lnTo>
                </a:path>
              </a:pathLst>
            </a:custGeom>
            <a:ln w="27101" cap="flat">
              <a:solidFill>
                <a:srgbClr val="80BD41">
                  <a:alpha val="100000"/>
                </a:srgbClr>
              </a:solidFill>
              <a:prstDash val="solid"/>
              <a:round/>
            </a:ln>
          </p:spPr>
          <p:txBody>
            <a:bodyPr/>
            <a:lstStyle/>
            <a:p/>
          </p:txBody>
        </p:sp>
        <p:sp>
          <p:nvSpPr>
            <p:cNvPr id="80" name="pl80"/>
            <p:cNvSpPr/>
            <p:nvPr/>
          </p:nvSpPr>
          <p:spPr>
            <a:xfrm>
              <a:off x="5437664" y="3153185"/>
              <a:ext cx="3397293" cy="181301"/>
            </a:xfrm>
            <a:custGeom>
              <a:avLst/>
              <a:pathLst>
                <a:path w="3397293" h="181301">
                  <a:moveTo>
                    <a:pt x="0" y="181301"/>
                  </a:moveTo>
                  <a:lnTo>
                    <a:pt x="135891" y="120867"/>
                  </a:lnTo>
                  <a:lnTo>
                    <a:pt x="271783" y="120867"/>
                  </a:lnTo>
                  <a:lnTo>
                    <a:pt x="407675" y="60433"/>
                  </a:lnTo>
                  <a:lnTo>
                    <a:pt x="543566" y="60433"/>
                  </a:lnTo>
                  <a:lnTo>
                    <a:pt x="679458" y="60433"/>
                  </a:lnTo>
                  <a:lnTo>
                    <a:pt x="815350" y="0"/>
                  </a:lnTo>
                  <a:lnTo>
                    <a:pt x="951242" y="60433"/>
                  </a:lnTo>
                  <a:lnTo>
                    <a:pt x="1087133" y="0"/>
                  </a:lnTo>
                  <a:lnTo>
                    <a:pt x="1223025" y="60433"/>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0"/>
                  </a:lnTo>
                  <a:lnTo>
                    <a:pt x="3397293" y="60433"/>
                  </a:lnTo>
                </a:path>
              </a:pathLst>
            </a:custGeom>
            <a:ln w="27101" cap="flat">
              <a:solidFill>
                <a:srgbClr val="961A49">
                  <a:alpha val="100000"/>
                </a:srgbClr>
              </a:solidFill>
              <a:prstDash val="solid"/>
              <a:round/>
            </a:ln>
          </p:spPr>
          <p:txBody>
            <a:bodyPr/>
            <a:lstStyle/>
            <a:p/>
          </p:txBody>
        </p:sp>
        <p:sp>
          <p:nvSpPr>
            <p:cNvPr id="81" name="pl81"/>
            <p:cNvSpPr/>
            <p:nvPr/>
          </p:nvSpPr>
          <p:spPr>
            <a:xfrm>
              <a:off x="5437664" y="3153185"/>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2" name="pl82"/>
            <p:cNvSpPr/>
            <p:nvPr/>
          </p:nvSpPr>
          <p:spPr>
            <a:xfrm>
              <a:off x="5437664" y="2367543"/>
              <a:ext cx="3397293" cy="1027377"/>
            </a:xfrm>
            <a:custGeom>
              <a:avLst/>
              <a:pathLst>
                <a:path w="3397293" h="1027377">
                  <a:moveTo>
                    <a:pt x="0" y="785641"/>
                  </a:moveTo>
                  <a:lnTo>
                    <a:pt x="135891" y="785641"/>
                  </a:lnTo>
                  <a:lnTo>
                    <a:pt x="271783" y="785641"/>
                  </a:lnTo>
                  <a:lnTo>
                    <a:pt x="407675" y="785641"/>
                  </a:lnTo>
                  <a:lnTo>
                    <a:pt x="543566" y="785641"/>
                  </a:lnTo>
                  <a:lnTo>
                    <a:pt x="679458" y="785641"/>
                  </a:lnTo>
                  <a:lnTo>
                    <a:pt x="815350" y="725207"/>
                  </a:lnTo>
                  <a:lnTo>
                    <a:pt x="951242" y="725207"/>
                  </a:lnTo>
                  <a:lnTo>
                    <a:pt x="1087133" y="725207"/>
                  </a:lnTo>
                  <a:lnTo>
                    <a:pt x="1223025" y="725207"/>
                  </a:lnTo>
                  <a:lnTo>
                    <a:pt x="1358917" y="725207"/>
                  </a:lnTo>
                  <a:lnTo>
                    <a:pt x="1494809" y="725207"/>
                  </a:lnTo>
                  <a:lnTo>
                    <a:pt x="1630700" y="785641"/>
                  </a:lnTo>
                  <a:lnTo>
                    <a:pt x="1766592" y="785641"/>
                  </a:lnTo>
                  <a:lnTo>
                    <a:pt x="1902484" y="785641"/>
                  </a:lnTo>
                  <a:lnTo>
                    <a:pt x="2038375" y="543905"/>
                  </a:lnTo>
                  <a:lnTo>
                    <a:pt x="2174267" y="543905"/>
                  </a:lnTo>
                  <a:lnTo>
                    <a:pt x="2310159" y="543905"/>
                  </a:lnTo>
                  <a:lnTo>
                    <a:pt x="2446051" y="543905"/>
                  </a:lnTo>
                  <a:lnTo>
                    <a:pt x="2581942" y="785641"/>
                  </a:lnTo>
                  <a:lnTo>
                    <a:pt x="2717834" y="785641"/>
                  </a:lnTo>
                  <a:lnTo>
                    <a:pt x="2853726" y="785641"/>
                  </a:lnTo>
                  <a:lnTo>
                    <a:pt x="2989618" y="906509"/>
                  </a:lnTo>
                  <a:lnTo>
                    <a:pt x="3125509" y="1027377"/>
                  </a:lnTo>
                  <a:lnTo>
                    <a:pt x="3261401" y="0"/>
                  </a:lnTo>
                  <a:lnTo>
                    <a:pt x="3397293" y="483471"/>
                  </a:lnTo>
                </a:path>
              </a:pathLst>
            </a:custGeom>
            <a:ln w="43362" cap="flat">
              <a:solidFill>
                <a:srgbClr val="000000">
                  <a:alpha val="100000"/>
                </a:srgbClr>
              </a:solidFill>
              <a:prstDash val="solid"/>
              <a:round/>
            </a:ln>
          </p:spPr>
          <p:txBody>
            <a:bodyPr/>
            <a:lstStyle/>
            <a:p/>
          </p:txBody>
        </p:sp>
        <p:sp>
          <p:nvSpPr>
            <p:cNvPr id="83" name="pl83"/>
            <p:cNvSpPr/>
            <p:nvPr/>
          </p:nvSpPr>
          <p:spPr>
            <a:xfrm>
              <a:off x="5437664" y="2270848"/>
              <a:ext cx="0" cy="882336"/>
            </a:xfrm>
            <a:custGeom>
              <a:avLst/>
              <a:pathLst>
                <a:path w="0" h="882336">
                  <a:moveTo>
                    <a:pt x="0" y="882336"/>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117122" y="2270848"/>
              <a:ext cx="0" cy="882336"/>
            </a:xfrm>
            <a:custGeom>
              <a:avLst/>
              <a:pathLst>
                <a:path w="0" h="882336">
                  <a:moveTo>
                    <a:pt x="0" y="882336"/>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796581" y="2270848"/>
              <a:ext cx="0" cy="821902"/>
            </a:xfrm>
            <a:custGeom>
              <a:avLst/>
              <a:pathLst>
                <a:path w="0" h="821902">
                  <a:moveTo>
                    <a:pt x="0" y="821902"/>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7476039" y="2270848"/>
              <a:ext cx="0" cy="640600"/>
            </a:xfrm>
            <a:custGeom>
              <a:avLst/>
              <a:pathLst>
                <a:path w="0" h="640600">
                  <a:moveTo>
                    <a:pt x="0" y="640600"/>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019606" y="2270848"/>
              <a:ext cx="0" cy="882336"/>
            </a:xfrm>
            <a:custGeom>
              <a:avLst/>
              <a:pathLst>
                <a:path w="0" h="882336">
                  <a:moveTo>
                    <a:pt x="0" y="882336"/>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699065" y="2270848"/>
              <a:ext cx="0" cy="96694"/>
            </a:xfrm>
            <a:custGeom>
              <a:avLst/>
              <a:pathLst>
                <a:path w="0" h="96694">
                  <a:moveTo>
                    <a:pt x="0" y="96694"/>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834957" y="2270848"/>
              <a:ext cx="0" cy="580166"/>
            </a:xfrm>
            <a:custGeom>
              <a:avLst/>
              <a:pathLst>
                <a:path w="0" h="580166">
                  <a:moveTo>
                    <a:pt x="0" y="580166"/>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5437664" y="2367543"/>
              <a:ext cx="3397293" cy="1027377"/>
            </a:xfrm>
            <a:custGeom>
              <a:avLst/>
              <a:pathLst>
                <a:path w="3397293" h="1027377">
                  <a:moveTo>
                    <a:pt x="0" y="785641"/>
                  </a:moveTo>
                  <a:lnTo>
                    <a:pt x="135891" y="785641"/>
                  </a:lnTo>
                  <a:lnTo>
                    <a:pt x="271783" y="785641"/>
                  </a:lnTo>
                  <a:lnTo>
                    <a:pt x="407675" y="785641"/>
                  </a:lnTo>
                  <a:lnTo>
                    <a:pt x="543566" y="785641"/>
                  </a:lnTo>
                  <a:lnTo>
                    <a:pt x="679458" y="785641"/>
                  </a:lnTo>
                  <a:lnTo>
                    <a:pt x="815350" y="725207"/>
                  </a:lnTo>
                  <a:lnTo>
                    <a:pt x="951242" y="725207"/>
                  </a:lnTo>
                  <a:lnTo>
                    <a:pt x="1087133" y="725207"/>
                  </a:lnTo>
                  <a:lnTo>
                    <a:pt x="1223025" y="725207"/>
                  </a:lnTo>
                  <a:lnTo>
                    <a:pt x="1358917" y="725207"/>
                  </a:lnTo>
                  <a:lnTo>
                    <a:pt x="1494809" y="725207"/>
                  </a:lnTo>
                  <a:lnTo>
                    <a:pt x="1630700" y="785641"/>
                  </a:lnTo>
                  <a:lnTo>
                    <a:pt x="1766592" y="785641"/>
                  </a:lnTo>
                  <a:lnTo>
                    <a:pt x="1902484" y="785641"/>
                  </a:lnTo>
                  <a:lnTo>
                    <a:pt x="2038375" y="543905"/>
                  </a:lnTo>
                  <a:lnTo>
                    <a:pt x="2174267" y="543905"/>
                  </a:lnTo>
                  <a:lnTo>
                    <a:pt x="2310159" y="543905"/>
                  </a:lnTo>
                  <a:lnTo>
                    <a:pt x="2446051" y="543905"/>
                  </a:lnTo>
                  <a:lnTo>
                    <a:pt x="2581942" y="785641"/>
                  </a:lnTo>
                  <a:lnTo>
                    <a:pt x="2717834" y="785641"/>
                  </a:lnTo>
                  <a:lnTo>
                    <a:pt x="2853726" y="785641"/>
                  </a:lnTo>
                  <a:lnTo>
                    <a:pt x="2989618" y="906509"/>
                  </a:lnTo>
                  <a:lnTo>
                    <a:pt x="3125509" y="1027377"/>
                  </a:lnTo>
                  <a:lnTo>
                    <a:pt x="3261401" y="0"/>
                  </a:lnTo>
                  <a:lnTo>
                    <a:pt x="3397293" y="483471"/>
                  </a:lnTo>
                </a:path>
              </a:pathLst>
            </a:custGeom>
            <a:ln w="27101" cap="flat">
              <a:solidFill>
                <a:srgbClr val="0058AB">
                  <a:alpha val="100000"/>
                </a:srgbClr>
              </a:solidFill>
              <a:prstDash val="solid"/>
              <a:round/>
            </a:ln>
          </p:spPr>
          <p:txBody>
            <a:bodyPr/>
            <a:lstStyle/>
            <a:p/>
          </p:txBody>
        </p:sp>
        <p:sp>
          <p:nvSpPr>
            <p:cNvPr id="91" name="tx91"/>
            <p:cNvSpPr/>
            <p:nvPr/>
          </p:nvSpPr>
          <p:spPr>
            <a:xfrm>
              <a:off x="5407519" y="220623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2" name="tx92"/>
            <p:cNvSpPr/>
            <p:nvPr/>
          </p:nvSpPr>
          <p:spPr>
            <a:xfrm>
              <a:off x="6086977" y="220623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3" name="tx93"/>
            <p:cNvSpPr/>
            <p:nvPr/>
          </p:nvSpPr>
          <p:spPr>
            <a:xfrm>
              <a:off x="6766436" y="220755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4" name="tx94"/>
            <p:cNvSpPr/>
            <p:nvPr/>
          </p:nvSpPr>
          <p:spPr>
            <a:xfrm>
              <a:off x="7445895" y="2207875"/>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5" name="tx95"/>
            <p:cNvSpPr/>
            <p:nvPr/>
          </p:nvSpPr>
          <p:spPr>
            <a:xfrm>
              <a:off x="7989462" y="220623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638775" y="220618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13</a:t>
              </a:r>
            </a:p>
          </p:txBody>
        </p:sp>
        <p:sp>
          <p:nvSpPr>
            <p:cNvPr id="97" name="tx97"/>
            <p:cNvSpPr/>
            <p:nvPr/>
          </p:nvSpPr>
          <p:spPr>
            <a:xfrm>
              <a:off x="8804812" y="2207611"/>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8" name="tx98"/>
            <p:cNvSpPr/>
            <p:nvPr/>
          </p:nvSpPr>
          <p:spPr>
            <a:xfrm>
              <a:off x="8902429" y="323493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99" name="tx99"/>
            <p:cNvSpPr/>
            <p:nvPr/>
          </p:nvSpPr>
          <p:spPr>
            <a:xfrm>
              <a:off x="8902429" y="317450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0" name="tx100"/>
            <p:cNvSpPr/>
            <p:nvPr/>
          </p:nvSpPr>
          <p:spPr>
            <a:xfrm>
              <a:off x="5003259" y="3705410"/>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1" name="tx101"/>
            <p:cNvSpPr/>
            <p:nvPr/>
          </p:nvSpPr>
          <p:spPr>
            <a:xfrm>
              <a:off x="5127474" y="31010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2" name="tx102"/>
            <p:cNvSpPr/>
            <p:nvPr/>
          </p:nvSpPr>
          <p:spPr>
            <a:xfrm>
              <a:off x="5049780" y="249673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3" name="tx103"/>
            <p:cNvSpPr/>
            <p:nvPr/>
          </p:nvSpPr>
          <p:spPr>
            <a:xfrm>
              <a:off x="5049780" y="189239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4" name="tx104"/>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5" name="tx105"/>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6" name="tx106"/>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7" name="tx107"/>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8" name="tx108"/>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9" name="tx109"/>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0" name="tx110"/>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1" name="tx111"/>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2" name="pl112"/>
            <p:cNvSpPr/>
            <p:nvPr/>
          </p:nvSpPr>
          <p:spPr>
            <a:xfrm>
              <a:off x="5723413"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5723413"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6524544"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5" name="pl115"/>
            <p:cNvSpPr/>
            <p:nvPr/>
          </p:nvSpPr>
          <p:spPr>
            <a:xfrm>
              <a:off x="7286999"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6" name="tx116"/>
            <p:cNvSpPr/>
            <p:nvPr/>
          </p:nvSpPr>
          <p:spPr>
            <a:xfrm>
              <a:off x="5990513" y="4961275"/>
              <a:ext cx="44249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Cyprus</a:t>
              </a:r>
            </a:p>
          </p:txBody>
        </p:sp>
        <p:sp>
          <p:nvSpPr>
            <p:cNvPr id="117" name="tx117"/>
            <p:cNvSpPr/>
            <p:nvPr/>
          </p:nvSpPr>
          <p:spPr>
            <a:xfrm>
              <a:off x="6791644"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8" name="tx118"/>
            <p:cNvSpPr/>
            <p:nvPr/>
          </p:nvSpPr>
          <p:spPr>
            <a:xfrm>
              <a:off x="7554098" y="4962980"/>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19" name="tx119"/>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0" name="pl120"/>
            <p:cNvSpPr/>
            <p:nvPr/>
          </p:nvSpPr>
          <p:spPr>
            <a:xfrm>
              <a:off x="2242085"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4091900"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5941714"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7791528"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3166993"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5016807"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6866621"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8716435"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2" name="rc132"/>
            <p:cNvSpPr/>
            <p:nvPr/>
          </p:nvSpPr>
          <p:spPr>
            <a:xfrm>
              <a:off x="1317178" y="5887395"/>
              <a:ext cx="7321564" cy="114824"/>
            </a:xfrm>
            <a:prstGeom prst="rect">
              <a:avLst/>
            </a:prstGeom>
            <a:solidFill>
              <a:srgbClr val="E2231A">
                <a:alpha val="80000"/>
              </a:srgbClr>
            </a:solidFill>
          </p:spPr>
          <p:txBody>
            <a:bodyPr/>
            <a:lstStyle/>
            <a:p/>
          </p:txBody>
        </p:sp>
        <p:sp>
          <p:nvSpPr>
            <p:cNvPr id="133" name="rc133"/>
            <p:cNvSpPr/>
            <p:nvPr/>
          </p:nvSpPr>
          <p:spPr>
            <a:xfrm>
              <a:off x="1317178" y="5743865"/>
              <a:ext cx="529046" cy="114824"/>
            </a:xfrm>
            <a:prstGeom prst="rect">
              <a:avLst/>
            </a:prstGeom>
            <a:solidFill>
              <a:srgbClr val="E2231A">
                <a:alpha val="80000"/>
              </a:srgbClr>
            </a:solidFill>
          </p:spPr>
          <p:txBody>
            <a:bodyPr/>
            <a:lstStyle/>
            <a:p/>
          </p:txBody>
        </p:sp>
        <p:sp>
          <p:nvSpPr>
            <p:cNvPr id="134" name="rc134"/>
            <p:cNvSpPr/>
            <p:nvPr/>
          </p:nvSpPr>
          <p:spPr>
            <a:xfrm>
              <a:off x="1317178" y="5600334"/>
              <a:ext cx="4635634" cy="114824"/>
            </a:xfrm>
            <a:prstGeom prst="rect">
              <a:avLst/>
            </a:prstGeom>
            <a:solidFill>
              <a:srgbClr val="E2231A">
                <a:alpha val="80000"/>
              </a:srgbClr>
            </a:solidFill>
          </p:spPr>
          <p:txBody>
            <a:bodyPr/>
            <a:lstStyle/>
            <a:p/>
          </p:txBody>
        </p:sp>
        <p:sp>
          <p:nvSpPr>
            <p:cNvPr id="135" name="tx135"/>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6" name="tx136"/>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7" name="tx137"/>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8" name="tx138"/>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2933909"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40" name="tx140"/>
            <p:cNvSpPr/>
            <p:nvPr/>
          </p:nvSpPr>
          <p:spPr>
            <a:xfrm>
              <a:off x="4667216"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41" name="tx141"/>
            <p:cNvSpPr/>
            <p:nvPr/>
          </p:nvSpPr>
          <p:spPr>
            <a:xfrm>
              <a:off x="6517030"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a:t>
              </a:r>
            </a:p>
          </p:txBody>
        </p:sp>
        <p:sp>
          <p:nvSpPr>
            <p:cNvPr id="142" name="tx142"/>
            <p:cNvSpPr/>
            <p:nvPr/>
          </p:nvSpPr>
          <p:spPr>
            <a:xfrm>
              <a:off x="8366844"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3" name="tx143"/>
            <p:cNvSpPr/>
            <p:nvPr/>
          </p:nvSpPr>
          <p:spPr>
            <a:xfrm>
              <a:off x="951100" y="5326943"/>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2024 and 2025</a:t>
              </a:r>
            </a:p>
          </p:txBody>
        </p:sp>
        <p:sp>
          <p:nvSpPr>
            <p:cNvPr id="144" name="tx144"/>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5" name="tx145"/>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MCV1 coverage in Cyprus (91%) was 7 percentage points higher than the global average (84%) and 2 percentage points lower than the average across all non-programme countries (93%).
National MCV1 coverage was 5 percentage points higher than in 2019 (86%).
This equates to 1,000 unvaccinated children in 2025 compared to 2,000 unvaccinated children in 2019.</a:t>
            </a:r>
          </a:p>
        </p:txBody>
      </p:sp>
      <p:sp>
        <p:nvSpPr>
          <p:cNvPr id="14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Cyprus MCV1 coverage was 91% - this is 5 percentage points higher than in 2019 and 7 percentage points higher than the global average (84%).</a:t>
            </a:r>
          </a:p>
        </p:txBody>
      </p:sp>
      <p:grpSp xmlns:pic="http://schemas.openxmlformats.org/drawingml/2006/picture">
        <p:nvGrpSpPr>
          <p:cNvPr id="148" name=""/>
          <p:cNvGrpSpPr/>
          <p:nvPr/>
        </p:nvGrpSpPr>
        <p:grpSpPr>
          <a:xfrm>
            <a:off x="292608" y="1005840"/>
            <a:ext cx="8595360" cy="28575"/>
            <a:chOff x="292608" y="1005840"/>
            <a:chExt cx="8595360" cy="28575"/>
          </a:xfrm>
        </p:grpSpPr>
        <p:sp>
          <p:nvSpPr>
            <p:cNvPr id="14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0"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Non-programme from lowest to highest coverage, and the rank of the top 10 countries with the most unvaccinated children, based on absolute numbers.
In 2025, Cyprus ranked number 10 out of 41 countries for lowest MCV1 coverage (based on tied ranks).
Cyprus was not in the top 10 non-programme countries with the most unvaccinated children.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Cyprus was among the countries with the highest coverage and was not among the top 10 countries with the highest number of unvaccinated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5380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94537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03693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39958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4911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296273" y="3387778"/>
              <a:ext cx="239888" cy="920243"/>
            </a:xfrm>
            <a:prstGeom prst="rect">
              <a:avLst/>
            </a:prstGeom>
            <a:solidFill>
              <a:srgbClr val="80BD41">
                <a:alpha val="100000"/>
              </a:srgbClr>
            </a:solidFill>
          </p:spPr>
          <p:txBody>
            <a:bodyPr/>
            <a:lstStyle/>
            <a:p/>
          </p:txBody>
        </p:sp>
        <p:sp>
          <p:nvSpPr>
            <p:cNvPr id="23" name="rc23"/>
            <p:cNvSpPr/>
            <p:nvPr/>
          </p:nvSpPr>
          <p:spPr>
            <a:xfrm>
              <a:off x="1296273" y="3237887"/>
              <a:ext cx="239888" cy="149891"/>
            </a:xfrm>
            <a:prstGeom prst="rect">
              <a:avLst/>
            </a:prstGeom>
            <a:solidFill>
              <a:srgbClr val="E2231A">
                <a:alpha val="100000"/>
              </a:srgbClr>
            </a:solidFill>
          </p:spPr>
          <p:txBody>
            <a:bodyPr/>
            <a:lstStyle/>
            <a:p/>
          </p:txBody>
        </p:sp>
        <p:sp>
          <p:nvSpPr>
            <p:cNvPr id="24" name="rc24"/>
            <p:cNvSpPr/>
            <p:nvPr/>
          </p:nvSpPr>
          <p:spPr>
            <a:xfrm>
              <a:off x="1562816" y="3405038"/>
              <a:ext cx="239888" cy="902982"/>
            </a:xfrm>
            <a:prstGeom prst="rect">
              <a:avLst/>
            </a:prstGeom>
            <a:solidFill>
              <a:srgbClr val="80BD41">
                <a:alpha val="100000"/>
              </a:srgbClr>
            </a:solidFill>
          </p:spPr>
          <p:txBody>
            <a:bodyPr/>
            <a:lstStyle/>
            <a:p/>
          </p:txBody>
        </p:sp>
        <p:sp>
          <p:nvSpPr>
            <p:cNvPr id="25" name="rc25"/>
            <p:cNvSpPr/>
            <p:nvPr/>
          </p:nvSpPr>
          <p:spPr>
            <a:xfrm>
              <a:off x="1562816" y="3257872"/>
              <a:ext cx="239888" cy="147166"/>
            </a:xfrm>
            <a:prstGeom prst="rect">
              <a:avLst/>
            </a:prstGeom>
            <a:solidFill>
              <a:srgbClr val="E2231A">
                <a:alpha val="100000"/>
              </a:srgbClr>
            </a:solidFill>
          </p:spPr>
          <p:txBody>
            <a:bodyPr/>
            <a:lstStyle/>
            <a:p/>
          </p:txBody>
        </p:sp>
        <p:sp>
          <p:nvSpPr>
            <p:cNvPr id="26" name="rc26"/>
            <p:cNvSpPr/>
            <p:nvPr/>
          </p:nvSpPr>
          <p:spPr>
            <a:xfrm>
              <a:off x="1829360" y="3421390"/>
              <a:ext cx="239888" cy="886631"/>
            </a:xfrm>
            <a:prstGeom prst="rect">
              <a:avLst/>
            </a:prstGeom>
            <a:solidFill>
              <a:srgbClr val="80BD41">
                <a:alpha val="100000"/>
              </a:srgbClr>
            </a:solidFill>
          </p:spPr>
          <p:txBody>
            <a:bodyPr/>
            <a:lstStyle/>
            <a:p/>
          </p:txBody>
        </p:sp>
        <p:sp>
          <p:nvSpPr>
            <p:cNvPr id="27" name="rc27"/>
            <p:cNvSpPr/>
            <p:nvPr/>
          </p:nvSpPr>
          <p:spPr>
            <a:xfrm>
              <a:off x="1829360" y="3276949"/>
              <a:ext cx="239888" cy="144440"/>
            </a:xfrm>
            <a:prstGeom prst="rect">
              <a:avLst/>
            </a:prstGeom>
            <a:solidFill>
              <a:srgbClr val="E2231A">
                <a:alpha val="100000"/>
              </a:srgbClr>
            </a:solidFill>
          </p:spPr>
          <p:txBody>
            <a:bodyPr/>
            <a:lstStyle/>
            <a:p/>
          </p:txBody>
        </p:sp>
        <p:sp>
          <p:nvSpPr>
            <p:cNvPr id="28" name="rc28"/>
            <p:cNvSpPr/>
            <p:nvPr/>
          </p:nvSpPr>
          <p:spPr>
            <a:xfrm>
              <a:off x="2095903" y="3394137"/>
              <a:ext cx="239888" cy="913884"/>
            </a:xfrm>
            <a:prstGeom prst="rect">
              <a:avLst/>
            </a:prstGeom>
            <a:solidFill>
              <a:srgbClr val="80BD41">
                <a:alpha val="100000"/>
              </a:srgbClr>
            </a:solidFill>
          </p:spPr>
          <p:txBody>
            <a:bodyPr/>
            <a:lstStyle/>
            <a:p/>
          </p:txBody>
        </p:sp>
        <p:sp>
          <p:nvSpPr>
            <p:cNvPr id="29" name="rc29"/>
            <p:cNvSpPr/>
            <p:nvPr/>
          </p:nvSpPr>
          <p:spPr>
            <a:xfrm>
              <a:off x="2095903" y="3245154"/>
              <a:ext cx="239888" cy="148983"/>
            </a:xfrm>
            <a:prstGeom prst="rect">
              <a:avLst/>
            </a:prstGeom>
            <a:solidFill>
              <a:srgbClr val="E2231A">
                <a:alpha val="100000"/>
              </a:srgbClr>
            </a:solidFill>
          </p:spPr>
          <p:txBody>
            <a:bodyPr/>
            <a:lstStyle/>
            <a:p/>
          </p:txBody>
        </p:sp>
        <p:sp>
          <p:nvSpPr>
            <p:cNvPr id="30" name="rc30"/>
            <p:cNvSpPr/>
            <p:nvPr/>
          </p:nvSpPr>
          <p:spPr>
            <a:xfrm>
              <a:off x="2362446" y="3365976"/>
              <a:ext cx="239888" cy="942045"/>
            </a:xfrm>
            <a:prstGeom prst="rect">
              <a:avLst/>
            </a:prstGeom>
            <a:solidFill>
              <a:srgbClr val="80BD41">
                <a:alpha val="100000"/>
              </a:srgbClr>
            </a:solidFill>
          </p:spPr>
          <p:txBody>
            <a:bodyPr/>
            <a:lstStyle/>
            <a:p/>
          </p:txBody>
        </p:sp>
        <p:sp>
          <p:nvSpPr>
            <p:cNvPr id="31" name="rc31"/>
            <p:cNvSpPr/>
            <p:nvPr/>
          </p:nvSpPr>
          <p:spPr>
            <a:xfrm>
              <a:off x="2362446" y="3212450"/>
              <a:ext cx="239888" cy="153525"/>
            </a:xfrm>
            <a:prstGeom prst="rect">
              <a:avLst/>
            </a:prstGeom>
            <a:solidFill>
              <a:srgbClr val="E2231A">
                <a:alpha val="100000"/>
              </a:srgbClr>
            </a:solidFill>
          </p:spPr>
          <p:txBody>
            <a:bodyPr/>
            <a:lstStyle/>
            <a:p/>
          </p:txBody>
        </p:sp>
        <p:sp>
          <p:nvSpPr>
            <p:cNvPr id="32" name="rc32"/>
            <p:cNvSpPr/>
            <p:nvPr/>
          </p:nvSpPr>
          <p:spPr>
            <a:xfrm>
              <a:off x="2628989" y="3364159"/>
              <a:ext cx="239888" cy="943862"/>
            </a:xfrm>
            <a:prstGeom prst="rect">
              <a:avLst/>
            </a:prstGeom>
            <a:solidFill>
              <a:srgbClr val="80BD41">
                <a:alpha val="100000"/>
              </a:srgbClr>
            </a:solidFill>
          </p:spPr>
          <p:txBody>
            <a:bodyPr/>
            <a:lstStyle/>
            <a:p/>
          </p:txBody>
        </p:sp>
        <p:sp>
          <p:nvSpPr>
            <p:cNvPr id="33" name="rc33"/>
            <p:cNvSpPr/>
            <p:nvPr/>
          </p:nvSpPr>
          <p:spPr>
            <a:xfrm>
              <a:off x="2628989" y="3210634"/>
              <a:ext cx="239888" cy="153525"/>
            </a:xfrm>
            <a:prstGeom prst="rect">
              <a:avLst/>
            </a:prstGeom>
            <a:solidFill>
              <a:srgbClr val="E2231A">
                <a:alpha val="100000"/>
              </a:srgbClr>
            </a:solidFill>
          </p:spPr>
          <p:txBody>
            <a:bodyPr/>
            <a:lstStyle/>
            <a:p/>
          </p:txBody>
        </p:sp>
        <p:sp>
          <p:nvSpPr>
            <p:cNvPr id="34" name="rc34"/>
            <p:cNvSpPr/>
            <p:nvPr/>
          </p:nvSpPr>
          <p:spPr>
            <a:xfrm>
              <a:off x="2895532" y="3309653"/>
              <a:ext cx="239888" cy="998368"/>
            </a:xfrm>
            <a:prstGeom prst="rect">
              <a:avLst/>
            </a:prstGeom>
            <a:solidFill>
              <a:srgbClr val="80BD41">
                <a:alpha val="100000"/>
              </a:srgbClr>
            </a:solidFill>
          </p:spPr>
          <p:txBody>
            <a:bodyPr/>
            <a:lstStyle/>
            <a:p/>
          </p:txBody>
        </p:sp>
        <p:sp>
          <p:nvSpPr>
            <p:cNvPr id="35" name="rc35"/>
            <p:cNvSpPr/>
            <p:nvPr/>
          </p:nvSpPr>
          <p:spPr>
            <a:xfrm>
              <a:off x="2895532" y="3160670"/>
              <a:ext cx="239888" cy="148983"/>
            </a:xfrm>
            <a:prstGeom prst="rect">
              <a:avLst/>
            </a:prstGeom>
            <a:solidFill>
              <a:srgbClr val="E2231A">
                <a:alpha val="100000"/>
              </a:srgbClr>
            </a:solidFill>
          </p:spPr>
          <p:txBody>
            <a:bodyPr/>
            <a:lstStyle/>
            <a:p/>
          </p:txBody>
        </p:sp>
        <p:sp>
          <p:nvSpPr>
            <p:cNvPr id="36" name="rc36"/>
            <p:cNvSpPr/>
            <p:nvPr/>
          </p:nvSpPr>
          <p:spPr>
            <a:xfrm>
              <a:off x="3162075" y="3325096"/>
              <a:ext cx="239888" cy="982925"/>
            </a:xfrm>
            <a:prstGeom prst="rect">
              <a:avLst/>
            </a:prstGeom>
            <a:solidFill>
              <a:srgbClr val="80BD41">
                <a:alpha val="100000"/>
              </a:srgbClr>
            </a:solidFill>
          </p:spPr>
          <p:txBody>
            <a:bodyPr/>
            <a:lstStyle/>
            <a:p/>
          </p:txBody>
        </p:sp>
        <p:sp>
          <p:nvSpPr>
            <p:cNvPr id="37" name="rc37"/>
            <p:cNvSpPr/>
            <p:nvPr/>
          </p:nvSpPr>
          <p:spPr>
            <a:xfrm>
              <a:off x="3162075" y="3177930"/>
              <a:ext cx="239888" cy="147166"/>
            </a:xfrm>
            <a:prstGeom prst="rect">
              <a:avLst/>
            </a:prstGeom>
            <a:solidFill>
              <a:srgbClr val="E2231A">
                <a:alpha val="100000"/>
              </a:srgbClr>
            </a:solidFill>
          </p:spPr>
          <p:txBody>
            <a:bodyPr/>
            <a:lstStyle/>
            <a:p/>
          </p:txBody>
        </p:sp>
        <p:sp>
          <p:nvSpPr>
            <p:cNvPr id="38" name="rc38"/>
            <p:cNvSpPr/>
            <p:nvPr/>
          </p:nvSpPr>
          <p:spPr>
            <a:xfrm>
              <a:off x="3428618" y="3276949"/>
              <a:ext cx="239888" cy="1031071"/>
            </a:xfrm>
            <a:prstGeom prst="rect">
              <a:avLst/>
            </a:prstGeom>
            <a:solidFill>
              <a:srgbClr val="80BD41">
                <a:alpha val="100000"/>
              </a:srgbClr>
            </a:solidFill>
          </p:spPr>
          <p:txBody>
            <a:bodyPr/>
            <a:lstStyle/>
            <a:p/>
          </p:txBody>
        </p:sp>
        <p:sp>
          <p:nvSpPr>
            <p:cNvPr id="39" name="rc39"/>
            <p:cNvSpPr/>
            <p:nvPr/>
          </p:nvSpPr>
          <p:spPr>
            <a:xfrm>
              <a:off x="3428618" y="3122515"/>
              <a:ext cx="239888" cy="154433"/>
            </a:xfrm>
            <a:prstGeom prst="rect">
              <a:avLst/>
            </a:prstGeom>
            <a:solidFill>
              <a:srgbClr val="E2231A">
                <a:alpha val="100000"/>
              </a:srgbClr>
            </a:solidFill>
          </p:spPr>
          <p:txBody>
            <a:bodyPr/>
            <a:lstStyle/>
            <a:p/>
          </p:txBody>
        </p:sp>
        <p:sp>
          <p:nvSpPr>
            <p:cNvPr id="40" name="rc40"/>
            <p:cNvSpPr/>
            <p:nvPr/>
          </p:nvSpPr>
          <p:spPr>
            <a:xfrm>
              <a:off x="3695161" y="3252421"/>
              <a:ext cx="239888" cy="1055599"/>
            </a:xfrm>
            <a:prstGeom prst="rect">
              <a:avLst/>
            </a:prstGeom>
            <a:solidFill>
              <a:srgbClr val="80BD41">
                <a:alpha val="100000"/>
              </a:srgbClr>
            </a:solidFill>
          </p:spPr>
          <p:txBody>
            <a:bodyPr/>
            <a:lstStyle/>
            <a:p/>
          </p:txBody>
        </p:sp>
        <p:sp>
          <p:nvSpPr>
            <p:cNvPr id="41" name="rc41"/>
            <p:cNvSpPr/>
            <p:nvPr/>
          </p:nvSpPr>
          <p:spPr>
            <a:xfrm>
              <a:off x="3695161" y="3094354"/>
              <a:ext cx="239888" cy="158067"/>
            </a:xfrm>
            <a:prstGeom prst="rect">
              <a:avLst/>
            </a:prstGeom>
            <a:solidFill>
              <a:srgbClr val="E2231A">
                <a:alpha val="100000"/>
              </a:srgbClr>
            </a:solidFill>
          </p:spPr>
          <p:txBody>
            <a:bodyPr/>
            <a:lstStyle/>
            <a:p/>
          </p:txBody>
        </p:sp>
        <p:sp>
          <p:nvSpPr>
            <p:cNvPr id="42" name="rc42"/>
            <p:cNvSpPr/>
            <p:nvPr/>
          </p:nvSpPr>
          <p:spPr>
            <a:xfrm>
              <a:off x="3961705" y="3255147"/>
              <a:ext cx="239888" cy="1052874"/>
            </a:xfrm>
            <a:prstGeom prst="rect">
              <a:avLst/>
            </a:prstGeom>
            <a:solidFill>
              <a:srgbClr val="80BD41">
                <a:alpha val="100000"/>
              </a:srgbClr>
            </a:solidFill>
          </p:spPr>
          <p:txBody>
            <a:bodyPr/>
            <a:lstStyle/>
            <a:p/>
          </p:txBody>
        </p:sp>
        <p:sp>
          <p:nvSpPr>
            <p:cNvPr id="43" name="rc43"/>
            <p:cNvSpPr/>
            <p:nvPr/>
          </p:nvSpPr>
          <p:spPr>
            <a:xfrm>
              <a:off x="3961705" y="3097988"/>
              <a:ext cx="239888" cy="157158"/>
            </a:xfrm>
            <a:prstGeom prst="rect">
              <a:avLst/>
            </a:prstGeom>
            <a:solidFill>
              <a:srgbClr val="E2231A">
                <a:alpha val="100000"/>
              </a:srgbClr>
            </a:solidFill>
          </p:spPr>
          <p:txBody>
            <a:bodyPr/>
            <a:lstStyle/>
            <a:p/>
          </p:txBody>
        </p:sp>
        <p:sp>
          <p:nvSpPr>
            <p:cNvPr id="44" name="rc44"/>
            <p:cNvSpPr/>
            <p:nvPr/>
          </p:nvSpPr>
          <p:spPr>
            <a:xfrm>
              <a:off x="4228248" y="3282400"/>
              <a:ext cx="239888" cy="1025621"/>
            </a:xfrm>
            <a:prstGeom prst="rect">
              <a:avLst/>
            </a:prstGeom>
            <a:solidFill>
              <a:srgbClr val="80BD41">
                <a:alpha val="100000"/>
              </a:srgbClr>
            </a:solidFill>
          </p:spPr>
          <p:txBody>
            <a:bodyPr/>
            <a:lstStyle/>
            <a:p/>
          </p:txBody>
        </p:sp>
        <p:sp>
          <p:nvSpPr>
            <p:cNvPr id="45" name="rc45"/>
            <p:cNvSpPr/>
            <p:nvPr/>
          </p:nvSpPr>
          <p:spPr>
            <a:xfrm>
              <a:off x="4228248" y="3128875"/>
              <a:ext cx="239888" cy="153525"/>
            </a:xfrm>
            <a:prstGeom prst="rect">
              <a:avLst/>
            </a:prstGeom>
            <a:solidFill>
              <a:srgbClr val="E2231A">
                <a:alpha val="100000"/>
              </a:srgbClr>
            </a:solidFill>
          </p:spPr>
          <p:txBody>
            <a:bodyPr/>
            <a:lstStyle/>
            <a:p/>
          </p:txBody>
        </p:sp>
        <p:sp>
          <p:nvSpPr>
            <p:cNvPr id="46" name="rc46"/>
            <p:cNvSpPr/>
            <p:nvPr/>
          </p:nvSpPr>
          <p:spPr>
            <a:xfrm>
              <a:off x="4494791" y="3253330"/>
              <a:ext cx="239888" cy="1054691"/>
            </a:xfrm>
            <a:prstGeom prst="rect">
              <a:avLst/>
            </a:prstGeom>
            <a:solidFill>
              <a:srgbClr val="80BD41">
                <a:alpha val="100000"/>
              </a:srgbClr>
            </a:solidFill>
          </p:spPr>
          <p:txBody>
            <a:bodyPr/>
            <a:lstStyle/>
            <a:p/>
          </p:txBody>
        </p:sp>
        <p:sp>
          <p:nvSpPr>
            <p:cNvPr id="47" name="rc47"/>
            <p:cNvSpPr/>
            <p:nvPr/>
          </p:nvSpPr>
          <p:spPr>
            <a:xfrm>
              <a:off x="4494791" y="3081636"/>
              <a:ext cx="239888" cy="171693"/>
            </a:xfrm>
            <a:prstGeom prst="rect">
              <a:avLst/>
            </a:prstGeom>
            <a:solidFill>
              <a:srgbClr val="E2231A">
                <a:alpha val="100000"/>
              </a:srgbClr>
            </a:solidFill>
          </p:spPr>
          <p:txBody>
            <a:bodyPr/>
            <a:lstStyle/>
            <a:p/>
          </p:txBody>
        </p:sp>
        <p:sp>
          <p:nvSpPr>
            <p:cNvPr id="48" name="rc48"/>
            <p:cNvSpPr/>
            <p:nvPr/>
          </p:nvSpPr>
          <p:spPr>
            <a:xfrm>
              <a:off x="4761334" y="3290576"/>
              <a:ext cx="239888" cy="1017445"/>
            </a:xfrm>
            <a:prstGeom prst="rect">
              <a:avLst/>
            </a:prstGeom>
            <a:solidFill>
              <a:srgbClr val="80BD41">
                <a:alpha val="100000"/>
              </a:srgbClr>
            </a:solidFill>
          </p:spPr>
          <p:txBody>
            <a:bodyPr/>
            <a:lstStyle/>
            <a:p/>
          </p:txBody>
        </p:sp>
        <p:sp>
          <p:nvSpPr>
            <p:cNvPr id="49" name="rc49"/>
            <p:cNvSpPr/>
            <p:nvPr/>
          </p:nvSpPr>
          <p:spPr>
            <a:xfrm>
              <a:off x="4761334" y="3125241"/>
              <a:ext cx="239888" cy="165334"/>
            </a:xfrm>
            <a:prstGeom prst="rect">
              <a:avLst/>
            </a:prstGeom>
            <a:solidFill>
              <a:srgbClr val="E2231A">
                <a:alpha val="100000"/>
              </a:srgbClr>
            </a:solidFill>
          </p:spPr>
          <p:txBody>
            <a:bodyPr/>
            <a:lstStyle/>
            <a:p/>
          </p:txBody>
        </p:sp>
        <p:sp>
          <p:nvSpPr>
            <p:cNvPr id="50" name="rc50"/>
            <p:cNvSpPr/>
            <p:nvPr/>
          </p:nvSpPr>
          <p:spPr>
            <a:xfrm>
              <a:off x="5027877" y="3264231"/>
              <a:ext cx="239888" cy="1043790"/>
            </a:xfrm>
            <a:prstGeom prst="rect">
              <a:avLst/>
            </a:prstGeom>
            <a:solidFill>
              <a:srgbClr val="80BD41">
                <a:alpha val="100000"/>
              </a:srgbClr>
            </a:solidFill>
          </p:spPr>
          <p:txBody>
            <a:bodyPr/>
            <a:lstStyle/>
            <a:p/>
          </p:txBody>
        </p:sp>
        <p:sp>
          <p:nvSpPr>
            <p:cNvPr id="51" name="rc51"/>
            <p:cNvSpPr/>
            <p:nvPr/>
          </p:nvSpPr>
          <p:spPr>
            <a:xfrm>
              <a:off x="5027877" y="3094354"/>
              <a:ext cx="239888" cy="169877"/>
            </a:xfrm>
            <a:prstGeom prst="rect">
              <a:avLst/>
            </a:prstGeom>
            <a:solidFill>
              <a:srgbClr val="E2231A">
                <a:alpha val="100000"/>
              </a:srgbClr>
            </a:solidFill>
          </p:spPr>
          <p:txBody>
            <a:bodyPr/>
            <a:lstStyle/>
            <a:p/>
          </p:txBody>
        </p:sp>
        <p:sp>
          <p:nvSpPr>
            <p:cNvPr id="52" name="rc52"/>
            <p:cNvSpPr/>
            <p:nvPr/>
          </p:nvSpPr>
          <p:spPr>
            <a:xfrm>
              <a:off x="5294420" y="3189740"/>
              <a:ext cx="239888" cy="1118281"/>
            </a:xfrm>
            <a:prstGeom prst="rect">
              <a:avLst/>
            </a:prstGeom>
            <a:solidFill>
              <a:srgbClr val="80BD41">
                <a:alpha val="100000"/>
              </a:srgbClr>
            </a:solidFill>
          </p:spPr>
          <p:txBody>
            <a:bodyPr/>
            <a:lstStyle/>
            <a:p/>
          </p:txBody>
        </p:sp>
        <p:sp>
          <p:nvSpPr>
            <p:cNvPr id="53" name="rc53"/>
            <p:cNvSpPr/>
            <p:nvPr/>
          </p:nvSpPr>
          <p:spPr>
            <a:xfrm>
              <a:off x="5294420" y="3065284"/>
              <a:ext cx="239888" cy="124455"/>
            </a:xfrm>
            <a:prstGeom prst="rect">
              <a:avLst/>
            </a:prstGeom>
            <a:solidFill>
              <a:srgbClr val="E2231A">
                <a:alpha val="100000"/>
              </a:srgbClr>
            </a:solidFill>
          </p:spPr>
          <p:txBody>
            <a:bodyPr/>
            <a:lstStyle/>
            <a:p/>
          </p:txBody>
        </p:sp>
        <p:sp>
          <p:nvSpPr>
            <p:cNvPr id="54" name="rc54"/>
            <p:cNvSpPr/>
            <p:nvPr/>
          </p:nvSpPr>
          <p:spPr>
            <a:xfrm>
              <a:off x="5560963" y="3147043"/>
              <a:ext cx="239888" cy="1160977"/>
            </a:xfrm>
            <a:prstGeom prst="rect">
              <a:avLst/>
            </a:prstGeom>
            <a:solidFill>
              <a:srgbClr val="80BD41">
                <a:alpha val="100000"/>
              </a:srgbClr>
            </a:solidFill>
          </p:spPr>
          <p:txBody>
            <a:bodyPr/>
            <a:lstStyle/>
            <a:p/>
          </p:txBody>
        </p:sp>
        <p:sp>
          <p:nvSpPr>
            <p:cNvPr id="55" name="rc55"/>
            <p:cNvSpPr/>
            <p:nvPr/>
          </p:nvSpPr>
          <p:spPr>
            <a:xfrm>
              <a:off x="5560963" y="3018046"/>
              <a:ext cx="239888" cy="128997"/>
            </a:xfrm>
            <a:prstGeom prst="rect">
              <a:avLst/>
            </a:prstGeom>
            <a:solidFill>
              <a:srgbClr val="E2231A">
                <a:alpha val="100000"/>
              </a:srgbClr>
            </a:solidFill>
          </p:spPr>
          <p:txBody>
            <a:bodyPr/>
            <a:lstStyle/>
            <a:p/>
          </p:txBody>
        </p:sp>
        <p:sp>
          <p:nvSpPr>
            <p:cNvPr id="56" name="rc56"/>
            <p:cNvSpPr/>
            <p:nvPr/>
          </p:nvSpPr>
          <p:spPr>
            <a:xfrm>
              <a:off x="5827506" y="3166120"/>
              <a:ext cx="239888" cy="1141900"/>
            </a:xfrm>
            <a:prstGeom prst="rect">
              <a:avLst/>
            </a:prstGeom>
            <a:solidFill>
              <a:srgbClr val="80BD41">
                <a:alpha val="100000"/>
              </a:srgbClr>
            </a:solidFill>
          </p:spPr>
          <p:txBody>
            <a:bodyPr/>
            <a:lstStyle/>
            <a:p/>
          </p:txBody>
        </p:sp>
        <p:sp>
          <p:nvSpPr>
            <p:cNvPr id="57" name="rc57"/>
            <p:cNvSpPr/>
            <p:nvPr/>
          </p:nvSpPr>
          <p:spPr>
            <a:xfrm>
              <a:off x="5827506" y="3038940"/>
              <a:ext cx="239888" cy="127180"/>
            </a:xfrm>
            <a:prstGeom prst="rect">
              <a:avLst/>
            </a:prstGeom>
            <a:solidFill>
              <a:srgbClr val="E2231A">
                <a:alpha val="100000"/>
              </a:srgbClr>
            </a:solidFill>
          </p:spPr>
          <p:txBody>
            <a:bodyPr/>
            <a:lstStyle/>
            <a:p/>
          </p:txBody>
        </p:sp>
        <p:sp>
          <p:nvSpPr>
            <p:cNvPr id="58" name="rc58"/>
            <p:cNvSpPr/>
            <p:nvPr/>
          </p:nvSpPr>
          <p:spPr>
            <a:xfrm>
              <a:off x="6094049" y="3165212"/>
              <a:ext cx="239888" cy="1142809"/>
            </a:xfrm>
            <a:prstGeom prst="rect">
              <a:avLst/>
            </a:prstGeom>
            <a:solidFill>
              <a:srgbClr val="80BD41">
                <a:alpha val="100000"/>
              </a:srgbClr>
            </a:solidFill>
          </p:spPr>
          <p:txBody>
            <a:bodyPr/>
            <a:lstStyle/>
            <a:p/>
          </p:txBody>
        </p:sp>
        <p:sp>
          <p:nvSpPr>
            <p:cNvPr id="59" name="rc59"/>
            <p:cNvSpPr/>
            <p:nvPr/>
          </p:nvSpPr>
          <p:spPr>
            <a:xfrm>
              <a:off x="6094049" y="3038031"/>
              <a:ext cx="239888" cy="127180"/>
            </a:xfrm>
            <a:prstGeom prst="rect">
              <a:avLst/>
            </a:prstGeom>
            <a:solidFill>
              <a:srgbClr val="E2231A">
                <a:alpha val="100000"/>
              </a:srgbClr>
            </a:solidFill>
          </p:spPr>
          <p:txBody>
            <a:bodyPr/>
            <a:lstStyle/>
            <a:p/>
          </p:txBody>
        </p:sp>
        <p:sp>
          <p:nvSpPr>
            <p:cNvPr id="60" name="rc60"/>
            <p:cNvSpPr/>
            <p:nvPr/>
          </p:nvSpPr>
          <p:spPr>
            <a:xfrm>
              <a:off x="6360593" y="3203366"/>
              <a:ext cx="239888" cy="1104655"/>
            </a:xfrm>
            <a:prstGeom prst="rect">
              <a:avLst/>
            </a:prstGeom>
            <a:solidFill>
              <a:srgbClr val="80BD41">
                <a:alpha val="100000"/>
              </a:srgbClr>
            </a:solidFill>
          </p:spPr>
          <p:txBody>
            <a:bodyPr/>
            <a:lstStyle/>
            <a:p/>
          </p:txBody>
        </p:sp>
        <p:sp>
          <p:nvSpPr>
            <p:cNvPr id="61" name="rc61"/>
            <p:cNvSpPr/>
            <p:nvPr/>
          </p:nvSpPr>
          <p:spPr>
            <a:xfrm>
              <a:off x="6360593" y="3023496"/>
              <a:ext cx="239888" cy="179869"/>
            </a:xfrm>
            <a:prstGeom prst="rect">
              <a:avLst/>
            </a:prstGeom>
            <a:solidFill>
              <a:srgbClr val="E2231A">
                <a:alpha val="100000"/>
              </a:srgbClr>
            </a:solidFill>
          </p:spPr>
          <p:txBody>
            <a:bodyPr/>
            <a:lstStyle/>
            <a:p/>
          </p:txBody>
        </p:sp>
        <p:sp>
          <p:nvSpPr>
            <p:cNvPr id="62" name="rc62"/>
            <p:cNvSpPr/>
            <p:nvPr/>
          </p:nvSpPr>
          <p:spPr>
            <a:xfrm>
              <a:off x="6627136" y="3177022"/>
              <a:ext cx="239888" cy="1130999"/>
            </a:xfrm>
            <a:prstGeom prst="rect">
              <a:avLst/>
            </a:prstGeom>
            <a:solidFill>
              <a:srgbClr val="80BD41">
                <a:alpha val="100000"/>
              </a:srgbClr>
            </a:solidFill>
          </p:spPr>
          <p:txBody>
            <a:bodyPr/>
            <a:lstStyle/>
            <a:p/>
          </p:txBody>
        </p:sp>
        <p:sp>
          <p:nvSpPr>
            <p:cNvPr id="63" name="rc63"/>
            <p:cNvSpPr/>
            <p:nvPr/>
          </p:nvSpPr>
          <p:spPr>
            <a:xfrm>
              <a:off x="6627136" y="2992610"/>
              <a:ext cx="239888" cy="184411"/>
            </a:xfrm>
            <a:prstGeom prst="rect">
              <a:avLst/>
            </a:prstGeom>
            <a:solidFill>
              <a:srgbClr val="E2231A">
                <a:alpha val="100000"/>
              </a:srgbClr>
            </a:solidFill>
          </p:spPr>
          <p:txBody>
            <a:bodyPr/>
            <a:lstStyle/>
            <a:p/>
          </p:txBody>
        </p:sp>
        <p:sp>
          <p:nvSpPr>
            <p:cNvPr id="64" name="rc64"/>
            <p:cNvSpPr/>
            <p:nvPr/>
          </p:nvSpPr>
          <p:spPr>
            <a:xfrm>
              <a:off x="6893679" y="3154311"/>
              <a:ext cx="239888" cy="1153710"/>
            </a:xfrm>
            <a:prstGeom prst="rect">
              <a:avLst/>
            </a:prstGeom>
            <a:solidFill>
              <a:srgbClr val="80BD41">
                <a:alpha val="100000"/>
              </a:srgbClr>
            </a:solidFill>
          </p:spPr>
          <p:txBody>
            <a:bodyPr/>
            <a:lstStyle/>
            <a:p/>
          </p:txBody>
        </p:sp>
        <p:sp>
          <p:nvSpPr>
            <p:cNvPr id="65" name="rc65"/>
            <p:cNvSpPr/>
            <p:nvPr/>
          </p:nvSpPr>
          <p:spPr>
            <a:xfrm>
              <a:off x="6893679" y="2966265"/>
              <a:ext cx="239888" cy="188045"/>
            </a:xfrm>
            <a:prstGeom prst="rect">
              <a:avLst/>
            </a:prstGeom>
            <a:solidFill>
              <a:srgbClr val="E2231A">
                <a:alpha val="100000"/>
              </a:srgbClr>
            </a:solidFill>
          </p:spPr>
          <p:txBody>
            <a:bodyPr/>
            <a:lstStyle/>
            <a:p/>
          </p:txBody>
        </p:sp>
        <p:sp>
          <p:nvSpPr>
            <p:cNvPr id="66" name="rc66"/>
            <p:cNvSpPr/>
            <p:nvPr/>
          </p:nvSpPr>
          <p:spPr>
            <a:xfrm>
              <a:off x="7160222" y="3189740"/>
              <a:ext cx="239888" cy="1118281"/>
            </a:xfrm>
            <a:prstGeom prst="rect">
              <a:avLst/>
            </a:prstGeom>
            <a:solidFill>
              <a:srgbClr val="80BD41">
                <a:alpha val="100000"/>
              </a:srgbClr>
            </a:solidFill>
          </p:spPr>
          <p:txBody>
            <a:bodyPr/>
            <a:lstStyle/>
            <a:p/>
          </p:txBody>
        </p:sp>
        <p:sp>
          <p:nvSpPr>
            <p:cNvPr id="67" name="rc67"/>
            <p:cNvSpPr/>
            <p:nvPr/>
          </p:nvSpPr>
          <p:spPr>
            <a:xfrm>
              <a:off x="7160222" y="2976258"/>
              <a:ext cx="239888" cy="213481"/>
            </a:xfrm>
            <a:prstGeom prst="rect">
              <a:avLst/>
            </a:prstGeom>
            <a:solidFill>
              <a:srgbClr val="E2231A">
                <a:alpha val="100000"/>
              </a:srgbClr>
            </a:solidFill>
          </p:spPr>
          <p:txBody>
            <a:bodyPr/>
            <a:lstStyle/>
            <a:p/>
          </p:txBody>
        </p:sp>
        <p:sp>
          <p:nvSpPr>
            <p:cNvPr id="68" name="rc68"/>
            <p:cNvSpPr/>
            <p:nvPr/>
          </p:nvSpPr>
          <p:spPr>
            <a:xfrm>
              <a:off x="7426765" y="3228802"/>
              <a:ext cx="239888" cy="1079218"/>
            </a:xfrm>
            <a:prstGeom prst="rect">
              <a:avLst/>
            </a:prstGeom>
            <a:solidFill>
              <a:srgbClr val="80BD41">
                <a:alpha val="100000"/>
              </a:srgbClr>
            </a:solidFill>
          </p:spPr>
          <p:txBody>
            <a:bodyPr/>
            <a:lstStyle/>
            <a:p/>
          </p:txBody>
        </p:sp>
        <p:sp>
          <p:nvSpPr>
            <p:cNvPr id="69" name="rc69"/>
            <p:cNvSpPr/>
            <p:nvPr/>
          </p:nvSpPr>
          <p:spPr>
            <a:xfrm>
              <a:off x="7426765" y="2991701"/>
              <a:ext cx="239888" cy="237101"/>
            </a:xfrm>
            <a:prstGeom prst="rect">
              <a:avLst/>
            </a:prstGeom>
            <a:solidFill>
              <a:srgbClr val="E2231A">
                <a:alpha val="100000"/>
              </a:srgbClr>
            </a:solidFill>
          </p:spPr>
          <p:txBody>
            <a:bodyPr/>
            <a:lstStyle/>
            <a:p/>
          </p:txBody>
        </p:sp>
        <p:sp>
          <p:nvSpPr>
            <p:cNvPr id="70" name="rc70"/>
            <p:cNvSpPr/>
            <p:nvPr/>
          </p:nvSpPr>
          <p:spPr>
            <a:xfrm>
              <a:off x="7693308" y="3026222"/>
              <a:ext cx="239888" cy="1281799"/>
            </a:xfrm>
            <a:prstGeom prst="rect">
              <a:avLst/>
            </a:prstGeom>
            <a:solidFill>
              <a:srgbClr val="80BD41">
                <a:alpha val="100000"/>
              </a:srgbClr>
            </a:solidFill>
          </p:spPr>
          <p:txBody>
            <a:bodyPr/>
            <a:lstStyle/>
            <a:p/>
          </p:txBody>
        </p:sp>
        <p:sp>
          <p:nvSpPr>
            <p:cNvPr id="71" name="rc71"/>
            <p:cNvSpPr/>
            <p:nvPr/>
          </p:nvSpPr>
          <p:spPr>
            <a:xfrm>
              <a:off x="7693308" y="3013503"/>
              <a:ext cx="239888" cy="12718"/>
            </a:xfrm>
            <a:prstGeom prst="rect">
              <a:avLst/>
            </a:prstGeom>
            <a:solidFill>
              <a:srgbClr val="E2231A">
                <a:alpha val="100000"/>
              </a:srgbClr>
            </a:solidFill>
          </p:spPr>
          <p:txBody>
            <a:bodyPr/>
            <a:lstStyle/>
            <a:p/>
          </p:txBody>
        </p:sp>
        <p:sp>
          <p:nvSpPr>
            <p:cNvPr id="72" name="rc72"/>
            <p:cNvSpPr/>
            <p:nvPr/>
          </p:nvSpPr>
          <p:spPr>
            <a:xfrm>
              <a:off x="7959851" y="3157036"/>
              <a:ext cx="239888" cy="1150985"/>
            </a:xfrm>
            <a:prstGeom prst="rect">
              <a:avLst/>
            </a:prstGeom>
            <a:solidFill>
              <a:srgbClr val="80BD41">
                <a:alpha val="100000"/>
              </a:srgbClr>
            </a:solidFill>
          </p:spPr>
          <p:txBody>
            <a:bodyPr/>
            <a:lstStyle/>
            <a:p/>
          </p:txBody>
        </p:sp>
        <p:sp>
          <p:nvSpPr>
            <p:cNvPr id="73" name="rc73"/>
            <p:cNvSpPr/>
            <p:nvPr/>
          </p:nvSpPr>
          <p:spPr>
            <a:xfrm>
              <a:off x="7959851" y="3043482"/>
              <a:ext cx="239888" cy="113554"/>
            </a:xfrm>
            <a:prstGeom prst="rect">
              <a:avLst/>
            </a:prstGeom>
            <a:solidFill>
              <a:srgbClr val="E2231A">
                <a:alpha val="100000"/>
              </a:srgbClr>
            </a:solidFill>
          </p:spPr>
          <p:txBody>
            <a:bodyPr/>
            <a:lstStyle/>
            <a:p/>
          </p:txBody>
        </p:sp>
        <p:sp>
          <p:nvSpPr>
            <p:cNvPr id="74" name="pl74"/>
            <p:cNvSpPr/>
            <p:nvPr/>
          </p:nvSpPr>
          <p:spPr>
            <a:xfrm>
              <a:off x="1416218" y="2095023"/>
              <a:ext cx="6663577" cy="380009"/>
            </a:xfrm>
            <a:custGeom>
              <a:avLst/>
              <a:pathLst>
                <a:path w="6663577" h="380009">
                  <a:moveTo>
                    <a:pt x="0" y="290595"/>
                  </a:moveTo>
                  <a:lnTo>
                    <a:pt x="266543" y="290595"/>
                  </a:lnTo>
                  <a:lnTo>
                    <a:pt x="533086" y="290595"/>
                  </a:lnTo>
                  <a:lnTo>
                    <a:pt x="799629" y="290595"/>
                  </a:lnTo>
                  <a:lnTo>
                    <a:pt x="1066172" y="290595"/>
                  </a:lnTo>
                  <a:lnTo>
                    <a:pt x="1332715" y="290595"/>
                  </a:lnTo>
                  <a:lnTo>
                    <a:pt x="1599258" y="268242"/>
                  </a:lnTo>
                  <a:lnTo>
                    <a:pt x="1865801" y="268242"/>
                  </a:lnTo>
                  <a:lnTo>
                    <a:pt x="2132344" y="268242"/>
                  </a:lnTo>
                  <a:lnTo>
                    <a:pt x="2398888" y="268242"/>
                  </a:lnTo>
                  <a:lnTo>
                    <a:pt x="2665431" y="268242"/>
                  </a:lnTo>
                  <a:lnTo>
                    <a:pt x="2931974" y="268242"/>
                  </a:lnTo>
                  <a:lnTo>
                    <a:pt x="3198517" y="290595"/>
                  </a:lnTo>
                  <a:lnTo>
                    <a:pt x="3465060" y="290595"/>
                  </a:lnTo>
                  <a:lnTo>
                    <a:pt x="3731603" y="290595"/>
                  </a:lnTo>
                  <a:lnTo>
                    <a:pt x="3998146" y="201181"/>
                  </a:lnTo>
                  <a:lnTo>
                    <a:pt x="4264689" y="201181"/>
                  </a:lnTo>
                  <a:lnTo>
                    <a:pt x="4531233" y="201181"/>
                  </a:lnTo>
                  <a:lnTo>
                    <a:pt x="4797776" y="201181"/>
                  </a:lnTo>
                  <a:lnTo>
                    <a:pt x="5064319" y="290595"/>
                  </a:lnTo>
                  <a:lnTo>
                    <a:pt x="5330862" y="290595"/>
                  </a:lnTo>
                  <a:lnTo>
                    <a:pt x="5597405" y="290595"/>
                  </a:lnTo>
                  <a:lnTo>
                    <a:pt x="5863948" y="335302"/>
                  </a:lnTo>
                  <a:lnTo>
                    <a:pt x="6130491" y="380009"/>
                  </a:lnTo>
                  <a:lnTo>
                    <a:pt x="6397034" y="0"/>
                  </a:lnTo>
                  <a:lnTo>
                    <a:pt x="6663577" y="178828"/>
                  </a:lnTo>
                </a:path>
              </a:pathLst>
            </a:custGeom>
            <a:ln w="27101" cap="flat">
              <a:solidFill>
                <a:srgbClr val="0058AB">
                  <a:alpha val="100000"/>
                </a:srgbClr>
              </a:solidFill>
              <a:prstDash val="solid"/>
              <a:round/>
            </a:ln>
          </p:spPr>
          <p:txBody>
            <a:bodyPr/>
            <a:lstStyle/>
            <a:p/>
          </p:txBody>
        </p:sp>
        <p:sp>
          <p:nvSpPr>
            <p:cNvPr id="75" name="tx75"/>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76" name="tx76"/>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77" name="tx77"/>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78" name="tx78"/>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79" name="tx79"/>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80" name="tx80"/>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81" name="tx81"/>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82" name="tx82"/>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83" name="tx83"/>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84" name="tx84"/>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5" name="tx85"/>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6" name="tx86"/>
            <p:cNvSpPr/>
            <p:nvPr/>
          </p:nvSpPr>
          <p:spPr>
            <a:xfrm>
              <a:off x="1324790" y="310196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11.8</a:t>
              </a:r>
            </a:p>
          </p:txBody>
        </p:sp>
        <p:sp>
          <p:nvSpPr>
            <p:cNvPr id="87" name="tx87"/>
            <p:cNvSpPr/>
            <p:nvPr/>
          </p:nvSpPr>
          <p:spPr>
            <a:xfrm>
              <a:off x="2657505" y="3075854"/>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12.1</a:t>
              </a:r>
            </a:p>
          </p:txBody>
        </p:sp>
        <p:sp>
          <p:nvSpPr>
            <p:cNvPr id="88" name="tx88"/>
            <p:cNvSpPr/>
            <p:nvPr/>
          </p:nvSpPr>
          <p:spPr>
            <a:xfrm>
              <a:off x="3990221" y="296201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13.3</a:t>
              </a:r>
            </a:p>
          </p:txBody>
        </p:sp>
        <p:sp>
          <p:nvSpPr>
            <p:cNvPr id="89" name="tx89"/>
            <p:cNvSpPr/>
            <p:nvPr/>
          </p:nvSpPr>
          <p:spPr>
            <a:xfrm>
              <a:off x="5322937" y="292931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13.7</a:t>
              </a:r>
            </a:p>
          </p:txBody>
        </p:sp>
        <p:sp>
          <p:nvSpPr>
            <p:cNvPr id="90" name="tx90"/>
            <p:cNvSpPr/>
            <p:nvPr/>
          </p:nvSpPr>
          <p:spPr>
            <a:xfrm>
              <a:off x="6389109" y="2888717"/>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14.1</a:t>
              </a:r>
            </a:p>
          </p:txBody>
        </p:sp>
        <p:sp>
          <p:nvSpPr>
            <p:cNvPr id="91" name="tx91"/>
            <p:cNvSpPr/>
            <p:nvPr/>
          </p:nvSpPr>
          <p:spPr>
            <a:xfrm>
              <a:off x="6655652" y="285759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14.5</a:t>
              </a:r>
            </a:p>
          </p:txBody>
        </p:sp>
        <p:sp>
          <p:nvSpPr>
            <p:cNvPr id="92" name="tx92"/>
            <p:cNvSpPr/>
            <p:nvPr/>
          </p:nvSpPr>
          <p:spPr>
            <a:xfrm>
              <a:off x="6922195" y="283124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14.8</a:t>
              </a:r>
            </a:p>
          </p:txBody>
        </p:sp>
        <p:sp>
          <p:nvSpPr>
            <p:cNvPr id="93" name="tx93"/>
            <p:cNvSpPr/>
            <p:nvPr/>
          </p:nvSpPr>
          <p:spPr>
            <a:xfrm>
              <a:off x="7188738" y="2841478"/>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14.7</a:t>
              </a:r>
            </a:p>
          </p:txBody>
        </p:sp>
        <p:sp>
          <p:nvSpPr>
            <p:cNvPr id="94" name="tx94"/>
            <p:cNvSpPr/>
            <p:nvPr/>
          </p:nvSpPr>
          <p:spPr>
            <a:xfrm>
              <a:off x="7455282" y="285668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14.5</a:t>
              </a:r>
            </a:p>
          </p:txBody>
        </p:sp>
        <p:sp>
          <p:nvSpPr>
            <p:cNvPr id="95" name="tx95"/>
            <p:cNvSpPr/>
            <p:nvPr/>
          </p:nvSpPr>
          <p:spPr>
            <a:xfrm>
              <a:off x="7721825" y="2878724"/>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14.2</a:t>
              </a:r>
            </a:p>
          </p:txBody>
        </p:sp>
        <p:sp>
          <p:nvSpPr>
            <p:cNvPr id="96" name="tx96"/>
            <p:cNvSpPr/>
            <p:nvPr/>
          </p:nvSpPr>
          <p:spPr>
            <a:xfrm>
              <a:off x="7988368" y="290751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13.9</a:t>
              </a:r>
            </a:p>
          </p:txBody>
        </p:sp>
        <p:sp>
          <p:nvSpPr>
            <p:cNvPr id="97" name="pl97"/>
            <p:cNvSpPr/>
            <p:nvPr/>
          </p:nvSpPr>
          <p:spPr>
            <a:xfrm>
              <a:off x="1416218" y="2072669"/>
              <a:ext cx="0" cy="312949"/>
            </a:xfrm>
            <a:custGeom>
              <a:avLst/>
              <a:pathLst>
                <a:path w="0" h="312949">
                  <a:moveTo>
                    <a:pt x="0" y="312949"/>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2748933" y="2072669"/>
              <a:ext cx="0" cy="312949"/>
            </a:xfrm>
            <a:custGeom>
              <a:avLst/>
              <a:pathLst>
                <a:path w="0" h="312949">
                  <a:moveTo>
                    <a:pt x="0" y="312949"/>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4081649" y="2072669"/>
              <a:ext cx="0" cy="290595"/>
            </a:xfrm>
            <a:custGeom>
              <a:avLst/>
              <a:pathLst>
                <a:path w="0" h="290595">
                  <a:moveTo>
                    <a:pt x="0" y="290595"/>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5414365" y="2072669"/>
              <a:ext cx="0" cy="223535"/>
            </a:xfrm>
            <a:custGeom>
              <a:avLst/>
              <a:pathLst>
                <a:path w="0" h="223535">
                  <a:moveTo>
                    <a:pt x="0" y="223535"/>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6480537" y="2072669"/>
              <a:ext cx="0" cy="312949"/>
            </a:xfrm>
            <a:custGeom>
              <a:avLst/>
              <a:pathLst>
                <a:path w="0" h="312949">
                  <a:moveTo>
                    <a:pt x="0" y="312949"/>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747080" y="2072669"/>
              <a:ext cx="0" cy="312949"/>
            </a:xfrm>
            <a:custGeom>
              <a:avLst/>
              <a:pathLst>
                <a:path w="0" h="312949">
                  <a:moveTo>
                    <a:pt x="0" y="312949"/>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013623" y="2072669"/>
              <a:ext cx="0" cy="312949"/>
            </a:xfrm>
            <a:custGeom>
              <a:avLst/>
              <a:pathLst>
                <a:path w="0" h="312949">
                  <a:moveTo>
                    <a:pt x="0" y="312949"/>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280166" y="2072669"/>
              <a:ext cx="0" cy="357656"/>
            </a:xfrm>
            <a:custGeom>
              <a:avLst/>
              <a:pathLst>
                <a:path w="0" h="357656">
                  <a:moveTo>
                    <a:pt x="0" y="357656"/>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546709" y="2072669"/>
              <a:ext cx="0" cy="402363"/>
            </a:xfrm>
            <a:custGeom>
              <a:avLst/>
              <a:pathLst>
                <a:path w="0" h="402363">
                  <a:moveTo>
                    <a:pt x="0" y="402363"/>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813253"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8079796" y="2072669"/>
              <a:ext cx="0" cy="201181"/>
            </a:xfrm>
            <a:custGeom>
              <a:avLst/>
              <a:pathLst>
                <a:path w="0" h="201181">
                  <a:moveTo>
                    <a:pt x="0" y="201181"/>
                  </a:moveTo>
                  <a:lnTo>
                    <a:pt x="0" y="0"/>
                  </a:lnTo>
                </a:path>
              </a:pathLst>
            </a:custGeom>
            <a:ln w="13550" cap="flat">
              <a:solidFill>
                <a:srgbClr val="0058AB">
                  <a:alpha val="100000"/>
                </a:srgbClr>
              </a:solidFill>
              <a:prstDash val="dot"/>
              <a:round/>
            </a:ln>
          </p:spPr>
          <p:txBody>
            <a:bodyPr/>
            <a:lstStyle/>
            <a:p/>
          </p:txBody>
        </p:sp>
        <p:sp>
          <p:nvSpPr>
            <p:cNvPr id="108" name="tx108"/>
            <p:cNvSpPr/>
            <p:nvPr/>
          </p:nvSpPr>
          <p:spPr>
            <a:xfrm>
              <a:off x="1324790" y="381285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10.1</a:t>
              </a:r>
            </a:p>
          </p:txBody>
        </p:sp>
        <p:sp>
          <p:nvSpPr>
            <p:cNvPr id="109" name="tx109"/>
            <p:cNvSpPr/>
            <p:nvPr/>
          </p:nvSpPr>
          <p:spPr>
            <a:xfrm>
              <a:off x="1350915" y="327778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a:t>
              </a:r>
            </a:p>
          </p:txBody>
        </p:sp>
        <p:sp>
          <p:nvSpPr>
            <p:cNvPr id="110" name="tx110"/>
            <p:cNvSpPr/>
            <p:nvPr/>
          </p:nvSpPr>
          <p:spPr>
            <a:xfrm>
              <a:off x="2657505" y="380104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10.4</a:t>
              </a:r>
            </a:p>
          </p:txBody>
        </p:sp>
        <p:sp>
          <p:nvSpPr>
            <p:cNvPr id="111" name="tx111"/>
            <p:cNvSpPr/>
            <p:nvPr/>
          </p:nvSpPr>
          <p:spPr>
            <a:xfrm>
              <a:off x="2683631" y="3253495"/>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a:t>
              </a:r>
            </a:p>
          </p:txBody>
        </p:sp>
        <p:sp>
          <p:nvSpPr>
            <p:cNvPr id="112" name="tx112"/>
            <p:cNvSpPr/>
            <p:nvPr/>
          </p:nvSpPr>
          <p:spPr>
            <a:xfrm>
              <a:off x="3990221" y="374653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11.6</a:t>
              </a:r>
            </a:p>
          </p:txBody>
        </p:sp>
        <p:sp>
          <p:nvSpPr>
            <p:cNvPr id="113" name="tx113"/>
            <p:cNvSpPr/>
            <p:nvPr/>
          </p:nvSpPr>
          <p:spPr>
            <a:xfrm>
              <a:off x="4016347" y="3142666"/>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a:t>
              </a:r>
            </a:p>
          </p:txBody>
        </p:sp>
        <p:sp>
          <p:nvSpPr>
            <p:cNvPr id="114" name="tx114"/>
            <p:cNvSpPr/>
            <p:nvPr/>
          </p:nvSpPr>
          <p:spPr>
            <a:xfrm>
              <a:off x="5322937" y="371378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12.3</a:t>
              </a:r>
            </a:p>
          </p:txBody>
        </p:sp>
        <p:sp>
          <p:nvSpPr>
            <p:cNvPr id="115" name="tx115"/>
            <p:cNvSpPr/>
            <p:nvPr/>
          </p:nvSpPr>
          <p:spPr>
            <a:xfrm>
              <a:off x="5349062" y="3093611"/>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a:t>
              </a:r>
            </a:p>
          </p:txBody>
        </p:sp>
        <p:sp>
          <p:nvSpPr>
            <p:cNvPr id="116" name="tx116"/>
            <p:cNvSpPr/>
            <p:nvPr/>
          </p:nvSpPr>
          <p:spPr>
            <a:xfrm>
              <a:off x="6389109" y="3721792"/>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12.2</a:t>
              </a:r>
            </a:p>
          </p:txBody>
        </p:sp>
        <p:sp>
          <p:nvSpPr>
            <p:cNvPr id="117" name="tx117"/>
            <p:cNvSpPr/>
            <p:nvPr/>
          </p:nvSpPr>
          <p:spPr>
            <a:xfrm>
              <a:off x="6454411" y="3079530"/>
              <a:ext cx="52251"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a:t>
              </a:r>
            </a:p>
          </p:txBody>
        </p:sp>
        <p:sp>
          <p:nvSpPr>
            <p:cNvPr id="118" name="tx118"/>
            <p:cNvSpPr/>
            <p:nvPr/>
          </p:nvSpPr>
          <p:spPr>
            <a:xfrm>
              <a:off x="6655652" y="3708620"/>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12.4</a:t>
              </a:r>
            </a:p>
          </p:txBody>
        </p:sp>
        <p:sp>
          <p:nvSpPr>
            <p:cNvPr id="119" name="tx119"/>
            <p:cNvSpPr/>
            <p:nvPr/>
          </p:nvSpPr>
          <p:spPr>
            <a:xfrm>
              <a:off x="6720955" y="3050914"/>
              <a:ext cx="52251"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a:t>
              </a:r>
            </a:p>
          </p:txBody>
        </p:sp>
        <p:sp>
          <p:nvSpPr>
            <p:cNvPr id="120" name="tx120"/>
            <p:cNvSpPr/>
            <p:nvPr/>
          </p:nvSpPr>
          <p:spPr>
            <a:xfrm>
              <a:off x="6922195" y="3697265"/>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12.7</a:t>
              </a:r>
            </a:p>
          </p:txBody>
        </p:sp>
        <p:sp>
          <p:nvSpPr>
            <p:cNvPr id="121" name="tx121"/>
            <p:cNvSpPr/>
            <p:nvPr/>
          </p:nvSpPr>
          <p:spPr>
            <a:xfrm>
              <a:off x="6948321" y="3026387"/>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a:t>
              </a:r>
            </a:p>
          </p:txBody>
        </p:sp>
        <p:sp>
          <p:nvSpPr>
            <p:cNvPr id="122" name="tx122"/>
            <p:cNvSpPr/>
            <p:nvPr/>
          </p:nvSpPr>
          <p:spPr>
            <a:xfrm>
              <a:off x="7188738" y="371378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12.3</a:t>
              </a:r>
            </a:p>
          </p:txBody>
        </p:sp>
        <p:sp>
          <p:nvSpPr>
            <p:cNvPr id="123" name="tx123"/>
            <p:cNvSpPr/>
            <p:nvPr/>
          </p:nvSpPr>
          <p:spPr>
            <a:xfrm>
              <a:off x="7214864" y="3049097"/>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a:t>
              </a:r>
            </a:p>
          </p:txBody>
        </p:sp>
        <p:sp>
          <p:nvSpPr>
            <p:cNvPr id="124" name="tx124"/>
            <p:cNvSpPr/>
            <p:nvPr/>
          </p:nvSpPr>
          <p:spPr>
            <a:xfrm>
              <a:off x="7455282" y="373336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11.9</a:t>
              </a:r>
            </a:p>
          </p:txBody>
        </p:sp>
        <p:sp>
          <p:nvSpPr>
            <p:cNvPr id="125" name="tx125"/>
            <p:cNvSpPr/>
            <p:nvPr/>
          </p:nvSpPr>
          <p:spPr>
            <a:xfrm>
              <a:off x="7481407" y="307520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2.6</a:t>
              </a:r>
            </a:p>
          </p:txBody>
        </p:sp>
        <p:sp>
          <p:nvSpPr>
            <p:cNvPr id="126" name="tx126"/>
            <p:cNvSpPr/>
            <p:nvPr/>
          </p:nvSpPr>
          <p:spPr>
            <a:xfrm>
              <a:off x="7721825" y="3633220"/>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14.1</a:t>
              </a:r>
            </a:p>
          </p:txBody>
        </p:sp>
        <p:sp>
          <p:nvSpPr>
            <p:cNvPr id="127" name="tx127"/>
            <p:cNvSpPr/>
            <p:nvPr/>
          </p:nvSpPr>
          <p:spPr>
            <a:xfrm>
              <a:off x="7759694" y="2985961"/>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8" name="tx128"/>
            <p:cNvSpPr/>
            <p:nvPr/>
          </p:nvSpPr>
          <p:spPr>
            <a:xfrm>
              <a:off x="7988368" y="3698627"/>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12.7</a:t>
              </a:r>
            </a:p>
          </p:txBody>
        </p:sp>
        <p:sp>
          <p:nvSpPr>
            <p:cNvPr id="129" name="tx129"/>
            <p:cNvSpPr/>
            <p:nvPr/>
          </p:nvSpPr>
          <p:spPr>
            <a:xfrm>
              <a:off x="8014493" y="3066358"/>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a:t>
              </a:r>
            </a:p>
          </p:txBody>
        </p:sp>
        <p:sp>
          <p:nvSpPr>
            <p:cNvPr id="130" name="tx130"/>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1" name="tx131"/>
            <p:cNvSpPr/>
            <p:nvPr/>
          </p:nvSpPr>
          <p:spPr>
            <a:xfrm>
              <a:off x="733081" y="334747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32" name="tx132"/>
            <p:cNvSpPr/>
            <p:nvPr/>
          </p:nvSpPr>
          <p:spPr>
            <a:xfrm>
              <a:off x="733081" y="24390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33" name="tx133"/>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5" name="tx135"/>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6" name="tx136"/>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7" name="tx137"/>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8" name="tx138"/>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9" name="tx139"/>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0" name="tx140"/>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1" name="tx141"/>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2" name="tx142"/>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3" name="tx143"/>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4" name="tx144"/>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5" name="tx145"/>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6" name="tx146"/>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7" name="tx147"/>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8" name="tx148"/>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9" name="tx149"/>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0" name="tx150"/>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1" name="pl151"/>
            <p:cNvSpPr/>
            <p:nvPr/>
          </p:nvSpPr>
          <p:spPr>
            <a:xfrm>
              <a:off x="2892766"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2" name="tx152"/>
            <p:cNvSpPr/>
            <p:nvPr/>
          </p:nvSpPr>
          <p:spPr>
            <a:xfrm>
              <a:off x="3159865" y="5200370"/>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53" name="rc153"/>
            <p:cNvSpPr/>
            <p:nvPr/>
          </p:nvSpPr>
          <p:spPr>
            <a:xfrm>
              <a:off x="4448859" y="5180747"/>
              <a:ext cx="201456" cy="201456"/>
            </a:xfrm>
            <a:prstGeom prst="rect">
              <a:avLst/>
            </a:prstGeom>
            <a:solidFill>
              <a:srgbClr val="E2231A">
                <a:alpha val="100000"/>
              </a:srgbClr>
            </a:solidFill>
          </p:spPr>
          <p:txBody>
            <a:bodyPr/>
            <a:lstStyle/>
            <a:p/>
          </p:txBody>
        </p:sp>
        <p:sp>
          <p:nvSpPr>
            <p:cNvPr id="154" name="rc154"/>
            <p:cNvSpPr/>
            <p:nvPr/>
          </p:nvSpPr>
          <p:spPr>
            <a:xfrm>
              <a:off x="5653947" y="5180747"/>
              <a:ext cx="201456" cy="201456"/>
            </a:xfrm>
            <a:prstGeom prst="rect">
              <a:avLst/>
            </a:prstGeom>
            <a:solidFill>
              <a:srgbClr val="80BD41">
                <a:alpha val="100000"/>
              </a:srgbClr>
            </a:solidFill>
          </p:spPr>
          <p:txBody>
            <a:bodyPr/>
            <a:lstStyle/>
            <a:p/>
          </p:txBody>
        </p:sp>
        <p:sp>
          <p:nvSpPr>
            <p:cNvPr id="155" name="tx155"/>
            <p:cNvSpPr/>
            <p:nvPr/>
          </p:nvSpPr>
          <p:spPr>
            <a:xfrm>
              <a:off x="4728904" y="5229769"/>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6" name="tx156"/>
            <p:cNvSpPr/>
            <p:nvPr/>
          </p:nvSpPr>
          <p:spPr>
            <a:xfrm>
              <a:off x="5933992"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7" name="tx157"/>
            <p:cNvSpPr/>
            <p:nvPr/>
          </p:nvSpPr>
          <p:spPr>
            <a:xfrm>
              <a:off x="951100" y="1400299"/>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58" name="tx158"/>
            <p:cNvSpPr/>
            <p:nvPr/>
          </p:nvSpPr>
          <p:spPr>
            <a:xfrm>
              <a:off x="951100" y="1581351"/>
              <a:ext cx="14258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Cyprus, 2000-2025</a:t>
              </a:r>
            </a:p>
          </p:txBody>
        </p:sp>
        <p:sp>
          <p:nvSpPr>
            <p:cNvPr id="159" name="pl159"/>
            <p:cNvSpPr/>
            <p:nvPr/>
          </p:nvSpPr>
          <p:spPr>
            <a:xfrm>
              <a:off x="2449735"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4756658"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1" name="pl161"/>
            <p:cNvSpPr/>
            <p:nvPr/>
          </p:nvSpPr>
          <p:spPr>
            <a:xfrm>
              <a:off x="7063581"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3" name="pl163"/>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4" name="pl164"/>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5" name="pl165"/>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3603196"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5910119"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8217042"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9" name="rc169"/>
            <p:cNvSpPr/>
            <p:nvPr/>
          </p:nvSpPr>
          <p:spPr>
            <a:xfrm>
              <a:off x="1296273" y="5954972"/>
              <a:ext cx="5610436" cy="129091"/>
            </a:xfrm>
            <a:prstGeom prst="rect">
              <a:avLst/>
            </a:prstGeom>
            <a:solidFill>
              <a:srgbClr val="80BD41">
                <a:alpha val="100000"/>
              </a:srgbClr>
            </a:solidFill>
          </p:spPr>
          <p:txBody>
            <a:bodyPr/>
            <a:lstStyle/>
            <a:p/>
          </p:txBody>
        </p:sp>
        <p:sp>
          <p:nvSpPr>
            <p:cNvPr id="170" name="rc170"/>
            <p:cNvSpPr/>
            <p:nvPr/>
          </p:nvSpPr>
          <p:spPr>
            <a:xfrm>
              <a:off x="6906710" y="5954972"/>
              <a:ext cx="913541" cy="129091"/>
            </a:xfrm>
            <a:prstGeom prst="rect">
              <a:avLst/>
            </a:prstGeom>
            <a:solidFill>
              <a:srgbClr val="E2231A">
                <a:alpha val="100000"/>
              </a:srgbClr>
            </a:solidFill>
          </p:spPr>
          <p:txBody>
            <a:bodyPr/>
            <a:lstStyle/>
            <a:p/>
          </p:txBody>
        </p:sp>
        <p:sp>
          <p:nvSpPr>
            <p:cNvPr id="171" name="rc171"/>
            <p:cNvSpPr/>
            <p:nvPr/>
          </p:nvSpPr>
          <p:spPr>
            <a:xfrm>
              <a:off x="1296273" y="5793607"/>
              <a:ext cx="6510136" cy="129091"/>
            </a:xfrm>
            <a:prstGeom prst="rect">
              <a:avLst/>
            </a:prstGeom>
            <a:solidFill>
              <a:srgbClr val="80BD41">
                <a:alpha val="100000"/>
              </a:srgbClr>
            </a:solidFill>
          </p:spPr>
          <p:txBody>
            <a:bodyPr/>
            <a:lstStyle/>
            <a:p/>
          </p:txBody>
        </p:sp>
        <p:sp>
          <p:nvSpPr>
            <p:cNvPr id="172" name="rc172"/>
            <p:cNvSpPr/>
            <p:nvPr/>
          </p:nvSpPr>
          <p:spPr>
            <a:xfrm>
              <a:off x="7806410" y="5793607"/>
              <a:ext cx="64593" cy="129091"/>
            </a:xfrm>
            <a:prstGeom prst="rect">
              <a:avLst/>
            </a:prstGeom>
            <a:solidFill>
              <a:srgbClr val="E2231A">
                <a:alpha val="100000"/>
              </a:srgbClr>
            </a:solidFill>
          </p:spPr>
          <p:txBody>
            <a:bodyPr/>
            <a:lstStyle/>
            <a:p/>
          </p:txBody>
        </p:sp>
        <p:sp>
          <p:nvSpPr>
            <p:cNvPr id="173" name="rc173"/>
            <p:cNvSpPr/>
            <p:nvPr/>
          </p:nvSpPr>
          <p:spPr>
            <a:xfrm>
              <a:off x="1296273" y="5632243"/>
              <a:ext cx="5845742" cy="129091"/>
            </a:xfrm>
            <a:prstGeom prst="rect">
              <a:avLst/>
            </a:prstGeom>
            <a:solidFill>
              <a:srgbClr val="80BD41">
                <a:alpha val="100000"/>
              </a:srgbClr>
            </a:solidFill>
          </p:spPr>
          <p:txBody>
            <a:bodyPr/>
            <a:lstStyle/>
            <a:p/>
          </p:txBody>
        </p:sp>
        <p:sp>
          <p:nvSpPr>
            <p:cNvPr id="174" name="rc174"/>
            <p:cNvSpPr/>
            <p:nvPr/>
          </p:nvSpPr>
          <p:spPr>
            <a:xfrm>
              <a:off x="7142016" y="5632243"/>
              <a:ext cx="576730" cy="129091"/>
            </a:xfrm>
            <a:prstGeom prst="rect">
              <a:avLst/>
            </a:prstGeom>
            <a:solidFill>
              <a:srgbClr val="E2231A">
                <a:alpha val="100000"/>
              </a:srgbClr>
            </a:solidFill>
          </p:spPr>
          <p:txBody>
            <a:bodyPr/>
            <a:lstStyle/>
            <a:p/>
          </p:txBody>
        </p:sp>
        <p:sp>
          <p:nvSpPr>
            <p:cNvPr id="175" name="tx175"/>
            <p:cNvSpPr/>
            <p:nvPr/>
          </p:nvSpPr>
          <p:spPr>
            <a:xfrm>
              <a:off x="8033924" y="5977793"/>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14.1</a:t>
              </a:r>
            </a:p>
          </p:txBody>
        </p:sp>
        <p:sp>
          <p:nvSpPr>
            <p:cNvPr id="176" name="tx176"/>
            <p:cNvSpPr/>
            <p:nvPr/>
          </p:nvSpPr>
          <p:spPr>
            <a:xfrm>
              <a:off x="8087213" y="5816428"/>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14.2</a:t>
              </a:r>
            </a:p>
          </p:txBody>
        </p:sp>
        <p:sp>
          <p:nvSpPr>
            <p:cNvPr id="177" name="tx177"/>
            <p:cNvSpPr/>
            <p:nvPr/>
          </p:nvSpPr>
          <p:spPr>
            <a:xfrm>
              <a:off x="7927344" y="5653596"/>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13.9</a:t>
              </a:r>
            </a:p>
          </p:txBody>
        </p:sp>
        <p:sp>
          <p:nvSpPr>
            <p:cNvPr id="178" name="tx178"/>
            <p:cNvSpPr/>
            <p:nvPr/>
          </p:nvSpPr>
          <p:spPr>
            <a:xfrm>
              <a:off x="3995998" y="5980401"/>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12.2</a:t>
              </a:r>
            </a:p>
          </p:txBody>
        </p:sp>
        <p:sp>
          <p:nvSpPr>
            <p:cNvPr id="179" name="tx179"/>
            <p:cNvSpPr/>
            <p:nvPr/>
          </p:nvSpPr>
          <p:spPr>
            <a:xfrm>
              <a:off x="7333336" y="598040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a:t>
              </a:r>
            </a:p>
          </p:txBody>
        </p:sp>
        <p:sp>
          <p:nvSpPr>
            <p:cNvPr id="180" name="tx180"/>
            <p:cNvSpPr/>
            <p:nvPr/>
          </p:nvSpPr>
          <p:spPr>
            <a:xfrm>
              <a:off x="4445848" y="5819036"/>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14.1</a:t>
              </a:r>
            </a:p>
          </p:txBody>
        </p:sp>
        <p:sp>
          <p:nvSpPr>
            <p:cNvPr id="181" name="tx181"/>
            <p:cNvSpPr/>
            <p:nvPr/>
          </p:nvSpPr>
          <p:spPr>
            <a:xfrm>
              <a:off x="7776908" y="5819036"/>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2" name="tx182"/>
            <p:cNvSpPr/>
            <p:nvPr/>
          </p:nvSpPr>
          <p:spPr>
            <a:xfrm>
              <a:off x="4113651" y="5657672"/>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12.7</a:t>
              </a:r>
            </a:p>
          </p:txBody>
        </p:sp>
        <p:sp>
          <p:nvSpPr>
            <p:cNvPr id="183" name="tx183"/>
            <p:cNvSpPr/>
            <p:nvPr/>
          </p:nvSpPr>
          <p:spPr>
            <a:xfrm>
              <a:off x="7355032" y="5657672"/>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184" name="tx184"/>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5" name="tx185"/>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6" name="tx186"/>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87" name="tx187"/>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8" name="tx188"/>
            <p:cNvSpPr/>
            <p:nvPr/>
          </p:nvSpPr>
          <p:spPr>
            <a:xfrm>
              <a:off x="3564349" y="6178625"/>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89" name="tx189"/>
            <p:cNvSpPr/>
            <p:nvPr/>
          </p:nvSpPr>
          <p:spPr>
            <a:xfrm>
              <a:off x="5832425"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90" name="tx190"/>
            <p:cNvSpPr/>
            <p:nvPr/>
          </p:nvSpPr>
          <p:spPr>
            <a:xfrm>
              <a:off x="8139348"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91" name="tx191"/>
            <p:cNvSpPr/>
            <p:nvPr/>
          </p:nvSpPr>
          <p:spPr>
            <a:xfrm>
              <a:off x="4018061"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2" name="tx192"/>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9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2025 (91%) was higher than in 2019 (86%).
The number of children vaccinated with MCV1 increased 4% compared to in 2019.
The number of surviving infants decreased approximately 2% compared to in 2019.
In 2025, more children were vaccinated than in 2019.
In 2025, there were fewer surviving infants (target population) than in 2019.
For vaccine coverage to increase, the number of children vaccinated needs to either increase or decline at a slower rate than the decline in surviving infant target population.</a:t>
            </a:r>
          </a:p>
        </p:txBody>
      </p:sp>
      <p:sp>
        <p:nvSpPr>
          <p:cNvPr id="19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195" name=""/>
          <p:cNvGrpSpPr/>
          <p:nvPr/>
        </p:nvGrpSpPr>
        <p:grpSpPr>
          <a:xfrm>
            <a:off x="292608" y="1005840"/>
            <a:ext cx="8595360" cy="28575"/>
            <a:chOff x="292608" y="1005840"/>
            <a:chExt cx="8595360" cy="28575"/>
          </a:xfrm>
        </p:grpSpPr>
        <p:sp>
          <p:nvSpPr>
            <p:cNvPr id="19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WHO/UNICEF Estimates of National Immunization Coverage (WUENIC), 2025 revision</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reviewing each country’s data independently, without borrowing from other countries when data are missing. The estimates are not ad hoc adjustments to reported figures and may rely on a single empirical source, typically nationally reported coverage. When no data exist for a specific country-vaccine-year, earlier and later data are interpolated. If sources conflict or vary widely, the most plausible estimate is selected after considering potential biases.
This slide deck presents the latest WUENIC estimates (published 15 July 2026), using UNPD World Population Prospects (WPP 2024) for population-weighted averages and to derive absolute numbers of vaccinated and unvaccinated/zero-dose children.</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3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11996" y="4519355"/>
              <a:ext cx="7923696" cy="0"/>
            </a:xfrm>
            <a:custGeom>
              <a:avLst/>
              <a:pathLst>
                <a:path w="7923696" h="0">
                  <a:moveTo>
                    <a:pt x="0" y="0"/>
                  </a:moveTo>
                  <a:lnTo>
                    <a:pt x="7923696" y="0"/>
                  </a:lnTo>
                  <a:lnTo>
                    <a:pt x="7923696" y="0"/>
                  </a:lnTo>
                </a:path>
              </a:pathLst>
            </a:custGeom>
            <a:ln w="6775" cap="flat">
              <a:solidFill>
                <a:srgbClr val="EBEBEB">
                  <a:alpha val="100000"/>
                </a:srgbClr>
              </a:solidFill>
              <a:prstDash val="solid"/>
              <a:round/>
            </a:ln>
          </p:spPr>
          <p:txBody>
            <a:bodyPr/>
            <a:lstStyle/>
            <a:p/>
          </p:txBody>
        </p:sp>
        <p:sp>
          <p:nvSpPr>
            <p:cNvPr id="5" name="pl5"/>
            <p:cNvSpPr/>
            <p:nvPr/>
          </p:nvSpPr>
          <p:spPr>
            <a:xfrm>
              <a:off x="711996" y="3652801"/>
              <a:ext cx="7923696" cy="0"/>
            </a:xfrm>
            <a:custGeom>
              <a:avLst/>
              <a:pathLst>
                <a:path w="7923696" h="0">
                  <a:moveTo>
                    <a:pt x="0" y="0"/>
                  </a:moveTo>
                  <a:lnTo>
                    <a:pt x="7923696" y="0"/>
                  </a:lnTo>
                  <a:lnTo>
                    <a:pt x="7923696" y="0"/>
                  </a:lnTo>
                </a:path>
              </a:pathLst>
            </a:custGeom>
            <a:ln w="6775" cap="flat">
              <a:solidFill>
                <a:srgbClr val="EBEBEB">
                  <a:alpha val="100000"/>
                </a:srgbClr>
              </a:solidFill>
              <a:prstDash val="solid"/>
              <a:round/>
            </a:ln>
          </p:spPr>
          <p:txBody>
            <a:bodyPr/>
            <a:lstStyle/>
            <a:p/>
          </p:txBody>
        </p:sp>
        <p:sp>
          <p:nvSpPr>
            <p:cNvPr id="6" name="pl6"/>
            <p:cNvSpPr/>
            <p:nvPr/>
          </p:nvSpPr>
          <p:spPr>
            <a:xfrm>
              <a:off x="711996" y="2786246"/>
              <a:ext cx="7923696" cy="0"/>
            </a:xfrm>
            <a:custGeom>
              <a:avLst/>
              <a:pathLst>
                <a:path w="7923696" h="0">
                  <a:moveTo>
                    <a:pt x="0" y="0"/>
                  </a:moveTo>
                  <a:lnTo>
                    <a:pt x="7923696" y="0"/>
                  </a:lnTo>
                  <a:lnTo>
                    <a:pt x="7923696" y="0"/>
                  </a:lnTo>
                </a:path>
              </a:pathLst>
            </a:custGeom>
            <a:ln w="6775" cap="flat">
              <a:solidFill>
                <a:srgbClr val="EBEBEB">
                  <a:alpha val="100000"/>
                </a:srgbClr>
              </a:solidFill>
              <a:prstDash val="solid"/>
              <a:round/>
            </a:ln>
          </p:spPr>
          <p:txBody>
            <a:bodyPr/>
            <a:lstStyle/>
            <a:p/>
          </p:txBody>
        </p:sp>
        <p:sp>
          <p:nvSpPr>
            <p:cNvPr id="7" name="pl7"/>
            <p:cNvSpPr/>
            <p:nvPr/>
          </p:nvSpPr>
          <p:spPr>
            <a:xfrm>
              <a:off x="711996" y="1919692"/>
              <a:ext cx="7923696" cy="0"/>
            </a:xfrm>
            <a:custGeom>
              <a:avLst/>
              <a:pathLst>
                <a:path w="7923696" h="0">
                  <a:moveTo>
                    <a:pt x="0" y="0"/>
                  </a:moveTo>
                  <a:lnTo>
                    <a:pt x="7923696" y="0"/>
                  </a:lnTo>
                  <a:lnTo>
                    <a:pt x="7923696" y="0"/>
                  </a:lnTo>
                </a:path>
              </a:pathLst>
            </a:custGeom>
            <a:ln w="6775" cap="flat">
              <a:solidFill>
                <a:srgbClr val="EBEBEB">
                  <a:alpha val="100000"/>
                </a:srgbClr>
              </a:solidFill>
              <a:prstDash val="solid"/>
              <a:round/>
            </a:ln>
          </p:spPr>
          <p:txBody>
            <a:bodyPr/>
            <a:lstStyle/>
            <a:p/>
          </p:txBody>
        </p:sp>
        <p:sp>
          <p:nvSpPr>
            <p:cNvPr id="8" name="pl8"/>
            <p:cNvSpPr/>
            <p:nvPr/>
          </p:nvSpPr>
          <p:spPr>
            <a:xfrm>
              <a:off x="711996" y="4952633"/>
              <a:ext cx="7923696" cy="0"/>
            </a:xfrm>
            <a:custGeom>
              <a:avLst/>
              <a:pathLst>
                <a:path w="7923696" h="0">
                  <a:moveTo>
                    <a:pt x="0" y="0"/>
                  </a:moveTo>
                  <a:lnTo>
                    <a:pt x="7923696" y="0"/>
                  </a:lnTo>
                  <a:lnTo>
                    <a:pt x="7923696" y="0"/>
                  </a:lnTo>
                </a:path>
              </a:pathLst>
            </a:custGeom>
            <a:ln w="13550" cap="flat">
              <a:solidFill>
                <a:srgbClr val="EBEBEB">
                  <a:alpha val="100000"/>
                </a:srgbClr>
              </a:solidFill>
              <a:prstDash val="solid"/>
              <a:round/>
            </a:ln>
          </p:spPr>
          <p:txBody>
            <a:bodyPr/>
            <a:lstStyle/>
            <a:p/>
          </p:txBody>
        </p:sp>
        <p:sp>
          <p:nvSpPr>
            <p:cNvPr id="9" name="pl9"/>
            <p:cNvSpPr/>
            <p:nvPr/>
          </p:nvSpPr>
          <p:spPr>
            <a:xfrm>
              <a:off x="711996" y="4086078"/>
              <a:ext cx="7923696" cy="0"/>
            </a:xfrm>
            <a:custGeom>
              <a:avLst/>
              <a:pathLst>
                <a:path w="7923696" h="0">
                  <a:moveTo>
                    <a:pt x="0" y="0"/>
                  </a:moveTo>
                  <a:lnTo>
                    <a:pt x="7923696" y="0"/>
                  </a:lnTo>
                  <a:lnTo>
                    <a:pt x="7923696" y="0"/>
                  </a:lnTo>
                </a:path>
              </a:pathLst>
            </a:custGeom>
            <a:ln w="13550" cap="flat">
              <a:solidFill>
                <a:srgbClr val="EBEBEB">
                  <a:alpha val="100000"/>
                </a:srgbClr>
              </a:solidFill>
              <a:prstDash val="solid"/>
              <a:round/>
            </a:ln>
          </p:spPr>
          <p:txBody>
            <a:bodyPr/>
            <a:lstStyle/>
            <a:p/>
          </p:txBody>
        </p:sp>
        <p:sp>
          <p:nvSpPr>
            <p:cNvPr id="10" name="pl10"/>
            <p:cNvSpPr/>
            <p:nvPr/>
          </p:nvSpPr>
          <p:spPr>
            <a:xfrm>
              <a:off x="711996" y="3219523"/>
              <a:ext cx="7923696" cy="0"/>
            </a:xfrm>
            <a:custGeom>
              <a:avLst/>
              <a:pathLst>
                <a:path w="7923696" h="0">
                  <a:moveTo>
                    <a:pt x="0" y="0"/>
                  </a:moveTo>
                  <a:lnTo>
                    <a:pt x="7923696" y="0"/>
                  </a:lnTo>
                  <a:lnTo>
                    <a:pt x="7923696" y="0"/>
                  </a:lnTo>
                </a:path>
              </a:pathLst>
            </a:custGeom>
            <a:ln w="13550" cap="flat">
              <a:solidFill>
                <a:srgbClr val="EBEBEB">
                  <a:alpha val="100000"/>
                </a:srgbClr>
              </a:solidFill>
              <a:prstDash val="solid"/>
              <a:round/>
            </a:ln>
          </p:spPr>
          <p:txBody>
            <a:bodyPr/>
            <a:lstStyle/>
            <a:p/>
          </p:txBody>
        </p:sp>
        <p:sp>
          <p:nvSpPr>
            <p:cNvPr id="11" name="pl11"/>
            <p:cNvSpPr/>
            <p:nvPr/>
          </p:nvSpPr>
          <p:spPr>
            <a:xfrm>
              <a:off x="711996" y="2352969"/>
              <a:ext cx="7923696" cy="0"/>
            </a:xfrm>
            <a:custGeom>
              <a:avLst/>
              <a:pathLst>
                <a:path w="7923696" h="0">
                  <a:moveTo>
                    <a:pt x="0" y="0"/>
                  </a:moveTo>
                  <a:lnTo>
                    <a:pt x="7923696" y="0"/>
                  </a:lnTo>
                  <a:lnTo>
                    <a:pt x="7923696" y="0"/>
                  </a:lnTo>
                </a:path>
              </a:pathLst>
            </a:custGeom>
            <a:ln w="13550" cap="flat">
              <a:solidFill>
                <a:srgbClr val="EBEBEB">
                  <a:alpha val="100000"/>
                </a:srgbClr>
              </a:solidFill>
              <a:prstDash val="solid"/>
              <a:round/>
            </a:ln>
          </p:spPr>
          <p:txBody>
            <a:bodyPr/>
            <a:lstStyle/>
            <a:p/>
          </p:txBody>
        </p:sp>
        <p:sp>
          <p:nvSpPr>
            <p:cNvPr id="12" name="pl12"/>
            <p:cNvSpPr/>
            <p:nvPr/>
          </p:nvSpPr>
          <p:spPr>
            <a:xfrm>
              <a:off x="998394"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475725"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953057"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430388"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907719"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385050"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862381"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339712"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817043"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294374"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5771705"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249036"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726368"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203699"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783595" y="4917970"/>
              <a:ext cx="429597" cy="34662"/>
            </a:xfrm>
            <a:prstGeom prst="rect">
              <a:avLst/>
            </a:prstGeom>
            <a:solidFill>
              <a:srgbClr val="1CABE2">
                <a:alpha val="100000"/>
              </a:srgbClr>
            </a:solidFill>
          </p:spPr>
          <p:txBody>
            <a:bodyPr/>
            <a:lstStyle/>
            <a:p/>
          </p:txBody>
        </p:sp>
        <p:sp>
          <p:nvSpPr>
            <p:cNvPr id="27" name="rc27"/>
            <p:cNvSpPr/>
            <p:nvPr/>
          </p:nvSpPr>
          <p:spPr>
            <a:xfrm>
              <a:off x="1260927" y="4952633"/>
              <a:ext cx="429597" cy="0"/>
            </a:xfrm>
            <a:prstGeom prst="rect">
              <a:avLst/>
            </a:prstGeom>
            <a:solidFill>
              <a:srgbClr val="1CABE2">
                <a:alpha val="100000"/>
              </a:srgbClr>
            </a:solidFill>
          </p:spPr>
          <p:txBody>
            <a:bodyPr/>
            <a:lstStyle/>
            <a:p/>
          </p:txBody>
        </p:sp>
        <p:sp>
          <p:nvSpPr>
            <p:cNvPr id="28" name="rc28"/>
            <p:cNvSpPr/>
            <p:nvPr/>
          </p:nvSpPr>
          <p:spPr>
            <a:xfrm>
              <a:off x="1738258" y="4606011"/>
              <a:ext cx="429597" cy="346621"/>
            </a:xfrm>
            <a:prstGeom prst="rect">
              <a:avLst/>
            </a:prstGeom>
            <a:solidFill>
              <a:srgbClr val="1CABE2">
                <a:alpha val="100000"/>
              </a:srgbClr>
            </a:solidFill>
          </p:spPr>
          <p:txBody>
            <a:bodyPr/>
            <a:lstStyle/>
            <a:p/>
          </p:txBody>
        </p:sp>
        <p:sp>
          <p:nvSpPr>
            <p:cNvPr id="29" name="rc29"/>
            <p:cNvSpPr/>
            <p:nvPr/>
          </p:nvSpPr>
          <p:spPr>
            <a:xfrm>
              <a:off x="2215589" y="4952633"/>
              <a:ext cx="429597" cy="0"/>
            </a:xfrm>
            <a:prstGeom prst="rect">
              <a:avLst/>
            </a:prstGeom>
            <a:solidFill>
              <a:srgbClr val="1CABE2">
                <a:alpha val="100000"/>
              </a:srgbClr>
            </a:solidFill>
          </p:spPr>
          <p:txBody>
            <a:bodyPr/>
            <a:lstStyle/>
            <a:p/>
          </p:txBody>
        </p:sp>
        <p:sp>
          <p:nvSpPr>
            <p:cNvPr id="30" name="rc30"/>
            <p:cNvSpPr/>
            <p:nvPr/>
          </p:nvSpPr>
          <p:spPr>
            <a:xfrm>
              <a:off x="2692920" y="4952633"/>
              <a:ext cx="429597" cy="0"/>
            </a:xfrm>
            <a:prstGeom prst="rect">
              <a:avLst/>
            </a:prstGeom>
            <a:solidFill>
              <a:srgbClr val="1CABE2">
                <a:alpha val="100000"/>
              </a:srgbClr>
            </a:solidFill>
          </p:spPr>
          <p:txBody>
            <a:bodyPr/>
            <a:lstStyle/>
            <a:p/>
          </p:txBody>
        </p:sp>
        <p:sp>
          <p:nvSpPr>
            <p:cNvPr id="31" name="rc31"/>
            <p:cNvSpPr/>
            <p:nvPr/>
          </p:nvSpPr>
          <p:spPr>
            <a:xfrm>
              <a:off x="3170251" y="4813984"/>
              <a:ext cx="429597" cy="138648"/>
            </a:xfrm>
            <a:prstGeom prst="rect">
              <a:avLst/>
            </a:prstGeom>
            <a:solidFill>
              <a:srgbClr val="1CABE2">
                <a:alpha val="100000"/>
              </a:srgbClr>
            </a:solidFill>
          </p:spPr>
          <p:txBody>
            <a:bodyPr/>
            <a:lstStyle/>
            <a:p/>
          </p:txBody>
        </p:sp>
        <p:sp>
          <p:nvSpPr>
            <p:cNvPr id="32" name="rc32"/>
            <p:cNvSpPr/>
            <p:nvPr/>
          </p:nvSpPr>
          <p:spPr>
            <a:xfrm>
              <a:off x="3647582" y="4467362"/>
              <a:ext cx="429597" cy="485270"/>
            </a:xfrm>
            <a:prstGeom prst="rect">
              <a:avLst/>
            </a:prstGeom>
            <a:solidFill>
              <a:srgbClr val="1CABE2">
                <a:alpha val="100000"/>
              </a:srgbClr>
            </a:solidFill>
          </p:spPr>
          <p:txBody>
            <a:bodyPr/>
            <a:lstStyle/>
            <a:p/>
          </p:txBody>
        </p:sp>
        <p:sp>
          <p:nvSpPr>
            <p:cNvPr id="33" name="rc33"/>
            <p:cNvSpPr/>
            <p:nvPr/>
          </p:nvSpPr>
          <p:spPr>
            <a:xfrm>
              <a:off x="4124913" y="4744659"/>
              <a:ext cx="429597" cy="207973"/>
            </a:xfrm>
            <a:prstGeom prst="rect">
              <a:avLst/>
            </a:prstGeom>
            <a:solidFill>
              <a:srgbClr val="1CABE2">
                <a:alpha val="100000"/>
              </a:srgbClr>
            </a:solidFill>
          </p:spPr>
          <p:txBody>
            <a:bodyPr/>
            <a:lstStyle/>
            <a:p/>
          </p:txBody>
        </p:sp>
        <p:sp>
          <p:nvSpPr>
            <p:cNvPr id="34" name="rc34"/>
            <p:cNvSpPr/>
            <p:nvPr/>
          </p:nvSpPr>
          <p:spPr>
            <a:xfrm>
              <a:off x="4602244" y="4917970"/>
              <a:ext cx="429597" cy="34662"/>
            </a:xfrm>
            <a:prstGeom prst="rect">
              <a:avLst/>
            </a:prstGeom>
            <a:solidFill>
              <a:srgbClr val="1CABE2">
                <a:alpha val="100000"/>
              </a:srgbClr>
            </a:solidFill>
          </p:spPr>
          <p:txBody>
            <a:bodyPr/>
            <a:lstStyle/>
            <a:p/>
          </p:txBody>
        </p:sp>
        <p:sp>
          <p:nvSpPr>
            <p:cNvPr id="35" name="rc35"/>
            <p:cNvSpPr/>
            <p:nvPr/>
          </p:nvSpPr>
          <p:spPr>
            <a:xfrm>
              <a:off x="5079575" y="4917970"/>
              <a:ext cx="429597" cy="34662"/>
            </a:xfrm>
            <a:prstGeom prst="rect">
              <a:avLst/>
            </a:prstGeom>
            <a:solidFill>
              <a:srgbClr val="1CABE2">
                <a:alpha val="100000"/>
              </a:srgbClr>
            </a:solidFill>
          </p:spPr>
          <p:txBody>
            <a:bodyPr/>
            <a:lstStyle/>
            <a:p/>
          </p:txBody>
        </p:sp>
        <p:sp>
          <p:nvSpPr>
            <p:cNvPr id="36" name="rc36"/>
            <p:cNvSpPr/>
            <p:nvPr/>
          </p:nvSpPr>
          <p:spPr>
            <a:xfrm>
              <a:off x="6511569" y="4016754"/>
              <a:ext cx="429597" cy="935878"/>
            </a:xfrm>
            <a:prstGeom prst="rect">
              <a:avLst/>
            </a:prstGeom>
            <a:solidFill>
              <a:srgbClr val="1CABE2">
                <a:alpha val="100000"/>
              </a:srgbClr>
            </a:solidFill>
          </p:spPr>
          <p:txBody>
            <a:bodyPr/>
            <a:lstStyle/>
            <a:p/>
          </p:txBody>
        </p:sp>
        <p:sp>
          <p:nvSpPr>
            <p:cNvPr id="37" name="rc37"/>
            <p:cNvSpPr/>
            <p:nvPr/>
          </p:nvSpPr>
          <p:spPr>
            <a:xfrm>
              <a:off x="6988900" y="4155402"/>
              <a:ext cx="429597" cy="797230"/>
            </a:xfrm>
            <a:prstGeom prst="rect">
              <a:avLst/>
            </a:prstGeom>
            <a:solidFill>
              <a:srgbClr val="1CABE2">
                <a:alpha val="100000"/>
              </a:srgbClr>
            </a:solidFill>
          </p:spPr>
          <p:txBody>
            <a:bodyPr/>
            <a:lstStyle/>
            <a:p/>
          </p:txBody>
        </p:sp>
        <p:sp>
          <p:nvSpPr>
            <p:cNvPr id="38" name="pl38"/>
            <p:cNvSpPr/>
            <p:nvPr/>
          </p:nvSpPr>
          <p:spPr>
            <a:xfrm>
              <a:off x="998394" y="1864232"/>
              <a:ext cx="6205304" cy="530331"/>
            </a:xfrm>
            <a:custGeom>
              <a:avLst/>
              <a:pathLst>
                <a:path w="6205304" h="530331">
                  <a:moveTo>
                    <a:pt x="0" y="405547"/>
                  </a:moveTo>
                  <a:lnTo>
                    <a:pt x="477331" y="405547"/>
                  </a:lnTo>
                  <a:lnTo>
                    <a:pt x="954662" y="405547"/>
                  </a:lnTo>
                  <a:lnTo>
                    <a:pt x="1431993" y="280763"/>
                  </a:lnTo>
                  <a:lnTo>
                    <a:pt x="1909324" y="280763"/>
                  </a:lnTo>
                  <a:lnTo>
                    <a:pt x="2386655" y="280763"/>
                  </a:lnTo>
                  <a:lnTo>
                    <a:pt x="2863986" y="280763"/>
                  </a:lnTo>
                  <a:lnTo>
                    <a:pt x="3341317" y="405547"/>
                  </a:lnTo>
                  <a:lnTo>
                    <a:pt x="3818648" y="405547"/>
                  </a:lnTo>
                  <a:lnTo>
                    <a:pt x="4295979" y="405547"/>
                  </a:lnTo>
                  <a:lnTo>
                    <a:pt x="4773310" y="467939"/>
                  </a:lnTo>
                  <a:lnTo>
                    <a:pt x="5250642" y="530331"/>
                  </a:lnTo>
                  <a:lnTo>
                    <a:pt x="5727973" y="0"/>
                  </a:lnTo>
                  <a:lnTo>
                    <a:pt x="6205304" y="249567"/>
                  </a:lnTo>
                </a:path>
              </a:pathLst>
            </a:custGeom>
            <a:ln w="27101" cap="flat">
              <a:solidFill>
                <a:srgbClr val="00833D">
                  <a:alpha val="100000"/>
                </a:srgbClr>
              </a:solidFill>
              <a:prstDash val="solid"/>
              <a:round/>
            </a:ln>
          </p:spPr>
          <p:txBody>
            <a:bodyPr/>
            <a:lstStyle/>
            <a:p/>
          </p:txBody>
        </p:sp>
        <p:sp>
          <p:nvSpPr>
            <p:cNvPr id="39" name="pl39"/>
            <p:cNvSpPr/>
            <p:nvPr/>
          </p:nvSpPr>
          <p:spPr>
            <a:xfrm>
              <a:off x="998394" y="1895428"/>
              <a:ext cx="6205304" cy="561527"/>
            </a:xfrm>
            <a:custGeom>
              <a:avLst/>
              <a:pathLst>
                <a:path w="6205304" h="561527">
                  <a:moveTo>
                    <a:pt x="0" y="311959"/>
                  </a:moveTo>
                  <a:lnTo>
                    <a:pt x="477331" y="311959"/>
                  </a:lnTo>
                  <a:lnTo>
                    <a:pt x="954662" y="311959"/>
                  </a:lnTo>
                  <a:lnTo>
                    <a:pt x="1431993" y="311959"/>
                  </a:lnTo>
                  <a:lnTo>
                    <a:pt x="1909324" y="311959"/>
                  </a:lnTo>
                  <a:lnTo>
                    <a:pt x="2386655" y="311959"/>
                  </a:lnTo>
                  <a:lnTo>
                    <a:pt x="2863986" y="311959"/>
                  </a:lnTo>
                  <a:lnTo>
                    <a:pt x="3341317" y="311959"/>
                  </a:lnTo>
                  <a:lnTo>
                    <a:pt x="3818648" y="311959"/>
                  </a:lnTo>
                  <a:lnTo>
                    <a:pt x="4295979" y="311959"/>
                  </a:lnTo>
                  <a:lnTo>
                    <a:pt x="4773310" y="311959"/>
                  </a:lnTo>
                  <a:lnTo>
                    <a:pt x="5250642" y="561527"/>
                  </a:lnTo>
                  <a:lnTo>
                    <a:pt x="5727973" y="31195"/>
                  </a:lnTo>
                  <a:lnTo>
                    <a:pt x="6205304" y="0"/>
                  </a:lnTo>
                </a:path>
              </a:pathLst>
            </a:custGeom>
            <a:ln w="27101" cap="flat">
              <a:solidFill>
                <a:srgbClr val="002759">
                  <a:alpha val="100000"/>
                </a:srgbClr>
              </a:solidFill>
              <a:prstDash val="solid"/>
              <a:round/>
            </a:ln>
          </p:spPr>
          <p:txBody>
            <a:bodyPr/>
            <a:lstStyle/>
            <a:p/>
          </p:txBody>
        </p:sp>
        <p:sp>
          <p:nvSpPr>
            <p:cNvPr id="40" name="pt40"/>
            <p:cNvSpPr/>
            <p:nvPr/>
          </p:nvSpPr>
          <p:spPr>
            <a:xfrm>
              <a:off x="966793" y="223817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1" name="pt41"/>
            <p:cNvSpPr/>
            <p:nvPr/>
          </p:nvSpPr>
          <p:spPr>
            <a:xfrm>
              <a:off x="1444124" y="223817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2" name="pt42"/>
            <p:cNvSpPr/>
            <p:nvPr/>
          </p:nvSpPr>
          <p:spPr>
            <a:xfrm>
              <a:off x="1921455" y="223817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2398786" y="211339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2876118" y="211339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3353449" y="211339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3830780" y="211339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4308111" y="223817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4785442" y="223817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5262773" y="223817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5740104" y="230057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6217435" y="236296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6694766" y="183263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3" name="pt53"/>
            <p:cNvSpPr/>
            <p:nvPr/>
          </p:nvSpPr>
          <p:spPr>
            <a:xfrm>
              <a:off x="7172097" y="208219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4" name="pt54"/>
            <p:cNvSpPr/>
            <p:nvPr/>
          </p:nvSpPr>
          <p:spPr>
            <a:xfrm>
              <a:off x="966793" y="217578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5" name="pt55"/>
            <p:cNvSpPr/>
            <p:nvPr/>
          </p:nvSpPr>
          <p:spPr>
            <a:xfrm>
              <a:off x="1444124" y="217578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6" name="pt56"/>
            <p:cNvSpPr/>
            <p:nvPr/>
          </p:nvSpPr>
          <p:spPr>
            <a:xfrm>
              <a:off x="1921455" y="217578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2398786" y="217578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2876118" y="217578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3353449" y="217578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3830780" y="217578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4308111" y="217578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4785442" y="217578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pt63"/>
            <p:cNvSpPr/>
            <p:nvPr/>
          </p:nvSpPr>
          <p:spPr>
            <a:xfrm>
              <a:off x="5262773" y="217578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4" name="pt64"/>
            <p:cNvSpPr/>
            <p:nvPr/>
          </p:nvSpPr>
          <p:spPr>
            <a:xfrm>
              <a:off x="5740104" y="217578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5" name="pt65"/>
            <p:cNvSpPr/>
            <p:nvPr/>
          </p:nvSpPr>
          <p:spPr>
            <a:xfrm>
              <a:off x="6217435" y="242535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6" name="pt66"/>
            <p:cNvSpPr/>
            <p:nvPr/>
          </p:nvSpPr>
          <p:spPr>
            <a:xfrm>
              <a:off x="6694766" y="189502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7" name="pt67"/>
            <p:cNvSpPr/>
            <p:nvPr/>
          </p:nvSpPr>
          <p:spPr>
            <a:xfrm>
              <a:off x="7172097" y="186382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8" name="tx68"/>
            <p:cNvSpPr/>
            <p:nvPr/>
          </p:nvSpPr>
          <p:spPr>
            <a:xfrm>
              <a:off x="965235" y="4789584"/>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a:t>
              </a:r>
            </a:p>
          </p:txBody>
        </p:sp>
        <p:sp>
          <p:nvSpPr>
            <p:cNvPr id="69" name="tx69"/>
            <p:cNvSpPr/>
            <p:nvPr/>
          </p:nvSpPr>
          <p:spPr>
            <a:xfrm>
              <a:off x="1442566" y="482279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0" name="tx70"/>
            <p:cNvSpPr/>
            <p:nvPr/>
          </p:nvSpPr>
          <p:spPr>
            <a:xfrm>
              <a:off x="1886738" y="4476168"/>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10</a:t>
              </a:r>
            </a:p>
          </p:txBody>
        </p:sp>
        <p:sp>
          <p:nvSpPr>
            <p:cNvPr id="71" name="tx71"/>
            <p:cNvSpPr/>
            <p:nvPr/>
          </p:nvSpPr>
          <p:spPr>
            <a:xfrm>
              <a:off x="2397228" y="482279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2" name="tx72"/>
            <p:cNvSpPr/>
            <p:nvPr/>
          </p:nvSpPr>
          <p:spPr>
            <a:xfrm>
              <a:off x="2874559" y="482279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3" name="tx73"/>
            <p:cNvSpPr/>
            <p:nvPr/>
          </p:nvSpPr>
          <p:spPr>
            <a:xfrm>
              <a:off x="3351891" y="4685946"/>
              <a:ext cx="66318" cy="853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a:t>
              </a:r>
            </a:p>
          </p:txBody>
        </p:sp>
        <p:sp>
          <p:nvSpPr>
            <p:cNvPr id="74" name="tx74"/>
            <p:cNvSpPr/>
            <p:nvPr/>
          </p:nvSpPr>
          <p:spPr>
            <a:xfrm>
              <a:off x="3796062" y="4338975"/>
              <a:ext cx="132637"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14</a:t>
              </a:r>
            </a:p>
          </p:txBody>
        </p:sp>
        <p:sp>
          <p:nvSpPr>
            <p:cNvPr id="75" name="tx75"/>
            <p:cNvSpPr/>
            <p:nvPr/>
          </p:nvSpPr>
          <p:spPr>
            <a:xfrm>
              <a:off x="4306553" y="4614817"/>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6</a:t>
              </a:r>
            </a:p>
          </p:txBody>
        </p:sp>
        <p:sp>
          <p:nvSpPr>
            <p:cNvPr id="76" name="tx76"/>
            <p:cNvSpPr/>
            <p:nvPr/>
          </p:nvSpPr>
          <p:spPr>
            <a:xfrm>
              <a:off x="4783884" y="4789584"/>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a:t>
              </a:r>
            </a:p>
          </p:txBody>
        </p:sp>
        <p:sp>
          <p:nvSpPr>
            <p:cNvPr id="77" name="tx77"/>
            <p:cNvSpPr/>
            <p:nvPr/>
          </p:nvSpPr>
          <p:spPr>
            <a:xfrm>
              <a:off x="5261215" y="4789584"/>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a:t>
              </a:r>
            </a:p>
          </p:txBody>
        </p:sp>
        <p:sp>
          <p:nvSpPr>
            <p:cNvPr id="78" name="tx78"/>
            <p:cNvSpPr/>
            <p:nvPr/>
          </p:nvSpPr>
          <p:spPr>
            <a:xfrm>
              <a:off x="6660049" y="3888367"/>
              <a:ext cx="132637"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27</a:t>
              </a:r>
            </a:p>
          </p:txBody>
        </p:sp>
        <p:sp>
          <p:nvSpPr>
            <p:cNvPr id="79" name="tx79"/>
            <p:cNvSpPr/>
            <p:nvPr/>
          </p:nvSpPr>
          <p:spPr>
            <a:xfrm>
              <a:off x="7137380" y="4025502"/>
              <a:ext cx="132637"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23</a:t>
              </a:r>
            </a:p>
          </p:txBody>
        </p:sp>
        <p:sp>
          <p:nvSpPr>
            <p:cNvPr id="80" name="pl80"/>
            <p:cNvSpPr/>
            <p:nvPr/>
          </p:nvSpPr>
          <p:spPr>
            <a:xfrm>
              <a:off x="7221804" y="2116704"/>
              <a:ext cx="640499" cy="102730"/>
            </a:xfrm>
            <a:custGeom>
              <a:avLst/>
              <a:pathLst>
                <a:path w="640499" h="102730">
                  <a:moveTo>
                    <a:pt x="640499" y="102730"/>
                  </a:moveTo>
                  <a:lnTo>
                    <a:pt x="0" y="0"/>
                  </a:lnTo>
                </a:path>
              </a:pathLst>
            </a:custGeom>
          </p:spPr>
          <p:txBody>
            <a:bodyPr/>
            <a:lstStyle/>
            <a:p/>
          </p:txBody>
        </p:sp>
        <p:sp>
          <p:nvSpPr>
            <p:cNvPr id="81" name="pl81"/>
            <p:cNvSpPr/>
            <p:nvPr/>
          </p:nvSpPr>
          <p:spPr>
            <a:xfrm>
              <a:off x="7222555" y="1897134"/>
              <a:ext cx="639748" cy="57880"/>
            </a:xfrm>
            <a:custGeom>
              <a:avLst/>
              <a:pathLst>
                <a:path w="639748" h="57880">
                  <a:moveTo>
                    <a:pt x="639748" y="57880"/>
                  </a:moveTo>
                  <a:lnTo>
                    <a:pt x="0" y="0"/>
                  </a:lnTo>
                </a:path>
              </a:pathLst>
            </a:custGeom>
          </p:spPr>
          <p:txBody>
            <a:bodyPr/>
            <a:lstStyle/>
            <a:p/>
          </p:txBody>
        </p:sp>
        <p:sp>
          <p:nvSpPr>
            <p:cNvPr id="82" name="pg82"/>
            <p:cNvSpPr/>
            <p:nvPr/>
          </p:nvSpPr>
          <p:spPr>
            <a:xfrm>
              <a:off x="7793724" y="2136504"/>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83" name="tx83"/>
            <p:cNvSpPr/>
            <p:nvPr/>
          </p:nvSpPr>
          <p:spPr>
            <a:xfrm>
              <a:off x="7816584" y="2177624"/>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91%</a:t>
              </a:r>
            </a:p>
          </p:txBody>
        </p:sp>
        <p:sp>
          <p:nvSpPr>
            <p:cNvPr id="84" name="pg84"/>
            <p:cNvSpPr/>
            <p:nvPr/>
          </p:nvSpPr>
          <p:spPr>
            <a:xfrm>
              <a:off x="7793724" y="1867881"/>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85" name="tx85"/>
            <p:cNvSpPr/>
            <p:nvPr/>
          </p:nvSpPr>
          <p:spPr>
            <a:xfrm>
              <a:off x="7816584" y="1909001"/>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98%</a:t>
              </a:r>
            </a:p>
          </p:txBody>
        </p:sp>
        <p:sp>
          <p:nvSpPr>
            <p:cNvPr id="86" name="rc86"/>
            <p:cNvSpPr/>
            <p:nvPr/>
          </p:nvSpPr>
          <p:spPr>
            <a:xfrm>
              <a:off x="711996" y="1578789"/>
              <a:ext cx="7923696" cy="3534502"/>
            </a:xfrm>
            <a:prstGeom prst="rect">
              <a:avLst/>
            </a:prstGeom>
            <a:ln w="13550" cap="rnd">
              <a:solidFill>
                <a:srgbClr val="BEBEBE">
                  <a:alpha val="100000"/>
                </a:srgbClr>
              </a:solidFill>
              <a:prstDash val="solid"/>
              <a:round/>
            </a:ln>
          </p:spPr>
          <p:txBody>
            <a:bodyPr/>
            <a:lstStyle/>
            <a:p/>
          </p:txBody>
        </p:sp>
        <p:sp>
          <p:nvSpPr>
            <p:cNvPr id="87" name="tx87"/>
            <p:cNvSpPr/>
            <p:nvPr/>
          </p:nvSpPr>
          <p:spPr>
            <a:xfrm>
              <a:off x="578734" y="4905256"/>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8" name="tx88"/>
            <p:cNvSpPr/>
            <p:nvPr/>
          </p:nvSpPr>
          <p:spPr>
            <a:xfrm>
              <a:off x="508103" y="4038701"/>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25</a:t>
              </a:r>
            </a:p>
          </p:txBody>
        </p:sp>
        <p:sp>
          <p:nvSpPr>
            <p:cNvPr id="89" name="tx89"/>
            <p:cNvSpPr/>
            <p:nvPr/>
          </p:nvSpPr>
          <p:spPr>
            <a:xfrm>
              <a:off x="508103" y="3172147"/>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90" name="tx90"/>
            <p:cNvSpPr/>
            <p:nvPr/>
          </p:nvSpPr>
          <p:spPr>
            <a:xfrm>
              <a:off x="508103" y="2307142"/>
              <a:ext cx="141262" cy="9128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75</a:t>
              </a:r>
            </a:p>
          </p:txBody>
        </p:sp>
        <p:sp>
          <p:nvSpPr>
            <p:cNvPr id="91" name="tx91"/>
            <p:cNvSpPr/>
            <p:nvPr/>
          </p:nvSpPr>
          <p:spPr>
            <a:xfrm>
              <a:off x="8698322" y="4905256"/>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2" name="tx92"/>
            <p:cNvSpPr/>
            <p:nvPr/>
          </p:nvSpPr>
          <p:spPr>
            <a:xfrm>
              <a:off x="8698322" y="459329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93" name="tx93"/>
            <p:cNvSpPr/>
            <p:nvPr/>
          </p:nvSpPr>
          <p:spPr>
            <a:xfrm>
              <a:off x="8698322" y="428133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94" name="tx94"/>
            <p:cNvSpPr/>
            <p:nvPr/>
          </p:nvSpPr>
          <p:spPr>
            <a:xfrm>
              <a:off x="8698322" y="3969315"/>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95" name="tx95"/>
            <p:cNvSpPr/>
            <p:nvPr/>
          </p:nvSpPr>
          <p:spPr>
            <a:xfrm>
              <a:off x="8698322" y="3657417"/>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96" name="tx96"/>
            <p:cNvSpPr/>
            <p:nvPr/>
          </p:nvSpPr>
          <p:spPr>
            <a:xfrm>
              <a:off x="8698322" y="3345457"/>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97" name="tx97"/>
            <p:cNvSpPr/>
            <p:nvPr/>
          </p:nvSpPr>
          <p:spPr>
            <a:xfrm>
              <a:off x="8698322" y="303349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98" name="tx98"/>
            <p:cNvSpPr/>
            <p:nvPr/>
          </p:nvSpPr>
          <p:spPr>
            <a:xfrm>
              <a:off x="8698322" y="272153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99" name="tx99"/>
            <p:cNvSpPr/>
            <p:nvPr/>
          </p:nvSpPr>
          <p:spPr>
            <a:xfrm>
              <a:off x="8698322" y="240957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100" name="tx100"/>
            <p:cNvSpPr/>
            <p:nvPr/>
          </p:nvSpPr>
          <p:spPr>
            <a:xfrm>
              <a:off x="8698322" y="209761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101" name="tx101"/>
            <p:cNvSpPr/>
            <p:nvPr/>
          </p:nvSpPr>
          <p:spPr>
            <a:xfrm>
              <a:off x="8698322" y="1785659"/>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102" name="tx102"/>
            <p:cNvSpPr/>
            <p:nvPr/>
          </p:nvSpPr>
          <p:spPr>
            <a:xfrm rot="-5400000">
              <a:off x="856171"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103" name="tx103"/>
            <p:cNvSpPr/>
            <p:nvPr/>
          </p:nvSpPr>
          <p:spPr>
            <a:xfrm rot="-5400000">
              <a:off x="1333471" y="5270738"/>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104" name="tx104"/>
            <p:cNvSpPr/>
            <p:nvPr/>
          </p:nvSpPr>
          <p:spPr>
            <a:xfrm rot="-5400000">
              <a:off x="1810833"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105" name="tx105"/>
            <p:cNvSpPr/>
            <p:nvPr/>
          </p:nvSpPr>
          <p:spPr>
            <a:xfrm rot="-5400000">
              <a:off x="2288164"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106" name="tx106"/>
            <p:cNvSpPr/>
            <p:nvPr/>
          </p:nvSpPr>
          <p:spPr>
            <a:xfrm rot="-5400000">
              <a:off x="2765495"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107" name="tx107"/>
            <p:cNvSpPr/>
            <p:nvPr/>
          </p:nvSpPr>
          <p:spPr>
            <a:xfrm rot="-5400000">
              <a:off x="3242826"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08" name="tx108"/>
            <p:cNvSpPr/>
            <p:nvPr/>
          </p:nvSpPr>
          <p:spPr>
            <a:xfrm rot="-5400000">
              <a:off x="3720157"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09" name="tx109"/>
            <p:cNvSpPr/>
            <p:nvPr/>
          </p:nvSpPr>
          <p:spPr>
            <a:xfrm rot="-5400000">
              <a:off x="4197488"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10" name="tx110"/>
            <p:cNvSpPr/>
            <p:nvPr/>
          </p:nvSpPr>
          <p:spPr>
            <a:xfrm rot="-5400000">
              <a:off x="4674819"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11" name="tx111"/>
            <p:cNvSpPr/>
            <p:nvPr/>
          </p:nvSpPr>
          <p:spPr>
            <a:xfrm rot="-5400000">
              <a:off x="5152150"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12" name="tx112"/>
            <p:cNvSpPr/>
            <p:nvPr/>
          </p:nvSpPr>
          <p:spPr>
            <a:xfrm rot="-5400000">
              <a:off x="5629481"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13" name="tx113"/>
            <p:cNvSpPr/>
            <p:nvPr/>
          </p:nvSpPr>
          <p:spPr>
            <a:xfrm rot="-5400000">
              <a:off x="6106782" y="5270738"/>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14" name="tx114"/>
            <p:cNvSpPr/>
            <p:nvPr/>
          </p:nvSpPr>
          <p:spPr>
            <a:xfrm rot="-5400000">
              <a:off x="6584144"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15" name="tx115"/>
            <p:cNvSpPr/>
            <p:nvPr/>
          </p:nvSpPr>
          <p:spPr>
            <a:xfrm rot="-5400000">
              <a:off x="7031089" y="5299976"/>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2025^</a:t>
              </a:r>
            </a:p>
          </p:txBody>
        </p:sp>
        <p:sp>
          <p:nvSpPr>
            <p:cNvPr id="116" name="tx116"/>
            <p:cNvSpPr/>
            <p:nvPr/>
          </p:nvSpPr>
          <p:spPr>
            <a:xfrm rot="-5400000">
              <a:off x="-415232" y="3294369"/>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17" name="tx117"/>
            <p:cNvSpPr/>
            <p:nvPr/>
          </p:nvSpPr>
          <p:spPr>
            <a:xfrm rot="5400000">
              <a:off x="8341156" y="3280488"/>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18" name="pl118"/>
            <p:cNvSpPr/>
            <p:nvPr/>
          </p:nvSpPr>
          <p:spPr>
            <a:xfrm>
              <a:off x="2624639" y="6000730"/>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19" name="pt119"/>
            <p:cNvSpPr/>
            <p:nvPr/>
          </p:nvSpPr>
          <p:spPr>
            <a:xfrm>
              <a:off x="2680821" y="596912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20" name="pl120"/>
            <p:cNvSpPr/>
            <p:nvPr/>
          </p:nvSpPr>
          <p:spPr>
            <a:xfrm>
              <a:off x="3984912" y="6000730"/>
              <a:ext cx="175564" cy="0"/>
            </a:xfrm>
            <a:custGeom>
              <a:avLst/>
              <a:pathLst>
                <a:path w="175564" h="0">
                  <a:moveTo>
                    <a:pt x="0" y="0"/>
                  </a:moveTo>
                  <a:lnTo>
                    <a:pt x="175564" y="0"/>
                  </a:lnTo>
                </a:path>
              </a:pathLst>
            </a:custGeom>
            <a:ln w="27101" cap="flat">
              <a:solidFill>
                <a:srgbClr val="002759">
                  <a:alpha val="100000"/>
                </a:srgbClr>
              </a:solidFill>
              <a:prstDash val="solid"/>
              <a:round/>
            </a:ln>
          </p:spPr>
          <p:txBody>
            <a:bodyPr/>
            <a:lstStyle/>
            <a:p/>
          </p:txBody>
        </p:sp>
        <p:sp>
          <p:nvSpPr>
            <p:cNvPr id="121" name="pt121"/>
            <p:cNvSpPr/>
            <p:nvPr/>
          </p:nvSpPr>
          <p:spPr>
            <a:xfrm>
              <a:off x="4041093" y="596912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122" name="tx122"/>
            <p:cNvSpPr/>
            <p:nvPr/>
          </p:nvSpPr>
          <p:spPr>
            <a:xfrm>
              <a:off x="2891739"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23" name="tx123"/>
            <p:cNvSpPr/>
            <p:nvPr/>
          </p:nvSpPr>
          <p:spPr>
            <a:xfrm>
              <a:off x="4252011"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 coverage</a:t>
              </a:r>
            </a:p>
          </p:txBody>
        </p:sp>
        <p:sp>
          <p:nvSpPr>
            <p:cNvPr id="124" name="rc124"/>
            <p:cNvSpPr/>
            <p:nvPr/>
          </p:nvSpPr>
          <p:spPr>
            <a:xfrm>
              <a:off x="5541005" y="5900002"/>
              <a:ext cx="201456" cy="201456"/>
            </a:xfrm>
            <a:prstGeom prst="rect">
              <a:avLst/>
            </a:prstGeom>
            <a:solidFill>
              <a:srgbClr val="1CABE2">
                <a:alpha val="100000"/>
              </a:srgbClr>
            </a:solidFill>
          </p:spPr>
          <p:txBody>
            <a:bodyPr/>
            <a:lstStyle/>
            <a:p/>
          </p:txBody>
        </p:sp>
        <p:sp>
          <p:nvSpPr>
            <p:cNvPr id="125" name="tx125"/>
            <p:cNvSpPr/>
            <p:nvPr/>
          </p:nvSpPr>
          <p:spPr>
            <a:xfrm>
              <a:off x="5821050" y="5949093"/>
              <a:ext cx="92394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Measles cases</a:t>
              </a:r>
            </a:p>
          </p:txBody>
        </p:sp>
        <p:sp>
          <p:nvSpPr>
            <p:cNvPr id="126" name="tx126"/>
            <p:cNvSpPr/>
            <p:nvPr/>
          </p:nvSpPr>
          <p:spPr>
            <a:xfrm>
              <a:off x="1975813" y="1334104"/>
              <a:ext cx="53960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Cyprus, 2012-2025</a:t>
              </a:r>
            </a:p>
          </p:txBody>
        </p:sp>
        <p:sp>
          <p:nvSpPr>
            <p:cNvPr id="127" name="tx127"/>
            <p:cNvSpPr/>
            <p:nvPr/>
          </p:nvSpPr>
          <p:spPr>
            <a:xfrm>
              <a:off x="4443055" y="6224698"/>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28" name="tx128"/>
            <p:cNvSpPr/>
            <p:nvPr/>
          </p:nvSpPr>
          <p:spPr>
            <a:xfrm>
              <a:off x="3535441" y="6345398"/>
              <a:ext cx="510025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12 June 2026.</a:t>
              </a:r>
            </a:p>
          </p:txBody>
        </p:sp>
        <p:sp>
          <p:nvSpPr>
            <p:cNvPr id="129" name="tx129"/>
            <p:cNvSpPr/>
            <p:nvPr/>
          </p:nvSpPr>
          <p:spPr>
            <a:xfrm>
              <a:off x="4293150" y="6466099"/>
              <a:ext cx="4342541"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12 June 2026.</a:t>
              </a:r>
            </a:p>
          </p:txBody>
        </p:sp>
        <p:sp>
          <p:nvSpPr>
            <p:cNvPr id="130" name="tx130"/>
            <p:cNvSpPr/>
            <p:nvPr/>
          </p:nvSpPr>
          <p:spPr>
            <a:xfrm>
              <a:off x="837321" y="6586855"/>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3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there was a total of 23 confirmed measles cases in Cyprus. In the same year, MCV1 coverage was 91% and MCV2 coverage was 98%.
The number of cases in 2025 was 15% lower than in 2024 (n=27).
The highest number of measles cases was reported in 2024 (n=27). In this year, MCV1 coverage was 99%.
Cyprus reported measles vaccine stockouts in 2006.
There were measles-containing vaccine supplementary immunization activities/campaigns in 2025.</a:t>
            </a:r>
          </a:p>
        </p:txBody>
      </p:sp>
      <p:sp>
        <p:nvSpPr>
          <p:cNvPr id="13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Cyprus saw a decrease in measles cases compared with 2024, while MCV1 coverage was 91% and MCV2 coverage was 98%.</a:t>
            </a:r>
          </a:p>
        </p:txBody>
      </p:sp>
      <p:grpSp xmlns:pic="http://schemas.openxmlformats.org/drawingml/2006/picture">
        <p:nvGrpSpPr>
          <p:cNvPr id="133" name=""/>
          <p:cNvGrpSpPr/>
          <p:nvPr/>
        </p:nvGrpSpPr>
        <p:grpSpPr>
          <a:xfrm>
            <a:off x="292608" y="1097280"/>
            <a:ext cx="8595360" cy="28575"/>
            <a:chOff x="292608" y="1097280"/>
            <a:chExt cx="8595360" cy="28575"/>
          </a:xfrm>
        </p:grpSpPr>
        <p:sp>
          <p:nvSpPr>
            <p:cNvPr id="134"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5"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80423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409282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338142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267002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1958616"/>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10" name="pl10"/>
            <p:cNvSpPr/>
            <p:nvPr/>
          </p:nvSpPr>
          <p:spPr>
            <a:xfrm>
              <a:off x="767459" y="515993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444853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767459" y="373712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3" name="pl13"/>
            <p:cNvSpPr/>
            <p:nvPr/>
          </p:nvSpPr>
          <p:spPr>
            <a:xfrm>
              <a:off x="767459" y="302572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4" name="pl14"/>
            <p:cNvSpPr/>
            <p:nvPr/>
          </p:nvSpPr>
          <p:spPr>
            <a:xfrm>
              <a:off x="767459" y="2314318"/>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5" name="pl15"/>
            <p:cNvSpPr/>
            <p:nvPr/>
          </p:nvSpPr>
          <p:spPr>
            <a:xfrm>
              <a:off x="94346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164748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35150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05552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61874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32276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46356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943464" y="4448532"/>
              <a:ext cx="3520101" cy="711404"/>
            </a:xfrm>
            <a:custGeom>
              <a:avLst/>
              <a:pathLst>
                <a:path w="3520101" h="711404">
                  <a:moveTo>
                    <a:pt x="0" y="426842"/>
                  </a:moveTo>
                  <a:lnTo>
                    <a:pt x="140804" y="426842"/>
                  </a:lnTo>
                  <a:lnTo>
                    <a:pt x="281608" y="569123"/>
                  </a:lnTo>
                  <a:lnTo>
                    <a:pt x="422412" y="569123"/>
                  </a:lnTo>
                  <a:lnTo>
                    <a:pt x="563216" y="569123"/>
                  </a:lnTo>
                  <a:lnTo>
                    <a:pt x="704020" y="569123"/>
                  </a:lnTo>
                  <a:lnTo>
                    <a:pt x="844824" y="426842"/>
                  </a:lnTo>
                  <a:lnTo>
                    <a:pt x="985628" y="426842"/>
                  </a:lnTo>
                  <a:lnTo>
                    <a:pt x="1126432" y="426842"/>
                  </a:lnTo>
                  <a:lnTo>
                    <a:pt x="1267236" y="711404"/>
                  </a:lnTo>
                  <a:lnTo>
                    <a:pt x="1408040" y="711404"/>
                  </a:lnTo>
                  <a:lnTo>
                    <a:pt x="1548844" y="711404"/>
                  </a:lnTo>
                  <a:lnTo>
                    <a:pt x="1689648" y="711404"/>
                  </a:lnTo>
                  <a:lnTo>
                    <a:pt x="1830452" y="711404"/>
                  </a:lnTo>
                  <a:lnTo>
                    <a:pt x="1971256" y="711404"/>
                  </a:lnTo>
                  <a:lnTo>
                    <a:pt x="2112061" y="426842"/>
                  </a:lnTo>
                  <a:lnTo>
                    <a:pt x="2252865" y="426842"/>
                  </a:lnTo>
                  <a:lnTo>
                    <a:pt x="2393669" y="426842"/>
                  </a:lnTo>
                  <a:lnTo>
                    <a:pt x="2534473" y="711404"/>
                  </a:lnTo>
                  <a:lnTo>
                    <a:pt x="2675277" y="284561"/>
                  </a:lnTo>
                  <a:lnTo>
                    <a:pt x="2816081" y="284561"/>
                  </a:lnTo>
                  <a:lnTo>
                    <a:pt x="2956885" y="284561"/>
                  </a:lnTo>
                  <a:lnTo>
                    <a:pt x="3097689" y="284561"/>
                  </a:lnTo>
                  <a:lnTo>
                    <a:pt x="3238493" y="142280"/>
                  </a:lnTo>
                  <a:lnTo>
                    <a:pt x="3379297" y="0"/>
                  </a:lnTo>
                  <a:lnTo>
                    <a:pt x="3520101" y="569123"/>
                  </a:lnTo>
                </a:path>
              </a:pathLst>
            </a:custGeom>
            <a:ln w="27101" cap="flat">
              <a:solidFill>
                <a:srgbClr val="0058AB">
                  <a:alpha val="80000"/>
                </a:srgbClr>
              </a:solidFill>
              <a:prstDash val="solid"/>
              <a:round/>
            </a:ln>
          </p:spPr>
          <p:txBody>
            <a:bodyPr/>
            <a:lstStyle/>
            <a:p/>
          </p:txBody>
        </p:sp>
        <p:sp>
          <p:nvSpPr>
            <p:cNvPr id="23" name="pl23"/>
            <p:cNvSpPr/>
            <p:nvPr/>
          </p:nvSpPr>
          <p:spPr>
            <a:xfrm>
              <a:off x="943464" y="3310284"/>
              <a:ext cx="3520101" cy="1280528"/>
            </a:xfrm>
            <a:custGeom>
              <a:avLst/>
              <a:pathLst>
                <a:path w="3520101" h="1280528">
                  <a:moveTo>
                    <a:pt x="0" y="0"/>
                  </a:moveTo>
                  <a:lnTo>
                    <a:pt x="140804" y="142280"/>
                  </a:lnTo>
                  <a:lnTo>
                    <a:pt x="281608" y="0"/>
                  </a:lnTo>
                  <a:lnTo>
                    <a:pt x="422412" y="284561"/>
                  </a:lnTo>
                  <a:lnTo>
                    <a:pt x="563216" y="426842"/>
                  </a:lnTo>
                  <a:lnTo>
                    <a:pt x="704020" y="284561"/>
                  </a:lnTo>
                  <a:lnTo>
                    <a:pt x="844824" y="426842"/>
                  </a:lnTo>
                  <a:lnTo>
                    <a:pt x="985628" y="426842"/>
                  </a:lnTo>
                  <a:lnTo>
                    <a:pt x="1126432" y="711404"/>
                  </a:lnTo>
                  <a:lnTo>
                    <a:pt x="1267236" y="853685"/>
                  </a:lnTo>
                  <a:lnTo>
                    <a:pt x="1408040" y="995966"/>
                  </a:lnTo>
                  <a:lnTo>
                    <a:pt x="1548844" y="995966"/>
                  </a:lnTo>
                  <a:lnTo>
                    <a:pt x="1689648" y="995966"/>
                  </a:lnTo>
                  <a:lnTo>
                    <a:pt x="1830452" y="995966"/>
                  </a:lnTo>
                  <a:lnTo>
                    <a:pt x="1971256" y="1138247"/>
                  </a:lnTo>
                  <a:lnTo>
                    <a:pt x="2112061" y="1138247"/>
                  </a:lnTo>
                  <a:lnTo>
                    <a:pt x="2252865" y="1138247"/>
                  </a:lnTo>
                  <a:lnTo>
                    <a:pt x="2393669" y="1138247"/>
                  </a:lnTo>
                  <a:lnTo>
                    <a:pt x="2534473" y="1280528"/>
                  </a:lnTo>
                  <a:lnTo>
                    <a:pt x="2675277" y="1280528"/>
                  </a:lnTo>
                  <a:lnTo>
                    <a:pt x="2816081" y="1138247"/>
                  </a:lnTo>
                  <a:lnTo>
                    <a:pt x="2956885" y="995966"/>
                  </a:lnTo>
                  <a:lnTo>
                    <a:pt x="3097689" y="995966"/>
                  </a:lnTo>
                  <a:lnTo>
                    <a:pt x="3238493" y="995966"/>
                  </a:lnTo>
                  <a:lnTo>
                    <a:pt x="3379297" y="1138247"/>
                  </a:lnTo>
                  <a:lnTo>
                    <a:pt x="3520101" y="1138247"/>
                  </a:lnTo>
                </a:path>
              </a:pathLst>
            </a:custGeom>
            <a:ln w="27101" cap="flat">
              <a:solidFill>
                <a:srgbClr val="1CABE2">
                  <a:alpha val="80000"/>
                </a:srgbClr>
              </a:solidFill>
              <a:prstDash val="solid"/>
              <a:round/>
            </a:ln>
          </p:spPr>
          <p:txBody>
            <a:bodyPr/>
            <a:lstStyle/>
            <a:p/>
          </p:txBody>
        </p:sp>
        <p:sp>
          <p:nvSpPr>
            <p:cNvPr id="24" name="pl24"/>
            <p:cNvSpPr/>
            <p:nvPr/>
          </p:nvSpPr>
          <p:spPr>
            <a:xfrm>
              <a:off x="943464" y="4590812"/>
              <a:ext cx="3520101" cy="426842"/>
            </a:xfrm>
            <a:custGeom>
              <a:avLst/>
              <a:pathLst>
                <a:path w="3520101" h="426842">
                  <a:moveTo>
                    <a:pt x="0" y="0"/>
                  </a:moveTo>
                  <a:lnTo>
                    <a:pt x="140804" y="284561"/>
                  </a:lnTo>
                  <a:lnTo>
                    <a:pt x="281608" y="284561"/>
                  </a:lnTo>
                  <a:lnTo>
                    <a:pt x="422412" y="426842"/>
                  </a:lnTo>
                  <a:lnTo>
                    <a:pt x="563216" y="284561"/>
                  </a:lnTo>
                  <a:lnTo>
                    <a:pt x="704020" y="284561"/>
                  </a:lnTo>
                  <a:lnTo>
                    <a:pt x="844824" y="426842"/>
                  </a:lnTo>
                  <a:lnTo>
                    <a:pt x="985628" y="284561"/>
                  </a:lnTo>
                  <a:lnTo>
                    <a:pt x="1126432" y="426842"/>
                  </a:lnTo>
                  <a:lnTo>
                    <a:pt x="1267236" y="284561"/>
                  </a:lnTo>
                  <a:lnTo>
                    <a:pt x="1408040" y="284561"/>
                  </a:lnTo>
                  <a:lnTo>
                    <a:pt x="1548844" y="426842"/>
                  </a:lnTo>
                  <a:lnTo>
                    <a:pt x="1689648" y="284561"/>
                  </a:lnTo>
                  <a:lnTo>
                    <a:pt x="1830452" y="142280"/>
                  </a:lnTo>
                  <a:lnTo>
                    <a:pt x="1971256" y="284561"/>
                  </a:lnTo>
                  <a:lnTo>
                    <a:pt x="2112061" y="284561"/>
                  </a:lnTo>
                  <a:lnTo>
                    <a:pt x="2252865" y="284561"/>
                  </a:lnTo>
                  <a:lnTo>
                    <a:pt x="2393669" y="284561"/>
                  </a:lnTo>
                  <a:lnTo>
                    <a:pt x="2534473" y="284561"/>
                  </a:lnTo>
                  <a:lnTo>
                    <a:pt x="2675277" y="284561"/>
                  </a:lnTo>
                  <a:lnTo>
                    <a:pt x="2816081" y="284561"/>
                  </a:lnTo>
                  <a:lnTo>
                    <a:pt x="2956885" y="284561"/>
                  </a:lnTo>
                  <a:lnTo>
                    <a:pt x="3097689" y="142280"/>
                  </a:lnTo>
                  <a:lnTo>
                    <a:pt x="3238493" y="142280"/>
                  </a:lnTo>
                  <a:lnTo>
                    <a:pt x="3379297" y="142280"/>
                  </a:lnTo>
                  <a:lnTo>
                    <a:pt x="3520101" y="142280"/>
                  </a:lnTo>
                </a:path>
              </a:pathLst>
            </a:custGeom>
            <a:ln w="27101" cap="flat">
              <a:solidFill>
                <a:srgbClr val="00833D">
                  <a:alpha val="80000"/>
                </a:srgbClr>
              </a:solidFill>
              <a:prstDash val="solid"/>
              <a:round/>
            </a:ln>
          </p:spPr>
          <p:txBody>
            <a:bodyPr/>
            <a:lstStyle/>
            <a:p/>
          </p:txBody>
        </p:sp>
        <p:sp>
          <p:nvSpPr>
            <p:cNvPr id="25" name="pl25"/>
            <p:cNvSpPr/>
            <p:nvPr/>
          </p:nvSpPr>
          <p:spPr>
            <a:xfrm>
              <a:off x="943464" y="4448532"/>
              <a:ext cx="3520101" cy="711404"/>
            </a:xfrm>
            <a:custGeom>
              <a:avLst/>
              <a:pathLst>
                <a:path w="3520101" h="711404">
                  <a:moveTo>
                    <a:pt x="0" y="426842"/>
                  </a:moveTo>
                  <a:lnTo>
                    <a:pt x="140804" y="426842"/>
                  </a:lnTo>
                  <a:lnTo>
                    <a:pt x="281608" y="569123"/>
                  </a:lnTo>
                  <a:lnTo>
                    <a:pt x="422412" y="569123"/>
                  </a:lnTo>
                  <a:lnTo>
                    <a:pt x="563216" y="569123"/>
                  </a:lnTo>
                  <a:lnTo>
                    <a:pt x="704020" y="569123"/>
                  </a:lnTo>
                  <a:lnTo>
                    <a:pt x="844824" y="426842"/>
                  </a:lnTo>
                  <a:lnTo>
                    <a:pt x="985628" y="426842"/>
                  </a:lnTo>
                  <a:lnTo>
                    <a:pt x="1126432" y="426842"/>
                  </a:lnTo>
                  <a:lnTo>
                    <a:pt x="1267236" y="711404"/>
                  </a:lnTo>
                  <a:lnTo>
                    <a:pt x="1408040" y="711404"/>
                  </a:lnTo>
                  <a:lnTo>
                    <a:pt x="1548844" y="711404"/>
                  </a:lnTo>
                  <a:lnTo>
                    <a:pt x="1689648" y="711404"/>
                  </a:lnTo>
                  <a:lnTo>
                    <a:pt x="1830452" y="711404"/>
                  </a:lnTo>
                  <a:lnTo>
                    <a:pt x="1971256" y="711404"/>
                  </a:lnTo>
                  <a:lnTo>
                    <a:pt x="2112061" y="426842"/>
                  </a:lnTo>
                  <a:lnTo>
                    <a:pt x="2252865" y="426842"/>
                  </a:lnTo>
                  <a:lnTo>
                    <a:pt x="2393669" y="426842"/>
                  </a:lnTo>
                  <a:lnTo>
                    <a:pt x="2534473" y="711404"/>
                  </a:lnTo>
                  <a:lnTo>
                    <a:pt x="2675277" y="284561"/>
                  </a:lnTo>
                  <a:lnTo>
                    <a:pt x="2816081" y="284561"/>
                  </a:lnTo>
                  <a:lnTo>
                    <a:pt x="2956885" y="284561"/>
                  </a:lnTo>
                  <a:lnTo>
                    <a:pt x="3097689" y="284561"/>
                  </a:lnTo>
                  <a:lnTo>
                    <a:pt x="3238493" y="142280"/>
                  </a:lnTo>
                  <a:lnTo>
                    <a:pt x="3379297" y="0"/>
                  </a:lnTo>
                  <a:lnTo>
                    <a:pt x="3520101" y="569123"/>
                  </a:lnTo>
                </a:path>
              </a:pathLst>
            </a:custGeom>
            <a:ln w="43362" cap="flat">
              <a:solidFill>
                <a:srgbClr val="000000">
                  <a:alpha val="100000"/>
                </a:srgbClr>
              </a:solidFill>
              <a:prstDash val="solid"/>
              <a:round/>
            </a:ln>
          </p:spPr>
          <p:txBody>
            <a:bodyPr/>
            <a:lstStyle/>
            <a:p/>
          </p:txBody>
        </p:sp>
        <p:sp>
          <p:nvSpPr>
            <p:cNvPr id="26" name="pl26"/>
            <p:cNvSpPr/>
            <p:nvPr/>
          </p:nvSpPr>
          <p:spPr>
            <a:xfrm>
              <a:off x="943464" y="4448532"/>
              <a:ext cx="3520101" cy="711404"/>
            </a:xfrm>
            <a:custGeom>
              <a:avLst/>
              <a:pathLst>
                <a:path w="3520101" h="711404">
                  <a:moveTo>
                    <a:pt x="0" y="426842"/>
                  </a:moveTo>
                  <a:lnTo>
                    <a:pt x="140804" y="426842"/>
                  </a:lnTo>
                  <a:lnTo>
                    <a:pt x="281608" y="569123"/>
                  </a:lnTo>
                  <a:lnTo>
                    <a:pt x="422412" y="569123"/>
                  </a:lnTo>
                  <a:lnTo>
                    <a:pt x="563216" y="569123"/>
                  </a:lnTo>
                  <a:lnTo>
                    <a:pt x="704020" y="569123"/>
                  </a:lnTo>
                  <a:lnTo>
                    <a:pt x="844824" y="426842"/>
                  </a:lnTo>
                  <a:lnTo>
                    <a:pt x="985628" y="426842"/>
                  </a:lnTo>
                  <a:lnTo>
                    <a:pt x="1126432" y="426842"/>
                  </a:lnTo>
                  <a:lnTo>
                    <a:pt x="1267236" y="711404"/>
                  </a:lnTo>
                  <a:lnTo>
                    <a:pt x="1408040" y="711404"/>
                  </a:lnTo>
                  <a:lnTo>
                    <a:pt x="1548844" y="711404"/>
                  </a:lnTo>
                  <a:lnTo>
                    <a:pt x="1689648" y="711404"/>
                  </a:lnTo>
                  <a:lnTo>
                    <a:pt x="1830452" y="711404"/>
                  </a:lnTo>
                  <a:lnTo>
                    <a:pt x="1971256" y="711404"/>
                  </a:lnTo>
                  <a:lnTo>
                    <a:pt x="2112061" y="426842"/>
                  </a:lnTo>
                  <a:lnTo>
                    <a:pt x="2252865" y="426842"/>
                  </a:lnTo>
                  <a:lnTo>
                    <a:pt x="2393669" y="426842"/>
                  </a:lnTo>
                  <a:lnTo>
                    <a:pt x="2534473" y="711404"/>
                  </a:lnTo>
                  <a:lnTo>
                    <a:pt x="2675277" y="284561"/>
                  </a:lnTo>
                  <a:lnTo>
                    <a:pt x="2816081" y="284561"/>
                  </a:lnTo>
                  <a:lnTo>
                    <a:pt x="2956885" y="284561"/>
                  </a:lnTo>
                  <a:lnTo>
                    <a:pt x="3097689" y="284561"/>
                  </a:lnTo>
                  <a:lnTo>
                    <a:pt x="3238493" y="142280"/>
                  </a:lnTo>
                  <a:lnTo>
                    <a:pt x="3379297" y="0"/>
                  </a:lnTo>
                  <a:lnTo>
                    <a:pt x="3520101" y="569123"/>
                  </a:lnTo>
                </a:path>
              </a:pathLst>
            </a:custGeom>
            <a:ln w="27101" cap="flat">
              <a:solidFill>
                <a:srgbClr val="0058AB">
                  <a:alpha val="100000"/>
                </a:srgbClr>
              </a:solidFill>
              <a:prstDash val="solid"/>
              <a:round/>
            </a:ln>
          </p:spPr>
          <p:txBody>
            <a:bodyPr/>
            <a:lstStyle/>
            <a:p/>
          </p:txBody>
        </p:sp>
        <p:sp>
          <p:nvSpPr>
            <p:cNvPr id="27" name="pl27"/>
            <p:cNvSpPr/>
            <p:nvPr/>
          </p:nvSpPr>
          <p:spPr>
            <a:xfrm>
              <a:off x="767459" y="5159936"/>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8" name="pl28"/>
            <p:cNvSpPr/>
            <p:nvPr/>
          </p:nvSpPr>
          <p:spPr>
            <a:xfrm>
              <a:off x="943464" y="4448532"/>
              <a:ext cx="0" cy="426842"/>
            </a:xfrm>
            <a:custGeom>
              <a:avLst/>
              <a:pathLst>
                <a:path w="0" h="426842">
                  <a:moveTo>
                    <a:pt x="0" y="426842"/>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1647484" y="4590812"/>
              <a:ext cx="0" cy="426842"/>
            </a:xfrm>
            <a:custGeom>
              <a:avLst/>
              <a:pathLst>
                <a:path w="0" h="426842">
                  <a:moveTo>
                    <a:pt x="0" y="426842"/>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2351504" y="4733093"/>
              <a:ext cx="0" cy="426842"/>
            </a:xfrm>
            <a:custGeom>
              <a:avLst/>
              <a:pathLst>
                <a:path w="0" h="426842">
                  <a:moveTo>
                    <a:pt x="0" y="426842"/>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3055525" y="4448532"/>
              <a:ext cx="0" cy="426842"/>
            </a:xfrm>
            <a:custGeom>
              <a:avLst/>
              <a:pathLst>
                <a:path w="0" h="426842">
                  <a:moveTo>
                    <a:pt x="0" y="426842"/>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3618741" y="4306251"/>
              <a:ext cx="0" cy="426842"/>
            </a:xfrm>
            <a:custGeom>
              <a:avLst/>
              <a:pathLst>
                <a:path w="0" h="426842">
                  <a:moveTo>
                    <a:pt x="0" y="426842"/>
                  </a:moveTo>
                  <a:lnTo>
                    <a:pt x="0" y="0"/>
                  </a:lnTo>
                </a:path>
              </a:pathLst>
            </a:custGeom>
            <a:ln w="13550" cap="flat">
              <a:solidFill>
                <a:srgbClr val="0058AB">
                  <a:alpha val="100000"/>
                </a:srgbClr>
              </a:solidFill>
              <a:prstDash val="dot"/>
              <a:round/>
            </a:ln>
          </p:spPr>
          <p:txBody>
            <a:bodyPr/>
            <a:lstStyle/>
            <a:p/>
          </p:txBody>
        </p:sp>
        <p:sp>
          <p:nvSpPr>
            <p:cNvPr id="33" name="pl33"/>
            <p:cNvSpPr/>
            <p:nvPr/>
          </p:nvSpPr>
          <p:spPr>
            <a:xfrm>
              <a:off x="4322761" y="4021689"/>
              <a:ext cx="0" cy="426842"/>
            </a:xfrm>
            <a:custGeom>
              <a:avLst/>
              <a:pathLst>
                <a:path w="0" h="426842">
                  <a:moveTo>
                    <a:pt x="0" y="426842"/>
                  </a:moveTo>
                  <a:lnTo>
                    <a:pt x="0" y="0"/>
                  </a:lnTo>
                </a:path>
              </a:pathLst>
            </a:custGeom>
            <a:ln w="13550" cap="flat">
              <a:solidFill>
                <a:srgbClr val="0058AB">
                  <a:alpha val="100000"/>
                </a:srgbClr>
              </a:solidFill>
              <a:prstDash val="dot"/>
              <a:round/>
            </a:ln>
          </p:spPr>
          <p:txBody>
            <a:bodyPr/>
            <a:lstStyle/>
            <a:p/>
          </p:txBody>
        </p:sp>
        <p:sp>
          <p:nvSpPr>
            <p:cNvPr id="34" name="pl34"/>
            <p:cNvSpPr/>
            <p:nvPr/>
          </p:nvSpPr>
          <p:spPr>
            <a:xfrm>
              <a:off x="4463565" y="4590812"/>
              <a:ext cx="0" cy="426842"/>
            </a:xfrm>
            <a:custGeom>
              <a:avLst/>
              <a:pathLst>
                <a:path w="0" h="426842">
                  <a:moveTo>
                    <a:pt x="0" y="426842"/>
                  </a:moveTo>
                  <a:lnTo>
                    <a:pt x="0" y="0"/>
                  </a:lnTo>
                </a:path>
              </a:pathLst>
            </a:custGeom>
            <a:ln w="13550" cap="flat">
              <a:solidFill>
                <a:srgbClr val="0058AB">
                  <a:alpha val="100000"/>
                </a:srgbClr>
              </a:solidFill>
              <a:prstDash val="dot"/>
              <a:round/>
            </a:ln>
          </p:spPr>
          <p:txBody>
            <a:bodyPr/>
            <a:lstStyle/>
            <a:p/>
          </p:txBody>
        </p:sp>
        <p:sp>
          <p:nvSpPr>
            <p:cNvPr id="35" name="pg35"/>
            <p:cNvSpPr/>
            <p:nvPr/>
          </p:nvSpPr>
          <p:spPr>
            <a:xfrm>
              <a:off x="884975" y="438196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 name="tx36"/>
            <p:cNvSpPr/>
            <p:nvPr/>
          </p:nvSpPr>
          <p:spPr>
            <a:xfrm>
              <a:off x="915328" y="4412022"/>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37" name="pg37"/>
            <p:cNvSpPr/>
            <p:nvPr/>
          </p:nvSpPr>
          <p:spPr>
            <a:xfrm>
              <a:off x="1588995" y="452424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1619349" y="4554303"/>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39" name="pg39"/>
            <p:cNvSpPr/>
            <p:nvPr/>
          </p:nvSpPr>
          <p:spPr>
            <a:xfrm>
              <a:off x="2293016" y="466652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2323369" y="4695349"/>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1" name="pg41"/>
            <p:cNvSpPr/>
            <p:nvPr/>
          </p:nvSpPr>
          <p:spPr>
            <a:xfrm>
              <a:off x="2997036" y="438196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3027389" y="4412022"/>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43" name="pg43"/>
            <p:cNvSpPr/>
            <p:nvPr/>
          </p:nvSpPr>
          <p:spPr>
            <a:xfrm>
              <a:off x="3560252" y="423968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3590606" y="4268457"/>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45" name="pg45"/>
            <p:cNvSpPr/>
            <p:nvPr/>
          </p:nvSpPr>
          <p:spPr>
            <a:xfrm>
              <a:off x="4264273" y="395512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6" name="tx46"/>
            <p:cNvSpPr/>
            <p:nvPr/>
          </p:nvSpPr>
          <p:spPr>
            <a:xfrm>
              <a:off x="4294626" y="3985229"/>
              <a:ext cx="56270" cy="72672"/>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a:t>
              </a:r>
            </a:p>
          </p:txBody>
        </p:sp>
        <p:sp>
          <p:nvSpPr>
            <p:cNvPr id="47" name="pg47"/>
            <p:cNvSpPr/>
            <p:nvPr/>
          </p:nvSpPr>
          <p:spPr>
            <a:xfrm>
              <a:off x="4405077" y="452424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8" name="tx48"/>
            <p:cNvSpPr/>
            <p:nvPr/>
          </p:nvSpPr>
          <p:spPr>
            <a:xfrm>
              <a:off x="4435430" y="4554303"/>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49" name="tx49"/>
            <p:cNvSpPr/>
            <p:nvPr/>
          </p:nvSpPr>
          <p:spPr>
            <a:xfrm>
              <a:off x="4523855" y="4409468"/>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50" name="tx50"/>
            <p:cNvSpPr/>
            <p:nvPr/>
          </p:nvSpPr>
          <p:spPr>
            <a:xfrm>
              <a:off x="4523855" y="4692600"/>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3</a:t>
              </a:r>
            </a:p>
          </p:txBody>
        </p:sp>
        <p:sp>
          <p:nvSpPr>
            <p:cNvPr id="51" name="tx51"/>
            <p:cNvSpPr/>
            <p:nvPr/>
          </p:nvSpPr>
          <p:spPr>
            <a:xfrm>
              <a:off x="641260" y="511729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2" name="tx52"/>
            <p:cNvSpPr/>
            <p:nvPr/>
          </p:nvSpPr>
          <p:spPr>
            <a:xfrm>
              <a:off x="641260" y="4407343"/>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53" name="tx53"/>
            <p:cNvSpPr/>
            <p:nvPr/>
          </p:nvSpPr>
          <p:spPr>
            <a:xfrm>
              <a:off x="577692" y="369448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4" name="tx54"/>
            <p:cNvSpPr/>
            <p:nvPr/>
          </p:nvSpPr>
          <p:spPr>
            <a:xfrm>
              <a:off x="577692" y="298308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55" name="tx55"/>
            <p:cNvSpPr/>
            <p:nvPr/>
          </p:nvSpPr>
          <p:spPr>
            <a:xfrm>
              <a:off x="577692" y="227167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6" name="tx56"/>
            <p:cNvSpPr/>
            <p:nvPr/>
          </p:nvSpPr>
          <p:spPr>
            <a:xfrm rot="-5400000">
              <a:off x="787017"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7" name="tx57"/>
            <p:cNvSpPr/>
            <p:nvPr/>
          </p:nvSpPr>
          <p:spPr>
            <a:xfrm rot="-5400000">
              <a:off x="149103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8" name="tx58"/>
            <p:cNvSpPr/>
            <p:nvPr/>
          </p:nvSpPr>
          <p:spPr>
            <a:xfrm rot="-5400000">
              <a:off x="219505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9" name="tx59"/>
            <p:cNvSpPr/>
            <p:nvPr/>
          </p:nvSpPr>
          <p:spPr>
            <a:xfrm rot="-5400000">
              <a:off x="289907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0" name="tx60"/>
            <p:cNvSpPr/>
            <p:nvPr/>
          </p:nvSpPr>
          <p:spPr>
            <a:xfrm rot="-5400000">
              <a:off x="346229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1" name="tx61"/>
            <p:cNvSpPr/>
            <p:nvPr/>
          </p:nvSpPr>
          <p:spPr>
            <a:xfrm rot="-5400000">
              <a:off x="416631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2" name="tx62"/>
            <p:cNvSpPr/>
            <p:nvPr/>
          </p:nvSpPr>
          <p:spPr>
            <a:xfrm rot="-5400000">
              <a:off x="430711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63" name="tx63"/>
            <p:cNvSpPr/>
            <p:nvPr/>
          </p:nvSpPr>
          <p:spPr>
            <a:xfrm rot="-5400000">
              <a:off x="-91618"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4" name="pl64"/>
            <p:cNvSpPr/>
            <p:nvPr/>
          </p:nvSpPr>
          <p:spPr>
            <a:xfrm>
              <a:off x="1290618"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5" name="pl65"/>
            <p:cNvSpPr/>
            <p:nvPr/>
          </p:nvSpPr>
          <p:spPr>
            <a:xfrm>
              <a:off x="1290618"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6" name="pl66"/>
            <p:cNvSpPr/>
            <p:nvPr/>
          </p:nvSpPr>
          <p:spPr>
            <a:xfrm>
              <a:off x="2091749"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7" name="pl67"/>
            <p:cNvSpPr/>
            <p:nvPr/>
          </p:nvSpPr>
          <p:spPr>
            <a:xfrm>
              <a:off x="2854203"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8" name="tx68"/>
            <p:cNvSpPr/>
            <p:nvPr/>
          </p:nvSpPr>
          <p:spPr>
            <a:xfrm>
              <a:off x="1557717" y="6091438"/>
              <a:ext cx="44249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Cyprus</a:t>
              </a:r>
            </a:p>
          </p:txBody>
        </p:sp>
        <p:sp>
          <p:nvSpPr>
            <p:cNvPr id="69" name="tx69"/>
            <p:cNvSpPr/>
            <p:nvPr/>
          </p:nvSpPr>
          <p:spPr>
            <a:xfrm>
              <a:off x="2358848"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70" name="tx70"/>
            <p:cNvSpPr/>
            <p:nvPr/>
          </p:nvSpPr>
          <p:spPr>
            <a:xfrm>
              <a:off x="3121303" y="6093143"/>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71" name="tx71"/>
            <p:cNvSpPr/>
            <p:nvPr/>
          </p:nvSpPr>
          <p:spPr>
            <a:xfrm>
              <a:off x="2144479" y="1660113"/>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72" name="pl72"/>
            <p:cNvSpPr/>
            <p:nvPr/>
          </p:nvSpPr>
          <p:spPr>
            <a:xfrm>
              <a:off x="5132709" y="480423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3" name="pl73"/>
            <p:cNvSpPr/>
            <p:nvPr/>
          </p:nvSpPr>
          <p:spPr>
            <a:xfrm>
              <a:off x="5132709" y="409282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4" name="pl74"/>
            <p:cNvSpPr/>
            <p:nvPr/>
          </p:nvSpPr>
          <p:spPr>
            <a:xfrm>
              <a:off x="5132709" y="338142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5" name="pl75"/>
            <p:cNvSpPr/>
            <p:nvPr/>
          </p:nvSpPr>
          <p:spPr>
            <a:xfrm>
              <a:off x="5132709" y="267002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6" name="pl76"/>
            <p:cNvSpPr/>
            <p:nvPr/>
          </p:nvSpPr>
          <p:spPr>
            <a:xfrm>
              <a:off x="5132709" y="1958616"/>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7" name="pl77"/>
            <p:cNvSpPr/>
            <p:nvPr/>
          </p:nvSpPr>
          <p:spPr>
            <a:xfrm>
              <a:off x="5132709" y="515993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8" name="pl78"/>
            <p:cNvSpPr/>
            <p:nvPr/>
          </p:nvSpPr>
          <p:spPr>
            <a:xfrm>
              <a:off x="5132709" y="444853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9" name="pl79"/>
            <p:cNvSpPr/>
            <p:nvPr/>
          </p:nvSpPr>
          <p:spPr>
            <a:xfrm>
              <a:off x="5132709" y="373712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0" name="pl80"/>
            <p:cNvSpPr/>
            <p:nvPr/>
          </p:nvSpPr>
          <p:spPr>
            <a:xfrm>
              <a:off x="5132709" y="302572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1" name="pl81"/>
            <p:cNvSpPr/>
            <p:nvPr/>
          </p:nvSpPr>
          <p:spPr>
            <a:xfrm>
              <a:off x="5132709" y="2314318"/>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2" name="pl82"/>
            <p:cNvSpPr/>
            <p:nvPr/>
          </p:nvSpPr>
          <p:spPr>
            <a:xfrm>
              <a:off x="530871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601273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671675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742077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798399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868801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8" name="pl88"/>
            <p:cNvSpPr/>
            <p:nvPr/>
          </p:nvSpPr>
          <p:spPr>
            <a:xfrm>
              <a:off x="882881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5308715" y="2741161"/>
              <a:ext cx="3520101" cy="2418775"/>
            </a:xfrm>
            <a:custGeom>
              <a:avLst/>
              <a:pathLst>
                <a:path w="3520101" h="2418775">
                  <a:moveTo>
                    <a:pt x="0" y="569123"/>
                  </a:moveTo>
                  <a:lnTo>
                    <a:pt x="140804" y="569123"/>
                  </a:lnTo>
                  <a:lnTo>
                    <a:pt x="281608" y="569123"/>
                  </a:lnTo>
                  <a:lnTo>
                    <a:pt x="422412" y="569123"/>
                  </a:lnTo>
                  <a:lnTo>
                    <a:pt x="563216" y="569123"/>
                  </a:lnTo>
                  <a:lnTo>
                    <a:pt x="704020" y="569123"/>
                  </a:lnTo>
                  <a:lnTo>
                    <a:pt x="844824" y="711404"/>
                  </a:lnTo>
                  <a:lnTo>
                    <a:pt x="985628" y="711404"/>
                  </a:lnTo>
                  <a:lnTo>
                    <a:pt x="1126432" y="711404"/>
                  </a:lnTo>
                  <a:lnTo>
                    <a:pt x="1267236" y="711404"/>
                  </a:lnTo>
                  <a:lnTo>
                    <a:pt x="1408040" y="711404"/>
                  </a:lnTo>
                  <a:lnTo>
                    <a:pt x="1548844" y="711404"/>
                  </a:lnTo>
                  <a:lnTo>
                    <a:pt x="1689648" y="569123"/>
                  </a:lnTo>
                  <a:lnTo>
                    <a:pt x="1830452" y="569123"/>
                  </a:lnTo>
                  <a:lnTo>
                    <a:pt x="1971256" y="569123"/>
                  </a:lnTo>
                  <a:lnTo>
                    <a:pt x="2112061" y="1138247"/>
                  </a:lnTo>
                  <a:lnTo>
                    <a:pt x="2252865" y="1138247"/>
                  </a:lnTo>
                  <a:lnTo>
                    <a:pt x="2393669" y="1138247"/>
                  </a:lnTo>
                  <a:lnTo>
                    <a:pt x="2534473" y="1138247"/>
                  </a:lnTo>
                  <a:lnTo>
                    <a:pt x="2675277" y="569123"/>
                  </a:lnTo>
                  <a:lnTo>
                    <a:pt x="2816081" y="569123"/>
                  </a:lnTo>
                  <a:lnTo>
                    <a:pt x="2956885" y="569123"/>
                  </a:lnTo>
                  <a:lnTo>
                    <a:pt x="3097689" y="284561"/>
                  </a:lnTo>
                  <a:lnTo>
                    <a:pt x="3238493" y="0"/>
                  </a:lnTo>
                  <a:lnTo>
                    <a:pt x="3379297" y="2418775"/>
                  </a:lnTo>
                  <a:lnTo>
                    <a:pt x="3520101" y="1280528"/>
                  </a:lnTo>
                </a:path>
              </a:pathLst>
            </a:custGeom>
            <a:ln w="27101" cap="flat">
              <a:solidFill>
                <a:srgbClr val="0058AB">
                  <a:alpha val="80000"/>
                </a:srgbClr>
              </a:solidFill>
              <a:prstDash val="solid"/>
              <a:round/>
            </a:ln>
          </p:spPr>
          <p:txBody>
            <a:bodyPr/>
            <a:lstStyle/>
            <a:p/>
          </p:txBody>
        </p:sp>
        <p:sp>
          <p:nvSpPr>
            <p:cNvPr id="90" name="pl90"/>
            <p:cNvSpPr/>
            <p:nvPr/>
          </p:nvSpPr>
          <p:spPr>
            <a:xfrm>
              <a:off x="5308715" y="3168003"/>
              <a:ext cx="3520101" cy="1280528"/>
            </a:xfrm>
            <a:custGeom>
              <a:avLst/>
              <a:pathLst>
                <a:path w="3520101" h="1280528">
                  <a:moveTo>
                    <a:pt x="0" y="0"/>
                  </a:moveTo>
                  <a:lnTo>
                    <a:pt x="140804" y="142280"/>
                  </a:lnTo>
                  <a:lnTo>
                    <a:pt x="281608" y="142280"/>
                  </a:lnTo>
                  <a:lnTo>
                    <a:pt x="422412" y="284561"/>
                  </a:lnTo>
                  <a:lnTo>
                    <a:pt x="563216" y="426842"/>
                  </a:lnTo>
                  <a:lnTo>
                    <a:pt x="704020" y="426842"/>
                  </a:lnTo>
                  <a:lnTo>
                    <a:pt x="844824" y="569123"/>
                  </a:lnTo>
                  <a:lnTo>
                    <a:pt x="985628" y="711404"/>
                  </a:lnTo>
                  <a:lnTo>
                    <a:pt x="1126432" y="853685"/>
                  </a:lnTo>
                  <a:lnTo>
                    <a:pt x="1267236" y="995966"/>
                  </a:lnTo>
                  <a:lnTo>
                    <a:pt x="1408040" y="1138247"/>
                  </a:lnTo>
                  <a:lnTo>
                    <a:pt x="1548844" y="1138247"/>
                  </a:lnTo>
                  <a:lnTo>
                    <a:pt x="1689648" y="1138247"/>
                  </a:lnTo>
                  <a:lnTo>
                    <a:pt x="1830452" y="1138247"/>
                  </a:lnTo>
                  <a:lnTo>
                    <a:pt x="1971256" y="1138247"/>
                  </a:lnTo>
                  <a:lnTo>
                    <a:pt x="2112061" y="1280528"/>
                  </a:lnTo>
                  <a:lnTo>
                    <a:pt x="2252865" y="1138247"/>
                  </a:lnTo>
                  <a:lnTo>
                    <a:pt x="2393669" y="1138247"/>
                  </a:lnTo>
                  <a:lnTo>
                    <a:pt x="2534473" y="1280528"/>
                  </a:lnTo>
                  <a:lnTo>
                    <a:pt x="2675277" y="1280528"/>
                  </a:lnTo>
                  <a:lnTo>
                    <a:pt x="2816081" y="1280528"/>
                  </a:lnTo>
                  <a:lnTo>
                    <a:pt x="2956885" y="1138247"/>
                  </a:lnTo>
                  <a:lnTo>
                    <a:pt x="3097689" y="995966"/>
                  </a:lnTo>
                  <a:lnTo>
                    <a:pt x="3238493" y="995966"/>
                  </a:lnTo>
                  <a:lnTo>
                    <a:pt x="3379297" y="1138247"/>
                  </a:lnTo>
                  <a:lnTo>
                    <a:pt x="3520101" y="1138247"/>
                  </a:lnTo>
                </a:path>
              </a:pathLst>
            </a:custGeom>
            <a:ln w="27101" cap="flat">
              <a:solidFill>
                <a:srgbClr val="1CABE2">
                  <a:alpha val="80000"/>
                </a:srgbClr>
              </a:solidFill>
              <a:prstDash val="solid"/>
              <a:round/>
            </a:ln>
          </p:spPr>
          <p:txBody>
            <a:bodyPr/>
            <a:lstStyle/>
            <a:p/>
          </p:txBody>
        </p:sp>
        <p:sp>
          <p:nvSpPr>
            <p:cNvPr id="91" name="pl91"/>
            <p:cNvSpPr/>
            <p:nvPr/>
          </p:nvSpPr>
          <p:spPr>
            <a:xfrm>
              <a:off x="5308715" y="4448532"/>
              <a:ext cx="3520101" cy="284561"/>
            </a:xfrm>
            <a:custGeom>
              <a:avLst/>
              <a:pathLst>
                <a:path w="3520101" h="284561">
                  <a:moveTo>
                    <a:pt x="0" y="0"/>
                  </a:moveTo>
                  <a:lnTo>
                    <a:pt x="140804" y="0"/>
                  </a:lnTo>
                  <a:lnTo>
                    <a:pt x="281608" y="142280"/>
                  </a:lnTo>
                  <a:lnTo>
                    <a:pt x="422412" y="142280"/>
                  </a:lnTo>
                  <a:lnTo>
                    <a:pt x="563216" y="142280"/>
                  </a:lnTo>
                  <a:lnTo>
                    <a:pt x="704020" y="142280"/>
                  </a:lnTo>
                  <a:lnTo>
                    <a:pt x="844824" y="142280"/>
                  </a:lnTo>
                  <a:lnTo>
                    <a:pt x="985628" y="142280"/>
                  </a:lnTo>
                  <a:lnTo>
                    <a:pt x="1126432" y="142280"/>
                  </a:lnTo>
                  <a:lnTo>
                    <a:pt x="1267236" y="0"/>
                  </a:lnTo>
                  <a:lnTo>
                    <a:pt x="1408040" y="142280"/>
                  </a:lnTo>
                  <a:lnTo>
                    <a:pt x="1548844" y="142280"/>
                  </a:lnTo>
                  <a:lnTo>
                    <a:pt x="1689648" y="142280"/>
                  </a:lnTo>
                  <a:lnTo>
                    <a:pt x="1830452" y="284561"/>
                  </a:lnTo>
                  <a:lnTo>
                    <a:pt x="1971256" y="284561"/>
                  </a:lnTo>
                  <a:lnTo>
                    <a:pt x="2112061" y="284561"/>
                  </a:lnTo>
                  <a:lnTo>
                    <a:pt x="2252865" y="284561"/>
                  </a:lnTo>
                  <a:lnTo>
                    <a:pt x="2393669" y="284561"/>
                  </a:lnTo>
                  <a:lnTo>
                    <a:pt x="2534473" y="284561"/>
                  </a:lnTo>
                  <a:lnTo>
                    <a:pt x="2675277" y="284561"/>
                  </a:lnTo>
                  <a:lnTo>
                    <a:pt x="2816081" y="284561"/>
                  </a:lnTo>
                  <a:lnTo>
                    <a:pt x="2956885" y="284561"/>
                  </a:lnTo>
                  <a:lnTo>
                    <a:pt x="3097689" y="284561"/>
                  </a:lnTo>
                  <a:lnTo>
                    <a:pt x="3238493" y="284561"/>
                  </a:lnTo>
                  <a:lnTo>
                    <a:pt x="3379297" y="284561"/>
                  </a:lnTo>
                  <a:lnTo>
                    <a:pt x="3520101" y="284561"/>
                  </a:lnTo>
                </a:path>
              </a:pathLst>
            </a:custGeom>
            <a:ln w="27101" cap="flat">
              <a:solidFill>
                <a:srgbClr val="00833D">
                  <a:alpha val="80000"/>
                </a:srgbClr>
              </a:solidFill>
              <a:prstDash val="solid"/>
              <a:round/>
            </a:ln>
          </p:spPr>
          <p:txBody>
            <a:bodyPr/>
            <a:lstStyle/>
            <a:p/>
          </p:txBody>
        </p:sp>
        <p:sp>
          <p:nvSpPr>
            <p:cNvPr id="92" name="pl92"/>
            <p:cNvSpPr/>
            <p:nvPr/>
          </p:nvSpPr>
          <p:spPr>
            <a:xfrm>
              <a:off x="5308715" y="2741161"/>
              <a:ext cx="3520101" cy="2418775"/>
            </a:xfrm>
            <a:custGeom>
              <a:avLst/>
              <a:pathLst>
                <a:path w="3520101" h="2418775">
                  <a:moveTo>
                    <a:pt x="0" y="569123"/>
                  </a:moveTo>
                  <a:lnTo>
                    <a:pt x="140804" y="569123"/>
                  </a:lnTo>
                  <a:lnTo>
                    <a:pt x="281608" y="569123"/>
                  </a:lnTo>
                  <a:lnTo>
                    <a:pt x="422412" y="569123"/>
                  </a:lnTo>
                  <a:lnTo>
                    <a:pt x="563216" y="569123"/>
                  </a:lnTo>
                  <a:lnTo>
                    <a:pt x="704020" y="569123"/>
                  </a:lnTo>
                  <a:lnTo>
                    <a:pt x="844824" y="711404"/>
                  </a:lnTo>
                  <a:lnTo>
                    <a:pt x="985628" y="711404"/>
                  </a:lnTo>
                  <a:lnTo>
                    <a:pt x="1126432" y="711404"/>
                  </a:lnTo>
                  <a:lnTo>
                    <a:pt x="1267236" y="711404"/>
                  </a:lnTo>
                  <a:lnTo>
                    <a:pt x="1408040" y="711404"/>
                  </a:lnTo>
                  <a:lnTo>
                    <a:pt x="1548844" y="711404"/>
                  </a:lnTo>
                  <a:lnTo>
                    <a:pt x="1689648" y="569123"/>
                  </a:lnTo>
                  <a:lnTo>
                    <a:pt x="1830452" y="569123"/>
                  </a:lnTo>
                  <a:lnTo>
                    <a:pt x="1971256" y="569123"/>
                  </a:lnTo>
                  <a:lnTo>
                    <a:pt x="2112061" y="1138247"/>
                  </a:lnTo>
                  <a:lnTo>
                    <a:pt x="2252865" y="1138247"/>
                  </a:lnTo>
                  <a:lnTo>
                    <a:pt x="2393669" y="1138247"/>
                  </a:lnTo>
                  <a:lnTo>
                    <a:pt x="2534473" y="1138247"/>
                  </a:lnTo>
                  <a:lnTo>
                    <a:pt x="2675277" y="569123"/>
                  </a:lnTo>
                  <a:lnTo>
                    <a:pt x="2816081" y="569123"/>
                  </a:lnTo>
                  <a:lnTo>
                    <a:pt x="2956885" y="569123"/>
                  </a:lnTo>
                  <a:lnTo>
                    <a:pt x="3097689" y="284561"/>
                  </a:lnTo>
                  <a:lnTo>
                    <a:pt x="3238493" y="0"/>
                  </a:lnTo>
                  <a:lnTo>
                    <a:pt x="3379297" y="2418775"/>
                  </a:lnTo>
                  <a:lnTo>
                    <a:pt x="3520101" y="1280528"/>
                  </a:lnTo>
                </a:path>
              </a:pathLst>
            </a:custGeom>
            <a:ln w="43362" cap="flat">
              <a:solidFill>
                <a:srgbClr val="000000">
                  <a:alpha val="100000"/>
                </a:srgbClr>
              </a:solidFill>
              <a:prstDash val="solid"/>
              <a:round/>
            </a:ln>
          </p:spPr>
          <p:txBody>
            <a:bodyPr/>
            <a:lstStyle/>
            <a:p/>
          </p:txBody>
        </p:sp>
        <p:sp>
          <p:nvSpPr>
            <p:cNvPr id="93" name="pl93"/>
            <p:cNvSpPr/>
            <p:nvPr/>
          </p:nvSpPr>
          <p:spPr>
            <a:xfrm>
              <a:off x="5308715" y="2741161"/>
              <a:ext cx="3520101" cy="2418775"/>
            </a:xfrm>
            <a:custGeom>
              <a:avLst/>
              <a:pathLst>
                <a:path w="3520101" h="2418775">
                  <a:moveTo>
                    <a:pt x="0" y="569123"/>
                  </a:moveTo>
                  <a:lnTo>
                    <a:pt x="140804" y="569123"/>
                  </a:lnTo>
                  <a:lnTo>
                    <a:pt x="281608" y="569123"/>
                  </a:lnTo>
                  <a:lnTo>
                    <a:pt x="422412" y="569123"/>
                  </a:lnTo>
                  <a:lnTo>
                    <a:pt x="563216" y="569123"/>
                  </a:lnTo>
                  <a:lnTo>
                    <a:pt x="704020" y="569123"/>
                  </a:lnTo>
                  <a:lnTo>
                    <a:pt x="844824" y="711404"/>
                  </a:lnTo>
                  <a:lnTo>
                    <a:pt x="985628" y="711404"/>
                  </a:lnTo>
                  <a:lnTo>
                    <a:pt x="1126432" y="711404"/>
                  </a:lnTo>
                  <a:lnTo>
                    <a:pt x="1267236" y="711404"/>
                  </a:lnTo>
                  <a:lnTo>
                    <a:pt x="1408040" y="711404"/>
                  </a:lnTo>
                  <a:lnTo>
                    <a:pt x="1548844" y="711404"/>
                  </a:lnTo>
                  <a:lnTo>
                    <a:pt x="1689648" y="569123"/>
                  </a:lnTo>
                  <a:lnTo>
                    <a:pt x="1830452" y="569123"/>
                  </a:lnTo>
                  <a:lnTo>
                    <a:pt x="1971256" y="569123"/>
                  </a:lnTo>
                  <a:lnTo>
                    <a:pt x="2112061" y="1138247"/>
                  </a:lnTo>
                  <a:lnTo>
                    <a:pt x="2252865" y="1138247"/>
                  </a:lnTo>
                  <a:lnTo>
                    <a:pt x="2393669" y="1138247"/>
                  </a:lnTo>
                  <a:lnTo>
                    <a:pt x="2534473" y="1138247"/>
                  </a:lnTo>
                  <a:lnTo>
                    <a:pt x="2675277" y="569123"/>
                  </a:lnTo>
                  <a:lnTo>
                    <a:pt x="2816081" y="569123"/>
                  </a:lnTo>
                  <a:lnTo>
                    <a:pt x="2956885" y="569123"/>
                  </a:lnTo>
                  <a:lnTo>
                    <a:pt x="3097689" y="284561"/>
                  </a:lnTo>
                  <a:lnTo>
                    <a:pt x="3238493" y="0"/>
                  </a:lnTo>
                  <a:lnTo>
                    <a:pt x="3379297" y="2418775"/>
                  </a:lnTo>
                  <a:lnTo>
                    <a:pt x="3520101" y="1280528"/>
                  </a:lnTo>
                </a:path>
              </a:pathLst>
            </a:custGeom>
            <a:ln w="27101" cap="flat">
              <a:solidFill>
                <a:srgbClr val="0058AB">
                  <a:alpha val="100000"/>
                </a:srgbClr>
              </a:solidFill>
              <a:prstDash val="solid"/>
              <a:round/>
            </a:ln>
          </p:spPr>
          <p:txBody>
            <a:bodyPr/>
            <a:lstStyle/>
            <a:p/>
          </p:txBody>
        </p:sp>
        <p:sp>
          <p:nvSpPr>
            <p:cNvPr id="94" name="pl94"/>
            <p:cNvSpPr/>
            <p:nvPr/>
          </p:nvSpPr>
          <p:spPr>
            <a:xfrm>
              <a:off x="5132709" y="5159936"/>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95" name="pl95"/>
            <p:cNvSpPr/>
            <p:nvPr/>
          </p:nvSpPr>
          <p:spPr>
            <a:xfrm>
              <a:off x="5308715" y="2883441"/>
              <a:ext cx="0" cy="426842"/>
            </a:xfrm>
            <a:custGeom>
              <a:avLst/>
              <a:pathLst>
                <a:path w="0" h="426842">
                  <a:moveTo>
                    <a:pt x="0" y="426842"/>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6012735" y="2883441"/>
              <a:ext cx="0" cy="426842"/>
            </a:xfrm>
            <a:custGeom>
              <a:avLst/>
              <a:pathLst>
                <a:path w="0" h="426842">
                  <a:moveTo>
                    <a:pt x="0" y="426842"/>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716755" y="3025722"/>
              <a:ext cx="0" cy="426842"/>
            </a:xfrm>
            <a:custGeom>
              <a:avLst/>
              <a:pathLst>
                <a:path w="0" h="426842">
                  <a:moveTo>
                    <a:pt x="0" y="426842"/>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7420776" y="3452565"/>
              <a:ext cx="0" cy="426842"/>
            </a:xfrm>
            <a:custGeom>
              <a:avLst/>
              <a:pathLst>
                <a:path w="0" h="426842">
                  <a:moveTo>
                    <a:pt x="0" y="426842"/>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7983992" y="2883441"/>
              <a:ext cx="0" cy="426842"/>
            </a:xfrm>
            <a:custGeom>
              <a:avLst/>
              <a:pathLst>
                <a:path w="0" h="426842">
                  <a:moveTo>
                    <a:pt x="0" y="426842"/>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8688012" y="4733093"/>
              <a:ext cx="0" cy="426842"/>
            </a:xfrm>
            <a:custGeom>
              <a:avLst/>
              <a:pathLst>
                <a:path w="0" h="426842">
                  <a:moveTo>
                    <a:pt x="0" y="426842"/>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8828816" y="3594846"/>
              <a:ext cx="0" cy="426842"/>
            </a:xfrm>
            <a:custGeom>
              <a:avLst/>
              <a:pathLst>
                <a:path w="0" h="426842">
                  <a:moveTo>
                    <a:pt x="0" y="426842"/>
                  </a:moveTo>
                  <a:lnTo>
                    <a:pt x="0" y="0"/>
                  </a:lnTo>
                </a:path>
              </a:pathLst>
            </a:custGeom>
            <a:ln w="13550" cap="flat">
              <a:solidFill>
                <a:srgbClr val="0058AB">
                  <a:alpha val="100000"/>
                </a:srgbClr>
              </a:solidFill>
              <a:prstDash val="dot"/>
              <a:round/>
            </a:ln>
          </p:spPr>
          <p:txBody>
            <a:bodyPr/>
            <a:lstStyle/>
            <a:p/>
          </p:txBody>
        </p:sp>
        <p:sp>
          <p:nvSpPr>
            <p:cNvPr id="102" name="pg102"/>
            <p:cNvSpPr/>
            <p:nvPr/>
          </p:nvSpPr>
          <p:spPr>
            <a:xfrm>
              <a:off x="5222091" y="2816875"/>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3" name="tx103"/>
            <p:cNvSpPr/>
            <p:nvPr/>
          </p:nvSpPr>
          <p:spPr>
            <a:xfrm>
              <a:off x="5252444" y="2845648"/>
              <a:ext cx="11254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13</a:t>
              </a:r>
            </a:p>
          </p:txBody>
        </p:sp>
        <p:sp>
          <p:nvSpPr>
            <p:cNvPr id="104" name="pg104"/>
            <p:cNvSpPr/>
            <p:nvPr/>
          </p:nvSpPr>
          <p:spPr>
            <a:xfrm>
              <a:off x="5926111" y="2816875"/>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5" name="tx105"/>
            <p:cNvSpPr/>
            <p:nvPr/>
          </p:nvSpPr>
          <p:spPr>
            <a:xfrm>
              <a:off x="5956465" y="2845648"/>
              <a:ext cx="11254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13</a:t>
              </a:r>
            </a:p>
          </p:txBody>
        </p:sp>
        <p:sp>
          <p:nvSpPr>
            <p:cNvPr id="106" name="pg106"/>
            <p:cNvSpPr/>
            <p:nvPr/>
          </p:nvSpPr>
          <p:spPr>
            <a:xfrm>
              <a:off x="6630131" y="2959156"/>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7" name="tx107"/>
            <p:cNvSpPr/>
            <p:nvPr/>
          </p:nvSpPr>
          <p:spPr>
            <a:xfrm>
              <a:off x="6660485" y="2989213"/>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12</a:t>
              </a:r>
            </a:p>
          </p:txBody>
        </p:sp>
        <p:sp>
          <p:nvSpPr>
            <p:cNvPr id="108" name="pg108"/>
            <p:cNvSpPr/>
            <p:nvPr/>
          </p:nvSpPr>
          <p:spPr>
            <a:xfrm>
              <a:off x="7362287" y="338599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9" name="tx109"/>
            <p:cNvSpPr/>
            <p:nvPr/>
          </p:nvSpPr>
          <p:spPr>
            <a:xfrm>
              <a:off x="7392640" y="3414821"/>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9</a:t>
              </a:r>
            </a:p>
          </p:txBody>
        </p:sp>
        <p:sp>
          <p:nvSpPr>
            <p:cNvPr id="110" name="pg110"/>
            <p:cNvSpPr/>
            <p:nvPr/>
          </p:nvSpPr>
          <p:spPr>
            <a:xfrm>
              <a:off x="7897368" y="2816875"/>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1" name="tx111"/>
            <p:cNvSpPr/>
            <p:nvPr/>
          </p:nvSpPr>
          <p:spPr>
            <a:xfrm>
              <a:off x="7927722" y="2845648"/>
              <a:ext cx="11254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13</a:t>
              </a:r>
            </a:p>
          </p:txBody>
        </p:sp>
        <p:sp>
          <p:nvSpPr>
            <p:cNvPr id="112" name="pg112"/>
            <p:cNvSpPr/>
            <p:nvPr/>
          </p:nvSpPr>
          <p:spPr>
            <a:xfrm>
              <a:off x="8629524" y="466652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3" name="tx113"/>
            <p:cNvSpPr/>
            <p:nvPr/>
          </p:nvSpPr>
          <p:spPr>
            <a:xfrm>
              <a:off x="8659877" y="4695349"/>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14" name="pg114"/>
            <p:cNvSpPr/>
            <p:nvPr/>
          </p:nvSpPr>
          <p:spPr>
            <a:xfrm>
              <a:off x="8770328" y="352828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5" name="tx115"/>
            <p:cNvSpPr/>
            <p:nvPr/>
          </p:nvSpPr>
          <p:spPr>
            <a:xfrm>
              <a:off x="8800681" y="3557102"/>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8</a:t>
              </a:r>
            </a:p>
          </p:txBody>
        </p:sp>
        <p:sp>
          <p:nvSpPr>
            <p:cNvPr id="116" name="tx116"/>
            <p:cNvSpPr/>
            <p:nvPr/>
          </p:nvSpPr>
          <p:spPr>
            <a:xfrm>
              <a:off x="8889106" y="426581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7" name="tx117"/>
            <p:cNvSpPr/>
            <p:nvPr/>
          </p:nvSpPr>
          <p:spPr>
            <a:xfrm>
              <a:off x="8889106" y="4692600"/>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3</a:t>
              </a:r>
            </a:p>
          </p:txBody>
        </p:sp>
        <p:sp>
          <p:nvSpPr>
            <p:cNvPr id="118" name="tx118"/>
            <p:cNvSpPr/>
            <p:nvPr/>
          </p:nvSpPr>
          <p:spPr>
            <a:xfrm>
              <a:off x="5006511" y="511729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9" name="tx119"/>
            <p:cNvSpPr/>
            <p:nvPr/>
          </p:nvSpPr>
          <p:spPr>
            <a:xfrm>
              <a:off x="5006511" y="4407343"/>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120" name="tx120"/>
            <p:cNvSpPr/>
            <p:nvPr/>
          </p:nvSpPr>
          <p:spPr>
            <a:xfrm>
              <a:off x="4942943" y="369448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21" name="tx121"/>
            <p:cNvSpPr/>
            <p:nvPr/>
          </p:nvSpPr>
          <p:spPr>
            <a:xfrm>
              <a:off x="4942943" y="298308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122" name="tx122"/>
            <p:cNvSpPr/>
            <p:nvPr/>
          </p:nvSpPr>
          <p:spPr>
            <a:xfrm>
              <a:off x="4942943" y="227167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23" name="tx123"/>
            <p:cNvSpPr/>
            <p:nvPr/>
          </p:nvSpPr>
          <p:spPr>
            <a:xfrm rot="-5400000">
              <a:off x="515226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4" name="tx124"/>
            <p:cNvSpPr/>
            <p:nvPr/>
          </p:nvSpPr>
          <p:spPr>
            <a:xfrm rot="-5400000">
              <a:off x="585628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5" name="tx125"/>
            <p:cNvSpPr/>
            <p:nvPr/>
          </p:nvSpPr>
          <p:spPr>
            <a:xfrm rot="-5400000">
              <a:off x="656030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6" name="tx126"/>
            <p:cNvSpPr/>
            <p:nvPr/>
          </p:nvSpPr>
          <p:spPr>
            <a:xfrm rot="-5400000">
              <a:off x="726432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7" name="tx127"/>
            <p:cNvSpPr/>
            <p:nvPr/>
          </p:nvSpPr>
          <p:spPr>
            <a:xfrm rot="-5400000">
              <a:off x="782754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8" name="tx128"/>
            <p:cNvSpPr/>
            <p:nvPr/>
          </p:nvSpPr>
          <p:spPr>
            <a:xfrm rot="-5400000">
              <a:off x="853156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9" name="tx129"/>
            <p:cNvSpPr/>
            <p:nvPr/>
          </p:nvSpPr>
          <p:spPr>
            <a:xfrm rot="-5400000">
              <a:off x="867237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0" name="tx130"/>
            <p:cNvSpPr/>
            <p:nvPr/>
          </p:nvSpPr>
          <p:spPr>
            <a:xfrm rot="-5400000">
              <a:off x="4273632"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31" name="pl131"/>
            <p:cNvSpPr/>
            <p:nvPr/>
          </p:nvSpPr>
          <p:spPr>
            <a:xfrm>
              <a:off x="5655869"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32" name="pl132"/>
            <p:cNvSpPr/>
            <p:nvPr/>
          </p:nvSpPr>
          <p:spPr>
            <a:xfrm>
              <a:off x="5655869"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3" name="pl133"/>
            <p:cNvSpPr/>
            <p:nvPr/>
          </p:nvSpPr>
          <p:spPr>
            <a:xfrm>
              <a:off x="6457000"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34" name="pl134"/>
            <p:cNvSpPr/>
            <p:nvPr/>
          </p:nvSpPr>
          <p:spPr>
            <a:xfrm>
              <a:off x="7219454"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35" name="tx135"/>
            <p:cNvSpPr/>
            <p:nvPr/>
          </p:nvSpPr>
          <p:spPr>
            <a:xfrm>
              <a:off x="5922968" y="6091438"/>
              <a:ext cx="44249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Cyprus</a:t>
              </a:r>
            </a:p>
          </p:txBody>
        </p:sp>
        <p:sp>
          <p:nvSpPr>
            <p:cNvPr id="136" name="tx136"/>
            <p:cNvSpPr/>
            <p:nvPr/>
          </p:nvSpPr>
          <p:spPr>
            <a:xfrm>
              <a:off x="6724099"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37" name="tx137"/>
            <p:cNvSpPr/>
            <p:nvPr/>
          </p:nvSpPr>
          <p:spPr>
            <a:xfrm>
              <a:off x="7486554" y="6093143"/>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38" name="tx138"/>
            <p:cNvSpPr/>
            <p:nvPr/>
          </p:nvSpPr>
          <p:spPr>
            <a:xfrm>
              <a:off x="6492801" y="1658774"/>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39" name="tx139"/>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0" name="tx140"/>
            <p:cNvSpPr/>
            <p:nvPr/>
          </p:nvSpPr>
          <p:spPr>
            <a:xfrm>
              <a:off x="5721708" y="6517265"/>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41" name="tx141"/>
            <p:cNvSpPr/>
            <p:nvPr/>
          </p:nvSpPr>
          <p:spPr>
            <a:xfrm>
              <a:off x="2631217" y="1365581"/>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4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2025, 1% of children who received DTP1 did not receive DTP3 (left), and 8% of children who received DTP1 did not receive MCV1 (right).
The low DTP drop-out rate implies good ability to provide a complete series of vaccines early in life. The medium DTP-MCV drop-out rate implies moderate retention in immunization programmes and ability to provide a full course of vaccines in infancy (up to one year).
In 2025, Cyprus DTP drop-out was lower than the global rate, while DTP-MCV drop-out was higher than the global rate.</a:t>
            </a:r>
          </a:p>
        </p:txBody>
      </p:sp>
      <p:sp>
        <p:nvSpPr>
          <p:cNvPr id="14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00" i="0" b="0" u="none">
                <a:solidFill>
                  <a:srgbClr val="000000">
                    <a:alpha val="100000"/>
                  </a:srgbClr>
                </a:solidFill>
                <a:latin typeface="Arial"/>
                <a:cs typeface="Arial"/>
                <a:ea typeface="Arial"/>
                <a:sym typeface="Arial"/>
              </a:rPr>
              <a:t>In 2025, DTP1-DTP3 drop-out was low (1%) and DTP1-MCV1 drop-out was moderate (8%) in Cyprus, indicating good ability to deliver the primary series early on, but moderate ability to provide the full course of vaccines in infacy.</a:t>
            </a:r>
          </a:p>
        </p:txBody>
      </p:sp>
      <p:grpSp xmlns:pic="http://schemas.openxmlformats.org/drawingml/2006/picture">
        <p:nvGrpSpPr>
          <p:cNvPr id="144" name=""/>
          <p:cNvGrpSpPr/>
          <p:nvPr/>
        </p:nvGrpSpPr>
        <p:grpSpPr>
          <a:xfrm>
            <a:off x="292608" y="1097280"/>
            <a:ext cx="8595360" cy="28575"/>
            <a:chOff x="292608" y="1097280"/>
            <a:chExt cx="8595360" cy="28575"/>
          </a:xfrm>
        </p:grpSpPr>
        <p:sp>
          <p:nvSpPr>
            <p:cNvPr id="145"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6"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327450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299644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271839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244033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216228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188423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34135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31354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285741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25793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230131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20232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56104"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483157"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10210"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37263"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78906"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05959"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91369"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56104" y="2037162"/>
              <a:ext cx="2135265" cy="0"/>
            </a:xfrm>
            <a:custGeom>
              <a:avLst/>
              <a:pathLst>
                <a:path w="2135265" h="0">
                  <a:moveTo>
                    <a:pt x="0" y="0"/>
                  </a:moveTo>
                  <a:lnTo>
                    <a:pt x="85410" y="0"/>
                  </a:lnTo>
                  <a:lnTo>
                    <a:pt x="170821" y="0"/>
                  </a:lnTo>
                  <a:lnTo>
                    <a:pt x="256231" y="0"/>
                  </a:lnTo>
                  <a:lnTo>
                    <a:pt x="341642" y="0"/>
                  </a:lnTo>
                  <a:lnTo>
                    <a:pt x="427053" y="0"/>
                  </a:lnTo>
                  <a:lnTo>
                    <a:pt x="512463" y="0"/>
                  </a:lnTo>
                  <a:lnTo>
                    <a:pt x="597874" y="0"/>
                  </a:lnTo>
                  <a:lnTo>
                    <a:pt x="683284" y="0"/>
                  </a:lnTo>
                  <a:lnTo>
                    <a:pt x="768695" y="0"/>
                  </a:lnTo>
                  <a:lnTo>
                    <a:pt x="854106" y="0"/>
                  </a:lnTo>
                  <a:lnTo>
                    <a:pt x="939516" y="0"/>
                  </a:lnTo>
                  <a:lnTo>
                    <a:pt x="1024927" y="0"/>
                  </a:lnTo>
                  <a:lnTo>
                    <a:pt x="1110337" y="0"/>
                  </a:lnTo>
                  <a:lnTo>
                    <a:pt x="1195748" y="0"/>
                  </a:lnTo>
                  <a:lnTo>
                    <a:pt x="1281159" y="0"/>
                  </a:lnTo>
                  <a:lnTo>
                    <a:pt x="1366569" y="0"/>
                  </a:lnTo>
                  <a:lnTo>
                    <a:pt x="1451980" y="0"/>
                  </a:lnTo>
                  <a:lnTo>
                    <a:pt x="1537390" y="0"/>
                  </a:lnTo>
                  <a:lnTo>
                    <a:pt x="1622801" y="0"/>
                  </a:lnTo>
                  <a:lnTo>
                    <a:pt x="1708212" y="0"/>
                  </a:lnTo>
                  <a:lnTo>
                    <a:pt x="1793622" y="0"/>
                  </a:lnTo>
                  <a:lnTo>
                    <a:pt x="1879033" y="0"/>
                  </a:lnTo>
                  <a:lnTo>
                    <a:pt x="1964443" y="0"/>
                  </a:lnTo>
                  <a:lnTo>
                    <a:pt x="2049854" y="0"/>
                  </a:lnTo>
                  <a:lnTo>
                    <a:pt x="2135265" y="0"/>
                  </a:lnTo>
                </a:path>
              </a:pathLst>
            </a:custGeom>
            <a:ln w="27101" cap="flat">
              <a:solidFill>
                <a:srgbClr val="1CABE2">
                  <a:alpha val="100000"/>
                </a:srgbClr>
              </a:solidFill>
              <a:prstDash val="solid"/>
              <a:round/>
            </a:ln>
          </p:spPr>
          <p:txBody>
            <a:bodyPr/>
            <a:lstStyle/>
            <a:p/>
          </p:txBody>
        </p:sp>
        <p:sp>
          <p:nvSpPr>
            <p:cNvPr id="24" name="pt24"/>
            <p:cNvSpPr/>
            <p:nvPr/>
          </p:nvSpPr>
          <p:spPr>
            <a:xfrm>
              <a:off x="1038054"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 name="pt25"/>
            <p:cNvSpPr/>
            <p:nvPr/>
          </p:nvSpPr>
          <p:spPr>
            <a:xfrm>
              <a:off x="1123464"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 name="pt26"/>
            <p:cNvSpPr/>
            <p:nvPr/>
          </p:nvSpPr>
          <p:spPr>
            <a:xfrm>
              <a:off x="1208875"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 name="pt27"/>
            <p:cNvSpPr/>
            <p:nvPr/>
          </p:nvSpPr>
          <p:spPr>
            <a:xfrm>
              <a:off x="1294285"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 name="pt28"/>
            <p:cNvSpPr/>
            <p:nvPr/>
          </p:nvSpPr>
          <p:spPr>
            <a:xfrm>
              <a:off x="1379696"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 name="pt29"/>
            <p:cNvSpPr/>
            <p:nvPr/>
          </p:nvSpPr>
          <p:spPr>
            <a:xfrm>
              <a:off x="1465107"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 name="pt30"/>
            <p:cNvSpPr/>
            <p:nvPr/>
          </p:nvSpPr>
          <p:spPr>
            <a:xfrm>
              <a:off x="1550517"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 name="pt31"/>
            <p:cNvSpPr/>
            <p:nvPr/>
          </p:nvSpPr>
          <p:spPr>
            <a:xfrm>
              <a:off x="1635928"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 name="pt32"/>
            <p:cNvSpPr/>
            <p:nvPr/>
          </p:nvSpPr>
          <p:spPr>
            <a:xfrm>
              <a:off x="1721338"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3" name="pt33"/>
            <p:cNvSpPr/>
            <p:nvPr/>
          </p:nvSpPr>
          <p:spPr>
            <a:xfrm>
              <a:off x="1806749"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 name="pt34"/>
            <p:cNvSpPr/>
            <p:nvPr/>
          </p:nvSpPr>
          <p:spPr>
            <a:xfrm>
              <a:off x="1892160"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 name="pt35"/>
            <p:cNvSpPr/>
            <p:nvPr/>
          </p:nvSpPr>
          <p:spPr>
            <a:xfrm>
              <a:off x="1977570"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 name="pt36"/>
            <p:cNvSpPr/>
            <p:nvPr/>
          </p:nvSpPr>
          <p:spPr>
            <a:xfrm>
              <a:off x="2062981"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7" name="pt37"/>
            <p:cNvSpPr/>
            <p:nvPr/>
          </p:nvSpPr>
          <p:spPr>
            <a:xfrm>
              <a:off x="2148391"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8" name="pt38"/>
            <p:cNvSpPr/>
            <p:nvPr/>
          </p:nvSpPr>
          <p:spPr>
            <a:xfrm>
              <a:off x="2233802"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9" name="pt39"/>
            <p:cNvSpPr/>
            <p:nvPr/>
          </p:nvSpPr>
          <p:spPr>
            <a:xfrm>
              <a:off x="2319213"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0" name="pt40"/>
            <p:cNvSpPr/>
            <p:nvPr/>
          </p:nvSpPr>
          <p:spPr>
            <a:xfrm>
              <a:off x="2404623"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1" name="pt41"/>
            <p:cNvSpPr/>
            <p:nvPr/>
          </p:nvSpPr>
          <p:spPr>
            <a:xfrm>
              <a:off x="2490034"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2" name="pt42"/>
            <p:cNvSpPr/>
            <p:nvPr/>
          </p:nvSpPr>
          <p:spPr>
            <a:xfrm>
              <a:off x="2575444"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3" name="pt43"/>
            <p:cNvSpPr/>
            <p:nvPr/>
          </p:nvSpPr>
          <p:spPr>
            <a:xfrm>
              <a:off x="2660855" y="201911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4" name="pt44"/>
            <p:cNvSpPr/>
            <p:nvPr/>
          </p:nvSpPr>
          <p:spPr>
            <a:xfrm>
              <a:off x="2746266"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5" name="pt45"/>
            <p:cNvSpPr/>
            <p:nvPr/>
          </p:nvSpPr>
          <p:spPr>
            <a:xfrm>
              <a:off x="2831676" y="201911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6" name="pt46"/>
            <p:cNvSpPr/>
            <p:nvPr/>
          </p:nvSpPr>
          <p:spPr>
            <a:xfrm>
              <a:off x="2917087"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7" name="pt47"/>
            <p:cNvSpPr/>
            <p:nvPr/>
          </p:nvSpPr>
          <p:spPr>
            <a:xfrm>
              <a:off x="3002498"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8" name="pt48"/>
            <p:cNvSpPr/>
            <p:nvPr/>
          </p:nvSpPr>
          <p:spPr>
            <a:xfrm>
              <a:off x="3087908"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9" name="pt49"/>
            <p:cNvSpPr/>
            <p:nvPr/>
          </p:nvSpPr>
          <p:spPr>
            <a:xfrm>
              <a:off x="3173319"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50" name="tx50"/>
            <p:cNvSpPr/>
            <p:nvPr/>
          </p:nvSpPr>
          <p:spPr>
            <a:xfrm>
              <a:off x="904174" y="194489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1" name="tx51"/>
            <p:cNvSpPr/>
            <p:nvPr/>
          </p:nvSpPr>
          <p:spPr>
            <a:xfrm>
              <a:off x="3223926" y="194489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2" name="tx52"/>
            <p:cNvSpPr/>
            <p:nvPr/>
          </p:nvSpPr>
          <p:spPr>
            <a:xfrm>
              <a:off x="2624645" y="189600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3" name="tx53"/>
            <p:cNvSpPr/>
            <p:nvPr/>
          </p:nvSpPr>
          <p:spPr>
            <a:xfrm>
              <a:off x="3051698" y="189600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4" name="pl54"/>
            <p:cNvSpPr/>
            <p:nvPr/>
          </p:nvSpPr>
          <p:spPr>
            <a:xfrm>
              <a:off x="761438" y="52411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49631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6850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40701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41289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9" name="pl59"/>
            <p:cNvSpPr/>
            <p:nvPr/>
          </p:nvSpPr>
          <p:spPr>
            <a:xfrm>
              <a:off x="761438" y="385090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0" name="pl60"/>
            <p:cNvSpPr/>
            <p:nvPr/>
          </p:nvSpPr>
          <p:spPr>
            <a:xfrm>
              <a:off x="761438" y="538020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0214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2409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54604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761438" y="426798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5" name="pl65"/>
            <p:cNvSpPr/>
            <p:nvPr/>
          </p:nvSpPr>
          <p:spPr>
            <a:xfrm>
              <a:off x="761438" y="398993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6" name="pl66"/>
            <p:cNvSpPr/>
            <p:nvPr/>
          </p:nvSpPr>
          <p:spPr>
            <a:xfrm>
              <a:off x="1056104"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1483157"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1910210"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337263"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678906"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3105959"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3191369"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1056104" y="4003836"/>
              <a:ext cx="2135265" cy="236345"/>
            </a:xfrm>
            <a:custGeom>
              <a:avLst/>
              <a:pathLst>
                <a:path w="2135265" h="236345">
                  <a:moveTo>
                    <a:pt x="0" y="180734"/>
                  </a:moveTo>
                  <a:lnTo>
                    <a:pt x="85410" y="180734"/>
                  </a:lnTo>
                  <a:lnTo>
                    <a:pt x="170821" y="180734"/>
                  </a:lnTo>
                  <a:lnTo>
                    <a:pt x="256231" y="180734"/>
                  </a:lnTo>
                  <a:lnTo>
                    <a:pt x="341642" y="180734"/>
                  </a:lnTo>
                  <a:lnTo>
                    <a:pt x="427053" y="180734"/>
                  </a:lnTo>
                  <a:lnTo>
                    <a:pt x="512463" y="166832"/>
                  </a:lnTo>
                  <a:lnTo>
                    <a:pt x="597874" y="166832"/>
                  </a:lnTo>
                  <a:lnTo>
                    <a:pt x="683284" y="166832"/>
                  </a:lnTo>
                  <a:lnTo>
                    <a:pt x="768695" y="166832"/>
                  </a:lnTo>
                  <a:lnTo>
                    <a:pt x="854106" y="166832"/>
                  </a:lnTo>
                  <a:lnTo>
                    <a:pt x="939516" y="166832"/>
                  </a:lnTo>
                  <a:lnTo>
                    <a:pt x="1024927" y="180734"/>
                  </a:lnTo>
                  <a:lnTo>
                    <a:pt x="1110337" y="180734"/>
                  </a:lnTo>
                  <a:lnTo>
                    <a:pt x="1195748" y="180734"/>
                  </a:lnTo>
                  <a:lnTo>
                    <a:pt x="1281159" y="125124"/>
                  </a:lnTo>
                  <a:lnTo>
                    <a:pt x="1366569" y="125124"/>
                  </a:lnTo>
                  <a:lnTo>
                    <a:pt x="1451980" y="125124"/>
                  </a:lnTo>
                  <a:lnTo>
                    <a:pt x="1537390" y="125124"/>
                  </a:lnTo>
                  <a:lnTo>
                    <a:pt x="1622801" y="180734"/>
                  </a:lnTo>
                  <a:lnTo>
                    <a:pt x="1708212" y="180734"/>
                  </a:lnTo>
                  <a:lnTo>
                    <a:pt x="1793622" y="180734"/>
                  </a:lnTo>
                  <a:lnTo>
                    <a:pt x="1879033" y="208540"/>
                  </a:lnTo>
                  <a:lnTo>
                    <a:pt x="1964443" y="236345"/>
                  </a:lnTo>
                  <a:lnTo>
                    <a:pt x="2049854" y="0"/>
                  </a:lnTo>
                  <a:lnTo>
                    <a:pt x="2135265" y="111221"/>
                  </a:lnTo>
                </a:path>
              </a:pathLst>
            </a:custGeom>
            <a:ln w="27101" cap="flat">
              <a:solidFill>
                <a:srgbClr val="1CABE2">
                  <a:alpha val="100000"/>
                </a:srgbClr>
              </a:solidFill>
              <a:prstDash val="solid"/>
              <a:round/>
            </a:ln>
          </p:spPr>
          <p:txBody>
            <a:bodyPr/>
            <a:lstStyle/>
            <a:p/>
          </p:txBody>
        </p:sp>
        <p:sp>
          <p:nvSpPr>
            <p:cNvPr id="74" name="pt74"/>
            <p:cNvSpPr/>
            <p:nvPr/>
          </p:nvSpPr>
          <p:spPr>
            <a:xfrm>
              <a:off x="1038054" y="41665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5" name="pt75"/>
            <p:cNvSpPr/>
            <p:nvPr/>
          </p:nvSpPr>
          <p:spPr>
            <a:xfrm>
              <a:off x="1123464" y="41665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6" name="pt76"/>
            <p:cNvSpPr/>
            <p:nvPr/>
          </p:nvSpPr>
          <p:spPr>
            <a:xfrm>
              <a:off x="1208875" y="41665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7" name="pt77"/>
            <p:cNvSpPr/>
            <p:nvPr/>
          </p:nvSpPr>
          <p:spPr>
            <a:xfrm>
              <a:off x="1294285" y="41665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8" name="pt78"/>
            <p:cNvSpPr/>
            <p:nvPr/>
          </p:nvSpPr>
          <p:spPr>
            <a:xfrm>
              <a:off x="1379696" y="41665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9" name="pt79"/>
            <p:cNvSpPr/>
            <p:nvPr/>
          </p:nvSpPr>
          <p:spPr>
            <a:xfrm>
              <a:off x="1465107" y="41665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0" name="pt80"/>
            <p:cNvSpPr/>
            <p:nvPr/>
          </p:nvSpPr>
          <p:spPr>
            <a:xfrm>
              <a:off x="1550517" y="415261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81" name="pt81"/>
            <p:cNvSpPr/>
            <p:nvPr/>
          </p:nvSpPr>
          <p:spPr>
            <a:xfrm>
              <a:off x="1635928" y="41526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2" name="pt82"/>
            <p:cNvSpPr/>
            <p:nvPr/>
          </p:nvSpPr>
          <p:spPr>
            <a:xfrm>
              <a:off x="1721338" y="41526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3" name="pt83"/>
            <p:cNvSpPr/>
            <p:nvPr/>
          </p:nvSpPr>
          <p:spPr>
            <a:xfrm>
              <a:off x="1806749" y="41526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4" name="pt84"/>
            <p:cNvSpPr/>
            <p:nvPr/>
          </p:nvSpPr>
          <p:spPr>
            <a:xfrm>
              <a:off x="1892160" y="41526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5" name="pt85"/>
            <p:cNvSpPr/>
            <p:nvPr/>
          </p:nvSpPr>
          <p:spPr>
            <a:xfrm>
              <a:off x="1977570" y="41526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6" name="pt86"/>
            <p:cNvSpPr/>
            <p:nvPr/>
          </p:nvSpPr>
          <p:spPr>
            <a:xfrm>
              <a:off x="2062981" y="41665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7" name="pt87"/>
            <p:cNvSpPr/>
            <p:nvPr/>
          </p:nvSpPr>
          <p:spPr>
            <a:xfrm>
              <a:off x="2148391" y="41665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8" name="pt88"/>
            <p:cNvSpPr/>
            <p:nvPr/>
          </p:nvSpPr>
          <p:spPr>
            <a:xfrm>
              <a:off x="2233802" y="41665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9" name="pt89"/>
            <p:cNvSpPr/>
            <p:nvPr/>
          </p:nvSpPr>
          <p:spPr>
            <a:xfrm>
              <a:off x="2319213" y="411091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0" name="pt90"/>
            <p:cNvSpPr/>
            <p:nvPr/>
          </p:nvSpPr>
          <p:spPr>
            <a:xfrm>
              <a:off x="2404623" y="411091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1" name="pt91"/>
            <p:cNvSpPr/>
            <p:nvPr/>
          </p:nvSpPr>
          <p:spPr>
            <a:xfrm>
              <a:off x="2490034" y="411091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2" name="pt92"/>
            <p:cNvSpPr/>
            <p:nvPr/>
          </p:nvSpPr>
          <p:spPr>
            <a:xfrm>
              <a:off x="2575444" y="411091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3" name="pt93"/>
            <p:cNvSpPr/>
            <p:nvPr/>
          </p:nvSpPr>
          <p:spPr>
            <a:xfrm>
              <a:off x="2660855" y="41665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4" name="pt94"/>
            <p:cNvSpPr/>
            <p:nvPr/>
          </p:nvSpPr>
          <p:spPr>
            <a:xfrm>
              <a:off x="2746266" y="41665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5" name="pt95"/>
            <p:cNvSpPr/>
            <p:nvPr/>
          </p:nvSpPr>
          <p:spPr>
            <a:xfrm>
              <a:off x="2831676" y="41665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6" name="pt96"/>
            <p:cNvSpPr/>
            <p:nvPr/>
          </p:nvSpPr>
          <p:spPr>
            <a:xfrm>
              <a:off x="2917087" y="41943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7" name="pt97"/>
            <p:cNvSpPr/>
            <p:nvPr/>
          </p:nvSpPr>
          <p:spPr>
            <a:xfrm>
              <a:off x="3002498" y="422213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8" name="pt98"/>
            <p:cNvSpPr/>
            <p:nvPr/>
          </p:nvSpPr>
          <p:spPr>
            <a:xfrm>
              <a:off x="3087908"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9" name="pt99"/>
            <p:cNvSpPr/>
            <p:nvPr/>
          </p:nvSpPr>
          <p:spPr>
            <a:xfrm>
              <a:off x="3173319" y="40970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00" name="tx100"/>
            <p:cNvSpPr/>
            <p:nvPr/>
          </p:nvSpPr>
          <p:spPr>
            <a:xfrm>
              <a:off x="904174" y="40923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101" name="tx101"/>
            <p:cNvSpPr/>
            <p:nvPr/>
          </p:nvSpPr>
          <p:spPr>
            <a:xfrm>
              <a:off x="3223926" y="402279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102" name="tx102"/>
            <p:cNvSpPr/>
            <p:nvPr/>
          </p:nvSpPr>
          <p:spPr>
            <a:xfrm>
              <a:off x="2624645" y="40434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103" name="tx103"/>
            <p:cNvSpPr/>
            <p:nvPr/>
          </p:nvSpPr>
          <p:spPr>
            <a:xfrm>
              <a:off x="3051698" y="386268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04" name="pl104"/>
            <p:cNvSpPr/>
            <p:nvPr/>
          </p:nvSpPr>
          <p:spPr>
            <a:xfrm>
              <a:off x="3555625" y="327450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5" name="pl105"/>
            <p:cNvSpPr/>
            <p:nvPr/>
          </p:nvSpPr>
          <p:spPr>
            <a:xfrm>
              <a:off x="3555625" y="299644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6" name="pl106"/>
            <p:cNvSpPr/>
            <p:nvPr/>
          </p:nvSpPr>
          <p:spPr>
            <a:xfrm>
              <a:off x="3555625" y="271839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7" name="pl107"/>
            <p:cNvSpPr/>
            <p:nvPr/>
          </p:nvSpPr>
          <p:spPr>
            <a:xfrm>
              <a:off x="3555625" y="244033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8" name="pl108"/>
            <p:cNvSpPr/>
            <p:nvPr/>
          </p:nvSpPr>
          <p:spPr>
            <a:xfrm>
              <a:off x="3555625" y="216228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9" name="pl109"/>
            <p:cNvSpPr/>
            <p:nvPr/>
          </p:nvSpPr>
          <p:spPr>
            <a:xfrm>
              <a:off x="3555625" y="188423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10" name="pl110"/>
            <p:cNvSpPr/>
            <p:nvPr/>
          </p:nvSpPr>
          <p:spPr>
            <a:xfrm>
              <a:off x="3555625" y="34135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1" name="pl111"/>
            <p:cNvSpPr/>
            <p:nvPr/>
          </p:nvSpPr>
          <p:spPr>
            <a:xfrm>
              <a:off x="3555625" y="31354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2" name="pl112"/>
            <p:cNvSpPr/>
            <p:nvPr/>
          </p:nvSpPr>
          <p:spPr>
            <a:xfrm>
              <a:off x="3555625" y="285741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3" name="pl113"/>
            <p:cNvSpPr/>
            <p:nvPr/>
          </p:nvSpPr>
          <p:spPr>
            <a:xfrm>
              <a:off x="3555625" y="25793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4" name="pl114"/>
            <p:cNvSpPr/>
            <p:nvPr/>
          </p:nvSpPr>
          <p:spPr>
            <a:xfrm>
              <a:off x="3555625" y="230131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5" name="pl115"/>
            <p:cNvSpPr/>
            <p:nvPr/>
          </p:nvSpPr>
          <p:spPr>
            <a:xfrm>
              <a:off x="3555625" y="20232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6" name="pl116"/>
            <p:cNvSpPr/>
            <p:nvPr/>
          </p:nvSpPr>
          <p:spPr>
            <a:xfrm>
              <a:off x="3850292"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4277345"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4704398"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5131451"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20" name="pl120"/>
            <p:cNvSpPr/>
            <p:nvPr/>
          </p:nvSpPr>
          <p:spPr>
            <a:xfrm>
              <a:off x="5473093"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21" name="pl121"/>
            <p:cNvSpPr/>
            <p:nvPr/>
          </p:nvSpPr>
          <p:spPr>
            <a:xfrm>
              <a:off x="5900146"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22" name="pl122"/>
            <p:cNvSpPr/>
            <p:nvPr/>
          </p:nvSpPr>
          <p:spPr>
            <a:xfrm>
              <a:off x="5985557"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23" name="pl123"/>
            <p:cNvSpPr/>
            <p:nvPr/>
          </p:nvSpPr>
          <p:spPr>
            <a:xfrm>
              <a:off x="3850292" y="2037162"/>
              <a:ext cx="2135265" cy="69513"/>
            </a:xfrm>
            <a:custGeom>
              <a:avLst/>
              <a:pathLst>
                <a:path w="2135265" h="69513">
                  <a:moveTo>
                    <a:pt x="0" y="27805"/>
                  </a:moveTo>
                  <a:lnTo>
                    <a:pt x="85410" y="27805"/>
                  </a:lnTo>
                  <a:lnTo>
                    <a:pt x="170821" y="13902"/>
                  </a:lnTo>
                  <a:lnTo>
                    <a:pt x="256231" y="13902"/>
                  </a:lnTo>
                  <a:lnTo>
                    <a:pt x="341642" y="13902"/>
                  </a:lnTo>
                  <a:lnTo>
                    <a:pt x="427053" y="13902"/>
                  </a:lnTo>
                  <a:lnTo>
                    <a:pt x="512463" y="27805"/>
                  </a:lnTo>
                  <a:lnTo>
                    <a:pt x="597874" y="27805"/>
                  </a:lnTo>
                  <a:lnTo>
                    <a:pt x="683284" y="27805"/>
                  </a:lnTo>
                  <a:lnTo>
                    <a:pt x="768695" y="0"/>
                  </a:lnTo>
                  <a:lnTo>
                    <a:pt x="854106" y="0"/>
                  </a:lnTo>
                  <a:lnTo>
                    <a:pt x="939516" y="0"/>
                  </a:lnTo>
                  <a:lnTo>
                    <a:pt x="1024927" y="0"/>
                  </a:lnTo>
                  <a:lnTo>
                    <a:pt x="1110337" y="0"/>
                  </a:lnTo>
                  <a:lnTo>
                    <a:pt x="1195748" y="0"/>
                  </a:lnTo>
                  <a:lnTo>
                    <a:pt x="1281159" y="27805"/>
                  </a:lnTo>
                  <a:lnTo>
                    <a:pt x="1366569" y="27805"/>
                  </a:lnTo>
                  <a:lnTo>
                    <a:pt x="1451980" y="27805"/>
                  </a:lnTo>
                  <a:lnTo>
                    <a:pt x="1537390" y="0"/>
                  </a:lnTo>
                  <a:lnTo>
                    <a:pt x="1622801" y="41708"/>
                  </a:lnTo>
                  <a:lnTo>
                    <a:pt x="1708212" y="41708"/>
                  </a:lnTo>
                  <a:lnTo>
                    <a:pt x="1793622" y="41708"/>
                  </a:lnTo>
                  <a:lnTo>
                    <a:pt x="1879033" y="41708"/>
                  </a:lnTo>
                  <a:lnTo>
                    <a:pt x="1964443" y="55610"/>
                  </a:lnTo>
                  <a:lnTo>
                    <a:pt x="2049854" y="69513"/>
                  </a:lnTo>
                  <a:lnTo>
                    <a:pt x="2135265" y="13902"/>
                  </a:lnTo>
                </a:path>
              </a:pathLst>
            </a:custGeom>
            <a:ln w="27101" cap="flat">
              <a:solidFill>
                <a:srgbClr val="1CABE2">
                  <a:alpha val="100000"/>
                </a:srgbClr>
              </a:solidFill>
              <a:prstDash val="solid"/>
              <a:round/>
            </a:ln>
          </p:spPr>
          <p:txBody>
            <a:bodyPr/>
            <a:lstStyle/>
            <a:p/>
          </p:txBody>
        </p:sp>
        <p:sp>
          <p:nvSpPr>
            <p:cNvPr id="124" name="pt124"/>
            <p:cNvSpPr/>
            <p:nvPr/>
          </p:nvSpPr>
          <p:spPr>
            <a:xfrm>
              <a:off x="3832241"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5" name="pt125"/>
            <p:cNvSpPr/>
            <p:nvPr/>
          </p:nvSpPr>
          <p:spPr>
            <a:xfrm>
              <a:off x="3917652"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6" name="pt126"/>
            <p:cNvSpPr/>
            <p:nvPr/>
          </p:nvSpPr>
          <p:spPr>
            <a:xfrm>
              <a:off x="4003062"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7" name="pt127"/>
            <p:cNvSpPr/>
            <p:nvPr/>
          </p:nvSpPr>
          <p:spPr>
            <a:xfrm>
              <a:off x="4088473"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8" name="pt128"/>
            <p:cNvSpPr/>
            <p:nvPr/>
          </p:nvSpPr>
          <p:spPr>
            <a:xfrm>
              <a:off x="4173883"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9" name="pt129"/>
            <p:cNvSpPr/>
            <p:nvPr/>
          </p:nvSpPr>
          <p:spPr>
            <a:xfrm>
              <a:off x="4259294"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0" name="pt130"/>
            <p:cNvSpPr/>
            <p:nvPr/>
          </p:nvSpPr>
          <p:spPr>
            <a:xfrm>
              <a:off x="4344705"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1" name="pt131"/>
            <p:cNvSpPr/>
            <p:nvPr/>
          </p:nvSpPr>
          <p:spPr>
            <a:xfrm>
              <a:off x="4430115"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2" name="pt132"/>
            <p:cNvSpPr/>
            <p:nvPr/>
          </p:nvSpPr>
          <p:spPr>
            <a:xfrm>
              <a:off x="4515526"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3" name="pt133"/>
            <p:cNvSpPr/>
            <p:nvPr/>
          </p:nvSpPr>
          <p:spPr>
            <a:xfrm>
              <a:off x="4600936"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4" name="pt134"/>
            <p:cNvSpPr/>
            <p:nvPr/>
          </p:nvSpPr>
          <p:spPr>
            <a:xfrm>
              <a:off x="4686347"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5" name="pt135"/>
            <p:cNvSpPr/>
            <p:nvPr/>
          </p:nvSpPr>
          <p:spPr>
            <a:xfrm>
              <a:off x="4771758"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6" name="pt136"/>
            <p:cNvSpPr/>
            <p:nvPr/>
          </p:nvSpPr>
          <p:spPr>
            <a:xfrm>
              <a:off x="4857168"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7" name="pt137"/>
            <p:cNvSpPr/>
            <p:nvPr/>
          </p:nvSpPr>
          <p:spPr>
            <a:xfrm>
              <a:off x="4942579"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8" name="pt138"/>
            <p:cNvSpPr/>
            <p:nvPr/>
          </p:nvSpPr>
          <p:spPr>
            <a:xfrm>
              <a:off x="5027989"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9" name="pt139"/>
            <p:cNvSpPr/>
            <p:nvPr/>
          </p:nvSpPr>
          <p:spPr>
            <a:xfrm>
              <a:off x="5113400"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0" name="pt140"/>
            <p:cNvSpPr/>
            <p:nvPr/>
          </p:nvSpPr>
          <p:spPr>
            <a:xfrm>
              <a:off x="5198811"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1" name="pt141"/>
            <p:cNvSpPr/>
            <p:nvPr/>
          </p:nvSpPr>
          <p:spPr>
            <a:xfrm>
              <a:off x="5284221"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2" name="pt142"/>
            <p:cNvSpPr/>
            <p:nvPr/>
          </p:nvSpPr>
          <p:spPr>
            <a:xfrm>
              <a:off x="5369632"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3" name="pt143"/>
            <p:cNvSpPr/>
            <p:nvPr/>
          </p:nvSpPr>
          <p:spPr>
            <a:xfrm>
              <a:off x="5455042" y="206081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44" name="pt144"/>
            <p:cNvSpPr/>
            <p:nvPr/>
          </p:nvSpPr>
          <p:spPr>
            <a:xfrm>
              <a:off x="5540453"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5" name="pt145"/>
            <p:cNvSpPr/>
            <p:nvPr/>
          </p:nvSpPr>
          <p:spPr>
            <a:xfrm>
              <a:off x="5625864" y="206081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46" name="pt146"/>
            <p:cNvSpPr/>
            <p:nvPr/>
          </p:nvSpPr>
          <p:spPr>
            <a:xfrm>
              <a:off x="5711274"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7" name="pt147"/>
            <p:cNvSpPr/>
            <p:nvPr/>
          </p:nvSpPr>
          <p:spPr>
            <a:xfrm>
              <a:off x="5796685"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8" name="pt148"/>
            <p:cNvSpPr/>
            <p:nvPr/>
          </p:nvSpPr>
          <p:spPr>
            <a:xfrm>
              <a:off x="5882095" y="2088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9" name="pt149"/>
            <p:cNvSpPr/>
            <p:nvPr/>
          </p:nvSpPr>
          <p:spPr>
            <a:xfrm>
              <a:off x="5967506"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0" name="tx150"/>
            <p:cNvSpPr/>
            <p:nvPr/>
          </p:nvSpPr>
          <p:spPr>
            <a:xfrm>
              <a:off x="3698362" y="197270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51" name="tx151"/>
            <p:cNvSpPr/>
            <p:nvPr/>
          </p:nvSpPr>
          <p:spPr>
            <a:xfrm>
              <a:off x="6018113" y="195879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52" name="tx152"/>
            <p:cNvSpPr/>
            <p:nvPr/>
          </p:nvSpPr>
          <p:spPr>
            <a:xfrm>
              <a:off x="5418832" y="193771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53" name="tx153"/>
            <p:cNvSpPr/>
            <p:nvPr/>
          </p:nvSpPr>
          <p:spPr>
            <a:xfrm>
              <a:off x="5845885" y="196552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154" name="pl154"/>
            <p:cNvSpPr/>
            <p:nvPr/>
          </p:nvSpPr>
          <p:spPr>
            <a:xfrm>
              <a:off x="3555625" y="52411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5" name="pl155"/>
            <p:cNvSpPr/>
            <p:nvPr/>
          </p:nvSpPr>
          <p:spPr>
            <a:xfrm>
              <a:off x="3555625" y="49631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6" name="pl156"/>
            <p:cNvSpPr/>
            <p:nvPr/>
          </p:nvSpPr>
          <p:spPr>
            <a:xfrm>
              <a:off x="3555625" y="46850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7" name="pl157"/>
            <p:cNvSpPr/>
            <p:nvPr/>
          </p:nvSpPr>
          <p:spPr>
            <a:xfrm>
              <a:off x="3555625" y="440701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8" name="pl158"/>
            <p:cNvSpPr/>
            <p:nvPr/>
          </p:nvSpPr>
          <p:spPr>
            <a:xfrm>
              <a:off x="3555625" y="41289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9" name="pl159"/>
            <p:cNvSpPr/>
            <p:nvPr/>
          </p:nvSpPr>
          <p:spPr>
            <a:xfrm>
              <a:off x="3555625" y="385090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60" name="pl160"/>
            <p:cNvSpPr/>
            <p:nvPr/>
          </p:nvSpPr>
          <p:spPr>
            <a:xfrm>
              <a:off x="3555625" y="538020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1" name="pl161"/>
            <p:cNvSpPr/>
            <p:nvPr/>
          </p:nvSpPr>
          <p:spPr>
            <a:xfrm>
              <a:off x="3555625" y="510214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2" name="pl162"/>
            <p:cNvSpPr/>
            <p:nvPr/>
          </p:nvSpPr>
          <p:spPr>
            <a:xfrm>
              <a:off x="3555625" y="482409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3" name="pl163"/>
            <p:cNvSpPr/>
            <p:nvPr/>
          </p:nvSpPr>
          <p:spPr>
            <a:xfrm>
              <a:off x="3555625" y="454604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4" name="pl164"/>
            <p:cNvSpPr/>
            <p:nvPr/>
          </p:nvSpPr>
          <p:spPr>
            <a:xfrm>
              <a:off x="3555625" y="426798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5" name="pl165"/>
            <p:cNvSpPr/>
            <p:nvPr/>
          </p:nvSpPr>
          <p:spPr>
            <a:xfrm>
              <a:off x="3555625" y="398993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6" name="pl166"/>
            <p:cNvSpPr/>
            <p:nvPr/>
          </p:nvSpPr>
          <p:spPr>
            <a:xfrm>
              <a:off x="3850292"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4277345"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4704398"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5131451"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5473093"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5900146"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5985557"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4448166" y="4017739"/>
              <a:ext cx="1537390" cy="250248"/>
            </a:xfrm>
            <a:custGeom>
              <a:avLst/>
              <a:pathLst>
                <a:path w="1537390" h="250248">
                  <a:moveTo>
                    <a:pt x="0" y="69513"/>
                  </a:moveTo>
                  <a:lnTo>
                    <a:pt x="85410" y="125124"/>
                  </a:lnTo>
                  <a:lnTo>
                    <a:pt x="170821" y="139026"/>
                  </a:lnTo>
                  <a:lnTo>
                    <a:pt x="256231" y="139026"/>
                  </a:lnTo>
                  <a:lnTo>
                    <a:pt x="341642" y="139026"/>
                  </a:lnTo>
                  <a:lnTo>
                    <a:pt x="427053" y="139026"/>
                  </a:lnTo>
                  <a:lnTo>
                    <a:pt x="512463" y="139026"/>
                  </a:lnTo>
                  <a:lnTo>
                    <a:pt x="597874" y="139026"/>
                  </a:lnTo>
                  <a:lnTo>
                    <a:pt x="683284" y="139026"/>
                  </a:lnTo>
                  <a:lnTo>
                    <a:pt x="768695" y="139026"/>
                  </a:lnTo>
                  <a:lnTo>
                    <a:pt x="854106" y="139026"/>
                  </a:lnTo>
                  <a:lnTo>
                    <a:pt x="939516" y="139026"/>
                  </a:lnTo>
                  <a:lnTo>
                    <a:pt x="1024927" y="139026"/>
                  </a:lnTo>
                  <a:lnTo>
                    <a:pt x="1110337" y="139026"/>
                  </a:lnTo>
                  <a:lnTo>
                    <a:pt x="1195748" y="139026"/>
                  </a:lnTo>
                  <a:lnTo>
                    <a:pt x="1281159" y="139026"/>
                  </a:lnTo>
                  <a:lnTo>
                    <a:pt x="1366569" y="250248"/>
                  </a:lnTo>
                  <a:lnTo>
                    <a:pt x="1451980" y="13902"/>
                  </a:lnTo>
                  <a:lnTo>
                    <a:pt x="1537390" y="0"/>
                  </a:lnTo>
                </a:path>
              </a:pathLst>
            </a:custGeom>
            <a:ln w="27101" cap="flat">
              <a:solidFill>
                <a:srgbClr val="1CABE2">
                  <a:alpha val="100000"/>
                </a:srgbClr>
              </a:solidFill>
              <a:prstDash val="solid"/>
              <a:round/>
            </a:ln>
          </p:spPr>
          <p:txBody>
            <a:bodyPr/>
            <a:lstStyle/>
            <a:p/>
          </p:txBody>
        </p:sp>
        <p:sp>
          <p:nvSpPr>
            <p:cNvPr id="174" name="pt174"/>
            <p:cNvSpPr/>
            <p:nvPr/>
          </p:nvSpPr>
          <p:spPr>
            <a:xfrm>
              <a:off x="4430115" y="4069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5" name="pt175"/>
            <p:cNvSpPr/>
            <p:nvPr/>
          </p:nvSpPr>
          <p:spPr>
            <a:xfrm>
              <a:off x="4515526" y="41248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6" name="pt176"/>
            <p:cNvSpPr/>
            <p:nvPr/>
          </p:nvSpPr>
          <p:spPr>
            <a:xfrm>
              <a:off x="4600936" y="413871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7" name="pt177"/>
            <p:cNvSpPr/>
            <p:nvPr/>
          </p:nvSpPr>
          <p:spPr>
            <a:xfrm>
              <a:off x="4686347" y="413871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8" name="pt178"/>
            <p:cNvSpPr/>
            <p:nvPr/>
          </p:nvSpPr>
          <p:spPr>
            <a:xfrm>
              <a:off x="4771758" y="413871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9" name="pt179"/>
            <p:cNvSpPr/>
            <p:nvPr/>
          </p:nvSpPr>
          <p:spPr>
            <a:xfrm>
              <a:off x="4857168" y="413871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0" name="pt180"/>
            <p:cNvSpPr/>
            <p:nvPr/>
          </p:nvSpPr>
          <p:spPr>
            <a:xfrm>
              <a:off x="4942579" y="413871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1" name="pt181"/>
            <p:cNvSpPr/>
            <p:nvPr/>
          </p:nvSpPr>
          <p:spPr>
            <a:xfrm>
              <a:off x="5027989" y="413871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2" name="pt182"/>
            <p:cNvSpPr/>
            <p:nvPr/>
          </p:nvSpPr>
          <p:spPr>
            <a:xfrm>
              <a:off x="5113400" y="413871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3" name="pt183"/>
            <p:cNvSpPr/>
            <p:nvPr/>
          </p:nvSpPr>
          <p:spPr>
            <a:xfrm>
              <a:off x="5198811" y="413871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4" name="pt184"/>
            <p:cNvSpPr/>
            <p:nvPr/>
          </p:nvSpPr>
          <p:spPr>
            <a:xfrm>
              <a:off x="5284221" y="413871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5" name="pt185"/>
            <p:cNvSpPr/>
            <p:nvPr/>
          </p:nvSpPr>
          <p:spPr>
            <a:xfrm>
              <a:off x="5369632" y="413871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6" name="pt186"/>
            <p:cNvSpPr/>
            <p:nvPr/>
          </p:nvSpPr>
          <p:spPr>
            <a:xfrm>
              <a:off x="5455042" y="413871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7" name="pt187"/>
            <p:cNvSpPr/>
            <p:nvPr/>
          </p:nvSpPr>
          <p:spPr>
            <a:xfrm>
              <a:off x="5540453" y="413871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8" name="pt188"/>
            <p:cNvSpPr/>
            <p:nvPr/>
          </p:nvSpPr>
          <p:spPr>
            <a:xfrm>
              <a:off x="5625864" y="413871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9" name="pt189"/>
            <p:cNvSpPr/>
            <p:nvPr/>
          </p:nvSpPr>
          <p:spPr>
            <a:xfrm>
              <a:off x="5711274" y="413871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0" name="pt190"/>
            <p:cNvSpPr/>
            <p:nvPr/>
          </p:nvSpPr>
          <p:spPr>
            <a:xfrm>
              <a:off x="5796685" y="424993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1" name="pt191"/>
            <p:cNvSpPr/>
            <p:nvPr/>
          </p:nvSpPr>
          <p:spPr>
            <a:xfrm>
              <a:off x="5882095" y="4013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2" name="pt192"/>
            <p:cNvSpPr/>
            <p:nvPr/>
          </p:nvSpPr>
          <p:spPr>
            <a:xfrm>
              <a:off x="5967506"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3" name="tx193"/>
            <p:cNvSpPr/>
            <p:nvPr/>
          </p:nvSpPr>
          <p:spPr>
            <a:xfrm>
              <a:off x="4296236" y="3994938"/>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194" name="tx194"/>
            <p:cNvSpPr/>
            <p:nvPr/>
          </p:nvSpPr>
          <p:spPr>
            <a:xfrm>
              <a:off x="6018113" y="392547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95" name="tx195"/>
            <p:cNvSpPr/>
            <p:nvPr/>
          </p:nvSpPr>
          <p:spPr>
            <a:xfrm>
              <a:off x="5418832" y="401561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196" name="tx196"/>
            <p:cNvSpPr/>
            <p:nvPr/>
          </p:nvSpPr>
          <p:spPr>
            <a:xfrm>
              <a:off x="5845885" y="389048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97" name="pl197"/>
            <p:cNvSpPr/>
            <p:nvPr/>
          </p:nvSpPr>
          <p:spPr>
            <a:xfrm>
              <a:off x="6349812" y="327450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8" name="pl198"/>
            <p:cNvSpPr/>
            <p:nvPr/>
          </p:nvSpPr>
          <p:spPr>
            <a:xfrm>
              <a:off x="6349812" y="299644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9" name="pl199"/>
            <p:cNvSpPr/>
            <p:nvPr/>
          </p:nvSpPr>
          <p:spPr>
            <a:xfrm>
              <a:off x="6349812" y="271839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0" name="pl200"/>
            <p:cNvSpPr/>
            <p:nvPr/>
          </p:nvSpPr>
          <p:spPr>
            <a:xfrm>
              <a:off x="6349812" y="244033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1" name="pl201"/>
            <p:cNvSpPr/>
            <p:nvPr/>
          </p:nvSpPr>
          <p:spPr>
            <a:xfrm>
              <a:off x="6349812" y="216228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2" name="pl202"/>
            <p:cNvSpPr/>
            <p:nvPr/>
          </p:nvSpPr>
          <p:spPr>
            <a:xfrm>
              <a:off x="6349812" y="188423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3" name="pl203"/>
            <p:cNvSpPr/>
            <p:nvPr/>
          </p:nvSpPr>
          <p:spPr>
            <a:xfrm>
              <a:off x="6349812" y="34135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4" name="pl204"/>
            <p:cNvSpPr/>
            <p:nvPr/>
          </p:nvSpPr>
          <p:spPr>
            <a:xfrm>
              <a:off x="6349812" y="31354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5" name="pl205"/>
            <p:cNvSpPr/>
            <p:nvPr/>
          </p:nvSpPr>
          <p:spPr>
            <a:xfrm>
              <a:off x="6349812" y="285741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6" name="pl206"/>
            <p:cNvSpPr/>
            <p:nvPr/>
          </p:nvSpPr>
          <p:spPr>
            <a:xfrm>
              <a:off x="6349812" y="25793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7" name="pl207"/>
            <p:cNvSpPr/>
            <p:nvPr/>
          </p:nvSpPr>
          <p:spPr>
            <a:xfrm>
              <a:off x="6349812" y="230131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8" name="pl208"/>
            <p:cNvSpPr/>
            <p:nvPr/>
          </p:nvSpPr>
          <p:spPr>
            <a:xfrm>
              <a:off x="6349812" y="20232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9" name="pl209"/>
            <p:cNvSpPr/>
            <p:nvPr/>
          </p:nvSpPr>
          <p:spPr>
            <a:xfrm>
              <a:off x="6644479"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10" name="pl210"/>
            <p:cNvSpPr/>
            <p:nvPr/>
          </p:nvSpPr>
          <p:spPr>
            <a:xfrm>
              <a:off x="7071532"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11" name="pl211"/>
            <p:cNvSpPr/>
            <p:nvPr/>
          </p:nvSpPr>
          <p:spPr>
            <a:xfrm>
              <a:off x="7498585"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12" name="pl212"/>
            <p:cNvSpPr/>
            <p:nvPr/>
          </p:nvSpPr>
          <p:spPr>
            <a:xfrm>
              <a:off x="7925638"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13" name="pl213"/>
            <p:cNvSpPr/>
            <p:nvPr/>
          </p:nvSpPr>
          <p:spPr>
            <a:xfrm>
              <a:off x="8267280"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14" name="pl214"/>
            <p:cNvSpPr/>
            <p:nvPr/>
          </p:nvSpPr>
          <p:spPr>
            <a:xfrm>
              <a:off x="8694333"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15" name="pl215"/>
            <p:cNvSpPr/>
            <p:nvPr/>
          </p:nvSpPr>
          <p:spPr>
            <a:xfrm>
              <a:off x="8779744"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16" name="pl216"/>
            <p:cNvSpPr/>
            <p:nvPr/>
          </p:nvSpPr>
          <p:spPr>
            <a:xfrm>
              <a:off x="7925638" y="2037162"/>
              <a:ext cx="854106" cy="0"/>
            </a:xfrm>
            <a:custGeom>
              <a:avLst/>
              <a:pathLst>
                <a:path w="854106" h="0">
                  <a:moveTo>
                    <a:pt x="0" y="0"/>
                  </a:moveTo>
                  <a:lnTo>
                    <a:pt x="85410" y="0"/>
                  </a:lnTo>
                  <a:lnTo>
                    <a:pt x="170821" y="0"/>
                  </a:lnTo>
                  <a:lnTo>
                    <a:pt x="256231" y="0"/>
                  </a:lnTo>
                  <a:lnTo>
                    <a:pt x="341642" y="0"/>
                  </a:lnTo>
                  <a:lnTo>
                    <a:pt x="427053" y="0"/>
                  </a:lnTo>
                  <a:lnTo>
                    <a:pt x="512463" y="0"/>
                  </a:lnTo>
                  <a:lnTo>
                    <a:pt x="597874" y="0"/>
                  </a:lnTo>
                  <a:lnTo>
                    <a:pt x="683284" y="0"/>
                  </a:lnTo>
                  <a:lnTo>
                    <a:pt x="768695" y="0"/>
                  </a:lnTo>
                  <a:lnTo>
                    <a:pt x="854106" y="0"/>
                  </a:lnTo>
                </a:path>
              </a:pathLst>
            </a:custGeom>
            <a:ln w="27101" cap="flat">
              <a:solidFill>
                <a:srgbClr val="1CABE2">
                  <a:alpha val="100000"/>
                </a:srgbClr>
              </a:solidFill>
              <a:prstDash val="solid"/>
              <a:round/>
            </a:ln>
          </p:spPr>
          <p:txBody>
            <a:bodyPr/>
            <a:lstStyle/>
            <a:p/>
          </p:txBody>
        </p:sp>
        <p:sp>
          <p:nvSpPr>
            <p:cNvPr id="217" name="pt217"/>
            <p:cNvSpPr/>
            <p:nvPr/>
          </p:nvSpPr>
          <p:spPr>
            <a:xfrm>
              <a:off x="7907587"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8" name="pt218"/>
            <p:cNvSpPr/>
            <p:nvPr/>
          </p:nvSpPr>
          <p:spPr>
            <a:xfrm>
              <a:off x="7992998"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9" name="pt219"/>
            <p:cNvSpPr/>
            <p:nvPr/>
          </p:nvSpPr>
          <p:spPr>
            <a:xfrm>
              <a:off x="8078408"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0" name="pt220"/>
            <p:cNvSpPr/>
            <p:nvPr/>
          </p:nvSpPr>
          <p:spPr>
            <a:xfrm>
              <a:off x="8163819"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1" name="pt221"/>
            <p:cNvSpPr/>
            <p:nvPr/>
          </p:nvSpPr>
          <p:spPr>
            <a:xfrm>
              <a:off x="8249230"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2" name="pt222"/>
            <p:cNvSpPr/>
            <p:nvPr/>
          </p:nvSpPr>
          <p:spPr>
            <a:xfrm>
              <a:off x="8334640"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3" name="pt223"/>
            <p:cNvSpPr/>
            <p:nvPr/>
          </p:nvSpPr>
          <p:spPr>
            <a:xfrm>
              <a:off x="8420051"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4" name="pt224"/>
            <p:cNvSpPr/>
            <p:nvPr/>
          </p:nvSpPr>
          <p:spPr>
            <a:xfrm>
              <a:off x="8505461"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5" name="pt225"/>
            <p:cNvSpPr/>
            <p:nvPr/>
          </p:nvSpPr>
          <p:spPr>
            <a:xfrm>
              <a:off x="8590872"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6" name="pt226"/>
            <p:cNvSpPr/>
            <p:nvPr/>
          </p:nvSpPr>
          <p:spPr>
            <a:xfrm>
              <a:off x="8676283"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7" name="pt227"/>
            <p:cNvSpPr/>
            <p:nvPr/>
          </p:nvSpPr>
          <p:spPr>
            <a:xfrm>
              <a:off x="8761693"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8" name="tx228"/>
            <p:cNvSpPr/>
            <p:nvPr/>
          </p:nvSpPr>
          <p:spPr>
            <a:xfrm>
              <a:off x="7773708" y="194489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29" name="tx229"/>
            <p:cNvSpPr/>
            <p:nvPr/>
          </p:nvSpPr>
          <p:spPr>
            <a:xfrm>
              <a:off x="8812300" y="194489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30" name="tx230"/>
            <p:cNvSpPr/>
            <p:nvPr/>
          </p:nvSpPr>
          <p:spPr>
            <a:xfrm>
              <a:off x="8213020" y="189600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31" name="tx231"/>
            <p:cNvSpPr/>
            <p:nvPr/>
          </p:nvSpPr>
          <p:spPr>
            <a:xfrm>
              <a:off x="8640073" y="189600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32" name="tx232"/>
            <p:cNvSpPr/>
            <p:nvPr/>
          </p:nvSpPr>
          <p:spPr>
            <a:xfrm>
              <a:off x="1968484" y="3624283"/>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233" name="tx233"/>
            <p:cNvSpPr/>
            <p:nvPr/>
          </p:nvSpPr>
          <p:spPr>
            <a:xfrm>
              <a:off x="4762672" y="3624283"/>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234" name="tx234"/>
            <p:cNvSpPr/>
            <p:nvPr/>
          </p:nvSpPr>
          <p:spPr>
            <a:xfrm>
              <a:off x="1980899" y="1660009"/>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35" name="tx235"/>
            <p:cNvSpPr/>
            <p:nvPr/>
          </p:nvSpPr>
          <p:spPr>
            <a:xfrm>
              <a:off x="4775086" y="1658590"/>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36" name="tx236"/>
            <p:cNvSpPr/>
            <p:nvPr/>
          </p:nvSpPr>
          <p:spPr>
            <a:xfrm>
              <a:off x="7590965" y="1660009"/>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237" name="tx237"/>
            <p:cNvSpPr/>
            <p:nvPr/>
          </p:nvSpPr>
          <p:spPr>
            <a:xfrm rot="-5400000">
              <a:off x="93521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38" name="tx238"/>
            <p:cNvSpPr/>
            <p:nvPr/>
          </p:nvSpPr>
          <p:spPr>
            <a:xfrm rot="-5400000">
              <a:off x="136226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39" name="tx239"/>
            <p:cNvSpPr/>
            <p:nvPr/>
          </p:nvSpPr>
          <p:spPr>
            <a:xfrm rot="-5400000">
              <a:off x="178932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40" name="tx240"/>
            <p:cNvSpPr/>
            <p:nvPr/>
          </p:nvSpPr>
          <p:spPr>
            <a:xfrm rot="-5400000">
              <a:off x="221637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41" name="tx241"/>
            <p:cNvSpPr/>
            <p:nvPr/>
          </p:nvSpPr>
          <p:spPr>
            <a:xfrm rot="-5400000">
              <a:off x="255801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42" name="tx242"/>
            <p:cNvSpPr/>
            <p:nvPr/>
          </p:nvSpPr>
          <p:spPr>
            <a:xfrm rot="-5400000">
              <a:off x="298506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43" name="tx243"/>
            <p:cNvSpPr/>
            <p:nvPr/>
          </p:nvSpPr>
          <p:spPr>
            <a:xfrm rot="-5400000">
              <a:off x="307047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244" name="tx244"/>
            <p:cNvSpPr/>
            <p:nvPr/>
          </p:nvSpPr>
          <p:spPr>
            <a:xfrm rot="-5400000">
              <a:off x="3729401"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45" name="tx245"/>
            <p:cNvSpPr/>
            <p:nvPr/>
          </p:nvSpPr>
          <p:spPr>
            <a:xfrm rot="-5400000">
              <a:off x="415645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46" name="tx246"/>
            <p:cNvSpPr/>
            <p:nvPr/>
          </p:nvSpPr>
          <p:spPr>
            <a:xfrm rot="-5400000">
              <a:off x="458350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47" name="tx247"/>
            <p:cNvSpPr/>
            <p:nvPr/>
          </p:nvSpPr>
          <p:spPr>
            <a:xfrm rot="-5400000">
              <a:off x="501056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48" name="tx248"/>
            <p:cNvSpPr/>
            <p:nvPr/>
          </p:nvSpPr>
          <p:spPr>
            <a:xfrm rot="-5400000">
              <a:off x="535220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49" name="tx249"/>
            <p:cNvSpPr/>
            <p:nvPr/>
          </p:nvSpPr>
          <p:spPr>
            <a:xfrm rot="-5400000">
              <a:off x="577925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50" name="tx250"/>
            <p:cNvSpPr/>
            <p:nvPr/>
          </p:nvSpPr>
          <p:spPr>
            <a:xfrm rot="-5400000">
              <a:off x="586466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251" name="tx251"/>
            <p:cNvSpPr/>
            <p:nvPr/>
          </p:nvSpPr>
          <p:spPr>
            <a:xfrm rot="-5400000">
              <a:off x="6523589" y="3633241"/>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52" name="tx252"/>
            <p:cNvSpPr/>
            <p:nvPr/>
          </p:nvSpPr>
          <p:spPr>
            <a:xfrm rot="-5400000">
              <a:off x="6950642" y="3633241"/>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53" name="tx253"/>
            <p:cNvSpPr/>
            <p:nvPr/>
          </p:nvSpPr>
          <p:spPr>
            <a:xfrm rot="-5400000">
              <a:off x="7377695" y="3633241"/>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54" name="tx254"/>
            <p:cNvSpPr/>
            <p:nvPr/>
          </p:nvSpPr>
          <p:spPr>
            <a:xfrm rot="-5400000">
              <a:off x="7804748" y="3633241"/>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55" name="tx255"/>
            <p:cNvSpPr/>
            <p:nvPr/>
          </p:nvSpPr>
          <p:spPr>
            <a:xfrm rot="-5400000">
              <a:off x="8146390" y="3633241"/>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56" name="tx256"/>
            <p:cNvSpPr/>
            <p:nvPr/>
          </p:nvSpPr>
          <p:spPr>
            <a:xfrm rot="-5400000">
              <a:off x="8573443" y="3633241"/>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57" name="tx257"/>
            <p:cNvSpPr/>
            <p:nvPr/>
          </p:nvSpPr>
          <p:spPr>
            <a:xfrm rot="-5400000">
              <a:off x="8658854" y="3633241"/>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258" name="tx258"/>
            <p:cNvSpPr/>
            <p:nvPr/>
          </p:nvSpPr>
          <p:spPr>
            <a:xfrm>
              <a:off x="635239" y="33708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59" name="tx259"/>
            <p:cNvSpPr/>
            <p:nvPr/>
          </p:nvSpPr>
          <p:spPr>
            <a:xfrm>
              <a:off x="571671" y="30928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60" name="tx260"/>
            <p:cNvSpPr/>
            <p:nvPr/>
          </p:nvSpPr>
          <p:spPr>
            <a:xfrm>
              <a:off x="571671" y="281478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61" name="tx261"/>
            <p:cNvSpPr/>
            <p:nvPr/>
          </p:nvSpPr>
          <p:spPr>
            <a:xfrm>
              <a:off x="571671" y="253672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62" name="tx262"/>
            <p:cNvSpPr/>
            <p:nvPr/>
          </p:nvSpPr>
          <p:spPr>
            <a:xfrm>
              <a:off x="571671" y="22586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63" name="tx263"/>
            <p:cNvSpPr/>
            <p:nvPr/>
          </p:nvSpPr>
          <p:spPr>
            <a:xfrm>
              <a:off x="508103" y="198062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64" name="tx264"/>
            <p:cNvSpPr/>
            <p:nvPr/>
          </p:nvSpPr>
          <p:spPr>
            <a:xfrm>
              <a:off x="635239" y="533756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65" name="tx265"/>
            <p:cNvSpPr/>
            <p:nvPr/>
          </p:nvSpPr>
          <p:spPr>
            <a:xfrm>
              <a:off x="571671" y="505950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66" name="tx266"/>
            <p:cNvSpPr/>
            <p:nvPr/>
          </p:nvSpPr>
          <p:spPr>
            <a:xfrm>
              <a:off x="571671" y="478145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67" name="tx267"/>
            <p:cNvSpPr/>
            <p:nvPr/>
          </p:nvSpPr>
          <p:spPr>
            <a:xfrm>
              <a:off x="571671" y="450340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68" name="tx268"/>
            <p:cNvSpPr/>
            <p:nvPr/>
          </p:nvSpPr>
          <p:spPr>
            <a:xfrm>
              <a:off x="571671" y="422534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69" name="tx269"/>
            <p:cNvSpPr/>
            <p:nvPr/>
          </p:nvSpPr>
          <p:spPr>
            <a:xfrm>
              <a:off x="508103" y="394729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70" name="tx270"/>
            <p:cNvSpPr/>
            <p:nvPr/>
          </p:nvSpPr>
          <p:spPr>
            <a:xfrm rot="-5400000">
              <a:off x="-52544" y="356666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271" name="pt271"/>
            <p:cNvSpPr/>
            <p:nvPr/>
          </p:nvSpPr>
          <p:spPr>
            <a:xfrm>
              <a:off x="3889935" y="6196980"/>
              <a:ext cx="90303" cy="90303"/>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2" name="pt272"/>
            <p:cNvSpPr/>
            <p:nvPr/>
          </p:nvSpPr>
          <p:spPr>
            <a:xfrm>
              <a:off x="4986224" y="6196980"/>
              <a:ext cx="90303" cy="90303"/>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73" name="tx273"/>
            <p:cNvSpPr/>
            <p:nvPr/>
          </p:nvSpPr>
          <p:spPr>
            <a:xfrm>
              <a:off x="4114404" y="6190495"/>
              <a:ext cx="73765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stockout</a:t>
              </a:r>
            </a:p>
          </p:txBody>
        </p:sp>
        <p:sp>
          <p:nvSpPr>
            <p:cNvPr id="274" name="tx274"/>
            <p:cNvSpPr/>
            <p:nvPr/>
          </p:nvSpPr>
          <p:spPr>
            <a:xfrm>
              <a:off x="5210693" y="6162732"/>
              <a:ext cx="7997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Any stockout</a:t>
              </a:r>
            </a:p>
          </p:txBody>
        </p:sp>
        <p:sp>
          <p:nvSpPr>
            <p:cNvPr id="275" name="tx275"/>
            <p:cNvSpPr/>
            <p:nvPr/>
          </p:nvSpPr>
          <p:spPr>
            <a:xfrm>
              <a:off x="2411182" y="1330710"/>
              <a:ext cx="501348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Cyprus, 2000-2025</a:t>
              </a:r>
            </a:p>
          </p:txBody>
        </p:sp>
        <p:sp>
          <p:nvSpPr>
            <p:cNvPr id="276" name="tx276"/>
            <p:cNvSpPr/>
            <p:nvPr/>
          </p:nvSpPr>
          <p:spPr>
            <a:xfrm>
              <a:off x="4912824" y="646609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77" name="tx277"/>
            <p:cNvSpPr/>
            <p:nvPr/>
          </p:nvSpPr>
          <p:spPr>
            <a:xfrm>
              <a:off x="5160573" y="6586855"/>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2025</a:t>
              </a:r>
            </a:p>
          </p:txBody>
        </p:sp>
      </p:grpSp>
      <p:sp>
        <p:nvSpPr>
          <p:cNvPr id="27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2025, MCV1 had the lowest coverage (91%), followed by DTP3 and MCV2 (98%).
Compared to 2019, coverage of 2 vaccines remained constant (DTP1 and IPV1) and 3 vaccines increased (DTP3, MCV1 and MCV2).
Compared to 2024, coverage of 2 vaccines remained constant (DTP1 and IPV1), 2 vaccines increased (DTP3 and MCV2), and one vaccine decreased (MCV1).</a:t>
            </a:r>
          </a:p>
        </p:txBody>
      </p:sp>
      <p:sp>
        <p:nvSpPr>
          <p:cNvPr id="27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Cyprus had its lowest coverage in MCV1 (91%), while most other routine vaccines clustered around 98-99%; 3 antigens increased since 2019, and 2 antigens increased since 2024.</a:t>
            </a:r>
          </a:p>
        </p:txBody>
      </p:sp>
      <p:grpSp xmlns:pic="http://schemas.openxmlformats.org/drawingml/2006/picture">
        <p:nvGrpSpPr>
          <p:cNvPr id="280" name=""/>
          <p:cNvGrpSpPr/>
          <p:nvPr/>
        </p:nvGrpSpPr>
        <p:grpSpPr>
          <a:xfrm>
            <a:off x="292608" y="1097280"/>
            <a:ext cx="8595360" cy="28575"/>
            <a:chOff x="292608" y="1097280"/>
            <a:chExt cx="8595360" cy="28575"/>
          </a:xfrm>
        </p:grpSpPr>
        <p:sp>
          <p:nvSpPr>
            <p:cNvPr id="281"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82"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38893"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74253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04616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08907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34980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1053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7126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3199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271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65344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1135255" y="930799"/>
              <a:ext cx="6518190" cy="237248"/>
            </a:xfrm>
            <a:custGeom>
              <a:avLst/>
              <a:pathLst>
                <a:path w="6518190" h="237248">
                  <a:moveTo>
                    <a:pt x="0" y="94899"/>
                  </a:moveTo>
                  <a:lnTo>
                    <a:pt x="260727" y="94899"/>
                  </a:lnTo>
                  <a:lnTo>
                    <a:pt x="521455" y="47449"/>
                  </a:lnTo>
                  <a:lnTo>
                    <a:pt x="782182" y="47449"/>
                  </a:lnTo>
                  <a:lnTo>
                    <a:pt x="1042910" y="47449"/>
                  </a:lnTo>
                  <a:lnTo>
                    <a:pt x="1303638" y="47449"/>
                  </a:lnTo>
                  <a:lnTo>
                    <a:pt x="1564365" y="94899"/>
                  </a:lnTo>
                  <a:lnTo>
                    <a:pt x="1825093" y="94899"/>
                  </a:lnTo>
                  <a:lnTo>
                    <a:pt x="2085820" y="94899"/>
                  </a:lnTo>
                  <a:lnTo>
                    <a:pt x="2346548" y="0"/>
                  </a:lnTo>
                  <a:lnTo>
                    <a:pt x="2607276" y="0"/>
                  </a:lnTo>
                  <a:lnTo>
                    <a:pt x="2868003" y="0"/>
                  </a:lnTo>
                  <a:lnTo>
                    <a:pt x="3128731" y="0"/>
                  </a:lnTo>
                  <a:lnTo>
                    <a:pt x="3389458" y="0"/>
                  </a:lnTo>
                  <a:lnTo>
                    <a:pt x="3650186" y="0"/>
                  </a:lnTo>
                  <a:lnTo>
                    <a:pt x="3910914" y="94899"/>
                  </a:lnTo>
                  <a:lnTo>
                    <a:pt x="4171641" y="94899"/>
                  </a:lnTo>
                  <a:lnTo>
                    <a:pt x="4432369" y="94899"/>
                  </a:lnTo>
                  <a:lnTo>
                    <a:pt x="4693096" y="0"/>
                  </a:lnTo>
                  <a:lnTo>
                    <a:pt x="4953824" y="142348"/>
                  </a:lnTo>
                  <a:lnTo>
                    <a:pt x="5214552" y="142348"/>
                  </a:lnTo>
                  <a:lnTo>
                    <a:pt x="5475279" y="142348"/>
                  </a:lnTo>
                  <a:lnTo>
                    <a:pt x="5736007" y="142348"/>
                  </a:lnTo>
                  <a:lnTo>
                    <a:pt x="5996734" y="189798"/>
                  </a:lnTo>
                  <a:lnTo>
                    <a:pt x="6257462" y="237248"/>
                  </a:lnTo>
                  <a:lnTo>
                    <a:pt x="6518190" y="47449"/>
                  </a:lnTo>
                </a:path>
              </a:pathLst>
            </a:custGeom>
            <a:ln w="27101" cap="flat">
              <a:solidFill>
                <a:srgbClr val="1C86EE">
                  <a:alpha val="100000"/>
                </a:srgbClr>
              </a:solidFill>
              <a:prstDash val="solid"/>
              <a:round/>
            </a:ln>
          </p:spPr>
          <p:txBody>
            <a:bodyPr/>
            <a:lstStyle/>
            <a:p/>
          </p:txBody>
        </p:sp>
        <p:sp>
          <p:nvSpPr>
            <p:cNvPr id="39" name="pl39"/>
            <p:cNvSpPr/>
            <p:nvPr/>
          </p:nvSpPr>
          <p:spPr>
            <a:xfrm>
              <a:off x="1135255" y="978248"/>
              <a:ext cx="6518190" cy="474496"/>
            </a:xfrm>
            <a:custGeom>
              <a:avLst/>
              <a:pathLst>
                <a:path w="6518190" h="474496">
                  <a:moveTo>
                    <a:pt x="0" y="427046"/>
                  </a:moveTo>
                  <a:lnTo>
                    <a:pt x="260727" y="427046"/>
                  </a:lnTo>
                  <a:lnTo>
                    <a:pt x="521455" y="474496"/>
                  </a:lnTo>
                  <a:lnTo>
                    <a:pt x="782182" y="474496"/>
                  </a:lnTo>
                  <a:lnTo>
                    <a:pt x="1042910" y="474496"/>
                  </a:lnTo>
                  <a:lnTo>
                    <a:pt x="1303638" y="474496"/>
                  </a:lnTo>
                  <a:lnTo>
                    <a:pt x="1564365" y="237248"/>
                  </a:lnTo>
                  <a:lnTo>
                    <a:pt x="1825093" y="237248"/>
                  </a:lnTo>
                  <a:lnTo>
                    <a:pt x="2085820" y="237248"/>
                  </a:lnTo>
                  <a:lnTo>
                    <a:pt x="2346548" y="94899"/>
                  </a:lnTo>
                  <a:lnTo>
                    <a:pt x="2607276" y="94899"/>
                  </a:lnTo>
                  <a:lnTo>
                    <a:pt x="2868003" y="94899"/>
                  </a:lnTo>
                  <a:lnTo>
                    <a:pt x="3128731" y="94899"/>
                  </a:lnTo>
                  <a:lnTo>
                    <a:pt x="3389458" y="94899"/>
                  </a:lnTo>
                  <a:lnTo>
                    <a:pt x="3650186" y="94899"/>
                  </a:lnTo>
                  <a:lnTo>
                    <a:pt x="3910914" y="47449"/>
                  </a:lnTo>
                  <a:lnTo>
                    <a:pt x="4171641" y="47449"/>
                  </a:lnTo>
                  <a:lnTo>
                    <a:pt x="4432369" y="47449"/>
                  </a:lnTo>
                  <a:lnTo>
                    <a:pt x="4693096" y="47449"/>
                  </a:lnTo>
                  <a:lnTo>
                    <a:pt x="4953824" y="189798"/>
                  </a:lnTo>
                  <a:lnTo>
                    <a:pt x="5214552" y="189798"/>
                  </a:lnTo>
                  <a:lnTo>
                    <a:pt x="5475279" y="189798"/>
                  </a:lnTo>
                  <a:lnTo>
                    <a:pt x="5736007" y="142348"/>
                  </a:lnTo>
                  <a:lnTo>
                    <a:pt x="5996734" y="142348"/>
                  </a:lnTo>
                  <a:lnTo>
                    <a:pt x="6257462" y="189798"/>
                  </a:lnTo>
                  <a:lnTo>
                    <a:pt x="6518190" y="0"/>
                  </a:lnTo>
                </a:path>
              </a:pathLst>
            </a:custGeom>
            <a:ln w="27101" cap="flat">
              <a:solidFill>
                <a:srgbClr val="80BD41">
                  <a:alpha val="100000"/>
                </a:srgbClr>
              </a:solidFill>
              <a:prstDash val="solid"/>
              <a:round/>
            </a:ln>
          </p:spPr>
          <p:txBody>
            <a:bodyPr/>
            <a:lstStyle/>
            <a:p/>
          </p:txBody>
        </p:sp>
        <p:sp>
          <p:nvSpPr>
            <p:cNvPr id="40" name="pl40"/>
            <p:cNvSpPr/>
            <p:nvPr/>
          </p:nvSpPr>
          <p:spPr>
            <a:xfrm>
              <a:off x="1135255" y="978248"/>
              <a:ext cx="6518190" cy="3131674"/>
            </a:xfrm>
            <a:custGeom>
              <a:avLst/>
              <a:pathLst>
                <a:path w="6518190" h="3131674">
                  <a:moveTo>
                    <a:pt x="0" y="3131674"/>
                  </a:moveTo>
                  <a:lnTo>
                    <a:pt x="260727" y="3131674"/>
                  </a:lnTo>
                  <a:lnTo>
                    <a:pt x="521455" y="3131674"/>
                  </a:lnTo>
                  <a:lnTo>
                    <a:pt x="782182" y="1897984"/>
                  </a:lnTo>
                  <a:lnTo>
                    <a:pt x="1042910" y="1897984"/>
                  </a:lnTo>
                  <a:lnTo>
                    <a:pt x="1303638" y="1897984"/>
                  </a:lnTo>
                  <a:lnTo>
                    <a:pt x="1564365" y="379596"/>
                  </a:lnTo>
                  <a:lnTo>
                    <a:pt x="1825093" y="379596"/>
                  </a:lnTo>
                  <a:lnTo>
                    <a:pt x="2085820" y="379596"/>
                  </a:lnTo>
                  <a:lnTo>
                    <a:pt x="2346548" y="94899"/>
                  </a:lnTo>
                  <a:lnTo>
                    <a:pt x="2607276" y="94899"/>
                  </a:lnTo>
                  <a:lnTo>
                    <a:pt x="2868003" y="94899"/>
                  </a:lnTo>
                  <a:lnTo>
                    <a:pt x="3128731" y="94899"/>
                  </a:lnTo>
                  <a:lnTo>
                    <a:pt x="3389458" y="94899"/>
                  </a:lnTo>
                  <a:lnTo>
                    <a:pt x="3650186" y="94899"/>
                  </a:lnTo>
                  <a:lnTo>
                    <a:pt x="3910914" y="47449"/>
                  </a:lnTo>
                  <a:lnTo>
                    <a:pt x="4171641" y="94899"/>
                  </a:lnTo>
                  <a:lnTo>
                    <a:pt x="4432369" y="94899"/>
                  </a:lnTo>
                  <a:lnTo>
                    <a:pt x="4693096" y="47449"/>
                  </a:lnTo>
                  <a:lnTo>
                    <a:pt x="4953824" y="284697"/>
                  </a:lnTo>
                  <a:lnTo>
                    <a:pt x="5214552" y="284697"/>
                  </a:lnTo>
                  <a:lnTo>
                    <a:pt x="5475279" y="284697"/>
                  </a:lnTo>
                  <a:lnTo>
                    <a:pt x="5736007" y="189798"/>
                  </a:lnTo>
                  <a:lnTo>
                    <a:pt x="5996734" y="142348"/>
                  </a:lnTo>
                  <a:lnTo>
                    <a:pt x="6257462" y="189798"/>
                  </a:lnTo>
                  <a:lnTo>
                    <a:pt x="6518190" y="0"/>
                  </a:lnTo>
                </a:path>
              </a:pathLst>
            </a:custGeom>
            <a:ln w="27101" cap="flat">
              <a:solidFill>
                <a:srgbClr val="EE00EE">
                  <a:alpha val="100000"/>
                </a:srgbClr>
              </a:solidFill>
              <a:prstDash val="solid"/>
              <a:round/>
            </a:ln>
          </p:spPr>
          <p:txBody>
            <a:bodyPr/>
            <a:lstStyle/>
            <a:p/>
          </p:txBody>
        </p:sp>
        <p:sp>
          <p:nvSpPr>
            <p:cNvPr id="41" name="pl41"/>
            <p:cNvSpPr/>
            <p:nvPr/>
          </p:nvSpPr>
          <p:spPr>
            <a:xfrm>
              <a:off x="5567624" y="1262946"/>
              <a:ext cx="2085820" cy="1803085"/>
            </a:xfrm>
            <a:custGeom>
              <a:avLst/>
              <a:pathLst>
                <a:path w="2085820" h="1803085">
                  <a:moveTo>
                    <a:pt x="0" y="1660736"/>
                  </a:moveTo>
                  <a:lnTo>
                    <a:pt x="260727" y="1328589"/>
                  </a:lnTo>
                  <a:lnTo>
                    <a:pt x="521455" y="1328589"/>
                  </a:lnTo>
                  <a:lnTo>
                    <a:pt x="1042910" y="379596"/>
                  </a:lnTo>
                  <a:lnTo>
                    <a:pt x="1303638" y="901542"/>
                  </a:lnTo>
                  <a:lnTo>
                    <a:pt x="1564365" y="0"/>
                  </a:lnTo>
                  <a:lnTo>
                    <a:pt x="1825093" y="142348"/>
                  </a:lnTo>
                  <a:lnTo>
                    <a:pt x="2085820" y="1803085"/>
                  </a:lnTo>
                </a:path>
              </a:pathLst>
            </a:custGeom>
            <a:ln w="27101" cap="flat">
              <a:solidFill>
                <a:srgbClr val="6A3D9A">
                  <a:alpha val="100000"/>
                </a:srgbClr>
              </a:solidFill>
              <a:prstDash val="solid"/>
              <a:round/>
            </a:ln>
          </p:spPr>
          <p:txBody>
            <a:bodyPr/>
            <a:lstStyle/>
            <a:p/>
          </p:txBody>
        </p:sp>
        <p:sp>
          <p:nvSpPr>
            <p:cNvPr id="42" name="pl42"/>
            <p:cNvSpPr/>
            <p:nvPr/>
          </p:nvSpPr>
          <p:spPr>
            <a:xfrm>
              <a:off x="5046169" y="930799"/>
              <a:ext cx="2607276" cy="0"/>
            </a:xfrm>
            <a:custGeom>
              <a:avLst/>
              <a:pathLst>
                <a:path w="2607276" h="0">
                  <a:moveTo>
                    <a:pt x="0" y="0"/>
                  </a:moveTo>
                  <a:lnTo>
                    <a:pt x="260727" y="0"/>
                  </a:lnTo>
                  <a:lnTo>
                    <a:pt x="521455" y="0"/>
                  </a:lnTo>
                  <a:lnTo>
                    <a:pt x="782182" y="0"/>
                  </a:lnTo>
                  <a:lnTo>
                    <a:pt x="1042910" y="0"/>
                  </a:lnTo>
                  <a:lnTo>
                    <a:pt x="1303638" y="0"/>
                  </a:lnTo>
                  <a:lnTo>
                    <a:pt x="1564365" y="0"/>
                  </a:lnTo>
                  <a:lnTo>
                    <a:pt x="1825093" y="0"/>
                  </a:lnTo>
                  <a:lnTo>
                    <a:pt x="2085820" y="0"/>
                  </a:lnTo>
                  <a:lnTo>
                    <a:pt x="2346548" y="0"/>
                  </a:lnTo>
                  <a:lnTo>
                    <a:pt x="2607276" y="0"/>
                  </a:lnTo>
                </a:path>
              </a:pathLst>
            </a:custGeom>
            <a:ln w="27101" cap="flat">
              <a:solidFill>
                <a:srgbClr val="E31A1C">
                  <a:alpha val="100000"/>
                </a:srgbClr>
              </a:solidFill>
              <a:prstDash val="solid"/>
              <a:round/>
            </a:ln>
          </p:spPr>
          <p:txBody>
            <a:bodyPr/>
            <a:lstStyle/>
            <a:p/>
          </p:txBody>
        </p:sp>
        <p:sp>
          <p:nvSpPr>
            <p:cNvPr id="43" name="pl43"/>
            <p:cNvSpPr/>
            <p:nvPr/>
          </p:nvSpPr>
          <p:spPr>
            <a:xfrm>
              <a:off x="6610535" y="978248"/>
              <a:ext cx="1042910" cy="189798"/>
            </a:xfrm>
            <a:custGeom>
              <a:avLst/>
              <a:pathLst>
                <a:path w="1042910" h="189798">
                  <a:moveTo>
                    <a:pt x="0" y="94899"/>
                  </a:moveTo>
                  <a:lnTo>
                    <a:pt x="260727" y="94899"/>
                  </a:lnTo>
                  <a:lnTo>
                    <a:pt x="521455" y="142348"/>
                  </a:lnTo>
                  <a:lnTo>
                    <a:pt x="782182" y="189798"/>
                  </a:lnTo>
                  <a:lnTo>
                    <a:pt x="1042910" y="0"/>
                  </a:lnTo>
                </a:path>
              </a:pathLst>
            </a:custGeom>
            <a:ln w="27101" cap="flat">
              <a:solidFill>
                <a:srgbClr val="FF7F00">
                  <a:alpha val="100000"/>
                </a:srgbClr>
              </a:solidFill>
              <a:prstDash val="solid"/>
              <a:round/>
            </a:ln>
          </p:spPr>
          <p:txBody>
            <a:bodyPr/>
            <a:lstStyle/>
            <a:p/>
          </p:txBody>
        </p:sp>
        <p:sp>
          <p:nvSpPr>
            <p:cNvPr id="44" name="pl44"/>
            <p:cNvSpPr/>
            <p:nvPr/>
          </p:nvSpPr>
          <p:spPr>
            <a:xfrm>
              <a:off x="1135255" y="930799"/>
              <a:ext cx="6518190" cy="806643"/>
            </a:xfrm>
            <a:custGeom>
              <a:avLst/>
              <a:pathLst>
                <a:path w="6518190" h="806643">
                  <a:moveTo>
                    <a:pt x="0" y="616844"/>
                  </a:moveTo>
                  <a:lnTo>
                    <a:pt x="260727" y="616844"/>
                  </a:lnTo>
                  <a:lnTo>
                    <a:pt x="521455" y="616844"/>
                  </a:lnTo>
                  <a:lnTo>
                    <a:pt x="782182" y="616844"/>
                  </a:lnTo>
                  <a:lnTo>
                    <a:pt x="1042910" y="616844"/>
                  </a:lnTo>
                  <a:lnTo>
                    <a:pt x="1303638" y="616844"/>
                  </a:lnTo>
                  <a:lnTo>
                    <a:pt x="1564365" y="569395"/>
                  </a:lnTo>
                  <a:lnTo>
                    <a:pt x="1825093" y="569395"/>
                  </a:lnTo>
                  <a:lnTo>
                    <a:pt x="2085820" y="569395"/>
                  </a:lnTo>
                  <a:lnTo>
                    <a:pt x="2346548" y="569395"/>
                  </a:lnTo>
                  <a:lnTo>
                    <a:pt x="2607276" y="569395"/>
                  </a:lnTo>
                  <a:lnTo>
                    <a:pt x="2868003" y="569395"/>
                  </a:lnTo>
                  <a:lnTo>
                    <a:pt x="3128731" y="616844"/>
                  </a:lnTo>
                  <a:lnTo>
                    <a:pt x="3389458" y="616844"/>
                  </a:lnTo>
                  <a:lnTo>
                    <a:pt x="3650186" y="616844"/>
                  </a:lnTo>
                  <a:lnTo>
                    <a:pt x="3910914" y="427046"/>
                  </a:lnTo>
                  <a:lnTo>
                    <a:pt x="4171641" y="427046"/>
                  </a:lnTo>
                  <a:lnTo>
                    <a:pt x="4432369" y="427046"/>
                  </a:lnTo>
                  <a:lnTo>
                    <a:pt x="4693096" y="427046"/>
                  </a:lnTo>
                  <a:lnTo>
                    <a:pt x="4953824" y="616844"/>
                  </a:lnTo>
                  <a:lnTo>
                    <a:pt x="5214552" y="616844"/>
                  </a:lnTo>
                  <a:lnTo>
                    <a:pt x="5475279" y="616844"/>
                  </a:lnTo>
                  <a:lnTo>
                    <a:pt x="5736007" y="711744"/>
                  </a:lnTo>
                  <a:lnTo>
                    <a:pt x="5996734" y="806643"/>
                  </a:lnTo>
                  <a:lnTo>
                    <a:pt x="6257462" y="0"/>
                  </a:lnTo>
                  <a:lnTo>
                    <a:pt x="6518190" y="379596"/>
                  </a:lnTo>
                </a:path>
              </a:pathLst>
            </a:custGeom>
            <a:ln w="27101" cap="flat">
              <a:solidFill>
                <a:srgbClr val="FFC20E">
                  <a:alpha val="100000"/>
                </a:srgbClr>
              </a:solidFill>
              <a:prstDash val="solid"/>
              <a:round/>
            </a:ln>
          </p:spPr>
          <p:txBody>
            <a:bodyPr/>
            <a:lstStyle/>
            <a:p/>
          </p:txBody>
        </p:sp>
        <p:sp>
          <p:nvSpPr>
            <p:cNvPr id="45" name="pl45"/>
            <p:cNvSpPr/>
            <p:nvPr/>
          </p:nvSpPr>
          <p:spPr>
            <a:xfrm>
              <a:off x="2960348" y="978248"/>
              <a:ext cx="4693096" cy="854093"/>
            </a:xfrm>
            <a:custGeom>
              <a:avLst/>
              <a:pathLst>
                <a:path w="4693096" h="854093">
                  <a:moveTo>
                    <a:pt x="0" y="237248"/>
                  </a:moveTo>
                  <a:lnTo>
                    <a:pt x="260727" y="427046"/>
                  </a:lnTo>
                  <a:lnTo>
                    <a:pt x="521455" y="474496"/>
                  </a:lnTo>
                  <a:lnTo>
                    <a:pt x="782182" y="474496"/>
                  </a:lnTo>
                  <a:lnTo>
                    <a:pt x="1042910" y="474496"/>
                  </a:lnTo>
                  <a:lnTo>
                    <a:pt x="1303638" y="474496"/>
                  </a:lnTo>
                  <a:lnTo>
                    <a:pt x="1564365" y="474496"/>
                  </a:lnTo>
                  <a:lnTo>
                    <a:pt x="1825093" y="474496"/>
                  </a:lnTo>
                  <a:lnTo>
                    <a:pt x="2085820" y="474496"/>
                  </a:lnTo>
                  <a:lnTo>
                    <a:pt x="2346548" y="474496"/>
                  </a:lnTo>
                  <a:lnTo>
                    <a:pt x="2607276" y="474496"/>
                  </a:lnTo>
                  <a:lnTo>
                    <a:pt x="2868003" y="474496"/>
                  </a:lnTo>
                  <a:lnTo>
                    <a:pt x="3128731" y="474496"/>
                  </a:lnTo>
                  <a:lnTo>
                    <a:pt x="3389458" y="474496"/>
                  </a:lnTo>
                  <a:lnTo>
                    <a:pt x="3650186" y="474496"/>
                  </a:lnTo>
                  <a:lnTo>
                    <a:pt x="3910914" y="474496"/>
                  </a:lnTo>
                  <a:lnTo>
                    <a:pt x="4171641" y="854093"/>
                  </a:lnTo>
                  <a:lnTo>
                    <a:pt x="4432369" y="47449"/>
                  </a:lnTo>
                  <a:lnTo>
                    <a:pt x="4693096" y="0"/>
                  </a:lnTo>
                </a:path>
              </a:pathLst>
            </a:custGeom>
            <a:ln w="27101" cap="flat">
              <a:solidFill>
                <a:srgbClr val="008B00">
                  <a:alpha val="100000"/>
                </a:srgbClr>
              </a:solidFill>
              <a:prstDash val="solid"/>
              <a:round/>
            </a:ln>
          </p:spPr>
          <p:txBody>
            <a:bodyPr/>
            <a:lstStyle/>
            <a:p/>
          </p:txBody>
        </p:sp>
        <p:sp>
          <p:nvSpPr>
            <p:cNvPr id="46" name="pl46"/>
            <p:cNvSpPr/>
            <p:nvPr/>
          </p:nvSpPr>
          <p:spPr>
            <a:xfrm>
              <a:off x="5046169" y="1689993"/>
              <a:ext cx="2607276" cy="427046"/>
            </a:xfrm>
            <a:custGeom>
              <a:avLst/>
              <a:pathLst>
                <a:path w="2607276" h="427046">
                  <a:moveTo>
                    <a:pt x="0" y="94899"/>
                  </a:moveTo>
                  <a:lnTo>
                    <a:pt x="260727" y="94899"/>
                  </a:lnTo>
                  <a:lnTo>
                    <a:pt x="521455" y="94899"/>
                  </a:lnTo>
                  <a:lnTo>
                    <a:pt x="782182" y="94899"/>
                  </a:lnTo>
                  <a:lnTo>
                    <a:pt x="1042910" y="94899"/>
                  </a:lnTo>
                  <a:lnTo>
                    <a:pt x="1303638" y="94899"/>
                  </a:lnTo>
                  <a:lnTo>
                    <a:pt x="1564365" y="94899"/>
                  </a:lnTo>
                  <a:lnTo>
                    <a:pt x="1825093" y="94899"/>
                  </a:lnTo>
                  <a:lnTo>
                    <a:pt x="2085820" y="427046"/>
                  </a:lnTo>
                  <a:lnTo>
                    <a:pt x="2346548" y="47449"/>
                  </a:lnTo>
                  <a:lnTo>
                    <a:pt x="2607276" y="0"/>
                  </a:lnTo>
                </a:path>
              </a:pathLst>
            </a:custGeom>
            <a:ln w="27101" cap="flat">
              <a:solidFill>
                <a:srgbClr val="9A32CD">
                  <a:alpha val="100000"/>
                </a:srgbClr>
              </a:solidFill>
              <a:prstDash val="solid"/>
              <a:round/>
            </a:ln>
          </p:spPr>
          <p:txBody>
            <a:bodyPr/>
            <a:lstStyle/>
            <a:p/>
          </p:txBody>
        </p:sp>
        <p:sp>
          <p:nvSpPr>
            <p:cNvPr id="47" name="pl47"/>
            <p:cNvSpPr/>
            <p:nvPr/>
          </p:nvSpPr>
          <p:spPr>
            <a:xfrm>
              <a:off x="1135255" y="930799"/>
              <a:ext cx="6518190" cy="806643"/>
            </a:xfrm>
            <a:custGeom>
              <a:avLst/>
              <a:pathLst>
                <a:path w="6518190" h="806643">
                  <a:moveTo>
                    <a:pt x="0" y="616844"/>
                  </a:moveTo>
                  <a:lnTo>
                    <a:pt x="260727" y="616844"/>
                  </a:lnTo>
                  <a:lnTo>
                    <a:pt x="521455" y="616844"/>
                  </a:lnTo>
                  <a:lnTo>
                    <a:pt x="782182" y="616844"/>
                  </a:lnTo>
                  <a:lnTo>
                    <a:pt x="1042910" y="616844"/>
                  </a:lnTo>
                  <a:lnTo>
                    <a:pt x="1303638" y="616844"/>
                  </a:lnTo>
                  <a:lnTo>
                    <a:pt x="1564365" y="569395"/>
                  </a:lnTo>
                  <a:lnTo>
                    <a:pt x="1825093" y="569395"/>
                  </a:lnTo>
                  <a:lnTo>
                    <a:pt x="2085820" y="569395"/>
                  </a:lnTo>
                  <a:lnTo>
                    <a:pt x="2346548" y="569395"/>
                  </a:lnTo>
                  <a:lnTo>
                    <a:pt x="2607276" y="569395"/>
                  </a:lnTo>
                  <a:lnTo>
                    <a:pt x="2868003" y="569395"/>
                  </a:lnTo>
                  <a:lnTo>
                    <a:pt x="3128731" y="616844"/>
                  </a:lnTo>
                  <a:lnTo>
                    <a:pt x="3389458" y="616844"/>
                  </a:lnTo>
                  <a:lnTo>
                    <a:pt x="3650186" y="616844"/>
                  </a:lnTo>
                  <a:lnTo>
                    <a:pt x="3910914" y="427046"/>
                  </a:lnTo>
                  <a:lnTo>
                    <a:pt x="4171641" y="427046"/>
                  </a:lnTo>
                  <a:lnTo>
                    <a:pt x="4432369" y="427046"/>
                  </a:lnTo>
                  <a:lnTo>
                    <a:pt x="4693096" y="427046"/>
                  </a:lnTo>
                  <a:lnTo>
                    <a:pt x="4953824" y="616844"/>
                  </a:lnTo>
                  <a:lnTo>
                    <a:pt x="5214552" y="616844"/>
                  </a:lnTo>
                  <a:lnTo>
                    <a:pt x="5475279" y="616844"/>
                  </a:lnTo>
                  <a:lnTo>
                    <a:pt x="5736007" y="711744"/>
                  </a:lnTo>
                  <a:lnTo>
                    <a:pt x="5996734" y="806643"/>
                  </a:lnTo>
                  <a:lnTo>
                    <a:pt x="6257462" y="0"/>
                  </a:lnTo>
                  <a:lnTo>
                    <a:pt x="6518190" y="379596"/>
                  </a:lnTo>
                </a:path>
              </a:pathLst>
            </a:custGeom>
            <a:ln w="27101" cap="flat">
              <a:solidFill>
                <a:srgbClr val="836FFF">
                  <a:alpha val="100000"/>
                </a:srgbClr>
              </a:solidFill>
              <a:prstDash val="solid"/>
              <a:round/>
            </a:ln>
          </p:spPr>
          <p:txBody>
            <a:bodyPr/>
            <a:lstStyle/>
            <a:p/>
          </p:txBody>
        </p:sp>
        <p:sp>
          <p:nvSpPr>
            <p:cNvPr id="48" name="pl48"/>
            <p:cNvSpPr/>
            <p:nvPr/>
          </p:nvSpPr>
          <p:spPr>
            <a:xfrm>
              <a:off x="7670785" y="781976"/>
              <a:ext cx="754241" cy="145477"/>
            </a:xfrm>
            <a:custGeom>
              <a:avLst/>
              <a:pathLst>
                <a:path w="754241" h="145477">
                  <a:moveTo>
                    <a:pt x="754241" y="0"/>
                  </a:moveTo>
                  <a:lnTo>
                    <a:pt x="0" y="145477"/>
                  </a:lnTo>
                </a:path>
              </a:pathLst>
            </a:custGeom>
          </p:spPr>
          <p:txBody>
            <a:bodyPr/>
            <a:lstStyle/>
            <a:p/>
          </p:txBody>
        </p:sp>
        <p:sp>
          <p:nvSpPr>
            <p:cNvPr id="49" name="pl49"/>
            <p:cNvSpPr/>
            <p:nvPr/>
          </p:nvSpPr>
          <p:spPr>
            <a:xfrm>
              <a:off x="7664721" y="987166"/>
              <a:ext cx="718223" cy="567979"/>
            </a:xfrm>
            <a:custGeom>
              <a:avLst/>
              <a:pathLst>
                <a:path w="718223" h="567979">
                  <a:moveTo>
                    <a:pt x="718223" y="567979"/>
                  </a:moveTo>
                  <a:lnTo>
                    <a:pt x="0" y="0"/>
                  </a:lnTo>
                </a:path>
              </a:pathLst>
            </a:custGeom>
          </p:spPr>
          <p:txBody>
            <a:bodyPr/>
            <a:lstStyle/>
            <a:p/>
          </p:txBody>
        </p:sp>
        <p:sp>
          <p:nvSpPr>
            <p:cNvPr id="50" name="pl50"/>
            <p:cNvSpPr/>
            <p:nvPr/>
          </p:nvSpPr>
          <p:spPr>
            <a:xfrm>
              <a:off x="7671400" y="979873"/>
              <a:ext cx="657184" cy="59450"/>
            </a:xfrm>
            <a:custGeom>
              <a:avLst/>
              <a:pathLst>
                <a:path w="657184" h="59450">
                  <a:moveTo>
                    <a:pt x="657184" y="59450"/>
                  </a:moveTo>
                  <a:lnTo>
                    <a:pt x="0" y="0"/>
                  </a:lnTo>
                </a:path>
              </a:pathLst>
            </a:custGeom>
          </p:spPr>
          <p:txBody>
            <a:bodyPr/>
            <a:lstStyle/>
            <a:p/>
          </p:txBody>
        </p:sp>
        <p:sp>
          <p:nvSpPr>
            <p:cNvPr id="51" name="pl51"/>
            <p:cNvSpPr/>
            <p:nvPr/>
          </p:nvSpPr>
          <p:spPr>
            <a:xfrm>
              <a:off x="7660826" y="988647"/>
              <a:ext cx="776268" cy="1093595"/>
            </a:xfrm>
            <a:custGeom>
              <a:avLst/>
              <a:pathLst>
                <a:path w="776268" h="1093595">
                  <a:moveTo>
                    <a:pt x="776268" y="1093595"/>
                  </a:moveTo>
                  <a:lnTo>
                    <a:pt x="0" y="0"/>
                  </a:lnTo>
                </a:path>
              </a:pathLst>
            </a:custGeom>
          </p:spPr>
          <p:txBody>
            <a:bodyPr/>
            <a:lstStyle/>
            <a:p/>
          </p:txBody>
        </p:sp>
        <p:sp>
          <p:nvSpPr>
            <p:cNvPr id="52" name="pl52"/>
            <p:cNvSpPr/>
            <p:nvPr/>
          </p:nvSpPr>
          <p:spPr>
            <a:xfrm>
              <a:off x="7662364" y="988161"/>
              <a:ext cx="744664" cy="827618"/>
            </a:xfrm>
            <a:custGeom>
              <a:avLst/>
              <a:pathLst>
                <a:path w="744664" h="827618">
                  <a:moveTo>
                    <a:pt x="744664" y="827618"/>
                  </a:moveTo>
                  <a:lnTo>
                    <a:pt x="0" y="0"/>
                  </a:lnTo>
                </a:path>
              </a:pathLst>
            </a:custGeom>
          </p:spPr>
          <p:txBody>
            <a:bodyPr/>
            <a:lstStyle/>
            <a:p/>
          </p:txBody>
        </p:sp>
        <p:sp>
          <p:nvSpPr>
            <p:cNvPr id="53" name="pl53"/>
            <p:cNvSpPr/>
            <p:nvPr/>
          </p:nvSpPr>
          <p:spPr>
            <a:xfrm>
              <a:off x="7668229" y="984845"/>
              <a:ext cx="690631" cy="308156"/>
            </a:xfrm>
            <a:custGeom>
              <a:avLst/>
              <a:pathLst>
                <a:path w="690631" h="308156">
                  <a:moveTo>
                    <a:pt x="690631" y="308156"/>
                  </a:moveTo>
                  <a:lnTo>
                    <a:pt x="0" y="0"/>
                  </a:lnTo>
                </a:path>
              </a:pathLst>
            </a:custGeom>
          </p:spPr>
          <p:txBody>
            <a:bodyPr/>
            <a:lstStyle/>
            <a:p/>
          </p:txBody>
        </p:sp>
        <p:sp>
          <p:nvSpPr>
            <p:cNvPr id="54" name="pl54"/>
            <p:cNvSpPr/>
            <p:nvPr/>
          </p:nvSpPr>
          <p:spPr>
            <a:xfrm>
              <a:off x="7660576" y="1320863"/>
              <a:ext cx="698285" cy="1025054"/>
            </a:xfrm>
            <a:custGeom>
              <a:avLst/>
              <a:pathLst>
                <a:path w="698285" h="1025054">
                  <a:moveTo>
                    <a:pt x="698285" y="1025054"/>
                  </a:moveTo>
                  <a:lnTo>
                    <a:pt x="0" y="0"/>
                  </a:lnTo>
                </a:path>
              </a:pathLst>
            </a:custGeom>
          </p:spPr>
          <p:txBody>
            <a:bodyPr/>
            <a:lstStyle/>
            <a:p/>
          </p:txBody>
        </p:sp>
        <p:sp>
          <p:nvSpPr>
            <p:cNvPr id="55" name="pl55"/>
            <p:cNvSpPr/>
            <p:nvPr/>
          </p:nvSpPr>
          <p:spPr>
            <a:xfrm>
              <a:off x="7658801" y="1321272"/>
              <a:ext cx="633630" cy="1286753"/>
            </a:xfrm>
            <a:custGeom>
              <a:avLst/>
              <a:pathLst>
                <a:path w="633630" h="1286753">
                  <a:moveTo>
                    <a:pt x="633630" y="1286753"/>
                  </a:moveTo>
                  <a:lnTo>
                    <a:pt x="0" y="0"/>
                  </a:lnTo>
                </a:path>
              </a:pathLst>
            </a:custGeom>
          </p:spPr>
          <p:txBody>
            <a:bodyPr/>
            <a:lstStyle/>
            <a:p/>
          </p:txBody>
        </p:sp>
        <p:sp>
          <p:nvSpPr>
            <p:cNvPr id="56" name="pl56"/>
            <p:cNvSpPr/>
            <p:nvPr/>
          </p:nvSpPr>
          <p:spPr>
            <a:xfrm>
              <a:off x="7660011" y="1700605"/>
              <a:ext cx="722934" cy="1168523"/>
            </a:xfrm>
            <a:custGeom>
              <a:avLst/>
              <a:pathLst>
                <a:path w="722934" h="1168523">
                  <a:moveTo>
                    <a:pt x="722934" y="1168523"/>
                  </a:moveTo>
                  <a:lnTo>
                    <a:pt x="0" y="0"/>
                  </a:lnTo>
                </a:path>
              </a:pathLst>
            </a:custGeom>
          </p:spPr>
          <p:txBody>
            <a:bodyPr/>
            <a:lstStyle/>
            <a:p/>
          </p:txBody>
        </p:sp>
        <p:sp>
          <p:nvSpPr>
            <p:cNvPr id="57" name="pl57"/>
            <p:cNvSpPr/>
            <p:nvPr/>
          </p:nvSpPr>
          <p:spPr>
            <a:xfrm>
              <a:off x="7671344" y="3067884"/>
              <a:ext cx="711601" cy="73662"/>
            </a:xfrm>
            <a:custGeom>
              <a:avLst/>
              <a:pathLst>
                <a:path w="711601" h="73662">
                  <a:moveTo>
                    <a:pt x="711601" y="73662"/>
                  </a:moveTo>
                  <a:lnTo>
                    <a:pt x="0" y="0"/>
                  </a:lnTo>
                </a:path>
              </a:pathLst>
            </a:custGeom>
          </p:spPr>
          <p:txBody>
            <a:bodyPr/>
            <a:lstStyle/>
            <a:p/>
          </p:txBody>
        </p:sp>
        <p:sp>
          <p:nvSpPr>
            <p:cNvPr id="58" name="pg58"/>
            <p:cNvSpPr/>
            <p:nvPr/>
          </p:nvSpPr>
          <p:spPr>
            <a:xfrm>
              <a:off x="8356446" y="694358"/>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59" name="tx59"/>
            <p:cNvSpPr/>
            <p:nvPr/>
          </p:nvSpPr>
          <p:spPr>
            <a:xfrm>
              <a:off x="8379306" y="735897"/>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99%</a:t>
              </a:r>
            </a:p>
          </p:txBody>
        </p:sp>
        <p:sp>
          <p:nvSpPr>
            <p:cNvPr id="60" name="pg60"/>
            <p:cNvSpPr/>
            <p:nvPr/>
          </p:nvSpPr>
          <p:spPr>
            <a:xfrm>
              <a:off x="8314365" y="1477973"/>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1" name="tx61"/>
            <p:cNvSpPr/>
            <p:nvPr/>
          </p:nvSpPr>
          <p:spPr>
            <a:xfrm>
              <a:off x="8337225" y="1519512"/>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98%</a:t>
              </a:r>
            </a:p>
          </p:txBody>
        </p:sp>
        <p:sp>
          <p:nvSpPr>
            <p:cNvPr id="62" name="pg62"/>
            <p:cNvSpPr/>
            <p:nvPr/>
          </p:nvSpPr>
          <p:spPr>
            <a:xfrm>
              <a:off x="8260004" y="955448"/>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3" name="tx63"/>
            <p:cNvSpPr/>
            <p:nvPr/>
          </p:nvSpPr>
          <p:spPr>
            <a:xfrm>
              <a:off x="8282864" y="978301"/>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98%</a:t>
              </a:r>
            </a:p>
          </p:txBody>
        </p:sp>
        <p:sp>
          <p:nvSpPr>
            <p:cNvPr id="64" name="pg64"/>
            <p:cNvSpPr/>
            <p:nvPr/>
          </p:nvSpPr>
          <p:spPr>
            <a:xfrm>
              <a:off x="8368515" y="2003069"/>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5" name="tx65"/>
            <p:cNvSpPr/>
            <p:nvPr/>
          </p:nvSpPr>
          <p:spPr>
            <a:xfrm>
              <a:off x="8391375" y="2044608"/>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98%</a:t>
              </a:r>
            </a:p>
          </p:txBody>
        </p:sp>
        <p:sp>
          <p:nvSpPr>
            <p:cNvPr id="66" name="pg66"/>
            <p:cNvSpPr/>
            <p:nvPr/>
          </p:nvSpPr>
          <p:spPr>
            <a:xfrm>
              <a:off x="8338449" y="1737619"/>
              <a:ext cx="621661" cy="169038"/>
            </a:xfrm>
            <a:custGeom>
              <a:avLst/>
              <a:pathLst>
                <a:path w="621661" h="169038">
                  <a:moveTo>
                    <a:pt x="27431" y="169038"/>
                  </a:moveTo>
                  <a:lnTo>
                    <a:pt x="594229" y="169038"/>
                  </a:lnTo>
                  <a:lnTo>
                    <a:pt x="593124" y="169016"/>
                  </a:lnTo>
                  <a:lnTo>
                    <a:pt x="597535" y="168838"/>
                  </a:lnTo>
                  <a:lnTo>
                    <a:pt x="601861" y="167955"/>
                  </a:lnTo>
                  <a:lnTo>
                    <a:pt x="605989" y="166389"/>
                  </a:lnTo>
                  <a:lnTo>
                    <a:pt x="609812" y="164182"/>
                  </a:lnTo>
                  <a:lnTo>
                    <a:pt x="613231" y="161390"/>
                  </a:lnTo>
                  <a:lnTo>
                    <a:pt x="616159" y="158086"/>
                  </a:lnTo>
                  <a:lnTo>
                    <a:pt x="618518" y="154354"/>
                  </a:lnTo>
                  <a:lnTo>
                    <a:pt x="620249" y="150293"/>
                  </a:lnTo>
                  <a:lnTo>
                    <a:pt x="621305" y="146006"/>
                  </a:lnTo>
                  <a:lnTo>
                    <a:pt x="621661" y="141606"/>
                  </a:lnTo>
                  <a:lnTo>
                    <a:pt x="621661" y="27431"/>
                  </a:lnTo>
                  <a:lnTo>
                    <a:pt x="621305" y="23031"/>
                  </a:lnTo>
                  <a:lnTo>
                    <a:pt x="620249" y="18745"/>
                  </a:lnTo>
                  <a:lnTo>
                    <a:pt x="618518" y="14683"/>
                  </a:lnTo>
                  <a:lnTo>
                    <a:pt x="616159" y="10952"/>
                  </a:lnTo>
                  <a:lnTo>
                    <a:pt x="613231" y="7647"/>
                  </a:lnTo>
                  <a:lnTo>
                    <a:pt x="609812" y="4855"/>
                  </a:lnTo>
                  <a:lnTo>
                    <a:pt x="605989" y="2648"/>
                  </a:lnTo>
                  <a:lnTo>
                    <a:pt x="601861" y="1083"/>
                  </a:lnTo>
                  <a:lnTo>
                    <a:pt x="597535" y="200"/>
                  </a:lnTo>
                  <a:lnTo>
                    <a:pt x="594229"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67" name="tx67"/>
            <p:cNvSpPr/>
            <p:nvPr/>
          </p:nvSpPr>
          <p:spPr>
            <a:xfrm>
              <a:off x="8361309" y="1779158"/>
              <a:ext cx="530221"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IPVC: 98%</a:t>
              </a:r>
            </a:p>
          </p:txBody>
        </p:sp>
        <p:sp>
          <p:nvSpPr>
            <p:cNvPr id="68" name="pg68"/>
            <p:cNvSpPr/>
            <p:nvPr/>
          </p:nvSpPr>
          <p:spPr>
            <a:xfrm>
              <a:off x="8290281" y="1215434"/>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69" name="tx69"/>
            <p:cNvSpPr/>
            <p:nvPr/>
          </p:nvSpPr>
          <p:spPr>
            <a:xfrm>
              <a:off x="8313141" y="1256973"/>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MCV2: 98%</a:t>
              </a:r>
            </a:p>
          </p:txBody>
        </p:sp>
        <p:sp>
          <p:nvSpPr>
            <p:cNvPr id="70" name="pg70"/>
            <p:cNvSpPr/>
            <p:nvPr/>
          </p:nvSpPr>
          <p:spPr>
            <a:xfrm>
              <a:off x="8290281" y="2267170"/>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71" name="tx71"/>
            <p:cNvSpPr/>
            <p:nvPr/>
          </p:nvSpPr>
          <p:spPr>
            <a:xfrm>
              <a:off x="8313141" y="2308708"/>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MCV1: 91%</a:t>
              </a:r>
            </a:p>
          </p:txBody>
        </p:sp>
        <p:sp>
          <p:nvSpPr>
            <p:cNvPr id="72" name="pg72"/>
            <p:cNvSpPr/>
            <p:nvPr/>
          </p:nvSpPr>
          <p:spPr>
            <a:xfrm>
              <a:off x="8223851" y="2528500"/>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73" name="tx73"/>
            <p:cNvSpPr/>
            <p:nvPr/>
          </p:nvSpPr>
          <p:spPr>
            <a:xfrm>
              <a:off x="8246711" y="2570039"/>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Rubella: 91%</a:t>
              </a:r>
            </a:p>
          </p:txBody>
        </p:sp>
        <p:sp>
          <p:nvSpPr>
            <p:cNvPr id="74" name="pg74"/>
            <p:cNvSpPr/>
            <p:nvPr/>
          </p:nvSpPr>
          <p:spPr>
            <a:xfrm>
              <a:off x="8314365" y="2789831"/>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75" name="tx75"/>
            <p:cNvSpPr/>
            <p:nvPr/>
          </p:nvSpPr>
          <p:spPr>
            <a:xfrm>
              <a:off x="8337225" y="2831369"/>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PcVC: 83%</a:t>
              </a:r>
            </a:p>
          </p:txBody>
        </p:sp>
        <p:sp>
          <p:nvSpPr>
            <p:cNvPr id="76" name="pg76"/>
            <p:cNvSpPr/>
            <p:nvPr/>
          </p:nvSpPr>
          <p:spPr>
            <a:xfrm>
              <a:off x="8314365" y="3058076"/>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77" name="tx77"/>
            <p:cNvSpPr/>
            <p:nvPr/>
          </p:nvSpPr>
          <p:spPr>
            <a:xfrm>
              <a:off x="8337225" y="3099615"/>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54%</a:t>
              </a:r>
            </a:p>
          </p:txBody>
        </p:sp>
        <p:sp>
          <p:nvSpPr>
            <p:cNvPr id="78" name="pl78"/>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79" name="rc79"/>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0" name="tx80"/>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1" name="tx81"/>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2" name="tx82"/>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3" name="tx83"/>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4" name="tx84"/>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5" name="tx85"/>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6" name="tx86"/>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87" name="tx87"/>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88" name="tx88"/>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89" name="tx89"/>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0" name="tx90"/>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1" name="tx91"/>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2" name="tx92"/>
            <p:cNvSpPr/>
            <p:nvPr/>
          </p:nvSpPr>
          <p:spPr>
            <a:xfrm rot="-5400000">
              <a:off x="2282447"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3" name="tx93"/>
            <p:cNvSpPr/>
            <p:nvPr/>
          </p:nvSpPr>
          <p:spPr>
            <a:xfrm rot="-5400000">
              <a:off x="358608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4" name="tx94"/>
            <p:cNvSpPr/>
            <p:nvPr/>
          </p:nvSpPr>
          <p:spPr>
            <a:xfrm rot="-5400000">
              <a:off x="488972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5" name="tx95"/>
            <p:cNvSpPr/>
            <p:nvPr/>
          </p:nvSpPr>
          <p:spPr>
            <a:xfrm rot="-5400000">
              <a:off x="593263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6" name="tx96"/>
            <p:cNvSpPr/>
            <p:nvPr/>
          </p:nvSpPr>
          <p:spPr>
            <a:xfrm rot="-5400000">
              <a:off x="619336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97" name="tx97"/>
            <p:cNvSpPr/>
            <p:nvPr/>
          </p:nvSpPr>
          <p:spPr>
            <a:xfrm rot="-5400000">
              <a:off x="645408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98" name="tx98"/>
            <p:cNvSpPr/>
            <p:nvPr/>
          </p:nvSpPr>
          <p:spPr>
            <a:xfrm rot="-5400000">
              <a:off x="6714816"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99" name="tx99"/>
            <p:cNvSpPr/>
            <p:nvPr/>
          </p:nvSpPr>
          <p:spPr>
            <a:xfrm rot="-5400000">
              <a:off x="697550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0" name="tx100"/>
            <p:cNvSpPr/>
            <p:nvPr/>
          </p:nvSpPr>
          <p:spPr>
            <a:xfrm rot="-5400000">
              <a:off x="723627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1" name="tx101"/>
            <p:cNvSpPr/>
            <p:nvPr/>
          </p:nvSpPr>
          <p:spPr>
            <a:xfrm rot="-5400000">
              <a:off x="749699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2" name="tx102"/>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3" name="tx103"/>
            <p:cNvSpPr/>
            <p:nvPr/>
          </p:nvSpPr>
          <p:spPr>
            <a:xfrm>
              <a:off x="3479949" y="401416"/>
              <a:ext cx="2871713"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Cyprus, 2000-2025</a:t>
              </a:r>
            </a:p>
          </p:txBody>
        </p:sp>
        <p:sp>
          <p:nvSpPr>
            <p:cNvPr id="104" name="tx104"/>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05" name="tx105"/>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0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9 vaccines (complete series).
In 2025, HPVc had the lowest coverage of all vaccines (54%), followed by MCV1 and Rubella (91%).
Coverage of 6 vaccines increased (DTP3, HEPB3, HIB3, MCV1, MCV2 and RUBELLA), 1 vaccine decreased (HPVC), and 1 vaccine was the same (IPV1) compared to respective coverage in 2019.
Coverage of 5 vaccines increased (DTP3, HEPB3, HIB3, IPVC and MCV2), 3 vaccines decreased (HPVC, MCV1 and RUBELLA), and 1 vaccine was the same (IPV1) compared to respective coverage in 2024.</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498263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48002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3977419"/>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47481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297220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246960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196699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146438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96178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8641112" y="961781"/>
              <a:ext cx="0" cy="0"/>
            </a:xfrm>
            <a:custGeom>
              <a:avLst/>
              <a:pathLst>
                <a:path w="0" h="0">
                  <a:moveTo>
                    <a:pt x="0" y="0"/>
                  </a:moveTo>
                  <a:lnTo>
                    <a:pt x="0" y="0"/>
                  </a:ln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19" name="pl19"/>
            <p:cNvSpPr/>
            <p:nvPr/>
          </p:nvSpPr>
          <p:spPr>
            <a:xfrm>
              <a:off x="8280030" y="1464387"/>
              <a:ext cx="288865" cy="0"/>
            </a:xfrm>
            <a:custGeom>
              <a:avLst/>
              <a:pathLst>
                <a:path w="288865" h="0">
                  <a:moveTo>
                    <a:pt x="0" y="0"/>
                  </a:moveTo>
                  <a:lnTo>
                    <a:pt x="72216" y="0"/>
                  </a:lnTo>
                  <a:lnTo>
                    <a:pt x="144432" y="0"/>
                  </a:lnTo>
                  <a:lnTo>
                    <a:pt x="144432" y="0"/>
                  </a:lnTo>
                  <a:lnTo>
                    <a:pt x="144432" y="0"/>
                  </a:lnTo>
                  <a:lnTo>
                    <a:pt x="144432" y="0"/>
                  </a:lnTo>
                  <a:lnTo>
                    <a:pt x="288865" y="0"/>
                  </a:lnTo>
                </a:path>
              </a:pathLst>
            </a:custGeom>
            <a:ln w="116535" cap="flat">
              <a:solidFill>
                <a:srgbClr val="E8E8E8">
                  <a:alpha val="100000"/>
                </a:srgbClr>
              </a:solidFill>
              <a:prstDash val="solid"/>
              <a:round/>
            </a:ln>
          </p:spPr>
          <p:txBody>
            <a:bodyPr/>
            <a:lstStyle/>
            <a:p/>
          </p:txBody>
        </p:sp>
        <p:sp>
          <p:nvSpPr>
            <p:cNvPr id="20" name="pl20"/>
            <p:cNvSpPr/>
            <p:nvPr/>
          </p:nvSpPr>
          <p:spPr>
            <a:xfrm>
              <a:off x="8280030" y="1966994"/>
              <a:ext cx="288865" cy="0"/>
            </a:xfrm>
            <a:custGeom>
              <a:avLst/>
              <a:pathLst>
                <a:path w="288865" h="0">
                  <a:moveTo>
                    <a:pt x="0" y="0"/>
                  </a:moveTo>
                  <a:lnTo>
                    <a:pt x="0" y="0"/>
                  </a:lnTo>
                  <a:lnTo>
                    <a:pt x="0" y="0"/>
                  </a:lnTo>
                  <a:lnTo>
                    <a:pt x="0" y="0"/>
                  </a:lnTo>
                  <a:lnTo>
                    <a:pt x="72216" y="0"/>
                  </a:lnTo>
                  <a:lnTo>
                    <a:pt x="72216" y="0"/>
                  </a:lnTo>
                  <a:lnTo>
                    <a:pt x="288865" y="0"/>
                  </a:lnTo>
                </a:path>
              </a:pathLst>
            </a:custGeom>
            <a:ln w="116535" cap="flat">
              <a:solidFill>
                <a:srgbClr val="E8E8E8">
                  <a:alpha val="100000"/>
                </a:srgbClr>
              </a:solidFill>
              <a:prstDash val="solid"/>
              <a:round/>
            </a:ln>
          </p:spPr>
          <p:txBody>
            <a:bodyPr/>
            <a:lstStyle/>
            <a:p/>
          </p:txBody>
        </p:sp>
        <p:sp>
          <p:nvSpPr>
            <p:cNvPr id="21" name="pl21"/>
            <p:cNvSpPr/>
            <p:nvPr/>
          </p:nvSpPr>
          <p:spPr>
            <a:xfrm>
              <a:off x="8135597" y="2469600"/>
              <a:ext cx="433298" cy="0"/>
            </a:xfrm>
            <a:custGeom>
              <a:avLst/>
              <a:pathLst>
                <a:path w="433298" h="0">
                  <a:moveTo>
                    <a:pt x="0" y="0"/>
                  </a:moveTo>
                  <a:lnTo>
                    <a:pt x="0" y="0"/>
                  </a:lnTo>
                  <a:lnTo>
                    <a:pt x="0" y="0"/>
                  </a:lnTo>
                  <a:lnTo>
                    <a:pt x="144432" y="0"/>
                  </a:lnTo>
                  <a:lnTo>
                    <a:pt x="144432" y="0"/>
                  </a:lnTo>
                  <a:lnTo>
                    <a:pt x="216649" y="0"/>
                  </a:lnTo>
                  <a:lnTo>
                    <a:pt x="433298" y="0"/>
                  </a:lnTo>
                </a:path>
              </a:pathLst>
            </a:custGeom>
            <a:ln w="116535" cap="flat">
              <a:solidFill>
                <a:srgbClr val="E8E8E8">
                  <a:alpha val="100000"/>
                </a:srgbClr>
              </a:solidFill>
              <a:prstDash val="solid"/>
              <a:round/>
            </a:ln>
          </p:spPr>
          <p:txBody>
            <a:bodyPr/>
            <a:lstStyle/>
            <a:p/>
          </p:txBody>
        </p:sp>
        <p:sp>
          <p:nvSpPr>
            <p:cNvPr id="22" name="pl22"/>
            <p:cNvSpPr/>
            <p:nvPr/>
          </p:nvSpPr>
          <p:spPr>
            <a:xfrm>
              <a:off x="8641112" y="2972206"/>
              <a:ext cx="0" cy="0"/>
            </a:xfrm>
            <a:custGeom>
              <a:avLst/>
              <a:pathLst>
                <a:path w="0" h="0">
                  <a:moveTo>
                    <a:pt x="0" y="0"/>
                  </a:moveTo>
                  <a:lnTo>
                    <a:pt x="0" y="0"/>
                  </a:ln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3" name="pl23"/>
            <p:cNvSpPr/>
            <p:nvPr/>
          </p:nvSpPr>
          <p:spPr>
            <a:xfrm>
              <a:off x="7413433" y="3474813"/>
              <a:ext cx="1227678" cy="0"/>
            </a:xfrm>
            <a:custGeom>
              <a:avLst/>
              <a:pathLst>
                <a:path w="1227678" h="0">
                  <a:moveTo>
                    <a:pt x="0" y="0"/>
                  </a:moveTo>
                  <a:lnTo>
                    <a:pt x="144432" y="0"/>
                  </a:lnTo>
                  <a:lnTo>
                    <a:pt x="288865" y="0"/>
                  </a:lnTo>
                  <a:lnTo>
                    <a:pt x="288865" y="0"/>
                  </a:lnTo>
                  <a:lnTo>
                    <a:pt x="288865" y="0"/>
                  </a:lnTo>
                  <a:lnTo>
                    <a:pt x="649947" y="0"/>
                  </a:lnTo>
                  <a:lnTo>
                    <a:pt x="1227678" y="0"/>
                  </a:lnTo>
                </a:path>
              </a:pathLst>
            </a:custGeom>
            <a:ln w="116535" cap="flat">
              <a:solidFill>
                <a:srgbClr val="E8E8E8">
                  <a:alpha val="100000"/>
                </a:srgbClr>
              </a:solidFill>
              <a:prstDash val="solid"/>
              <a:round/>
            </a:ln>
          </p:spPr>
          <p:txBody>
            <a:bodyPr/>
            <a:lstStyle/>
            <a:p/>
          </p:txBody>
        </p:sp>
        <p:sp>
          <p:nvSpPr>
            <p:cNvPr id="24" name="pl24"/>
            <p:cNvSpPr/>
            <p:nvPr/>
          </p:nvSpPr>
          <p:spPr>
            <a:xfrm>
              <a:off x="7269000" y="3977419"/>
              <a:ext cx="1299895" cy="0"/>
            </a:xfrm>
            <a:custGeom>
              <a:avLst/>
              <a:pathLst>
                <a:path w="1299895" h="0">
                  <a:moveTo>
                    <a:pt x="0" y="0"/>
                  </a:moveTo>
                  <a:lnTo>
                    <a:pt x="577731" y="0"/>
                  </a:lnTo>
                  <a:lnTo>
                    <a:pt x="577731" y="0"/>
                  </a:lnTo>
                  <a:lnTo>
                    <a:pt x="577731" y="0"/>
                  </a:lnTo>
                  <a:lnTo>
                    <a:pt x="577731" y="0"/>
                  </a:lnTo>
                  <a:lnTo>
                    <a:pt x="1227678" y="0"/>
                  </a:lnTo>
                  <a:lnTo>
                    <a:pt x="1299895" y="0"/>
                  </a:lnTo>
                </a:path>
              </a:pathLst>
            </a:custGeom>
            <a:ln w="116535" cap="flat">
              <a:solidFill>
                <a:srgbClr val="E8E8E8">
                  <a:alpha val="100000"/>
                </a:srgbClr>
              </a:solidFill>
              <a:prstDash val="solid"/>
              <a:round/>
            </a:ln>
          </p:spPr>
          <p:txBody>
            <a:bodyPr/>
            <a:lstStyle/>
            <a:p/>
          </p:txBody>
        </p:sp>
        <p:sp>
          <p:nvSpPr>
            <p:cNvPr id="25" name="pl25"/>
            <p:cNvSpPr/>
            <p:nvPr/>
          </p:nvSpPr>
          <p:spPr>
            <a:xfrm>
              <a:off x="6835702" y="4480025"/>
              <a:ext cx="649947" cy="0"/>
            </a:xfrm>
            <a:custGeom>
              <a:avLst/>
              <a:pathLst>
                <a:path w="649947" h="0">
                  <a:moveTo>
                    <a:pt x="0" y="0"/>
                  </a:moveTo>
                  <a:lnTo>
                    <a:pt x="505514" y="0"/>
                  </a:lnTo>
                  <a:lnTo>
                    <a:pt x="505514" y="0"/>
                  </a:lnTo>
                  <a:lnTo>
                    <a:pt x="505514" y="0"/>
                  </a:lnTo>
                  <a:lnTo>
                    <a:pt x="505514" y="0"/>
                  </a:lnTo>
                  <a:lnTo>
                    <a:pt x="577731" y="0"/>
                  </a:lnTo>
                  <a:lnTo>
                    <a:pt x="649947" y="0"/>
                  </a:lnTo>
                </a:path>
              </a:pathLst>
            </a:custGeom>
            <a:ln w="116535" cap="flat">
              <a:solidFill>
                <a:srgbClr val="E8E8E8">
                  <a:alpha val="100000"/>
                </a:srgbClr>
              </a:solidFill>
              <a:prstDash val="solid"/>
              <a:round/>
            </a:ln>
          </p:spPr>
          <p:txBody>
            <a:bodyPr/>
            <a:lstStyle/>
            <a:p/>
          </p:txBody>
        </p:sp>
        <p:sp>
          <p:nvSpPr>
            <p:cNvPr id="26" name="pl26"/>
            <p:cNvSpPr/>
            <p:nvPr/>
          </p:nvSpPr>
          <p:spPr>
            <a:xfrm>
              <a:off x="7413433" y="4982632"/>
              <a:ext cx="1227678" cy="0"/>
            </a:xfrm>
            <a:custGeom>
              <a:avLst/>
              <a:pathLst>
                <a:path w="1227678" h="0">
                  <a:moveTo>
                    <a:pt x="0" y="0"/>
                  </a:moveTo>
                  <a:lnTo>
                    <a:pt x="144432" y="0"/>
                  </a:lnTo>
                  <a:lnTo>
                    <a:pt x="288865" y="0"/>
                  </a:lnTo>
                  <a:lnTo>
                    <a:pt x="288865" y="0"/>
                  </a:lnTo>
                  <a:lnTo>
                    <a:pt x="288865" y="0"/>
                  </a:lnTo>
                  <a:lnTo>
                    <a:pt x="649947" y="0"/>
                  </a:lnTo>
                  <a:lnTo>
                    <a:pt x="1227678" y="0"/>
                  </a:lnTo>
                </a:path>
              </a:pathLst>
            </a:custGeom>
            <a:ln w="116535" cap="flat">
              <a:solidFill>
                <a:srgbClr val="E8E8E8">
                  <a:alpha val="100000"/>
                </a:srgbClr>
              </a:solidFill>
              <a:prstDash val="solid"/>
              <a:round/>
            </a:ln>
          </p:spPr>
          <p:txBody>
            <a:bodyPr/>
            <a:lstStyle/>
            <a:p/>
          </p:txBody>
        </p:sp>
        <p:sp>
          <p:nvSpPr>
            <p:cNvPr id="27" name="pt27"/>
            <p:cNvSpPr/>
            <p:nvPr/>
          </p:nvSpPr>
          <p:spPr>
            <a:xfrm>
              <a:off x="8636612" y="9572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 name="pt28"/>
            <p:cNvSpPr/>
            <p:nvPr/>
          </p:nvSpPr>
          <p:spPr>
            <a:xfrm>
              <a:off x="8636612" y="9572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9" name="pt29"/>
            <p:cNvSpPr/>
            <p:nvPr/>
          </p:nvSpPr>
          <p:spPr>
            <a:xfrm>
              <a:off x="8636612" y="9572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0" name="pt30"/>
            <p:cNvSpPr/>
            <p:nvPr/>
          </p:nvSpPr>
          <p:spPr>
            <a:xfrm>
              <a:off x="8636612" y="9572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1" name="pt31"/>
            <p:cNvSpPr/>
            <p:nvPr/>
          </p:nvSpPr>
          <p:spPr>
            <a:xfrm>
              <a:off x="8636612" y="9572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8636612" y="9572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8636612" y="9572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8419963" y="1459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8419963" y="1459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8419963" y="1459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8419963" y="1459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347746" y="1459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275530" y="1459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564396" y="1459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275530" y="19624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275530" y="19624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8275530" y="19624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8347746" y="19624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8347746" y="19624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8275530" y="19624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8564396" y="19624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8131097" y="24651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8131097" y="24651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8131097" y="24651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8275530" y="24651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8347746" y="24651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8275530" y="24651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8564396" y="24651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863661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863661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863661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863661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863661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863661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863661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7697799" y="3470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7697799" y="3470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7697799" y="3470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7553366" y="3470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7408933" y="3470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8636612" y="3470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8058881" y="3470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7842232" y="39729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842232" y="39729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7842232" y="39729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842232" y="39729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7264500" y="39729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8492179" y="39729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8564396" y="39729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7336717" y="4475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7336717" y="4475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336717" y="4475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7336717" y="4475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6831202" y="4475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7408933" y="4475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7481150" y="4475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7697799" y="49781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7697799" y="49781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7697799" y="49781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7553366" y="49781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408933" y="49781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8636612" y="49781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8058881" y="49781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8578344" y="89901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1" name="pt91"/>
            <p:cNvSpPr/>
            <p:nvPr/>
          </p:nvSpPr>
          <p:spPr>
            <a:xfrm>
              <a:off x="8578344" y="89901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2" name="pt92"/>
            <p:cNvSpPr/>
            <p:nvPr/>
          </p:nvSpPr>
          <p:spPr>
            <a:xfrm>
              <a:off x="8578344" y="89901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3" name="pt93"/>
            <p:cNvSpPr/>
            <p:nvPr/>
          </p:nvSpPr>
          <p:spPr>
            <a:xfrm>
              <a:off x="8361695" y="140162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4" name="pt94"/>
            <p:cNvSpPr/>
            <p:nvPr/>
          </p:nvSpPr>
          <p:spPr>
            <a:xfrm>
              <a:off x="8217262" y="140162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5" name="pt95"/>
            <p:cNvSpPr/>
            <p:nvPr/>
          </p:nvSpPr>
          <p:spPr>
            <a:xfrm>
              <a:off x="8506128" y="140162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6" name="pt96"/>
            <p:cNvSpPr/>
            <p:nvPr/>
          </p:nvSpPr>
          <p:spPr>
            <a:xfrm>
              <a:off x="8217262" y="1904226"/>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7" name="pt97"/>
            <p:cNvSpPr/>
            <p:nvPr/>
          </p:nvSpPr>
          <p:spPr>
            <a:xfrm>
              <a:off x="8217262" y="1904226"/>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8" name="pt98"/>
            <p:cNvSpPr/>
            <p:nvPr/>
          </p:nvSpPr>
          <p:spPr>
            <a:xfrm>
              <a:off x="8506128" y="1904226"/>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9" name="pt99"/>
            <p:cNvSpPr/>
            <p:nvPr/>
          </p:nvSpPr>
          <p:spPr>
            <a:xfrm>
              <a:off x="8072830" y="240683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0" name="pt100"/>
            <p:cNvSpPr/>
            <p:nvPr/>
          </p:nvSpPr>
          <p:spPr>
            <a:xfrm>
              <a:off x="8217262" y="240683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1" name="pt101"/>
            <p:cNvSpPr/>
            <p:nvPr/>
          </p:nvSpPr>
          <p:spPr>
            <a:xfrm>
              <a:off x="8506128" y="240683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2" name="pt102"/>
            <p:cNvSpPr/>
            <p:nvPr/>
          </p:nvSpPr>
          <p:spPr>
            <a:xfrm>
              <a:off x="8578344" y="290943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3" name="pt103"/>
            <p:cNvSpPr/>
            <p:nvPr/>
          </p:nvSpPr>
          <p:spPr>
            <a:xfrm>
              <a:off x="8578344" y="290943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4" name="pt104"/>
            <p:cNvSpPr/>
            <p:nvPr/>
          </p:nvSpPr>
          <p:spPr>
            <a:xfrm>
              <a:off x="8578344" y="290943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5" name="pt105"/>
            <p:cNvSpPr/>
            <p:nvPr/>
          </p:nvSpPr>
          <p:spPr>
            <a:xfrm>
              <a:off x="7639531" y="341204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6" name="pt106"/>
            <p:cNvSpPr/>
            <p:nvPr/>
          </p:nvSpPr>
          <p:spPr>
            <a:xfrm>
              <a:off x="8578344" y="341204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7" name="pt107"/>
            <p:cNvSpPr/>
            <p:nvPr/>
          </p:nvSpPr>
          <p:spPr>
            <a:xfrm>
              <a:off x="8000613" y="341204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8" name="pt108"/>
            <p:cNvSpPr/>
            <p:nvPr/>
          </p:nvSpPr>
          <p:spPr>
            <a:xfrm>
              <a:off x="7783964" y="391465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9" name="pt109"/>
            <p:cNvSpPr/>
            <p:nvPr/>
          </p:nvSpPr>
          <p:spPr>
            <a:xfrm>
              <a:off x="8433912" y="391465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0" name="pt110"/>
            <p:cNvSpPr/>
            <p:nvPr/>
          </p:nvSpPr>
          <p:spPr>
            <a:xfrm>
              <a:off x="8506128" y="391465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1" name="pt111"/>
            <p:cNvSpPr/>
            <p:nvPr/>
          </p:nvSpPr>
          <p:spPr>
            <a:xfrm>
              <a:off x="7278449" y="441725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2" name="pt112"/>
            <p:cNvSpPr/>
            <p:nvPr/>
          </p:nvSpPr>
          <p:spPr>
            <a:xfrm>
              <a:off x="7350665" y="441725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3" name="pt113"/>
            <p:cNvSpPr/>
            <p:nvPr/>
          </p:nvSpPr>
          <p:spPr>
            <a:xfrm>
              <a:off x="7422882" y="441725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4" name="pt114"/>
            <p:cNvSpPr/>
            <p:nvPr/>
          </p:nvSpPr>
          <p:spPr>
            <a:xfrm>
              <a:off x="7639531" y="491986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5" name="pt115"/>
            <p:cNvSpPr/>
            <p:nvPr/>
          </p:nvSpPr>
          <p:spPr>
            <a:xfrm>
              <a:off x="8578344" y="491986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6" name="pt116"/>
            <p:cNvSpPr/>
            <p:nvPr/>
          </p:nvSpPr>
          <p:spPr>
            <a:xfrm>
              <a:off x="8000613" y="491986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7" name="tx117"/>
            <p:cNvSpPr/>
            <p:nvPr/>
          </p:nvSpPr>
          <p:spPr>
            <a:xfrm>
              <a:off x="508103" y="4904233"/>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Rubella</a:t>
              </a:r>
            </a:p>
          </p:txBody>
        </p:sp>
        <p:sp>
          <p:nvSpPr>
            <p:cNvPr id="118" name="tx118"/>
            <p:cNvSpPr/>
            <p:nvPr/>
          </p:nvSpPr>
          <p:spPr>
            <a:xfrm>
              <a:off x="609275" y="4399531"/>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PCVC</a:t>
              </a:r>
            </a:p>
          </p:txBody>
        </p:sp>
        <p:sp>
          <p:nvSpPr>
            <p:cNvPr id="119" name="tx119"/>
            <p:cNvSpPr/>
            <p:nvPr/>
          </p:nvSpPr>
          <p:spPr>
            <a:xfrm>
              <a:off x="609275" y="3896925"/>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MCV2</a:t>
              </a:r>
            </a:p>
          </p:txBody>
        </p:sp>
        <p:sp>
          <p:nvSpPr>
            <p:cNvPr id="120" name="tx120"/>
            <p:cNvSpPr/>
            <p:nvPr/>
          </p:nvSpPr>
          <p:spPr>
            <a:xfrm>
              <a:off x="609275" y="3394318"/>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MCV1</a:t>
              </a:r>
            </a:p>
          </p:txBody>
        </p:sp>
        <p:sp>
          <p:nvSpPr>
            <p:cNvPr id="121" name="tx121"/>
            <p:cNvSpPr/>
            <p:nvPr/>
          </p:nvSpPr>
          <p:spPr>
            <a:xfrm>
              <a:off x="710044" y="2895259"/>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IPV1</a:t>
              </a:r>
            </a:p>
          </p:txBody>
        </p:sp>
        <p:sp>
          <p:nvSpPr>
            <p:cNvPr id="122" name="tx122"/>
            <p:cNvSpPr/>
            <p:nvPr/>
          </p:nvSpPr>
          <p:spPr>
            <a:xfrm>
              <a:off x="728424" y="2390557"/>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Hib3</a:t>
              </a:r>
            </a:p>
          </p:txBody>
        </p:sp>
        <p:sp>
          <p:nvSpPr>
            <p:cNvPr id="123" name="tx123"/>
            <p:cNvSpPr/>
            <p:nvPr/>
          </p:nvSpPr>
          <p:spPr>
            <a:xfrm>
              <a:off x="563163" y="1857236"/>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HepB3</a:t>
              </a:r>
            </a:p>
          </p:txBody>
        </p:sp>
        <p:sp>
          <p:nvSpPr>
            <p:cNvPr id="124" name="tx124"/>
            <p:cNvSpPr/>
            <p:nvPr/>
          </p:nvSpPr>
          <p:spPr>
            <a:xfrm>
              <a:off x="645955" y="1385344"/>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DTP3</a:t>
              </a:r>
            </a:p>
          </p:txBody>
        </p:sp>
        <p:sp>
          <p:nvSpPr>
            <p:cNvPr id="125" name="tx125"/>
            <p:cNvSpPr/>
            <p:nvPr/>
          </p:nvSpPr>
          <p:spPr>
            <a:xfrm>
              <a:off x="645955" y="884834"/>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DTP1</a:t>
              </a:r>
            </a:p>
          </p:txBody>
        </p:sp>
        <p:sp>
          <p:nvSpPr>
            <p:cNvPr id="126" name="tx126"/>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27" name="tx127"/>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28" name="tx128"/>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29" name="tx129"/>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30" name="tx130"/>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31" name="tx131"/>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32" name="pt132"/>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3" name="pt133"/>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34" name="pt134"/>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35" name="tx135"/>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36" name="tx136"/>
            <p:cNvSpPr/>
            <p:nvPr/>
          </p:nvSpPr>
          <p:spPr>
            <a:xfrm>
              <a:off x="5098184"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37" name="tx137"/>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2025</a:t>
              </a:r>
            </a:p>
          </p:txBody>
        </p:sp>
        <p:sp>
          <p:nvSpPr>
            <p:cNvPr id="138" name="tx138"/>
            <p:cNvSpPr/>
            <p:nvPr/>
          </p:nvSpPr>
          <p:spPr>
            <a:xfrm>
              <a:off x="1130606" y="398022"/>
              <a:ext cx="315888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Cyprus, 2019-2025</a:t>
              </a:r>
            </a:p>
          </p:txBody>
        </p:sp>
        <p:sp>
          <p:nvSpPr>
            <p:cNvPr id="139" name="tx139"/>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0" name="tx140"/>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2019-2025 and the dots represent coverage in specific years.</a:t>
              </a:r>
            </a:p>
          </p:txBody>
        </p:sp>
        <p:sp>
          <p:nvSpPr>
            <p:cNvPr id="141" name="tx141"/>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2019-2025.</a:t>
              </a:r>
            </a:p>
          </p:txBody>
        </p:sp>
        <p:sp>
          <p:nvSpPr>
            <p:cNvPr id="142" name="tx142"/>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4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2025 (grey bars), and coverage in specific years (dots), by vaccine. The chart can be used for assessing recovery to pre-pandemic levels.
In 2024, 1 vaccine had lower coverage than in 2019.
In 2025, 0 vaccines had lower coverage than in 2019.
In 2025, 2 vaccines had lower coverage than in 2024.</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78499"/>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73169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18489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63809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091292"/>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 name="pl9"/>
            <p:cNvSpPr/>
            <p:nvPr/>
          </p:nvSpPr>
          <p:spPr>
            <a:xfrm>
              <a:off x="757200" y="254449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99768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5005098"/>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45829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911494"/>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336469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817891"/>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227108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7" name="pl17"/>
            <p:cNvSpPr/>
            <p:nvPr/>
          </p:nvSpPr>
          <p:spPr>
            <a:xfrm>
              <a:off x="1285457"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626267"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1967078"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307889"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64870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2989511"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330321"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3671132"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011943"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352754"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285457" y="2708531"/>
              <a:ext cx="3067297" cy="738182"/>
            </a:xfrm>
            <a:custGeom>
              <a:avLst/>
              <a:pathLst>
                <a:path w="3067297" h="738182">
                  <a:moveTo>
                    <a:pt x="0" y="738182"/>
                  </a:moveTo>
                  <a:lnTo>
                    <a:pt x="340810" y="710842"/>
                  </a:lnTo>
                  <a:lnTo>
                    <a:pt x="681621" y="683502"/>
                  </a:lnTo>
                  <a:lnTo>
                    <a:pt x="1022432" y="300740"/>
                  </a:lnTo>
                  <a:lnTo>
                    <a:pt x="1704054" y="0"/>
                  </a:lnTo>
                  <a:lnTo>
                    <a:pt x="2044864" y="382761"/>
                  </a:lnTo>
                  <a:lnTo>
                    <a:pt x="2385675" y="218720"/>
                  </a:lnTo>
                  <a:lnTo>
                    <a:pt x="2726486" y="27340"/>
                  </a:lnTo>
                  <a:lnTo>
                    <a:pt x="3067297" y="355421"/>
                  </a:lnTo>
                </a:path>
              </a:pathLst>
            </a:custGeom>
            <a:ln w="29811" cap="flat">
              <a:solidFill>
                <a:srgbClr val="FF0000">
                  <a:alpha val="100000"/>
                </a:srgbClr>
              </a:solidFill>
              <a:prstDash val="solid"/>
              <a:round/>
            </a:ln>
          </p:spPr>
          <p:txBody>
            <a:bodyPr/>
            <a:lstStyle/>
            <a:p/>
          </p:txBody>
        </p:sp>
        <p:sp>
          <p:nvSpPr>
            <p:cNvPr id="28" name="pl28"/>
            <p:cNvSpPr/>
            <p:nvPr/>
          </p:nvSpPr>
          <p:spPr>
            <a:xfrm>
              <a:off x="1626267" y="2489810"/>
              <a:ext cx="2726486" cy="1038923"/>
            </a:xfrm>
            <a:custGeom>
              <a:avLst/>
              <a:pathLst>
                <a:path w="2726486" h="1038923">
                  <a:moveTo>
                    <a:pt x="0" y="956903"/>
                  </a:moveTo>
                  <a:lnTo>
                    <a:pt x="340810" y="765522"/>
                  </a:lnTo>
                  <a:lnTo>
                    <a:pt x="681621" y="765522"/>
                  </a:lnTo>
                  <a:lnTo>
                    <a:pt x="1363243" y="218720"/>
                  </a:lnTo>
                  <a:lnTo>
                    <a:pt x="1704054" y="519461"/>
                  </a:lnTo>
                  <a:lnTo>
                    <a:pt x="2044864" y="0"/>
                  </a:lnTo>
                  <a:lnTo>
                    <a:pt x="2385675" y="82020"/>
                  </a:lnTo>
                  <a:lnTo>
                    <a:pt x="2726486" y="1038923"/>
                  </a:lnTo>
                </a:path>
              </a:pathLst>
            </a:custGeom>
            <a:ln w="29811" cap="flat">
              <a:solidFill>
                <a:srgbClr val="0058AB">
                  <a:alpha val="100000"/>
                </a:srgbClr>
              </a:solidFill>
              <a:prstDash val="solid"/>
              <a:round/>
            </a:ln>
          </p:spPr>
          <p:txBody>
            <a:bodyPr/>
            <a:lstStyle/>
            <a:p/>
          </p:txBody>
        </p:sp>
        <p:sp>
          <p:nvSpPr>
            <p:cNvPr id="29" name="pt29"/>
            <p:cNvSpPr/>
            <p:nvPr/>
          </p:nvSpPr>
          <p:spPr>
            <a:xfrm>
              <a:off x="1260631" y="342188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 name="pt30"/>
            <p:cNvSpPr/>
            <p:nvPr/>
          </p:nvSpPr>
          <p:spPr>
            <a:xfrm>
              <a:off x="1601441" y="339454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 name="pt31"/>
            <p:cNvSpPr/>
            <p:nvPr/>
          </p:nvSpPr>
          <p:spPr>
            <a:xfrm>
              <a:off x="1942252" y="336720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2" name="pt32"/>
            <p:cNvSpPr/>
            <p:nvPr/>
          </p:nvSpPr>
          <p:spPr>
            <a:xfrm>
              <a:off x="2283063" y="298444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3" name="pt33"/>
            <p:cNvSpPr/>
            <p:nvPr/>
          </p:nvSpPr>
          <p:spPr>
            <a:xfrm>
              <a:off x="2964685" y="268370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4" name="pt34"/>
            <p:cNvSpPr/>
            <p:nvPr/>
          </p:nvSpPr>
          <p:spPr>
            <a:xfrm>
              <a:off x="3305495" y="30664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 name="pt35"/>
            <p:cNvSpPr/>
            <p:nvPr/>
          </p:nvSpPr>
          <p:spPr>
            <a:xfrm>
              <a:off x="3646306" y="290242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6" name="pt36"/>
            <p:cNvSpPr/>
            <p:nvPr/>
          </p:nvSpPr>
          <p:spPr>
            <a:xfrm>
              <a:off x="3987117" y="271104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7" name="pt37"/>
            <p:cNvSpPr/>
            <p:nvPr/>
          </p:nvSpPr>
          <p:spPr>
            <a:xfrm>
              <a:off x="4327928" y="303912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8" name="pt38"/>
            <p:cNvSpPr/>
            <p:nvPr/>
          </p:nvSpPr>
          <p:spPr>
            <a:xfrm>
              <a:off x="1601441" y="342188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9" name="pt39"/>
            <p:cNvSpPr/>
            <p:nvPr/>
          </p:nvSpPr>
          <p:spPr>
            <a:xfrm>
              <a:off x="1942252" y="323050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0" name="pt40"/>
            <p:cNvSpPr/>
            <p:nvPr/>
          </p:nvSpPr>
          <p:spPr>
            <a:xfrm>
              <a:off x="2283063" y="323050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1" name="pt41"/>
            <p:cNvSpPr/>
            <p:nvPr/>
          </p:nvSpPr>
          <p:spPr>
            <a:xfrm>
              <a:off x="2964685" y="268370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2" name="pt42"/>
            <p:cNvSpPr/>
            <p:nvPr/>
          </p:nvSpPr>
          <p:spPr>
            <a:xfrm>
              <a:off x="3305495" y="298444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3" name="pt43"/>
            <p:cNvSpPr/>
            <p:nvPr/>
          </p:nvSpPr>
          <p:spPr>
            <a:xfrm>
              <a:off x="3646306" y="246498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4" name="pt44"/>
            <p:cNvSpPr/>
            <p:nvPr/>
          </p:nvSpPr>
          <p:spPr>
            <a:xfrm>
              <a:off x="3987117" y="254700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5" name="pt45"/>
            <p:cNvSpPr/>
            <p:nvPr/>
          </p:nvSpPr>
          <p:spPr>
            <a:xfrm>
              <a:off x="4327928" y="350390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6" name="tx46"/>
            <p:cNvSpPr/>
            <p:nvPr/>
          </p:nvSpPr>
          <p:spPr>
            <a:xfrm>
              <a:off x="1626267" y="3517554"/>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57</a:t>
              </a:r>
            </a:p>
          </p:txBody>
        </p:sp>
        <p:sp>
          <p:nvSpPr>
            <p:cNvPr id="47" name="tx47"/>
            <p:cNvSpPr/>
            <p:nvPr/>
          </p:nvSpPr>
          <p:spPr>
            <a:xfrm>
              <a:off x="1967078" y="332496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64</a:t>
              </a:r>
            </a:p>
          </p:txBody>
        </p:sp>
        <p:sp>
          <p:nvSpPr>
            <p:cNvPr id="48" name="tx48"/>
            <p:cNvSpPr/>
            <p:nvPr/>
          </p:nvSpPr>
          <p:spPr>
            <a:xfrm>
              <a:off x="2307889" y="332496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64</a:t>
              </a:r>
            </a:p>
          </p:txBody>
        </p:sp>
        <p:sp>
          <p:nvSpPr>
            <p:cNvPr id="49" name="tx49"/>
            <p:cNvSpPr/>
            <p:nvPr/>
          </p:nvSpPr>
          <p:spPr>
            <a:xfrm>
              <a:off x="2989511" y="277815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84</a:t>
              </a:r>
            </a:p>
          </p:txBody>
        </p:sp>
        <p:sp>
          <p:nvSpPr>
            <p:cNvPr id="50" name="tx50"/>
            <p:cNvSpPr/>
            <p:nvPr/>
          </p:nvSpPr>
          <p:spPr>
            <a:xfrm>
              <a:off x="3330321" y="3078851"/>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73</a:t>
              </a:r>
            </a:p>
          </p:txBody>
        </p:sp>
        <p:sp>
          <p:nvSpPr>
            <p:cNvPr id="51" name="tx51"/>
            <p:cNvSpPr/>
            <p:nvPr/>
          </p:nvSpPr>
          <p:spPr>
            <a:xfrm>
              <a:off x="3671132" y="255943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92</a:t>
              </a:r>
            </a:p>
          </p:txBody>
        </p:sp>
        <p:sp>
          <p:nvSpPr>
            <p:cNvPr id="52" name="tx52"/>
            <p:cNvSpPr/>
            <p:nvPr/>
          </p:nvSpPr>
          <p:spPr>
            <a:xfrm>
              <a:off x="4011943" y="264145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89</a:t>
              </a:r>
            </a:p>
          </p:txBody>
        </p:sp>
        <p:sp>
          <p:nvSpPr>
            <p:cNvPr id="53" name="tx53"/>
            <p:cNvSpPr/>
            <p:nvPr/>
          </p:nvSpPr>
          <p:spPr>
            <a:xfrm>
              <a:off x="4352754" y="3598652"/>
              <a:ext cx="110531" cy="7234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54</a:t>
              </a:r>
            </a:p>
          </p:txBody>
        </p:sp>
        <p:sp>
          <p:nvSpPr>
            <p:cNvPr id="54" name="tx54"/>
            <p:cNvSpPr/>
            <p:nvPr/>
          </p:nvSpPr>
          <p:spPr>
            <a:xfrm>
              <a:off x="1285457" y="3275705"/>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57</a:t>
              </a:r>
            </a:p>
          </p:txBody>
        </p:sp>
        <p:sp>
          <p:nvSpPr>
            <p:cNvPr id="55" name="tx55"/>
            <p:cNvSpPr/>
            <p:nvPr/>
          </p:nvSpPr>
          <p:spPr>
            <a:xfrm>
              <a:off x="1626267" y="324715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58</a:t>
              </a:r>
            </a:p>
          </p:txBody>
        </p:sp>
        <p:sp>
          <p:nvSpPr>
            <p:cNvPr id="56" name="tx56"/>
            <p:cNvSpPr/>
            <p:nvPr/>
          </p:nvSpPr>
          <p:spPr>
            <a:xfrm>
              <a:off x="1967078" y="321981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59</a:t>
              </a:r>
            </a:p>
          </p:txBody>
        </p:sp>
        <p:sp>
          <p:nvSpPr>
            <p:cNvPr id="57" name="tx57"/>
            <p:cNvSpPr/>
            <p:nvPr/>
          </p:nvSpPr>
          <p:spPr>
            <a:xfrm>
              <a:off x="2307889" y="2837002"/>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73</a:t>
              </a:r>
            </a:p>
          </p:txBody>
        </p:sp>
        <p:sp>
          <p:nvSpPr>
            <p:cNvPr id="58" name="tx58"/>
            <p:cNvSpPr/>
            <p:nvPr/>
          </p:nvSpPr>
          <p:spPr>
            <a:xfrm>
              <a:off x="2989511" y="253631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84</a:t>
              </a:r>
            </a:p>
          </p:txBody>
        </p:sp>
        <p:sp>
          <p:nvSpPr>
            <p:cNvPr id="59" name="tx59"/>
            <p:cNvSpPr/>
            <p:nvPr/>
          </p:nvSpPr>
          <p:spPr>
            <a:xfrm>
              <a:off x="3330321" y="291907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70</a:t>
              </a:r>
            </a:p>
          </p:txBody>
        </p:sp>
        <p:sp>
          <p:nvSpPr>
            <p:cNvPr id="60" name="tx60"/>
            <p:cNvSpPr/>
            <p:nvPr/>
          </p:nvSpPr>
          <p:spPr>
            <a:xfrm>
              <a:off x="3671132" y="275503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76</a:t>
              </a:r>
            </a:p>
          </p:txBody>
        </p:sp>
        <p:sp>
          <p:nvSpPr>
            <p:cNvPr id="61" name="tx61"/>
            <p:cNvSpPr/>
            <p:nvPr/>
          </p:nvSpPr>
          <p:spPr>
            <a:xfrm>
              <a:off x="4011943" y="2563601"/>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83</a:t>
              </a:r>
            </a:p>
          </p:txBody>
        </p:sp>
        <p:sp>
          <p:nvSpPr>
            <p:cNvPr id="62" name="tx62"/>
            <p:cNvSpPr/>
            <p:nvPr/>
          </p:nvSpPr>
          <p:spPr>
            <a:xfrm>
              <a:off x="4352754" y="2892944"/>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71</a:t>
              </a:r>
            </a:p>
          </p:txBody>
        </p:sp>
        <p:sp>
          <p:nvSpPr>
            <p:cNvPr id="63" name="pl63"/>
            <p:cNvSpPr/>
            <p:nvPr/>
          </p:nvSpPr>
          <p:spPr>
            <a:xfrm>
              <a:off x="757200" y="5005098"/>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64" name="rc64"/>
            <p:cNvSpPr/>
            <p:nvPr/>
          </p:nvSpPr>
          <p:spPr>
            <a:xfrm>
              <a:off x="757200" y="1833648"/>
              <a:ext cx="4123810" cy="3608891"/>
            </a:xfrm>
            <a:prstGeom prst="rect">
              <a:avLst/>
            </a:prstGeom>
            <a:ln w="13550" cap="rnd">
              <a:solidFill>
                <a:srgbClr val="BEBEBE">
                  <a:alpha val="100000"/>
                </a:srgbClr>
              </a:solidFill>
              <a:prstDash val="solid"/>
              <a:round/>
            </a:ln>
          </p:spPr>
          <p:txBody>
            <a:bodyPr/>
            <a:lstStyle/>
            <a:p/>
          </p:txBody>
        </p:sp>
        <p:sp>
          <p:nvSpPr>
            <p:cNvPr id="65" name="pl65"/>
            <p:cNvSpPr/>
            <p:nvPr/>
          </p:nvSpPr>
          <p:spPr>
            <a:xfrm>
              <a:off x="4950600" y="5278499"/>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6" name="pl66"/>
            <p:cNvSpPr/>
            <p:nvPr/>
          </p:nvSpPr>
          <p:spPr>
            <a:xfrm>
              <a:off x="4950600" y="473169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7" name="pl67"/>
            <p:cNvSpPr/>
            <p:nvPr/>
          </p:nvSpPr>
          <p:spPr>
            <a:xfrm>
              <a:off x="4950600" y="418489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8" name="pl68"/>
            <p:cNvSpPr/>
            <p:nvPr/>
          </p:nvSpPr>
          <p:spPr>
            <a:xfrm>
              <a:off x="4950600" y="363809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9" name="pl69"/>
            <p:cNvSpPr/>
            <p:nvPr/>
          </p:nvSpPr>
          <p:spPr>
            <a:xfrm>
              <a:off x="4950600" y="3091292"/>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0" name="pl70"/>
            <p:cNvSpPr/>
            <p:nvPr/>
          </p:nvSpPr>
          <p:spPr>
            <a:xfrm>
              <a:off x="4950600" y="254449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1" name="pl71"/>
            <p:cNvSpPr/>
            <p:nvPr/>
          </p:nvSpPr>
          <p:spPr>
            <a:xfrm>
              <a:off x="4950600" y="199768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2" name="pl72"/>
            <p:cNvSpPr/>
            <p:nvPr/>
          </p:nvSpPr>
          <p:spPr>
            <a:xfrm>
              <a:off x="4950600" y="5005098"/>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73" name="pl73"/>
            <p:cNvSpPr/>
            <p:nvPr/>
          </p:nvSpPr>
          <p:spPr>
            <a:xfrm>
              <a:off x="4950600" y="445829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74" name="pl74"/>
            <p:cNvSpPr/>
            <p:nvPr/>
          </p:nvSpPr>
          <p:spPr>
            <a:xfrm>
              <a:off x="4950600" y="3911494"/>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75" name="pl75"/>
            <p:cNvSpPr/>
            <p:nvPr/>
          </p:nvSpPr>
          <p:spPr>
            <a:xfrm>
              <a:off x="4950600" y="336469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76" name="pl76"/>
            <p:cNvSpPr/>
            <p:nvPr/>
          </p:nvSpPr>
          <p:spPr>
            <a:xfrm>
              <a:off x="4950600" y="2817891"/>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77" name="pl77"/>
            <p:cNvSpPr/>
            <p:nvPr/>
          </p:nvSpPr>
          <p:spPr>
            <a:xfrm>
              <a:off x="4950600" y="227108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78" name="pl78"/>
            <p:cNvSpPr/>
            <p:nvPr/>
          </p:nvSpPr>
          <p:spPr>
            <a:xfrm>
              <a:off x="5478856"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5819667"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6160478"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6501289"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684210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718291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7523721"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7864532"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8205343"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8546154"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88" name="pl88"/>
            <p:cNvSpPr/>
            <p:nvPr/>
          </p:nvSpPr>
          <p:spPr>
            <a:xfrm>
              <a:off x="7182910" y="3118632"/>
              <a:ext cx="1363243" cy="437441"/>
            </a:xfrm>
            <a:custGeom>
              <a:avLst/>
              <a:pathLst>
                <a:path w="1363243" h="437441">
                  <a:moveTo>
                    <a:pt x="0" y="437441"/>
                  </a:moveTo>
                  <a:lnTo>
                    <a:pt x="340810" y="273400"/>
                  </a:lnTo>
                  <a:lnTo>
                    <a:pt x="681621" y="82020"/>
                  </a:lnTo>
                  <a:lnTo>
                    <a:pt x="1022432" y="0"/>
                  </a:lnTo>
                  <a:lnTo>
                    <a:pt x="1363243" y="246060"/>
                  </a:lnTo>
                </a:path>
              </a:pathLst>
            </a:custGeom>
            <a:ln w="29811" cap="flat">
              <a:solidFill>
                <a:srgbClr val="FF0000">
                  <a:alpha val="100000"/>
                </a:srgbClr>
              </a:solidFill>
              <a:prstDash val="solid"/>
              <a:round/>
            </a:ln>
          </p:spPr>
          <p:txBody>
            <a:bodyPr/>
            <a:lstStyle/>
            <a:p/>
          </p:txBody>
        </p:sp>
        <p:sp>
          <p:nvSpPr>
            <p:cNvPr id="89" name="pl89"/>
            <p:cNvSpPr/>
            <p:nvPr/>
          </p:nvSpPr>
          <p:spPr>
            <a:xfrm>
              <a:off x="7182910" y="2845231"/>
              <a:ext cx="1363243" cy="956903"/>
            </a:xfrm>
            <a:custGeom>
              <a:avLst/>
              <a:pathLst>
                <a:path w="1363243" h="956903">
                  <a:moveTo>
                    <a:pt x="0" y="710842"/>
                  </a:moveTo>
                  <a:lnTo>
                    <a:pt x="340810" y="710842"/>
                  </a:lnTo>
                  <a:lnTo>
                    <a:pt x="681621" y="0"/>
                  </a:lnTo>
                  <a:lnTo>
                    <a:pt x="1022432" y="246060"/>
                  </a:lnTo>
                  <a:lnTo>
                    <a:pt x="1363243" y="956903"/>
                  </a:lnTo>
                </a:path>
              </a:pathLst>
            </a:custGeom>
            <a:ln w="29811" cap="flat">
              <a:solidFill>
                <a:srgbClr val="0058AB">
                  <a:alpha val="100000"/>
                </a:srgbClr>
              </a:solidFill>
              <a:prstDash val="solid"/>
              <a:round/>
            </a:ln>
          </p:spPr>
          <p:txBody>
            <a:bodyPr/>
            <a:lstStyle/>
            <a:p/>
          </p:txBody>
        </p:sp>
        <p:sp>
          <p:nvSpPr>
            <p:cNvPr id="90" name="pt90"/>
            <p:cNvSpPr/>
            <p:nvPr/>
          </p:nvSpPr>
          <p:spPr>
            <a:xfrm>
              <a:off x="7158085" y="353124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91" name="pt91"/>
            <p:cNvSpPr/>
            <p:nvPr/>
          </p:nvSpPr>
          <p:spPr>
            <a:xfrm>
              <a:off x="7498895" y="336720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92" name="pt92"/>
            <p:cNvSpPr/>
            <p:nvPr/>
          </p:nvSpPr>
          <p:spPr>
            <a:xfrm>
              <a:off x="7839706" y="317582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93" name="pt93"/>
            <p:cNvSpPr/>
            <p:nvPr/>
          </p:nvSpPr>
          <p:spPr>
            <a:xfrm>
              <a:off x="8180517" y="309380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94" name="pt94"/>
            <p:cNvSpPr/>
            <p:nvPr/>
          </p:nvSpPr>
          <p:spPr>
            <a:xfrm>
              <a:off x="8521328" y="333986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95" name="pt95"/>
            <p:cNvSpPr/>
            <p:nvPr/>
          </p:nvSpPr>
          <p:spPr>
            <a:xfrm>
              <a:off x="7158085" y="353124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96" name="pt96"/>
            <p:cNvSpPr/>
            <p:nvPr/>
          </p:nvSpPr>
          <p:spPr>
            <a:xfrm>
              <a:off x="7498895" y="353124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97" name="pt97"/>
            <p:cNvSpPr/>
            <p:nvPr/>
          </p:nvSpPr>
          <p:spPr>
            <a:xfrm>
              <a:off x="7839706" y="282040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98" name="pt98"/>
            <p:cNvSpPr/>
            <p:nvPr/>
          </p:nvSpPr>
          <p:spPr>
            <a:xfrm>
              <a:off x="8180517" y="30664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99" name="pt99"/>
            <p:cNvSpPr/>
            <p:nvPr/>
          </p:nvSpPr>
          <p:spPr>
            <a:xfrm>
              <a:off x="8521328" y="377730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00" name="tx100"/>
            <p:cNvSpPr/>
            <p:nvPr/>
          </p:nvSpPr>
          <p:spPr>
            <a:xfrm>
              <a:off x="7182910" y="3625652"/>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53</a:t>
              </a:r>
            </a:p>
          </p:txBody>
        </p:sp>
        <p:sp>
          <p:nvSpPr>
            <p:cNvPr id="101" name="tx101"/>
            <p:cNvSpPr/>
            <p:nvPr/>
          </p:nvSpPr>
          <p:spPr>
            <a:xfrm>
              <a:off x="7523721" y="3625652"/>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53</a:t>
              </a:r>
            </a:p>
          </p:txBody>
        </p:sp>
        <p:sp>
          <p:nvSpPr>
            <p:cNvPr id="102" name="tx102"/>
            <p:cNvSpPr/>
            <p:nvPr/>
          </p:nvSpPr>
          <p:spPr>
            <a:xfrm>
              <a:off x="7864532" y="291485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79</a:t>
              </a:r>
            </a:p>
          </p:txBody>
        </p:sp>
        <p:sp>
          <p:nvSpPr>
            <p:cNvPr id="103" name="tx103"/>
            <p:cNvSpPr/>
            <p:nvPr/>
          </p:nvSpPr>
          <p:spPr>
            <a:xfrm>
              <a:off x="8205343" y="316092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70</a:t>
              </a:r>
            </a:p>
          </p:txBody>
        </p:sp>
        <p:sp>
          <p:nvSpPr>
            <p:cNvPr id="104" name="tx104"/>
            <p:cNvSpPr/>
            <p:nvPr/>
          </p:nvSpPr>
          <p:spPr>
            <a:xfrm>
              <a:off x="8546154" y="3873266"/>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44</a:t>
              </a:r>
            </a:p>
          </p:txBody>
        </p:sp>
        <p:sp>
          <p:nvSpPr>
            <p:cNvPr id="105" name="tx105"/>
            <p:cNvSpPr/>
            <p:nvPr/>
          </p:nvSpPr>
          <p:spPr>
            <a:xfrm>
              <a:off x="7182910" y="3383804"/>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53</a:t>
              </a:r>
            </a:p>
          </p:txBody>
        </p:sp>
        <p:sp>
          <p:nvSpPr>
            <p:cNvPr id="106" name="tx106"/>
            <p:cNvSpPr/>
            <p:nvPr/>
          </p:nvSpPr>
          <p:spPr>
            <a:xfrm>
              <a:off x="7523721" y="321981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59</a:t>
              </a:r>
            </a:p>
          </p:txBody>
        </p:sp>
        <p:sp>
          <p:nvSpPr>
            <p:cNvPr id="107" name="tx107"/>
            <p:cNvSpPr/>
            <p:nvPr/>
          </p:nvSpPr>
          <p:spPr>
            <a:xfrm>
              <a:off x="7864532" y="302843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66</a:t>
              </a:r>
            </a:p>
          </p:txBody>
        </p:sp>
        <p:sp>
          <p:nvSpPr>
            <p:cNvPr id="108" name="tx108"/>
            <p:cNvSpPr/>
            <p:nvPr/>
          </p:nvSpPr>
          <p:spPr>
            <a:xfrm>
              <a:off x="8205343" y="294641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69</a:t>
              </a:r>
            </a:p>
          </p:txBody>
        </p:sp>
        <p:sp>
          <p:nvSpPr>
            <p:cNvPr id="109" name="tx109"/>
            <p:cNvSpPr/>
            <p:nvPr/>
          </p:nvSpPr>
          <p:spPr>
            <a:xfrm>
              <a:off x="8546154" y="319247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60</a:t>
              </a:r>
            </a:p>
          </p:txBody>
        </p:sp>
        <p:sp>
          <p:nvSpPr>
            <p:cNvPr id="110" name="pl110"/>
            <p:cNvSpPr/>
            <p:nvPr/>
          </p:nvSpPr>
          <p:spPr>
            <a:xfrm>
              <a:off x="4950600" y="5005098"/>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111" name="rc111"/>
            <p:cNvSpPr/>
            <p:nvPr/>
          </p:nvSpPr>
          <p:spPr>
            <a:xfrm>
              <a:off x="4950600" y="1833648"/>
              <a:ext cx="4123810" cy="3608891"/>
            </a:xfrm>
            <a:prstGeom prst="rect">
              <a:avLst/>
            </a:prstGeom>
            <a:ln w="13550" cap="rnd">
              <a:solidFill>
                <a:srgbClr val="BEBEBE">
                  <a:alpha val="100000"/>
                </a:srgbClr>
              </a:solidFill>
              <a:prstDash val="solid"/>
              <a:round/>
            </a:ln>
          </p:spPr>
          <p:txBody>
            <a:bodyPr/>
            <a:lstStyle/>
            <a:p/>
          </p:txBody>
        </p:sp>
        <p:sp>
          <p:nvSpPr>
            <p:cNvPr id="112" name="tx112"/>
            <p:cNvSpPr/>
            <p:nvPr/>
          </p:nvSpPr>
          <p:spPr>
            <a:xfrm>
              <a:off x="2551267" y="1661639"/>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113" name="tx113"/>
            <p:cNvSpPr/>
            <p:nvPr/>
          </p:nvSpPr>
          <p:spPr>
            <a:xfrm>
              <a:off x="6826182" y="1661639"/>
              <a:ext cx="37264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Males</a:t>
              </a:r>
            </a:p>
          </p:txBody>
        </p:sp>
        <p:sp>
          <p:nvSpPr>
            <p:cNvPr id="114" name="tx114"/>
            <p:cNvSpPr/>
            <p:nvPr/>
          </p:nvSpPr>
          <p:spPr>
            <a:xfrm rot="-5400000">
              <a:off x="1157455"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115" name="tx115"/>
            <p:cNvSpPr/>
            <p:nvPr/>
          </p:nvSpPr>
          <p:spPr>
            <a:xfrm rot="-5400000">
              <a:off x="1498266"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116" name="tx116"/>
            <p:cNvSpPr/>
            <p:nvPr/>
          </p:nvSpPr>
          <p:spPr>
            <a:xfrm rot="-5400000">
              <a:off x="1839077"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117" name="tx117"/>
            <p:cNvSpPr/>
            <p:nvPr/>
          </p:nvSpPr>
          <p:spPr>
            <a:xfrm rot="-5400000">
              <a:off x="2179888"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18" name="tx118"/>
            <p:cNvSpPr/>
            <p:nvPr/>
          </p:nvSpPr>
          <p:spPr>
            <a:xfrm rot="-5400000">
              <a:off x="2520698"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19" name="tx119"/>
            <p:cNvSpPr/>
            <p:nvPr/>
          </p:nvSpPr>
          <p:spPr>
            <a:xfrm rot="-5400000">
              <a:off x="2861509"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20" name="tx120"/>
            <p:cNvSpPr/>
            <p:nvPr/>
          </p:nvSpPr>
          <p:spPr>
            <a:xfrm rot="-5400000">
              <a:off x="3202320"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21" name="tx121"/>
            <p:cNvSpPr/>
            <p:nvPr/>
          </p:nvSpPr>
          <p:spPr>
            <a:xfrm rot="-5400000">
              <a:off x="3543103"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22" name="tx122"/>
            <p:cNvSpPr/>
            <p:nvPr/>
          </p:nvSpPr>
          <p:spPr>
            <a:xfrm rot="-5400000">
              <a:off x="3883942"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23" name="tx123"/>
            <p:cNvSpPr/>
            <p:nvPr/>
          </p:nvSpPr>
          <p:spPr>
            <a:xfrm rot="-5400000">
              <a:off x="4224752"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24" name="tx124"/>
            <p:cNvSpPr/>
            <p:nvPr/>
          </p:nvSpPr>
          <p:spPr>
            <a:xfrm rot="-5400000">
              <a:off x="5350855"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125" name="tx125"/>
            <p:cNvSpPr/>
            <p:nvPr/>
          </p:nvSpPr>
          <p:spPr>
            <a:xfrm rot="-5400000">
              <a:off x="5691666"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126" name="tx126"/>
            <p:cNvSpPr/>
            <p:nvPr/>
          </p:nvSpPr>
          <p:spPr>
            <a:xfrm rot="-5400000">
              <a:off x="6032477"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127" name="tx127"/>
            <p:cNvSpPr/>
            <p:nvPr/>
          </p:nvSpPr>
          <p:spPr>
            <a:xfrm rot="-5400000">
              <a:off x="6373287"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28" name="tx128"/>
            <p:cNvSpPr/>
            <p:nvPr/>
          </p:nvSpPr>
          <p:spPr>
            <a:xfrm rot="-5400000">
              <a:off x="6714098"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29" name="tx129"/>
            <p:cNvSpPr/>
            <p:nvPr/>
          </p:nvSpPr>
          <p:spPr>
            <a:xfrm rot="-5400000">
              <a:off x="7054909"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30" name="tx130"/>
            <p:cNvSpPr/>
            <p:nvPr/>
          </p:nvSpPr>
          <p:spPr>
            <a:xfrm rot="-5400000">
              <a:off x="7395720"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31" name="tx131"/>
            <p:cNvSpPr/>
            <p:nvPr/>
          </p:nvSpPr>
          <p:spPr>
            <a:xfrm rot="-5400000">
              <a:off x="7736503"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32" name="tx132"/>
            <p:cNvSpPr/>
            <p:nvPr/>
          </p:nvSpPr>
          <p:spPr>
            <a:xfrm rot="-5400000">
              <a:off x="8077341"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33" name="tx133"/>
            <p:cNvSpPr/>
            <p:nvPr/>
          </p:nvSpPr>
          <p:spPr>
            <a:xfrm rot="-5400000">
              <a:off x="8418152"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34" name="tx134"/>
            <p:cNvSpPr/>
            <p:nvPr/>
          </p:nvSpPr>
          <p:spPr>
            <a:xfrm>
              <a:off x="632414" y="496340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135" name="tx135"/>
            <p:cNvSpPr/>
            <p:nvPr/>
          </p:nvSpPr>
          <p:spPr>
            <a:xfrm>
              <a:off x="570259" y="441660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36" name="tx136"/>
            <p:cNvSpPr/>
            <p:nvPr/>
          </p:nvSpPr>
          <p:spPr>
            <a:xfrm>
              <a:off x="570259" y="386980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137" name="tx137"/>
            <p:cNvSpPr/>
            <p:nvPr/>
          </p:nvSpPr>
          <p:spPr>
            <a:xfrm>
              <a:off x="570259" y="332300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138" name="tx138"/>
            <p:cNvSpPr/>
            <p:nvPr/>
          </p:nvSpPr>
          <p:spPr>
            <a:xfrm>
              <a:off x="570259" y="277619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139" name="tx139"/>
            <p:cNvSpPr/>
            <p:nvPr/>
          </p:nvSpPr>
          <p:spPr>
            <a:xfrm>
              <a:off x="508103" y="222939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140" name="tx140"/>
            <p:cNvSpPr/>
            <p:nvPr/>
          </p:nvSpPr>
          <p:spPr>
            <a:xfrm rot="-5400000">
              <a:off x="-52544" y="357254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1" name="pl141"/>
            <p:cNvSpPr/>
            <p:nvPr/>
          </p:nvSpPr>
          <p:spPr>
            <a:xfrm>
              <a:off x="4220075" y="6242132"/>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142" name="pl142"/>
            <p:cNvSpPr/>
            <p:nvPr/>
          </p:nvSpPr>
          <p:spPr>
            <a:xfrm>
              <a:off x="4976824" y="6242132"/>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143" name="tx143"/>
            <p:cNvSpPr/>
            <p:nvPr/>
          </p:nvSpPr>
          <p:spPr>
            <a:xfrm>
              <a:off x="4487174" y="6187140"/>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144" name="tx144"/>
            <p:cNvSpPr/>
            <p:nvPr/>
          </p:nvSpPr>
          <p:spPr>
            <a:xfrm>
              <a:off x="5243924" y="6185800"/>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145" name="tx145"/>
            <p:cNvSpPr/>
            <p:nvPr/>
          </p:nvSpPr>
          <p:spPr>
            <a:xfrm>
              <a:off x="757200" y="1330710"/>
              <a:ext cx="533885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Cyprus, 2016-2025</a:t>
              </a:r>
            </a:p>
          </p:txBody>
        </p:sp>
        <p:sp>
          <p:nvSpPr>
            <p:cNvPr id="146" name="tx146"/>
            <p:cNvSpPr/>
            <p:nvPr/>
          </p:nvSpPr>
          <p:spPr>
            <a:xfrm>
              <a:off x="4881773" y="6466099"/>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7" name="tx147"/>
            <p:cNvSpPr/>
            <p:nvPr/>
          </p:nvSpPr>
          <p:spPr>
            <a:xfrm>
              <a:off x="1135358" y="6586855"/>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14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Cyprus was 2016.
In 2025, first dose (HPV1) programme coverage among girls was 71%. In 2025, last dose (HPVc) programme coverage among girls was 54%.</a:t>
            </a:r>
          </a:p>
        </p:txBody>
      </p:sp>
      <p:sp>
        <p:nvSpPr>
          <p:cNvPr id="14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HPV last dose coverage among girls declined to 54% and coverage among boys declined to 44%.</a:t>
            </a:r>
          </a:p>
        </p:txBody>
      </p:sp>
      <p:grpSp xmlns:pic="http://schemas.openxmlformats.org/drawingml/2006/picture">
        <p:nvGrpSpPr>
          <p:cNvPr id="150" name=""/>
          <p:cNvGrpSpPr/>
          <p:nvPr/>
        </p:nvGrpSpPr>
        <p:grpSpPr>
          <a:xfrm>
            <a:off x="292608" y="1005840"/>
            <a:ext cx="8595360" cy="28575"/>
            <a:chOff x="292608" y="1005840"/>
            <a:chExt cx="8595360" cy="28575"/>
          </a:xfrm>
        </p:grpSpPr>
        <p:sp>
          <p:nvSpPr>
            <p:cNvPr id="15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2"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1392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2120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61017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300829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22559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1148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51298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91110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3092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70735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10547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240641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39019"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35350"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31682"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328013"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365078"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24344"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83610"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42877"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402143"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61409"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920676"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39019" y="2135571"/>
              <a:ext cx="6481656" cy="150469"/>
            </a:xfrm>
            <a:custGeom>
              <a:avLst/>
              <a:pathLst>
                <a:path w="6481656" h="150469">
                  <a:moveTo>
                    <a:pt x="0" y="60187"/>
                  </a:moveTo>
                  <a:lnTo>
                    <a:pt x="259266" y="60187"/>
                  </a:lnTo>
                  <a:lnTo>
                    <a:pt x="518532" y="30093"/>
                  </a:lnTo>
                  <a:lnTo>
                    <a:pt x="777798" y="30093"/>
                  </a:lnTo>
                  <a:lnTo>
                    <a:pt x="1037065" y="30093"/>
                  </a:lnTo>
                  <a:lnTo>
                    <a:pt x="1296331" y="30093"/>
                  </a:lnTo>
                  <a:lnTo>
                    <a:pt x="1555597" y="60187"/>
                  </a:lnTo>
                  <a:lnTo>
                    <a:pt x="1814863" y="60187"/>
                  </a:lnTo>
                  <a:lnTo>
                    <a:pt x="2074130" y="60187"/>
                  </a:lnTo>
                  <a:lnTo>
                    <a:pt x="2333396" y="0"/>
                  </a:lnTo>
                  <a:lnTo>
                    <a:pt x="2592662" y="0"/>
                  </a:lnTo>
                  <a:lnTo>
                    <a:pt x="2851928" y="0"/>
                  </a:lnTo>
                  <a:lnTo>
                    <a:pt x="3111195" y="0"/>
                  </a:lnTo>
                  <a:lnTo>
                    <a:pt x="3370461" y="0"/>
                  </a:lnTo>
                  <a:lnTo>
                    <a:pt x="3629727" y="0"/>
                  </a:lnTo>
                  <a:lnTo>
                    <a:pt x="3888994" y="60187"/>
                  </a:lnTo>
                  <a:lnTo>
                    <a:pt x="4148260" y="60187"/>
                  </a:lnTo>
                  <a:lnTo>
                    <a:pt x="4407526" y="60187"/>
                  </a:lnTo>
                  <a:lnTo>
                    <a:pt x="4666792" y="0"/>
                  </a:lnTo>
                  <a:lnTo>
                    <a:pt x="4926059" y="90281"/>
                  </a:lnTo>
                  <a:lnTo>
                    <a:pt x="5185325" y="90281"/>
                  </a:lnTo>
                  <a:lnTo>
                    <a:pt x="5444591" y="90281"/>
                  </a:lnTo>
                  <a:lnTo>
                    <a:pt x="5703857" y="90281"/>
                  </a:lnTo>
                  <a:lnTo>
                    <a:pt x="5963124" y="120375"/>
                  </a:lnTo>
                  <a:lnTo>
                    <a:pt x="6222390" y="150469"/>
                  </a:lnTo>
                  <a:lnTo>
                    <a:pt x="6481656" y="30093"/>
                  </a:lnTo>
                </a:path>
              </a:pathLst>
            </a:custGeom>
            <a:ln w="27101" cap="flat">
              <a:solidFill>
                <a:srgbClr val="F8766D">
                  <a:alpha val="100000"/>
                </a:srgbClr>
              </a:solidFill>
              <a:prstDash val="solid"/>
              <a:round/>
            </a:ln>
          </p:spPr>
          <p:txBody>
            <a:bodyPr/>
            <a:lstStyle/>
            <a:p/>
          </p:txBody>
        </p:sp>
        <p:sp>
          <p:nvSpPr>
            <p:cNvPr id="28" name="pl28"/>
            <p:cNvSpPr/>
            <p:nvPr/>
          </p:nvSpPr>
          <p:spPr>
            <a:xfrm>
              <a:off x="3253883" y="2165665"/>
              <a:ext cx="4666792" cy="541689"/>
            </a:xfrm>
            <a:custGeom>
              <a:avLst/>
              <a:pathLst>
                <a:path w="4666792" h="541689">
                  <a:moveTo>
                    <a:pt x="0" y="150469"/>
                  </a:moveTo>
                  <a:lnTo>
                    <a:pt x="259266" y="270844"/>
                  </a:lnTo>
                  <a:lnTo>
                    <a:pt x="518532" y="300938"/>
                  </a:lnTo>
                  <a:lnTo>
                    <a:pt x="777798" y="300938"/>
                  </a:lnTo>
                  <a:lnTo>
                    <a:pt x="1037065" y="300938"/>
                  </a:lnTo>
                  <a:lnTo>
                    <a:pt x="1296331" y="300938"/>
                  </a:lnTo>
                  <a:lnTo>
                    <a:pt x="1555597" y="300938"/>
                  </a:lnTo>
                  <a:lnTo>
                    <a:pt x="1814863" y="300938"/>
                  </a:lnTo>
                  <a:lnTo>
                    <a:pt x="2074130" y="300938"/>
                  </a:lnTo>
                  <a:lnTo>
                    <a:pt x="2333396" y="300938"/>
                  </a:lnTo>
                  <a:lnTo>
                    <a:pt x="2592662" y="300938"/>
                  </a:lnTo>
                  <a:lnTo>
                    <a:pt x="2851928" y="300938"/>
                  </a:lnTo>
                  <a:lnTo>
                    <a:pt x="3111195" y="300938"/>
                  </a:lnTo>
                  <a:lnTo>
                    <a:pt x="3370461" y="300938"/>
                  </a:lnTo>
                  <a:lnTo>
                    <a:pt x="3629727" y="300938"/>
                  </a:lnTo>
                  <a:lnTo>
                    <a:pt x="3888994" y="300938"/>
                  </a:lnTo>
                  <a:lnTo>
                    <a:pt x="4148260" y="541689"/>
                  </a:lnTo>
                  <a:lnTo>
                    <a:pt x="4407526" y="30093"/>
                  </a:lnTo>
                  <a:lnTo>
                    <a:pt x="4666792" y="0"/>
                  </a:lnTo>
                </a:path>
              </a:pathLst>
            </a:custGeom>
            <a:ln w="27101" cap="flat">
              <a:solidFill>
                <a:srgbClr val="7CAE00">
                  <a:alpha val="100000"/>
                </a:srgbClr>
              </a:solidFill>
              <a:prstDash val="solid"/>
              <a:round/>
            </a:ln>
          </p:spPr>
          <p:txBody>
            <a:bodyPr/>
            <a:lstStyle/>
            <a:p/>
          </p:txBody>
        </p:sp>
        <p:sp>
          <p:nvSpPr>
            <p:cNvPr id="29" name="pl29"/>
            <p:cNvSpPr/>
            <p:nvPr/>
          </p:nvSpPr>
          <p:spPr>
            <a:xfrm>
              <a:off x="5328013" y="2617073"/>
              <a:ext cx="2592662" cy="270844"/>
            </a:xfrm>
            <a:custGeom>
              <a:avLst/>
              <a:pathLst>
                <a:path w="2592662" h="270844">
                  <a:moveTo>
                    <a:pt x="0" y="60187"/>
                  </a:moveTo>
                  <a:lnTo>
                    <a:pt x="259266" y="60187"/>
                  </a:lnTo>
                  <a:lnTo>
                    <a:pt x="518532" y="60187"/>
                  </a:lnTo>
                  <a:lnTo>
                    <a:pt x="777798" y="60187"/>
                  </a:lnTo>
                  <a:lnTo>
                    <a:pt x="1037065" y="60187"/>
                  </a:lnTo>
                  <a:lnTo>
                    <a:pt x="1296331" y="60187"/>
                  </a:lnTo>
                  <a:lnTo>
                    <a:pt x="1555597" y="60187"/>
                  </a:lnTo>
                  <a:lnTo>
                    <a:pt x="1814863" y="60187"/>
                  </a:lnTo>
                  <a:lnTo>
                    <a:pt x="2074130" y="270844"/>
                  </a:lnTo>
                  <a:lnTo>
                    <a:pt x="2333396" y="30093"/>
                  </a:lnTo>
                  <a:lnTo>
                    <a:pt x="2592662" y="0"/>
                  </a:lnTo>
                </a:path>
              </a:pathLst>
            </a:custGeom>
            <a:ln w="27101" cap="flat">
              <a:solidFill>
                <a:srgbClr val="00BFC4">
                  <a:alpha val="100000"/>
                </a:srgbClr>
              </a:solidFill>
              <a:prstDash val="solid"/>
              <a:round/>
            </a:ln>
          </p:spPr>
          <p:txBody>
            <a:bodyPr/>
            <a:lstStyle/>
            <a:p/>
          </p:txBody>
        </p:sp>
        <p:sp>
          <p:nvSpPr>
            <p:cNvPr id="30" name="pl30"/>
            <p:cNvSpPr/>
            <p:nvPr/>
          </p:nvSpPr>
          <p:spPr>
            <a:xfrm>
              <a:off x="5846545" y="2346228"/>
              <a:ext cx="2074130" cy="1143566"/>
            </a:xfrm>
            <a:custGeom>
              <a:avLst/>
              <a:pathLst>
                <a:path w="2074130" h="1143566">
                  <a:moveTo>
                    <a:pt x="0" y="1053285"/>
                  </a:moveTo>
                  <a:lnTo>
                    <a:pt x="259266" y="842628"/>
                  </a:lnTo>
                  <a:lnTo>
                    <a:pt x="518532" y="842628"/>
                  </a:lnTo>
                  <a:lnTo>
                    <a:pt x="1037065" y="240750"/>
                  </a:lnTo>
                  <a:lnTo>
                    <a:pt x="1296331" y="571783"/>
                  </a:lnTo>
                  <a:lnTo>
                    <a:pt x="1555597" y="0"/>
                  </a:lnTo>
                  <a:lnTo>
                    <a:pt x="1814863" y="90281"/>
                  </a:lnTo>
                  <a:lnTo>
                    <a:pt x="2074130" y="1143566"/>
                  </a:lnTo>
                </a:path>
              </a:pathLst>
            </a:custGeom>
            <a:ln w="27101" cap="flat">
              <a:solidFill>
                <a:srgbClr val="C77CFF">
                  <a:alpha val="100000"/>
                </a:srgbClr>
              </a:solidFill>
              <a:prstDash val="solid"/>
              <a:round/>
            </a:ln>
          </p:spPr>
          <p:txBody>
            <a:bodyPr/>
            <a:lstStyle/>
            <a:p/>
          </p:txBody>
        </p:sp>
        <p:sp>
          <p:nvSpPr>
            <p:cNvPr id="31" name="pl31"/>
            <p:cNvSpPr/>
            <p:nvPr/>
          </p:nvSpPr>
          <p:spPr>
            <a:xfrm>
              <a:off x="803816" y="2406416"/>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82299" y="2127288"/>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82299" y="2127288"/>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82299" y="2578696"/>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82299" y="3451419"/>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0642" y="2157382"/>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3215506" y="2277758"/>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5289636" y="2638884"/>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5808169" y="3361137"/>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37493" y="2106635"/>
              <a:ext cx="242449" cy="55201"/>
            </a:xfrm>
            <a:custGeom>
              <a:avLst/>
              <a:pathLst>
                <a:path w="242449" h="55201">
                  <a:moveTo>
                    <a:pt x="242449" y="0"/>
                  </a:moveTo>
                  <a:lnTo>
                    <a:pt x="0" y="55201"/>
                  </a:lnTo>
                </a:path>
              </a:pathLst>
            </a:custGeom>
          </p:spPr>
          <p:txBody>
            <a:bodyPr/>
            <a:lstStyle/>
            <a:p/>
          </p:txBody>
        </p:sp>
        <p:sp>
          <p:nvSpPr>
            <p:cNvPr id="41" name="pl41"/>
            <p:cNvSpPr/>
            <p:nvPr/>
          </p:nvSpPr>
          <p:spPr>
            <a:xfrm>
              <a:off x="7930773" y="2172271"/>
              <a:ext cx="249168" cy="163003"/>
            </a:xfrm>
            <a:custGeom>
              <a:avLst/>
              <a:pathLst>
                <a:path w="249168" h="163003">
                  <a:moveTo>
                    <a:pt x="249168" y="163003"/>
                  </a:moveTo>
                  <a:lnTo>
                    <a:pt x="0" y="0"/>
                  </a:lnTo>
                </a:path>
              </a:pathLst>
            </a:custGeom>
          </p:spPr>
          <p:txBody>
            <a:bodyPr/>
            <a:lstStyle/>
            <a:p/>
          </p:txBody>
        </p:sp>
        <p:sp>
          <p:nvSpPr>
            <p:cNvPr id="42" name="pl42"/>
            <p:cNvSpPr/>
            <p:nvPr/>
          </p:nvSpPr>
          <p:spPr>
            <a:xfrm>
              <a:off x="7939561" y="2618756"/>
              <a:ext cx="240381" cy="21427"/>
            </a:xfrm>
            <a:custGeom>
              <a:avLst/>
              <a:pathLst>
                <a:path w="240381" h="21427">
                  <a:moveTo>
                    <a:pt x="240381" y="21427"/>
                  </a:moveTo>
                  <a:lnTo>
                    <a:pt x="0" y="0"/>
                  </a:lnTo>
                </a:path>
              </a:pathLst>
            </a:custGeom>
          </p:spPr>
          <p:txBody>
            <a:bodyPr/>
            <a:lstStyle/>
            <a:p/>
          </p:txBody>
        </p:sp>
        <p:sp>
          <p:nvSpPr>
            <p:cNvPr id="43" name="pl43"/>
            <p:cNvSpPr/>
            <p:nvPr/>
          </p:nvSpPr>
          <p:spPr>
            <a:xfrm>
              <a:off x="7940023" y="3489790"/>
              <a:ext cx="239918" cy="4"/>
            </a:xfrm>
            <a:custGeom>
              <a:avLst/>
              <a:pathLst>
                <a:path w="239918" h="4">
                  <a:moveTo>
                    <a:pt x="239918" y="0"/>
                  </a:moveTo>
                  <a:lnTo>
                    <a:pt x="0" y="4"/>
                  </a:lnTo>
                </a:path>
              </a:pathLst>
            </a:custGeom>
          </p:spPr>
          <p:txBody>
            <a:bodyPr/>
            <a:lstStyle/>
            <a:p/>
          </p:txBody>
        </p:sp>
        <p:sp>
          <p:nvSpPr>
            <p:cNvPr id="44" name="pg44"/>
            <p:cNvSpPr/>
            <p:nvPr/>
          </p:nvSpPr>
          <p:spPr>
            <a:xfrm>
              <a:off x="8111362" y="2002905"/>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5" name="tx45"/>
            <p:cNvSpPr/>
            <p:nvPr/>
          </p:nvSpPr>
          <p:spPr>
            <a:xfrm>
              <a:off x="8134222" y="2043746"/>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98%</a:t>
              </a:r>
            </a:p>
          </p:txBody>
        </p:sp>
        <p:sp>
          <p:nvSpPr>
            <p:cNvPr id="46" name="pg46"/>
            <p:cNvSpPr/>
            <p:nvPr/>
          </p:nvSpPr>
          <p:spPr>
            <a:xfrm>
              <a:off x="8111362" y="2274506"/>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7" name="tx47"/>
            <p:cNvSpPr/>
            <p:nvPr/>
          </p:nvSpPr>
          <p:spPr>
            <a:xfrm>
              <a:off x="8134222" y="2315348"/>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98%</a:t>
              </a:r>
            </a:p>
          </p:txBody>
        </p:sp>
        <p:sp>
          <p:nvSpPr>
            <p:cNvPr id="48" name="pg48"/>
            <p:cNvSpPr/>
            <p:nvPr/>
          </p:nvSpPr>
          <p:spPr>
            <a:xfrm>
              <a:off x="8111362" y="2549793"/>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9" name="tx49"/>
            <p:cNvSpPr/>
            <p:nvPr/>
          </p:nvSpPr>
          <p:spPr>
            <a:xfrm>
              <a:off x="8134222" y="2590635"/>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PCVC : 83%</a:t>
              </a:r>
            </a:p>
          </p:txBody>
        </p:sp>
        <p:sp>
          <p:nvSpPr>
            <p:cNvPr id="50" name="pg50"/>
            <p:cNvSpPr/>
            <p:nvPr/>
          </p:nvSpPr>
          <p:spPr>
            <a:xfrm>
              <a:off x="8111362" y="3398804"/>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1" name="tx51"/>
            <p:cNvSpPr/>
            <p:nvPr/>
          </p:nvSpPr>
          <p:spPr>
            <a:xfrm>
              <a:off x="8134222" y="3439646"/>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54%</a:t>
              </a:r>
            </a:p>
          </p:txBody>
        </p:sp>
        <p:sp>
          <p:nvSpPr>
            <p:cNvPr id="52" name="pg52"/>
            <p:cNvSpPr/>
            <p:nvPr/>
          </p:nvSpPr>
          <p:spPr>
            <a:xfrm>
              <a:off x="1503920" y="2032834"/>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53" name="tx53"/>
            <p:cNvSpPr/>
            <p:nvPr/>
          </p:nvSpPr>
          <p:spPr>
            <a:xfrm>
              <a:off x="1549640" y="207664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97</a:t>
              </a:r>
            </a:p>
          </p:txBody>
        </p:sp>
        <p:sp>
          <p:nvSpPr>
            <p:cNvPr id="54" name="pg54"/>
            <p:cNvSpPr/>
            <p:nvPr/>
          </p:nvSpPr>
          <p:spPr>
            <a:xfrm>
              <a:off x="3317768" y="2153098"/>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p:txBody>
        </p:sp>
        <p:sp>
          <p:nvSpPr>
            <p:cNvPr id="55" name="tx55"/>
            <p:cNvSpPr/>
            <p:nvPr/>
          </p:nvSpPr>
          <p:spPr>
            <a:xfrm>
              <a:off x="3363488" y="2196842"/>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93</a:t>
              </a:r>
            </a:p>
          </p:txBody>
        </p:sp>
        <p:sp>
          <p:nvSpPr>
            <p:cNvPr id="56" name="pg56"/>
            <p:cNvSpPr/>
            <p:nvPr/>
          </p:nvSpPr>
          <p:spPr>
            <a:xfrm>
              <a:off x="5394097" y="2513872"/>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57" name="tx57"/>
            <p:cNvSpPr/>
            <p:nvPr/>
          </p:nvSpPr>
          <p:spPr>
            <a:xfrm>
              <a:off x="5439817" y="255767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81</a:t>
              </a:r>
            </a:p>
          </p:txBody>
        </p:sp>
        <p:sp>
          <p:nvSpPr>
            <p:cNvPr id="58" name="pg58"/>
            <p:cNvSpPr/>
            <p:nvPr/>
          </p:nvSpPr>
          <p:spPr>
            <a:xfrm>
              <a:off x="5912254" y="3236331"/>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p:txBody>
        </p:sp>
        <p:sp>
          <p:nvSpPr>
            <p:cNvPr id="59" name="tx59"/>
            <p:cNvSpPr/>
            <p:nvPr/>
          </p:nvSpPr>
          <p:spPr>
            <a:xfrm>
              <a:off x="5957974" y="3281680"/>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57</a:t>
              </a:r>
            </a:p>
          </p:txBody>
        </p:sp>
        <p:sp>
          <p:nvSpPr>
            <p:cNvPr id="60" name="tx60"/>
            <p:cNvSpPr/>
            <p:nvPr/>
          </p:nvSpPr>
          <p:spPr>
            <a:xfrm>
              <a:off x="663492" y="506274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1" name="tx61"/>
            <p:cNvSpPr/>
            <p:nvPr/>
          </p:nvSpPr>
          <p:spPr>
            <a:xfrm>
              <a:off x="585797" y="446087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62" name="tx62"/>
            <p:cNvSpPr/>
            <p:nvPr/>
          </p:nvSpPr>
          <p:spPr>
            <a:xfrm>
              <a:off x="585797" y="385899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63" name="tx63"/>
            <p:cNvSpPr/>
            <p:nvPr/>
          </p:nvSpPr>
          <p:spPr>
            <a:xfrm>
              <a:off x="585797" y="32571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64" name="tx64"/>
            <p:cNvSpPr/>
            <p:nvPr/>
          </p:nvSpPr>
          <p:spPr>
            <a:xfrm>
              <a:off x="585797" y="26552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65" name="tx65"/>
            <p:cNvSpPr/>
            <p:nvPr/>
          </p:nvSpPr>
          <p:spPr>
            <a:xfrm>
              <a:off x="508103" y="205336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6" name="tx66"/>
            <p:cNvSpPr/>
            <p:nvPr/>
          </p:nvSpPr>
          <p:spPr>
            <a:xfrm>
              <a:off x="585797" y="235430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7" name="tx67"/>
            <p:cNvSpPr/>
            <p:nvPr/>
          </p:nvSpPr>
          <p:spPr>
            <a:xfrm rot="-5400000">
              <a:off x="128257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8" name="tx68"/>
            <p:cNvSpPr/>
            <p:nvPr/>
          </p:nvSpPr>
          <p:spPr>
            <a:xfrm rot="-5400000">
              <a:off x="257890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9" name="tx69"/>
            <p:cNvSpPr/>
            <p:nvPr/>
          </p:nvSpPr>
          <p:spPr>
            <a:xfrm rot="-5400000">
              <a:off x="3875235"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70" name="tx70"/>
            <p:cNvSpPr/>
            <p:nvPr/>
          </p:nvSpPr>
          <p:spPr>
            <a:xfrm rot="-5400000">
              <a:off x="5171567"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1" name="tx71"/>
            <p:cNvSpPr/>
            <p:nvPr/>
          </p:nvSpPr>
          <p:spPr>
            <a:xfrm rot="-5400000">
              <a:off x="6208632"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2" name="tx72"/>
            <p:cNvSpPr/>
            <p:nvPr/>
          </p:nvSpPr>
          <p:spPr>
            <a:xfrm rot="-5400000">
              <a:off x="6467898"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3" name="tx73"/>
            <p:cNvSpPr/>
            <p:nvPr/>
          </p:nvSpPr>
          <p:spPr>
            <a:xfrm rot="-5400000">
              <a:off x="672716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4" name="tx74"/>
            <p:cNvSpPr/>
            <p:nvPr/>
          </p:nvSpPr>
          <p:spPr>
            <a:xfrm rot="-5400000">
              <a:off x="6986430"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5" name="tx75"/>
            <p:cNvSpPr/>
            <p:nvPr/>
          </p:nvSpPr>
          <p:spPr>
            <a:xfrm rot="-5400000">
              <a:off x="7245663" y="543226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6" name="tx76"/>
            <p:cNvSpPr/>
            <p:nvPr/>
          </p:nvSpPr>
          <p:spPr>
            <a:xfrm rot="-5400000">
              <a:off x="750496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7" name="tx77"/>
            <p:cNvSpPr/>
            <p:nvPr/>
          </p:nvSpPr>
          <p:spPr>
            <a:xfrm rot="-5400000">
              <a:off x="7764229"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8" name="tx78"/>
            <p:cNvSpPr/>
            <p:nvPr/>
          </p:nvSpPr>
          <p:spPr>
            <a:xfrm rot="-5400000">
              <a:off x="-52544" y="3544618"/>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9" name="pl79"/>
            <p:cNvSpPr/>
            <p:nvPr/>
          </p:nvSpPr>
          <p:spPr>
            <a:xfrm>
              <a:off x="3533360" y="6121431"/>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80" name="pl80"/>
            <p:cNvSpPr/>
            <p:nvPr/>
          </p:nvSpPr>
          <p:spPr>
            <a:xfrm>
              <a:off x="4249088" y="6121431"/>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81" name="pl81"/>
            <p:cNvSpPr/>
            <p:nvPr/>
          </p:nvSpPr>
          <p:spPr>
            <a:xfrm>
              <a:off x="4995854" y="6121431"/>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82" name="pl82"/>
            <p:cNvSpPr/>
            <p:nvPr/>
          </p:nvSpPr>
          <p:spPr>
            <a:xfrm>
              <a:off x="5742619" y="6121431"/>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83" name="tx83"/>
            <p:cNvSpPr/>
            <p:nvPr/>
          </p:nvSpPr>
          <p:spPr>
            <a:xfrm>
              <a:off x="3800459" y="6069248"/>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84" name="tx84"/>
            <p:cNvSpPr/>
            <p:nvPr/>
          </p:nvSpPr>
          <p:spPr>
            <a:xfrm>
              <a:off x="4516188"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5" name="tx85"/>
            <p:cNvSpPr/>
            <p:nvPr/>
          </p:nvSpPr>
          <p:spPr>
            <a:xfrm>
              <a:off x="5262953"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PCVC</a:t>
              </a:r>
            </a:p>
          </p:txBody>
        </p:sp>
        <p:sp>
          <p:nvSpPr>
            <p:cNvPr id="86" name="tx86"/>
            <p:cNvSpPr/>
            <p:nvPr/>
          </p:nvSpPr>
          <p:spPr>
            <a:xfrm>
              <a:off x="6009718" y="6069794"/>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87" name="tx87"/>
            <p:cNvSpPr/>
            <p:nvPr/>
          </p:nvSpPr>
          <p:spPr>
            <a:xfrm>
              <a:off x="2008319" y="1330710"/>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88" name="tx88"/>
            <p:cNvSpPr/>
            <p:nvPr/>
          </p:nvSpPr>
          <p:spPr>
            <a:xfrm>
              <a:off x="3895497" y="1513808"/>
              <a:ext cx="2087232" cy="15527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a:t>
              </a:r>
            </a:p>
          </p:txBody>
        </p:sp>
        <p:sp>
          <p:nvSpPr>
            <p:cNvPr id="89" name="tx89"/>
            <p:cNvSpPr/>
            <p:nvPr/>
          </p:nvSpPr>
          <p:spPr>
            <a:xfrm>
              <a:off x="4226193" y="1692813"/>
              <a:ext cx="14258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Cyprus, 2000-2025</a:t>
              </a:r>
            </a:p>
          </p:txBody>
        </p:sp>
        <p:sp>
          <p:nvSpPr>
            <p:cNvPr id="90" name="tx90"/>
            <p:cNvSpPr/>
            <p:nvPr/>
          </p:nvSpPr>
          <p:spPr>
            <a:xfrm>
              <a:off x="4912824" y="63453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91" name="tx91"/>
            <p:cNvSpPr/>
            <p:nvPr/>
          </p:nvSpPr>
          <p:spPr>
            <a:xfrm>
              <a:off x="3297433" y="6466154"/>
              <a:ext cx="577697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PCVC and HPVc</a:t>
              </a:r>
            </a:p>
          </p:txBody>
        </p:sp>
        <p:sp>
          <p:nvSpPr>
            <p:cNvPr id="92" name="tx92"/>
            <p:cNvSpPr/>
            <p:nvPr/>
          </p:nvSpPr>
          <p:spPr>
            <a:xfrm>
              <a:off x="4122809" y="6586855"/>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grpSp>
      <p:sp>
        <p:nvSpPr>
          <p:cNvPr id="9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Cyprus has all 4 of the  SDG vaccines.
In 2025, Cyprus had achieved at least 90% coverage of 2 out of the 4 vaccines.</a:t>
            </a:r>
          </a:p>
        </p:txBody>
      </p:sp>
      <p:sp>
        <p:nvSpPr>
          <p:cNvPr id="9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Cyprus met the 90% SDG coverage target for DTP3 and MCV2, but not for the remaining vaccines.</a:t>
            </a:r>
          </a:p>
        </p:txBody>
      </p:sp>
      <p:grpSp xmlns:pic="http://schemas.openxmlformats.org/drawingml/2006/picture">
        <p:nvGrpSpPr>
          <p:cNvPr id="95" name=""/>
          <p:cNvGrpSpPr/>
          <p:nvPr/>
        </p:nvGrpSpPr>
        <p:grpSpPr>
          <a:xfrm>
            <a:off x="292608" y="914400"/>
            <a:ext cx="8595360" cy="28575"/>
            <a:chOff x="292608" y="914400"/>
            <a:chExt cx="8595360" cy="28575"/>
          </a:xfrm>
        </p:grpSpPr>
        <p:sp>
          <p:nvSpPr>
            <p:cNvPr id="96"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97"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Definitions of immunization terms</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algn="l" marL="0" marR="0">
              <a:lnSpc>
                <a:spcPct val="100000"/>
              </a:lnSpc>
              <a:spcBef>
                <a:spcPts val="0"/>
              </a:spcBef>
              <a:spcAft>
                <a:spcPts val="0"/>
              </a:spcAft>
              <a:buNone/>
            </a:pPr>
            <a:r>
              <a:rPr cap="none" sz="1200" i="0" b="1" u="none">
                <a:solidFill>
                  <a:srgbClr val="FFFFFF">
                    <a:alpha val="100000"/>
                  </a:srgbClr>
                </a:solidFill>
                <a:latin typeface="Aptos (Body)"/>
                <a:cs typeface="Aptos (Body)"/>
                <a:ea typeface="Aptos (Body)"/>
                <a:sym typeface="Aptos (Body)"/>
              </a:rPr>
              <a:t>Vaccine coverage
</a:t>
            </a:r>
            <a:r>
              <a:rPr cap="none" sz="1200" i="0" b="0" u="none">
                <a:solidFill>
                  <a:srgbClr val="FFFFFF">
                    <a:alpha val="100000"/>
                  </a:srgbClr>
                </a:solidFill>
                <a:latin typeface="Aptos (Body)"/>
                <a:cs typeface="Aptos (Body)"/>
                <a:ea typeface="Aptos (Body)"/>
                <a:sym typeface="Aptos (Body)"/>
              </a:rPr>
              <a:t>Percentage of infants (children under one year of age) who received certain vaccine-doses. For example, coverage of DTP3 is the percentage of infants who received all three doses of diphtheria, tetanus, and pertussis (DTP) vaccine.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Unvaccinated
</a:t>
            </a:r>
            <a:r>
              <a:rPr cap="none" sz="1200" i="0" b="0" u="none">
                <a:solidFill>
                  <a:srgbClr val="FFFFFF">
                    <a:alpha val="100000"/>
                  </a:srgbClr>
                </a:solidFill>
                <a:latin typeface="Aptos (Body)"/>
                <a:cs typeface="Aptos (Body)"/>
                <a:ea typeface="Aptos (Body)"/>
                <a:sym typeface="Aptos (Body)"/>
              </a:rPr>
              <a:t>An infant that did not receive the first dose of a vaccine series. The term zero-dose is used to describe children unvaccinated with DTP1.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Under-vaccinated
</a:t>
            </a:r>
            <a:r>
              <a:rPr cap="none" sz="1200" i="0" b="0" u="none">
                <a:solidFill>
                  <a:srgbClr val="FFFFFF">
                    <a:alpha val="100000"/>
                  </a:srgbClr>
                </a:solidFill>
                <a:latin typeface="Aptos (Body)"/>
                <a:cs typeface="Aptos (Body)"/>
                <a:ea typeface="Aptos (Body)"/>
                <a:sym typeface="Aptos (Body)"/>
              </a:rPr>
              <a:t>An infant who received some but not all the recommended vaccine-doses in the national schedule.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Vaccine-Doses
</a:t>
            </a:r>
            <a:r>
              <a:rPr cap="none" sz="1200" i="0" b="0" u="none">
                <a:solidFill>
                  <a:srgbClr val="FFFFFF">
                    <a:alpha val="100000"/>
                  </a:srgbClr>
                </a:solidFill>
                <a:latin typeface="Aptos (Body)"/>
                <a:cs typeface="Aptos (Body)"/>
                <a:ea typeface="Aptos (Body)"/>
                <a:sym typeface="Aptos (Body)"/>
              </a:rPr>
              <a:t>•  Bacillus Calmette-Guerin (BCG): vaccine against tuberculosis
</a:t>
            </a:r>
            <a:r>
              <a:rPr cap="none" sz="1200" i="0" b="0" u="none">
                <a:solidFill>
                  <a:srgbClr val="FFFFFF">
                    <a:alpha val="100000"/>
                  </a:srgbClr>
                </a:solidFill>
                <a:latin typeface="Aptos (Body)"/>
                <a:cs typeface="Aptos (Body)"/>
                <a:ea typeface="Aptos (Body)"/>
                <a:sym typeface="Aptos (Body)"/>
              </a:rPr>
              <a:t>•  Hepatitis B birth dose, given within 24 hours after birth (HepBB)
</a:t>
            </a:r>
            <a:r>
              <a:rPr cap="none" sz="1200" i="0" b="0" u="none">
                <a:solidFill>
                  <a:srgbClr val="FFFFFF">
                    <a:alpha val="100000"/>
                  </a:srgbClr>
                </a:solidFill>
                <a:latin typeface="Aptos (Body)"/>
                <a:cs typeface="Aptos (Body)"/>
                <a:ea typeface="Aptos (Body)"/>
                <a:sym typeface="Aptos (Body)"/>
              </a:rPr>
              <a:t>•  Diphtheria, tetanus, and pertussis vaccine, first dose (DTP1) and third dose (DTP3)
</a:t>
            </a:r>
            <a:r>
              <a:rPr cap="none" sz="1200" i="0" b="0" u="none">
                <a:solidFill>
                  <a:srgbClr val="FFFFFF">
                    <a:alpha val="100000"/>
                  </a:srgbClr>
                </a:solidFill>
                <a:latin typeface="Aptos (Body)"/>
                <a:cs typeface="Aptos (Body)"/>
                <a:ea typeface="Aptos (Body)"/>
                <a:sym typeface="Aptos (Body)"/>
              </a:rPr>
              <a:t>•  Hepatitis B vaccine, third dose (HepB3)
</a:t>
            </a:r>
            <a:r>
              <a:rPr cap="none" sz="1200" i="0" b="0" u="none">
                <a:solidFill>
                  <a:srgbClr val="FFFFFF">
                    <a:alpha val="100000"/>
                  </a:srgbClr>
                </a:solidFill>
                <a:latin typeface="Aptos (Body)"/>
                <a:cs typeface="Aptos (Body)"/>
                <a:ea typeface="Aptos (Body)"/>
                <a:sym typeface="Aptos (Body)"/>
              </a:rPr>
              <a:t>•  Haemophilus influenzae type b vaccine, third dose (Hib3)
</a:t>
            </a:r>
            <a:r>
              <a:rPr cap="none" sz="1200" i="0" b="0" u="none">
                <a:solidFill>
                  <a:srgbClr val="FFFFFF">
                    <a:alpha val="100000"/>
                  </a:srgbClr>
                </a:solidFill>
                <a:latin typeface="Aptos (Body)"/>
                <a:cs typeface="Aptos (Body)"/>
                <a:ea typeface="Aptos (Body)"/>
                <a:sym typeface="Aptos (Body)"/>
              </a:rPr>
              <a:t>•  Inactivated polio vaccine, first dose (IPV1) and last dose (IPVC) 
</a:t>
            </a:r>
            <a:r>
              <a:rPr cap="none" sz="1200" i="0" b="0" u="none">
                <a:solidFill>
                  <a:srgbClr val="FFFFFF">
                    <a:alpha val="100000"/>
                  </a:srgbClr>
                </a:solidFill>
                <a:latin typeface="Aptos (Body)"/>
                <a:cs typeface="Aptos (Body)"/>
                <a:ea typeface="Aptos (Body)"/>
                <a:sym typeface="Aptos (Body)"/>
              </a:rPr>
              <a:t>•  Measles containing vaccine, first dose (MCV1) and second dose (MCV2)
</a:t>
            </a:r>
            <a:r>
              <a:rPr cap="none" sz="1200" i="0" b="0" u="none">
                <a:solidFill>
                  <a:srgbClr val="FFFFFF">
                    <a:alpha val="100000"/>
                  </a:srgbClr>
                </a:solidFill>
                <a:latin typeface="Aptos (Body)"/>
                <a:cs typeface="Aptos (Body)"/>
                <a:ea typeface="Aptos (Body)"/>
                <a:sym typeface="Aptos (Body)"/>
              </a:rPr>
              <a:t>•  Rotavirus vaccine, last dose (RotaC)
</a:t>
            </a:r>
            <a:r>
              <a:rPr cap="none" sz="1200" i="0" b="0" u="none">
                <a:solidFill>
                  <a:srgbClr val="FFFFFF">
                    <a:alpha val="100000"/>
                  </a:srgbClr>
                </a:solidFill>
                <a:latin typeface="Aptos (Body)"/>
                <a:cs typeface="Aptos (Body)"/>
                <a:ea typeface="Aptos (Body)"/>
                <a:sym typeface="Aptos (Body)"/>
              </a:rPr>
              <a:t>•  Pneumococcal vaccine, last dose (PCVC)
</a:t>
            </a:r>
            <a:r>
              <a:rPr cap="none" sz="1200" i="0" b="0" u="none">
                <a:solidFill>
                  <a:srgbClr val="FFFFFF">
                    <a:alpha val="100000"/>
                  </a:srgbClr>
                </a:solidFill>
                <a:latin typeface="Aptos (Body)"/>
                <a:cs typeface="Aptos (Body)"/>
                <a:ea typeface="Aptos (Body)"/>
                <a:sym typeface="Aptos (Body)"/>
              </a:rPr>
              <a:t>•  Yellow Fever vaccine (YFV) 
</a:t>
            </a:r>
            <a:r>
              <a:rPr cap="none" sz="1200" i="0" b="0" u="none">
                <a:solidFill>
                  <a:srgbClr val="FFFFFF">
                    <a:alpha val="100000"/>
                  </a:srgbClr>
                </a:solidFill>
                <a:latin typeface="Aptos (Body)"/>
                <a:cs typeface="Aptos (Body)"/>
                <a:ea typeface="Aptos (Body)"/>
                <a:sym typeface="Aptos (Body)"/>
              </a:rPr>
              <a:t>•  Meningococcal A vaccine (MengA) 
</a:t>
            </a:r>
            <a:r>
              <a:rPr cap="none" sz="1200" i="0" b="0" u="none">
                <a:solidFill>
                  <a:srgbClr val="FFFFFF">
                    <a:alpha val="100000"/>
                  </a:srgbClr>
                </a:solidFill>
                <a:latin typeface="Aptos (Body)"/>
                <a:cs typeface="Aptos (Body)"/>
                <a:ea typeface="Aptos (Body)"/>
                <a:sym typeface="Aptos (Body)"/>
              </a:rPr>
              <a:t>•  Human papillomavirus vaccine, first dose (HPV1) and last dose (HPVc): vaccine to protect against certain types of human papillomavirus that can lead to cancer or genital warts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The Immunization Agenda 2030 (IA2030)
</a:t>
            </a:r>
            <a:r>
              <a:rPr cap="none" sz="1200" i="0" b="0" u="none">
                <a:solidFill>
                  <a:srgbClr val="FFFFFF">
                    <a:alpha val="100000"/>
                  </a:srgbClr>
                </a:solidFill>
                <a:latin typeface="Aptos (Body)"/>
                <a:cs typeface="Aptos (Body)"/>
                <a:ea typeface="Aptos (Body)"/>
                <a:sym typeface="Aptos (Body)"/>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a:solidFill>
                  <a:srgbClr val="FFFFFF">
                    <a:alpha val="100000"/>
                  </a:srgbClr>
                </a:solidFill>
                <a:latin typeface="Aptos (Body)"/>
                <a:cs typeface="Aptos (Body)"/>
                <a:ea typeface="Aptos (Body)"/>
                <a:sym typeface="Aptos (Body)"/>
              </a:rPr>
              <a:t>Additional Resources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550" i="0" b="0" u="none">
                <a:solidFill>
                  <a:srgbClr val="FFFFFF">
                    <a:alpha val="100000"/>
                  </a:srgbClr>
                </a:solidFill>
                <a:latin typeface="Aptos (Body)"/>
                <a:cs typeface="Aptos (Body)"/>
                <a:ea typeface="Aptos (Body)"/>
                <a:sym typeface="Aptos (Body)"/>
              </a:rPr>
              <a:t>Additional immunization data resources can be found at:
Interactive WUENIC country profiles can be found at:</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algn="l"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Short feedback questionnaire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FFFF">
                    <a:alpha val="100000"/>
                  </a:srgbClr>
                </a:solidFill>
                <a:latin typeface="Aptos (Body)"/>
                <a:cs typeface="Aptos (Body)"/>
                <a:ea typeface="Aptos (Body)"/>
                <a:sym typeface="Aptos (Body)"/>
              </a:rPr>
              <a:t>(5 minutes)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
Please take a few moments to complete this short survey and have your voice heard:</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algn="l" marL="0" marR="0">
              <a:lnSpc>
                <a:spcPct val="100000"/>
              </a:lnSpc>
              <a:spcBef>
                <a:spcPts val="0"/>
              </a:spcBef>
              <a:spcAft>
                <a:spcPts val="0"/>
              </a:spcAft>
              <a:buNone/>
            </a:pPr>
            <a:r>
              <a:rPr cap="none" sz="2400" i="0" b="0" u="none">
                <a:solidFill>
                  <a:srgbClr val="FFC000">
                    <a:alpha val="100000"/>
                  </a:srgbClr>
                </a:solidFill>
                <a:latin typeface="Helvetica"/>
                <a:cs typeface="Helvetica"/>
                <a:ea typeface="Helvetica"/>
                <a:sym typeface="Helvetica"/>
              </a:rPr>
              <a:t/>
            </a:r>
            <a:r>
              <a:rPr cap="none" sz="2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Key concepts</a:t>
            </a:r>
          </a:p>
        </p:txBody>
      </p:sp>
      <p:sp>
        <p:nvSpPr>
          <p:cNvPr id="3" name="body"/>
          <p:cNvSpPr>
            <a:spLocks noGrp="1"/>
          </p:cNvSpPr>
          <p:nvPr>
            <p:ph/>
          </p:nvPr>
        </p:nvSpPr>
        <p:spPr>
          <a:xfrm>
            <a:off x="411480" y="1024128"/>
            <a:ext cx="5129784" cy="526694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The World Health Organization (WHO) provides global vaccine recommendations, which are adapted by countries based on local needs. Only DTP, polio and measles-containing vaccines are used in all countries.
•  DTP1 is a marker of access to routine immunization services, and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
•  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4" name="body"/>
          <p:cNvSpPr>
            <a:spLocks noGrp="1"/>
          </p:cNvSpPr>
          <p:nvPr>
            <p:ph/>
          </p:nvPr>
        </p:nvSpPr>
        <p:spPr>
          <a:xfrm>
            <a:off x="5952744" y="1024128"/>
            <a:ext cx="5897880" cy="599846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DTP1-DTP3 drop-out measures the percentage of children who received DTP1 but not DTP3, and highlights where children are lost along the vaccination pathway, highlighting potential weaknesses in service delivery and follow-up.
•  MCV1 (usually recommended between 9-12 months) assesses the ability to deliver vaccines later in infancy. It serves as a tracer for protection against measles and is a good indicator of health system performance.
•  HPV vaccine protects against specific types of human papilloma virus (HPV), and is used to measure life cycle vaccination.
•  Other key indicators include PCVC and MCV2, which are used to monitor the Sustainable Development Goals (SDGs).
•  Together, these indicators provide a consistent and comparable way to track immunization progress, identify missed communities and monitor global targets, including those under the Immunization Agenda 2030 (IA2030) and Sustainable Development Goals (SDGs).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remained constant at 99% between 2024 and 2025.
• DTP3 coverage increased 4 percentage points from 94% in 2024 to 98% in 2025.
• There were there were approximately the same number of zero-dose children in 2025. This leaves &lt;200 children without vaccination, vulnerable to vaccine-preventable diseases and a further &lt;200 with incomplete protection.
• Cyprus accounted for &lt;0.1% of zero-dose children in Non-programme and &lt;0.1% of zero-dose children globally.
• MCV1 coverage declined 8 percentage points from 99% in 2024 to 91% in 2025. There were 1,000 children who missed out on the first measles vaccination.
• MCV2 coverage increased 1 percentage point from 97% in 2024 to 98% in 2025.
• Last dose coverage of HPV vaccination (HPVc) among girls decreased from 89% to 54% in 2025.</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2025</a:t>
            </a:r>
          </a:p>
        </p:txBody>
      </p:sp>
      <p:graphicFrame>
        <p:nvGraphicFramePr>
          <p:cNvPr id="3" name=""/>
          <p:cNvGraphicFramePr>
            <a:graphicFrameLocks noGrp="true"/>
          </p:cNvGraphicFramePr>
          <p:nvPr/>
        </p:nvGraphicFramePr>
        <p:xfrm rot="0">
          <a:off x="548640" y="1371600"/>
          <a:ext cx="6309360" cy="4572000"/>
        </p:xfrm>
        <a:graphic>
          <a:graphicData uri="http://schemas.openxmlformats.org/drawingml/2006/table">
            <a:tbl>
              <a:tblPr/>
              <a:tblGrid>
                <a:gridCol w="914400"/>
                <a:gridCol w="173736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4">
                  <a:txBody>
                    <a:bodyPr/>
                    <a:lstStyle/>
                    <a:p>
                      <a:pPr algn="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DTAPHIBHEPBIPV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[[glue]]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[[glue]]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[[glue]]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[[NULL]]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DTAPHIBIPV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[[NULL]]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[[NULL]]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[[NULL]]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[[glue]]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 and 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[[glue]]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[[glue]]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[[NULL]]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[[NULL]]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[[glue]]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[[glue]]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[[NULL]]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[[NULL]]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[[glue]]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[[glue]]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[[glue]]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[[glue]]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2025 national immunization schedule for routine services in Cyprus,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371600"/>
                <a:gridCol w="13716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Risk groups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2016</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1989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1989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(any strain)</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RSV (Respiratory syncytial virus) immunization strategy</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1974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Typhoid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Cyprus.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stockouts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DTP-containing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(4m)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presents reported vaccine stockouts of childhood vaccines relevant to WUENIC at the national and subnational levels over the last 5 years (2021 to 2025). Where available, the duration of national-level stockouts is indicated in months. Subnational stockouts are noted without specifying duration. Only vaccines that had a stockout during the specified time period are displayed.
A stockout refers to a period when vaccine storage and distribution points (e.g., national or district stores) are fully depleted, including buffer stock, and are unable to supply vaccines to lower-level stores or facilities. It is important to note that facility-level stockouts can still occur even when upper-level stores have inventory. Stockouts, especially prolonged ones, can negatively impact immunization coverage.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P7TF5XRZ5TZD-1674051314-8072</_dlc_DocId>
    <_dlc_DocIdUrl xmlns="5ce71423-0d49-4a04-8822-86064e799dcd">
      <Url>https://unicef.sharepoint.com/teams/DAPM-DataComm/_layouts/15/DocIdRedir.aspx?ID=P7TF5XRZ5TZD-1674051314-8072</Url>
      <Description>P7TF5XRZ5TZD-1674051314-8072</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Props1.xml><?xml version="1.0" encoding="utf-8"?>
<ds:datastoreItem xmlns:ds="http://schemas.openxmlformats.org/officeDocument/2006/customXml" ds:itemID="{E38B5C14-4377-4109-9E31-978180BD2887}"/>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2508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 Display</vt:lpstr>
      <vt:lpstr>Arial</vt:lpstr>
      <vt:lpstr>Helvetica</vt:lpstr>
      <vt:lpstr>Roboto</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2026-07-10T22:50:21Z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008d23e5-7373-48f1-b620-658b8bf52b7d</vt:lpwstr>
  </property>
</Properties>
</file>