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e37233689d8768d98c5d83dc995f259f50a8591.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0af247ea16430a1211a6f28e14a394adc8bcd67.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413a420809e1c340171fe87ba4f179c714d8463.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512933"/>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512933"/>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51293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51293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93734"/>
              <a:ext cx="311052"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93734"/>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93734"/>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93734"/>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9373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355336"/>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355336"/>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8" name="rc108"/>
            <p:cNvSpPr/>
            <p:nvPr/>
          </p:nvSpPr>
          <p:spPr>
            <a:xfrm>
              <a:off x="955945"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9" name="rc109"/>
            <p:cNvSpPr/>
            <p:nvPr/>
          </p:nvSpPr>
          <p:spPr>
            <a:xfrm>
              <a:off x="1266997"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0" name="rc110"/>
            <p:cNvSpPr/>
            <p:nvPr/>
          </p:nvSpPr>
          <p:spPr>
            <a:xfrm>
              <a:off x="1578050"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1" name="rc111"/>
            <p:cNvSpPr/>
            <p:nvPr/>
          </p:nvSpPr>
          <p:spPr>
            <a:xfrm>
              <a:off x="1889102"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2" name="rc112"/>
            <p:cNvSpPr/>
            <p:nvPr/>
          </p:nvSpPr>
          <p:spPr>
            <a:xfrm>
              <a:off x="2200154"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3" name="rc113"/>
            <p:cNvSpPr/>
            <p:nvPr/>
          </p:nvSpPr>
          <p:spPr>
            <a:xfrm>
              <a:off x="2511207"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4" name="rc114"/>
            <p:cNvSpPr/>
            <p:nvPr/>
          </p:nvSpPr>
          <p:spPr>
            <a:xfrm>
              <a:off x="2822259"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5" name="rc115"/>
            <p:cNvSpPr/>
            <p:nvPr/>
          </p:nvSpPr>
          <p:spPr>
            <a:xfrm>
              <a:off x="3133311"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6" name="rc116"/>
            <p:cNvSpPr/>
            <p:nvPr/>
          </p:nvSpPr>
          <p:spPr>
            <a:xfrm>
              <a:off x="3444364"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7" name="rc117"/>
            <p:cNvSpPr/>
            <p:nvPr/>
          </p:nvSpPr>
          <p:spPr>
            <a:xfrm>
              <a:off x="3755416"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8" name="rc118"/>
            <p:cNvSpPr/>
            <p:nvPr/>
          </p:nvSpPr>
          <p:spPr>
            <a:xfrm>
              <a:off x="4066468"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9" name="rc119"/>
            <p:cNvSpPr/>
            <p:nvPr/>
          </p:nvSpPr>
          <p:spPr>
            <a:xfrm>
              <a:off x="4377521"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0" name="rc120"/>
            <p:cNvSpPr/>
            <p:nvPr/>
          </p:nvSpPr>
          <p:spPr>
            <a:xfrm>
              <a:off x="4688573"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1" name="rc121"/>
            <p:cNvSpPr/>
            <p:nvPr/>
          </p:nvSpPr>
          <p:spPr>
            <a:xfrm>
              <a:off x="4999625"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2" name="rc122"/>
            <p:cNvSpPr/>
            <p:nvPr/>
          </p:nvSpPr>
          <p:spPr>
            <a:xfrm>
              <a:off x="5310677"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3" name="rc123"/>
            <p:cNvSpPr/>
            <p:nvPr/>
          </p:nvSpPr>
          <p:spPr>
            <a:xfrm>
              <a:off x="5621730"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4" name="rc124"/>
            <p:cNvSpPr/>
            <p:nvPr/>
          </p:nvSpPr>
          <p:spPr>
            <a:xfrm>
              <a:off x="5932782"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5" name="rc125"/>
            <p:cNvSpPr/>
            <p:nvPr/>
          </p:nvSpPr>
          <p:spPr>
            <a:xfrm>
              <a:off x="6243834"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6" name="rc126"/>
            <p:cNvSpPr/>
            <p:nvPr/>
          </p:nvSpPr>
          <p:spPr>
            <a:xfrm>
              <a:off x="6554887"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7" name="rc127"/>
            <p:cNvSpPr/>
            <p:nvPr/>
          </p:nvSpPr>
          <p:spPr>
            <a:xfrm>
              <a:off x="6865939"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8" name="rc128"/>
            <p:cNvSpPr/>
            <p:nvPr/>
          </p:nvSpPr>
          <p:spPr>
            <a:xfrm>
              <a:off x="7176991"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9" name="rc129"/>
            <p:cNvSpPr/>
            <p:nvPr/>
          </p:nvSpPr>
          <p:spPr>
            <a:xfrm>
              <a:off x="7488044"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0" name="rc130"/>
            <p:cNvSpPr/>
            <p:nvPr/>
          </p:nvSpPr>
          <p:spPr>
            <a:xfrm>
              <a:off x="7799096"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1" name="rc131"/>
            <p:cNvSpPr/>
            <p:nvPr/>
          </p:nvSpPr>
          <p:spPr>
            <a:xfrm>
              <a:off x="8110148"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2" name="rc132"/>
            <p:cNvSpPr/>
            <p:nvPr/>
          </p:nvSpPr>
          <p:spPr>
            <a:xfrm>
              <a:off x="8421201"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3" name="rc133"/>
            <p:cNvSpPr/>
            <p:nvPr/>
          </p:nvSpPr>
          <p:spPr>
            <a:xfrm>
              <a:off x="8732253"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4" name="rc134"/>
            <p:cNvSpPr/>
            <p:nvPr/>
          </p:nvSpPr>
          <p:spPr>
            <a:xfrm>
              <a:off x="955945"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5" name="rc135"/>
            <p:cNvSpPr/>
            <p:nvPr/>
          </p:nvSpPr>
          <p:spPr>
            <a:xfrm>
              <a:off x="1266997"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6" name="rc136"/>
            <p:cNvSpPr/>
            <p:nvPr/>
          </p:nvSpPr>
          <p:spPr>
            <a:xfrm>
              <a:off x="1578050"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7" name="rc137"/>
            <p:cNvSpPr/>
            <p:nvPr/>
          </p:nvSpPr>
          <p:spPr>
            <a:xfrm>
              <a:off x="1889102"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8" name="rc138"/>
            <p:cNvSpPr/>
            <p:nvPr/>
          </p:nvSpPr>
          <p:spPr>
            <a:xfrm>
              <a:off x="2200154"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9" name="rc139"/>
            <p:cNvSpPr/>
            <p:nvPr/>
          </p:nvSpPr>
          <p:spPr>
            <a:xfrm>
              <a:off x="2511207" y="3074535"/>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0" name="rc140"/>
            <p:cNvSpPr/>
            <p:nvPr/>
          </p:nvSpPr>
          <p:spPr>
            <a:xfrm>
              <a:off x="2822259"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1" name="rc141"/>
            <p:cNvSpPr/>
            <p:nvPr/>
          </p:nvSpPr>
          <p:spPr>
            <a:xfrm>
              <a:off x="3133311"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2" name="rc142"/>
            <p:cNvSpPr/>
            <p:nvPr/>
          </p:nvSpPr>
          <p:spPr>
            <a:xfrm>
              <a:off x="3444364"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3" name="rc143"/>
            <p:cNvSpPr/>
            <p:nvPr/>
          </p:nvSpPr>
          <p:spPr>
            <a:xfrm>
              <a:off x="3755416"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4" name="rc144"/>
            <p:cNvSpPr/>
            <p:nvPr/>
          </p:nvSpPr>
          <p:spPr>
            <a:xfrm>
              <a:off x="4066468"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5" name="rc145"/>
            <p:cNvSpPr/>
            <p:nvPr/>
          </p:nvSpPr>
          <p:spPr>
            <a:xfrm>
              <a:off x="4377521"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6" name="rc146"/>
            <p:cNvSpPr/>
            <p:nvPr/>
          </p:nvSpPr>
          <p:spPr>
            <a:xfrm>
              <a:off x="4688573"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7" name="rc147"/>
            <p:cNvSpPr/>
            <p:nvPr/>
          </p:nvSpPr>
          <p:spPr>
            <a:xfrm>
              <a:off x="4999625"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8" name="rc148"/>
            <p:cNvSpPr/>
            <p:nvPr/>
          </p:nvSpPr>
          <p:spPr>
            <a:xfrm>
              <a:off x="5310677"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9" name="rc149"/>
            <p:cNvSpPr/>
            <p:nvPr/>
          </p:nvSpPr>
          <p:spPr>
            <a:xfrm>
              <a:off x="5621730"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0" name="rc150"/>
            <p:cNvSpPr/>
            <p:nvPr/>
          </p:nvSpPr>
          <p:spPr>
            <a:xfrm>
              <a:off x="5932782"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1" name="rc151"/>
            <p:cNvSpPr/>
            <p:nvPr/>
          </p:nvSpPr>
          <p:spPr>
            <a:xfrm>
              <a:off x="6243834"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2" name="rc152"/>
            <p:cNvSpPr/>
            <p:nvPr/>
          </p:nvSpPr>
          <p:spPr>
            <a:xfrm>
              <a:off x="6554887"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3" name="rc153"/>
            <p:cNvSpPr/>
            <p:nvPr/>
          </p:nvSpPr>
          <p:spPr>
            <a:xfrm>
              <a:off x="6865939"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4" name="rc154"/>
            <p:cNvSpPr/>
            <p:nvPr/>
          </p:nvSpPr>
          <p:spPr>
            <a:xfrm>
              <a:off x="7176991"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5" name="rc155"/>
            <p:cNvSpPr/>
            <p:nvPr/>
          </p:nvSpPr>
          <p:spPr>
            <a:xfrm>
              <a:off x="7488044"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6" name="rc156"/>
            <p:cNvSpPr/>
            <p:nvPr/>
          </p:nvSpPr>
          <p:spPr>
            <a:xfrm>
              <a:off x="7799096"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7" name="rc157"/>
            <p:cNvSpPr/>
            <p:nvPr/>
          </p:nvSpPr>
          <p:spPr>
            <a:xfrm>
              <a:off x="8110148"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8" name="rc158"/>
            <p:cNvSpPr/>
            <p:nvPr/>
          </p:nvSpPr>
          <p:spPr>
            <a:xfrm>
              <a:off x="8421201"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9" name="rc159"/>
            <p:cNvSpPr/>
            <p:nvPr/>
          </p:nvSpPr>
          <p:spPr>
            <a:xfrm>
              <a:off x="8732253"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0" name="rc160"/>
            <p:cNvSpPr/>
            <p:nvPr/>
          </p:nvSpPr>
          <p:spPr>
            <a:xfrm>
              <a:off x="5932782"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1" name="rc161"/>
            <p:cNvSpPr/>
            <p:nvPr/>
          </p:nvSpPr>
          <p:spPr>
            <a:xfrm>
              <a:off x="6243834"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2" name="rc162"/>
            <p:cNvSpPr/>
            <p:nvPr/>
          </p:nvSpPr>
          <p:spPr>
            <a:xfrm>
              <a:off x="6554887"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3" name="rc163"/>
            <p:cNvSpPr/>
            <p:nvPr/>
          </p:nvSpPr>
          <p:spPr>
            <a:xfrm>
              <a:off x="6865939"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4" name="rc164"/>
            <p:cNvSpPr/>
            <p:nvPr/>
          </p:nvSpPr>
          <p:spPr>
            <a:xfrm>
              <a:off x="7176991"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5" name="rc165"/>
            <p:cNvSpPr/>
            <p:nvPr/>
          </p:nvSpPr>
          <p:spPr>
            <a:xfrm>
              <a:off x="7488044"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6" name="rc166"/>
            <p:cNvSpPr/>
            <p:nvPr/>
          </p:nvSpPr>
          <p:spPr>
            <a:xfrm>
              <a:off x="7799096"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7" name="rc167"/>
            <p:cNvSpPr/>
            <p:nvPr/>
          </p:nvSpPr>
          <p:spPr>
            <a:xfrm>
              <a:off x="8110148"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8" name="rc168"/>
            <p:cNvSpPr/>
            <p:nvPr/>
          </p:nvSpPr>
          <p:spPr>
            <a:xfrm>
              <a:off x="8421201"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9" name="rc169"/>
            <p:cNvSpPr/>
            <p:nvPr/>
          </p:nvSpPr>
          <p:spPr>
            <a:xfrm>
              <a:off x="8732253"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0" name="rc170"/>
            <p:cNvSpPr/>
            <p:nvPr/>
          </p:nvSpPr>
          <p:spPr>
            <a:xfrm>
              <a:off x="7488044"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1" name="rc171"/>
            <p:cNvSpPr/>
            <p:nvPr/>
          </p:nvSpPr>
          <p:spPr>
            <a:xfrm>
              <a:off x="7799096"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2" name="rc172"/>
            <p:cNvSpPr/>
            <p:nvPr/>
          </p:nvSpPr>
          <p:spPr>
            <a:xfrm>
              <a:off x="8110148"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3" name="rc173"/>
            <p:cNvSpPr/>
            <p:nvPr/>
          </p:nvSpPr>
          <p:spPr>
            <a:xfrm>
              <a:off x="8421201"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4" name="rc174"/>
            <p:cNvSpPr/>
            <p:nvPr/>
          </p:nvSpPr>
          <p:spPr>
            <a:xfrm>
              <a:off x="8732253"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5" name="rc175"/>
            <p:cNvSpPr/>
            <p:nvPr/>
          </p:nvSpPr>
          <p:spPr>
            <a:xfrm>
              <a:off x="955945" y="4478542"/>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6" name="rc176"/>
            <p:cNvSpPr/>
            <p:nvPr/>
          </p:nvSpPr>
          <p:spPr>
            <a:xfrm>
              <a:off x="1266997"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7" name="rc177"/>
            <p:cNvSpPr/>
            <p:nvPr/>
          </p:nvSpPr>
          <p:spPr>
            <a:xfrm>
              <a:off x="1578050"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8" name="rc178"/>
            <p:cNvSpPr/>
            <p:nvPr/>
          </p:nvSpPr>
          <p:spPr>
            <a:xfrm>
              <a:off x="1889102"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9" name="rc179"/>
            <p:cNvSpPr/>
            <p:nvPr/>
          </p:nvSpPr>
          <p:spPr>
            <a:xfrm>
              <a:off x="2200154"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0" name="rc180"/>
            <p:cNvSpPr/>
            <p:nvPr/>
          </p:nvSpPr>
          <p:spPr>
            <a:xfrm>
              <a:off x="2511207"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1" name="rc181"/>
            <p:cNvSpPr/>
            <p:nvPr/>
          </p:nvSpPr>
          <p:spPr>
            <a:xfrm>
              <a:off x="2822259"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2" name="rc182"/>
            <p:cNvSpPr/>
            <p:nvPr/>
          </p:nvSpPr>
          <p:spPr>
            <a:xfrm>
              <a:off x="3133311"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3" name="rc183"/>
            <p:cNvSpPr/>
            <p:nvPr/>
          </p:nvSpPr>
          <p:spPr>
            <a:xfrm>
              <a:off x="3444364"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4" name="rc184"/>
            <p:cNvSpPr/>
            <p:nvPr/>
          </p:nvSpPr>
          <p:spPr>
            <a:xfrm>
              <a:off x="3755416"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5" name="rc185"/>
            <p:cNvSpPr/>
            <p:nvPr/>
          </p:nvSpPr>
          <p:spPr>
            <a:xfrm>
              <a:off x="4066468"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6" name="rc186"/>
            <p:cNvSpPr/>
            <p:nvPr/>
          </p:nvSpPr>
          <p:spPr>
            <a:xfrm>
              <a:off x="4377521"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7" name="rc187"/>
            <p:cNvSpPr/>
            <p:nvPr/>
          </p:nvSpPr>
          <p:spPr>
            <a:xfrm>
              <a:off x="4688573"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8" name="rc188"/>
            <p:cNvSpPr/>
            <p:nvPr/>
          </p:nvSpPr>
          <p:spPr>
            <a:xfrm>
              <a:off x="4999625"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9" name="rc189"/>
            <p:cNvSpPr/>
            <p:nvPr/>
          </p:nvSpPr>
          <p:spPr>
            <a:xfrm>
              <a:off x="5310677"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0" name="rc190"/>
            <p:cNvSpPr/>
            <p:nvPr/>
          </p:nvSpPr>
          <p:spPr>
            <a:xfrm>
              <a:off x="5621730"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1" name="rc191"/>
            <p:cNvSpPr/>
            <p:nvPr/>
          </p:nvSpPr>
          <p:spPr>
            <a:xfrm>
              <a:off x="5932782"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2" name="rc192"/>
            <p:cNvSpPr/>
            <p:nvPr/>
          </p:nvSpPr>
          <p:spPr>
            <a:xfrm>
              <a:off x="6243834"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3" name="rc193"/>
            <p:cNvSpPr/>
            <p:nvPr/>
          </p:nvSpPr>
          <p:spPr>
            <a:xfrm>
              <a:off x="6554887"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4" name="rc194"/>
            <p:cNvSpPr/>
            <p:nvPr/>
          </p:nvSpPr>
          <p:spPr>
            <a:xfrm>
              <a:off x="6865939"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5" name="rc195"/>
            <p:cNvSpPr/>
            <p:nvPr/>
          </p:nvSpPr>
          <p:spPr>
            <a:xfrm>
              <a:off x="7176991"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6" name="rc196"/>
            <p:cNvSpPr/>
            <p:nvPr/>
          </p:nvSpPr>
          <p:spPr>
            <a:xfrm>
              <a:off x="7488044"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7" name="rc197"/>
            <p:cNvSpPr/>
            <p:nvPr/>
          </p:nvSpPr>
          <p:spPr>
            <a:xfrm>
              <a:off x="7799096"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8" name="rc198"/>
            <p:cNvSpPr/>
            <p:nvPr/>
          </p:nvSpPr>
          <p:spPr>
            <a:xfrm>
              <a:off x="8110148"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9" name="rc199"/>
            <p:cNvSpPr/>
            <p:nvPr/>
          </p:nvSpPr>
          <p:spPr>
            <a:xfrm>
              <a:off x="8421201"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0" name="rc200"/>
            <p:cNvSpPr/>
            <p:nvPr/>
          </p:nvSpPr>
          <p:spPr>
            <a:xfrm>
              <a:off x="8732253"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1" name="rc201"/>
            <p:cNvSpPr/>
            <p:nvPr/>
          </p:nvSpPr>
          <p:spPr>
            <a:xfrm>
              <a:off x="2511207" y="5040144"/>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02" name="rc202"/>
            <p:cNvSpPr/>
            <p:nvPr/>
          </p:nvSpPr>
          <p:spPr>
            <a:xfrm>
              <a:off x="2822259" y="504014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3" name="rc203"/>
            <p:cNvSpPr/>
            <p:nvPr/>
          </p:nvSpPr>
          <p:spPr>
            <a:xfrm>
              <a:off x="3133311"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4" name="rc204"/>
            <p:cNvSpPr/>
            <p:nvPr/>
          </p:nvSpPr>
          <p:spPr>
            <a:xfrm>
              <a:off x="3444364"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5" name="rc205"/>
            <p:cNvSpPr/>
            <p:nvPr/>
          </p:nvSpPr>
          <p:spPr>
            <a:xfrm>
              <a:off x="3755416"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6" name="rc206"/>
            <p:cNvSpPr/>
            <p:nvPr/>
          </p:nvSpPr>
          <p:spPr>
            <a:xfrm>
              <a:off x="4066468"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7" name="rc207"/>
            <p:cNvSpPr/>
            <p:nvPr/>
          </p:nvSpPr>
          <p:spPr>
            <a:xfrm>
              <a:off x="4377521"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8" name="rc208"/>
            <p:cNvSpPr/>
            <p:nvPr/>
          </p:nvSpPr>
          <p:spPr>
            <a:xfrm>
              <a:off x="4688573"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9" name="rc209"/>
            <p:cNvSpPr/>
            <p:nvPr/>
          </p:nvSpPr>
          <p:spPr>
            <a:xfrm>
              <a:off x="4999625" y="504014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0" name="rc210"/>
            <p:cNvSpPr/>
            <p:nvPr/>
          </p:nvSpPr>
          <p:spPr>
            <a:xfrm>
              <a:off x="5310677"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1" name="rc211"/>
            <p:cNvSpPr/>
            <p:nvPr/>
          </p:nvSpPr>
          <p:spPr>
            <a:xfrm>
              <a:off x="5621730"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2" name="rc212"/>
            <p:cNvSpPr/>
            <p:nvPr/>
          </p:nvSpPr>
          <p:spPr>
            <a:xfrm>
              <a:off x="5932782"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3" name="rc213"/>
            <p:cNvSpPr/>
            <p:nvPr/>
          </p:nvSpPr>
          <p:spPr>
            <a:xfrm>
              <a:off x="6243834"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4" name="rc214"/>
            <p:cNvSpPr/>
            <p:nvPr/>
          </p:nvSpPr>
          <p:spPr>
            <a:xfrm>
              <a:off x="6554887"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5" name="rc215"/>
            <p:cNvSpPr/>
            <p:nvPr/>
          </p:nvSpPr>
          <p:spPr>
            <a:xfrm>
              <a:off x="6865939"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6" name="rc216"/>
            <p:cNvSpPr/>
            <p:nvPr/>
          </p:nvSpPr>
          <p:spPr>
            <a:xfrm>
              <a:off x="7176991"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7" name="rc217"/>
            <p:cNvSpPr/>
            <p:nvPr/>
          </p:nvSpPr>
          <p:spPr>
            <a:xfrm>
              <a:off x="7488044"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8" name="rc218"/>
            <p:cNvSpPr/>
            <p:nvPr/>
          </p:nvSpPr>
          <p:spPr>
            <a:xfrm>
              <a:off x="7799096"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9" name="rc219"/>
            <p:cNvSpPr/>
            <p:nvPr/>
          </p:nvSpPr>
          <p:spPr>
            <a:xfrm>
              <a:off x="8110148"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0" name="rc220"/>
            <p:cNvSpPr/>
            <p:nvPr/>
          </p:nvSpPr>
          <p:spPr>
            <a:xfrm>
              <a:off x="8421201"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1" name="rc221"/>
            <p:cNvSpPr/>
            <p:nvPr/>
          </p:nvSpPr>
          <p:spPr>
            <a:xfrm>
              <a:off x="8732253"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2" name="rc222"/>
            <p:cNvSpPr/>
            <p:nvPr/>
          </p:nvSpPr>
          <p:spPr>
            <a:xfrm>
              <a:off x="8732253" y="3636138"/>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3" name="rc223"/>
            <p:cNvSpPr/>
            <p:nvPr/>
          </p:nvSpPr>
          <p:spPr>
            <a:xfrm>
              <a:off x="955945" y="475934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4" name="rc224"/>
            <p:cNvSpPr/>
            <p:nvPr/>
          </p:nvSpPr>
          <p:spPr>
            <a:xfrm>
              <a:off x="1266997"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5" name="rc225"/>
            <p:cNvSpPr/>
            <p:nvPr/>
          </p:nvSpPr>
          <p:spPr>
            <a:xfrm>
              <a:off x="1578050"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6" name="rc226"/>
            <p:cNvSpPr/>
            <p:nvPr/>
          </p:nvSpPr>
          <p:spPr>
            <a:xfrm>
              <a:off x="1889102"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7" name="rc227"/>
            <p:cNvSpPr/>
            <p:nvPr/>
          </p:nvSpPr>
          <p:spPr>
            <a:xfrm>
              <a:off x="2200154"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8" name="rc228"/>
            <p:cNvSpPr/>
            <p:nvPr/>
          </p:nvSpPr>
          <p:spPr>
            <a:xfrm>
              <a:off x="2511207"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9" name="rc229"/>
            <p:cNvSpPr/>
            <p:nvPr/>
          </p:nvSpPr>
          <p:spPr>
            <a:xfrm>
              <a:off x="2822259"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0" name="rc230"/>
            <p:cNvSpPr/>
            <p:nvPr/>
          </p:nvSpPr>
          <p:spPr>
            <a:xfrm>
              <a:off x="3133311" y="475934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1" name="rc231"/>
            <p:cNvSpPr/>
            <p:nvPr/>
          </p:nvSpPr>
          <p:spPr>
            <a:xfrm>
              <a:off x="3444364"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2" name="rc232"/>
            <p:cNvSpPr/>
            <p:nvPr/>
          </p:nvSpPr>
          <p:spPr>
            <a:xfrm>
              <a:off x="3755416"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3" name="rc233"/>
            <p:cNvSpPr/>
            <p:nvPr/>
          </p:nvSpPr>
          <p:spPr>
            <a:xfrm>
              <a:off x="4066468"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4" name="rc234"/>
            <p:cNvSpPr/>
            <p:nvPr/>
          </p:nvSpPr>
          <p:spPr>
            <a:xfrm>
              <a:off x="4377521"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5" name="rc235"/>
            <p:cNvSpPr/>
            <p:nvPr/>
          </p:nvSpPr>
          <p:spPr>
            <a:xfrm>
              <a:off x="4688573"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6" name="rc236"/>
            <p:cNvSpPr/>
            <p:nvPr/>
          </p:nvSpPr>
          <p:spPr>
            <a:xfrm>
              <a:off x="4999625"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7" name="rc237"/>
            <p:cNvSpPr/>
            <p:nvPr/>
          </p:nvSpPr>
          <p:spPr>
            <a:xfrm>
              <a:off x="5310677"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8" name="rc238"/>
            <p:cNvSpPr/>
            <p:nvPr/>
          </p:nvSpPr>
          <p:spPr>
            <a:xfrm>
              <a:off x="5621730"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9" name="rc239"/>
            <p:cNvSpPr/>
            <p:nvPr/>
          </p:nvSpPr>
          <p:spPr>
            <a:xfrm>
              <a:off x="5932782"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0" name="rc240"/>
            <p:cNvSpPr/>
            <p:nvPr/>
          </p:nvSpPr>
          <p:spPr>
            <a:xfrm>
              <a:off x="6243834"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1" name="rc241"/>
            <p:cNvSpPr/>
            <p:nvPr/>
          </p:nvSpPr>
          <p:spPr>
            <a:xfrm>
              <a:off x="6554887"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2" name="rc242"/>
            <p:cNvSpPr/>
            <p:nvPr/>
          </p:nvSpPr>
          <p:spPr>
            <a:xfrm>
              <a:off x="6865939"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3" name="rc243"/>
            <p:cNvSpPr/>
            <p:nvPr/>
          </p:nvSpPr>
          <p:spPr>
            <a:xfrm>
              <a:off x="7176991"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4" name="rc244"/>
            <p:cNvSpPr/>
            <p:nvPr/>
          </p:nvSpPr>
          <p:spPr>
            <a:xfrm>
              <a:off x="7488044"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5" name="rc245"/>
            <p:cNvSpPr/>
            <p:nvPr/>
          </p:nvSpPr>
          <p:spPr>
            <a:xfrm>
              <a:off x="7799096"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6" name="rc246"/>
            <p:cNvSpPr/>
            <p:nvPr/>
          </p:nvSpPr>
          <p:spPr>
            <a:xfrm>
              <a:off x="8110148"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7" name="rc247"/>
            <p:cNvSpPr/>
            <p:nvPr/>
          </p:nvSpPr>
          <p:spPr>
            <a:xfrm>
              <a:off x="8421201"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8" name="rc248"/>
            <p:cNvSpPr/>
            <p:nvPr/>
          </p:nvSpPr>
          <p:spPr>
            <a:xfrm>
              <a:off x="8732253"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9" name="rc249"/>
            <p:cNvSpPr/>
            <p:nvPr/>
          </p:nvSpPr>
          <p:spPr>
            <a:xfrm>
              <a:off x="8732253" y="5320945"/>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50" name="tx250"/>
            <p:cNvSpPr/>
            <p:nvPr/>
          </p:nvSpPr>
          <p:spPr>
            <a:xfrm>
              <a:off x="105118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1" name="tx251"/>
            <p:cNvSpPr/>
            <p:nvPr/>
          </p:nvSpPr>
          <p:spPr>
            <a:xfrm>
              <a:off x="136223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2" name="tx252"/>
            <p:cNvSpPr/>
            <p:nvPr/>
          </p:nvSpPr>
          <p:spPr>
            <a:xfrm>
              <a:off x="167328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3" name="tx253"/>
            <p:cNvSpPr/>
            <p:nvPr/>
          </p:nvSpPr>
          <p:spPr>
            <a:xfrm>
              <a:off x="198433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4" name="tx254"/>
            <p:cNvSpPr/>
            <p:nvPr/>
          </p:nvSpPr>
          <p:spPr>
            <a:xfrm>
              <a:off x="229539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5" name="tx255"/>
            <p:cNvSpPr/>
            <p:nvPr/>
          </p:nvSpPr>
          <p:spPr>
            <a:xfrm>
              <a:off x="260644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6" name="tx256"/>
            <p:cNvSpPr/>
            <p:nvPr/>
          </p:nvSpPr>
          <p:spPr>
            <a:xfrm>
              <a:off x="291749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7" name="tx257"/>
            <p:cNvSpPr/>
            <p:nvPr/>
          </p:nvSpPr>
          <p:spPr>
            <a:xfrm>
              <a:off x="322854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8" name="tx258"/>
            <p:cNvSpPr/>
            <p:nvPr/>
          </p:nvSpPr>
          <p:spPr>
            <a:xfrm>
              <a:off x="353960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9" name="tx259"/>
            <p:cNvSpPr/>
            <p:nvPr/>
          </p:nvSpPr>
          <p:spPr>
            <a:xfrm>
              <a:off x="385065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0" name="tx260"/>
            <p:cNvSpPr/>
            <p:nvPr/>
          </p:nvSpPr>
          <p:spPr>
            <a:xfrm>
              <a:off x="416170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1" name="tx261"/>
            <p:cNvSpPr/>
            <p:nvPr/>
          </p:nvSpPr>
          <p:spPr>
            <a:xfrm>
              <a:off x="4472757"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2" name="tx262"/>
            <p:cNvSpPr/>
            <p:nvPr/>
          </p:nvSpPr>
          <p:spPr>
            <a:xfrm>
              <a:off x="478380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3" name="tx263"/>
            <p:cNvSpPr/>
            <p:nvPr/>
          </p:nvSpPr>
          <p:spPr>
            <a:xfrm>
              <a:off x="509486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4" name="tx264"/>
            <p:cNvSpPr/>
            <p:nvPr/>
          </p:nvSpPr>
          <p:spPr>
            <a:xfrm>
              <a:off x="540591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5" name="tx265"/>
            <p:cNvSpPr/>
            <p:nvPr/>
          </p:nvSpPr>
          <p:spPr>
            <a:xfrm>
              <a:off x="571696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6" name="tx266"/>
            <p:cNvSpPr/>
            <p:nvPr/>
          </p:nvSpPr>
          <p:spPr>
            <a:xfrm>
              <a:off x="602801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7" name="tx267"/>
            <p:cNvSpPr/>
            <p:nvPr/>
          </p:nvSpPr>
          <p:spPr>
            <a:xfrm>
              <a:off x="633907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8" name="tx268"/>
            <p:cNvSpPr/>
            <p:nvPr/>
          </p:nvSpPr>
          <p:spPr>
            <a:xfrm>
              <a:off x="665012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9" name="tx269"/>
            <p:cNvSpPr/>
            <p:nvPr/>
          </p:nvSpPr>
          <p:spPr>
            <a:xfrm>
              <a:off x="696117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0" name="tx270"/>
            <p:cNvSpPr/>
            <p:nvPr/>
          </p:nvSpPr>
          <p:spPr>
            <a:xfrm>
              <a:off x="7251134"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1" name="tx271"/>
            <p:cNvSpPr/>
            <p:nvPr/>
          </p:nvSpPr>
          <p:spPr>
            <a:xfrm>
              <a:off x="758328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2" name="tx272"/>
            <p:cNvSpPr/>
            <p:nvPr/>
          </p:nvSpPr>
          <p:spPr>
            <a:xfrm>
              <a:off x="7873239"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3" name="tx273"/>
            <p:cNvSpPr/>
            <p:nvPr/>
          </p:nvSpPr>
          <p:spPr>
            <a:xfrm>
              <a:off x="8184291"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4" name="tx274"/>
            <p:cNvSpPr/>
            <p:nvPr/>
          </p:nvSpPr>
          <p:spPr>
            <a:xfrm>
              <a:off x="8516437"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5" name="tx275"/>
            <p:cNvSpPr/>
            <p:nvPr/>
          </p:nvSpPr>
          <p:spPr>
            <a:xfrm>
              <a:off x="882748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6" name="tx276"/>
            <p:cNvSpPr/>
            <p:nvPr/>
          </p:nvSpPr>
          <p:spPr>
            <a:xfrm>
              <a:off x="105118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7" name="tx277"/>
            <p:cNvSpPr/>
            <p:nvPr/>
          </p:nvSpPr>
          <p:spPr>
            <a:xfrm>
              <a:off x="136223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8" name="tx278"/>
            <p:cNvSpPr/>
            <p:nvPr/>
          </p:nvSpPr>
          <p:spPr>
            <a:xfrm>
              <a:off x="167328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9" name="tx279"/>
            <p:cNvSpPr/>
            <p:nvPr/>
          </p:nvSpPr>
          <p:spPr>
            <a:xfrm>
              <a:off x="198433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80" name="tx280"/>
            <p:cNvSpPr/>
            <p:nvPr/>
          </p:nvSpPr>
          <p:spPr>
            <a:xfrm>
              <a:off x="2274297"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81" name="tx281"/>
            <p:cNvSpPr/>
            <p:nvPr/>
          </p:nvSpPr>
          <p:spPr>
            <a:xfrm>
              <a:off x="2585350"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2" name="tx282"/>
            <p:cNvSpPr/>
            <p:nvPr/>
          </p:nvSpPr>
          <p:spPr>
            <a:xfrm>
              <a:off x="291749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3" name="tx283"/>
            <p:cNvSpPr/>
            <p:nvPr/>
          </p:nvSpPr>
          <p:spPr>
            <a:xfrm>
              <a:off x="3207454"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4" name="tx284"/>
            <p:cNvSpPr/>
            <p:nvPr/>
          </p:nvSpPr>
          <p:spPr>
            <a:xfrm>
              <a:off x="353960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5" name="tx285"/>
            <p:cNvSpPr/>
            <p:nvPr/>
          </p:nvSpPr>
          <p:spPr>
            <a:xfrm>
              <a:off x="3829559"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6" name="tx286"/>
            <p:cNvSpPr/>
            <p:nvPr/>
          </p:nvSpPr>
          <p:spPr>
            <a:xfrm>
              <a:off x="4140611"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7" name="tx287"/>
            <p:cNvSpPr/>
            <p:nvPr/>
          </p:nvSpPr>
          <p:spPr>
            <a:xfrm>
              <a:off x="447275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8" name="tx288"/>
            <p:cNvSpPr/>
            <p:nvPr/>
          </p:nvSpPr>
          <p:spPr>
            <a:xfrm>
              <a:off x="478380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9" name="tx289"/>
            <p:cNvSpPr/>
            <p:nvPr/>
          </p:nvSpPr>
          <p:spPr>
            <a:xfrm>
              <a:off x="509486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0" name="tx290"/>
            <p:cNvSpPr/>
            <p:nvPr/>
          </p:nvSpPr>
          <p:spPr>
            <a:xfrm>
              <a:off x="540591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1" name="tx291"/>
            <p:cNvSpPr/>
            <p:nvPr/>
          </p:nvSpPr>
          <p:spPr>
            <a:xfrm>
              <a:off x="5695873"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2" name="tx292"/>
            <p:cNvSpPr/>
            <p:nvPr/>
          </p:nvSpPr>
          <p:spPr>
            <a:xfrm>
              <a:off x="6006925"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3" name="tx293"/>
            <p:cNvSpPr/>
            <p:nvPr/>
          </p:nvSpPr>
          <p:spPr>
            <a:xfrm>
              <a:off x="633907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4" name="tx294"/>
            <p:cNvSpPr/>
            <p:nvPr/>
          </p:nvSpPr>
          <p:spPr>
            <a:xfrm>
              <a:off x="665012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5" name="tx295"/>
            <p:cNvSpPr/>
            <p:nvPr/>
          </p:nvSpPr>
          <p:spPr>
            <a:xfrm>
              <a:off x="696117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6" name="tx296"/>
            <p:cNvSpPr/>
            <p:nvPr/>
          </p:nvSpPr>
          <p:spPr>
            <a:xfrm>
              <a:off x="72722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7" name="tx297"/>
            <p:cNvSpPr/>
            <p:nvPr/>
          </p:nvSpPr>
          <p:spPr>
            <a:xfrm>
              <a:off x="75832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8" name="tx298"/>
            <p:cNvSpPr/>
            <p:nvPr/>
          </p:nvSpPr>
          <p:spPr>
            <a:xfrm>
              <a:off x="789433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9" name="tx299"/>
            <p:cNvSpPr/>
            <p:nvPr/>
          </p:nvSpPr>
          <p:spPr>
            <a:xfrm>
              <a:off x="820538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0" name="tx300"/>
            <p:cNvSpPr/>
            <p:nvPr/>
          </p:nvSpPr>
          <p:spPr>
            <a:xfrm>
              <a:off x="851643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1" name="tx301"/>
            <p:cNvSpPr/>
            <p:nvPr/>
          </p:nvSpPr>
          <p:spPr>
            <a:xfrm>
              <a:off x="882748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2" name="tx302"/>
            <p:cNvSpPr/>
            <p:nvPr/>
          </p:nvSpPr>
          <p:spPr>
            <a:xfrm>
              <a:off x="105118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3" name="tx303"/>
            <p:cNvSpPr/>
            <p:nvPr/>
          </p:nvSpPr>
          <p:spPr>
            <a:xfrm>
              <a:off x="136223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4" name="tx304"/>
            <p:cNvSpPr/>
            <p:nvPr/>
          </p:nvSpPr>
          <p:spPr>
            <a:xfrm>
              <a:off x="167328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5" name="tx305"/>
            <p:cNvSpPr/>
            <p:nvPr/>
          </p:nvSpPr>
          <p:spPr>
            <a:xfrm>
              <a:off x="1984338" y="28950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06" name="tx306"/>
            <p:cNvSpPr/>
            <p:nvPr/>
          </p:nvSpPr>
          <p:spPr>
            <a:xfrm>
              <a:off x="2274297"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07" name="tx307"/>
            <p:cNvSpPr/>
            <p:nvPr/>
          </p:nvSpPr>
          <p:spPr>
            <a:xfrm>
              <a:off x="2585350"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08" name="tx308"/>
            <p:cNvSpPr/>
            <p:nvPr/>
          </p:nvSpPr>
          <p:spPr>
            <a:xfrm>
              <a:off x="291749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09" name="tx309"/>
            <p:cNvSpPr/>
            <p:nvPr/>
          </p:nvSpPr>
          <p:spPr>
            <a:xfrm>
              <a:off x="3207454" y="289263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0" name="tx310"/>
            <p:cNvSpPr/>
            <p:nvPr/>
          </p:nvSpPr>
          <p:spPr>
            <a:xfrm>
              <a:off x="353960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1" name="tx311"/>
            <p:cNvSpPr/>
            <p:nvPr/>
          </p:nvSpPr>
          <p:spPr>
            <a:xfrm>
              <a:off x="3829559"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2" name="tx312"/>
            <p:cNvSpPr/>
            <p:nvPr/>
          </p:nvSpPr>
          <p:spPr>
            <a:xfrm>
              <a:off x="4140611"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3" name="tx313"/>
            <p:cNvSpPr/>
            <p:nvPr/>
          </p:nvSpPr>
          <p:spPr>
            <a:xfrm>
              <a:off x="447275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4" name="tx314"/>
            <p:cNvSpPr/>
            <p:nvPr/>
          </p:nvSpPr>
          <p:spPr>
            <a:xfrm>
              <a:off x="478380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5" name="tx315"/>
            <p:cNvSpPr/>
            <p:nvPr/>
          </p:nvSpPr>
          <p:spPr>
            <a:xfrm>
              <a:off x="509486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6" name="tx316"/>
            <p:cNvSpPr/>
            <p:nvPr/>
          </p:nvSpPr>
          <p:spPr>
            <a:xfrm>
              <a:off x="540591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7" name="tx317"/>
            <p:cNvSpPr/>
            <p:nvPr/>
          </p:nvSpPr>
          <p:spPr>
            <a:xfrm>
              <a:off x="5695873"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8" name="tx318"/>
            <p:cNvSpPr/>
            <p:nvPr/>
          </p:nvSpPr>
          <p:spPr>
            <a:xfrm>
              <a:off x="6006925"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9" name="tx319"/>
            <p:cNvSpPr/>
            <p:nvPr/>
          </p:nvSpPr>
          <p:spPr>
            <a:xfrm>
              <a:off x="633907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0" name="tx320"/>
            <p:cNvSpPr/>
            <p:nvPr/>
          </p:nvSpPr>
          <p:spPr>
            <a:xfrm>
              <a:off x="665012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1" name="tx321"/>
            <p:cNvSpPr/>
            <p:nvPr/>
          </p:nvSpPr>
          <p:spPr>
            <a:xfrm>
              <a:off x="696117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2" name="tx322"/>
            <p:cNvSpPr/>
            <p:nvPr/>
          </p:nvSpPr>
          <p:spPr>
            <a:xfrm>
              <a:off x="727222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3" name="tx323"/>
            <p:cNvSpPr/>
            <p:nvPr/>
          </p:nvSpPr>
          <p:spPr>
            <a:xfrm>
              <a:off x="75832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4" name="tx324"/>
            <p:cNvSpPr/>
            <p:nvPr/>
          </p:nvSpPr>
          <p:spPr>
            <a:xfrm>
              <a:off x="789433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5" name="tx325"/>
            <p:cNvSpPr/>
            <p:nvPr/>
          </p:nvSpPr>
          <p:spPr>
            <a:xfrm>
              <a:off x="820538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6" name="tx326"/>
            <p:cNvSpPr/>
            <p:nvPr/>
          </p:nvSpPr>
          <p:spPr>
            <a:xfrm>
              <a:off x="851643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7" name="tx327"/>
            <p:cNvSpPr/>
            <p:nvPr/>
          </p:nvSpPr>
          <p:spPr>
            <a:xfrm>
              <a:off x="882748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8" name="tx328"/>
            <p:cNvSpPr/>
            <p:nvPr/>
          </p:nvSpPr>
          <p:spPr>
            <a:xfrm>
              <a:off x="105118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9" name="tx329"/>
            <p:cNvSpPr/>
            <p:nvPr/>
          </p:nvSpPr>
          <p:spPr>
            <a:xfrm>
              <a:off x="136223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0" name="tx330"/>
            <p:cNvSpPr/>
            <p:nvPr/>
          </p:nvSpPr>
          <p:spPr>
            <a:xfrm>
              <a:off x="167328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1" name="tx331"/>
            <p:cNvSpPr/>
            <p:nvPr/>
          </p:nvSpPr>
          <p:spPr>
            <a:xfrm>
              <a:off x="198433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2" name="tx332"/>
            <p:cNvSpPr/>
            <p:nvPr/>
          </p:nvSpPr>
          <p:spPr>
            <a:xfrm>
              <a:off x="2274297"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3" name="tx333"/>
            <p:cNvSpPr/>
            <p:nvPr/>
          </p:nvSpPr>
          <p:spPr>
            <a:xfrm>
              <a:off x="2585350"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4" name="tx334"/>
            <p:cNvSpPr/>
            <p:nvPr/>
          </p:nvSpPr>
          <p:spPr>
            <a:xfrm>
              <a:off x="291749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5" name="tx335"/>
            <p:cNvSpPr/>
            <p:nvPr/>
          </p:nvSpPr>
          <p:spPr>
            <a:xfrm>
              <a:off x="3207454" y="3454238"/>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6" name="tx336"/>
            <p:cNvSpPr/>
            <p:nvPr/>
          </p:nvSpPr>
          <p:spPr>
            <a:xfrm>
              <a:off x="353960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7" name="tx337"/>
            <p:cNvSpPr/>
            <p:nvPr/>
          </p:nvSpPr>
          <p:spPr>
            <a:xfrm>
              <a:off x="3829559"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8" name="tx338"/>
            <p:cNvSpPr/>
            <p:nvPr/>
          </p:nvSpPr>
          <p:spPr>
            <a:xfrm>
              <a:off x="4140611"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9" name="tx339"/>
            <p:cNvSpPr/>
            <p:nvPr/>
          </p:nvSpPr>
          <p:spPr>
            <a:xfrm>
              <a:off x="4472757"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0" name="tx340"/>
            <p:cNvSpPr/>
            <p:nvPr/>
          </p:nvSpPr>
          <p:spPr>
            <a:xfrm>
              <a:off x="478380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1" name="tx341"/>
            <p:cNvSpPr/>
            <p:nvPr/>
          </p:nvSpPr>
          <p:spPr>
            <a:xfrm>
              <a:off x="509486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2" name="tx342"/>
            <p:cNvSpPr/>
            <p:nvPr/>
          </p:nvSpPr>
          <p:spPr>
            <a:xfrm>
              <a:off x="540591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3" name="tx343"/>
            <p:cNvSpPr/>
            <p:nvPr/>
          </p:nvSpPr>
          <p:spPr>
            <a:xfrm>
              <a:off x="5695873"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4" name="tx344"/>
            <p:cNvSpPr/>
            <p:nvPr/>
          </p:nvSpPr>
          <p:spPr>
            <a:xfrm>
              <a:off x="6006925"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5" name="tx345"/>
            <p:cNvSpPr/>
            <p:nvPr/>
          </p:nvSpPr>
          <p:spPr>
            <a:xfrm>
              <a:off x="633907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6" name="tx346"/>
            <p:cNvSpPr/>
            <p:nvPr/>
          </p:nvSpPr>
          <p:spPr>
            <a:xfrm>
              <a:off x="6650123"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7" name="tx347"/>
            <p:cNvSpPr/>
            <p:nvPr/>
          </p:nvSpPr>
          <p:spPr>
            <a:xfrm>
              <a:off x="696117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8" name="tx348"/>
            <p:cNvSpPr/>
            <p:nvPr/>
          </p:nvSpPr>
          <p:spPr>
            <a:xfrm>
              <a:off x="727222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9" name="tx349"/>
            <p:cNvSpPr/>
            <p:nvPr/>
          </p:nvSpPr>
          <p:spPr>
            <a:xfrm>
              <a:off x="75832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0" name="tx350"/>
            <p:cNvSpPr/>
            <p:nvPr/>
          </p:nvSpPr>
          <p:spPr>
            <a:xfrm>
              <a:off x="789433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1" name="tx351"/>
            <p:cNvSpPr/>
            <p:nvPr/>
          </p:nvSpPr>
          <p:spPr>
            <a:xfrm>
              <a:off x="820538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2" name="tx352"/>
            <p:cNvSpPr/>
            <p:nvPr/>
          </p:nvSpPr>
          <p:spPr>
            <a:xfrm>
              <a:off x="8516437"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3" name="tx353"/>
            <p:cNvSpPr/>
            <p:nvPr/>
          </p:nvSpPr>
          <p:spPr>
            <a:xfrm>
              <a:off x="882748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4" name="tx354"/>
            <p:cNvSpPr/>
            <p:nvPr/>
          </p:nvSpPr>
          <p:spPr>
            <a:xfrm>
              <a:off x="105118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5" name="tx355"/>
            <p:cNvSpPr/>
            <p:nvPr/>
          </p:nvSpPr>
          <p:spPr>
            <a:xfrm>
              <a:off x="136223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6" name="tx356"/>
            <p:cNvSpPr/>
            <p:nvPr/>
          </p:nvSpPr>
          <p:spPr>
            <a:xfrm>
              <a:off x="167328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7" name="tx357"/>
            <p:cNvSpPr/>
            <p:nvPr/>
          </p:nvSpPr>
          <p:spPr>
            <a:xfrm>
              <a:off x="198433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8" name="tx358"/>
            <p:cNvSpPr/>
            <p:nvPr/>
          </p:nvSpPr>
          <p:spPr>
            <a:xfrm>
              <a:off x="229539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9" name="tx359"/>
            <p:cNvSpPr/>
            <p:nvPr/>
          </p:nvSpPr>
          <p:spPr>
            <a:xfrm>
              <a:off x="260644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0" name="tx360"/>
            <p:cNvSpPr/>
            <p:nvPr/>
          </p:nvSpPr>
          <p:spPr>
            <a:xfrm>
              <a:off x="291749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1" name="tx361"/>
            <p:cNvSpPr/>
            <p:nvPr/>
          </p:nvSpPr>
          <p:spPr>
            <a:xfrm>
              <a:off x="322854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2" name="tx362"/>
            <p:cNvSpPr/>
            <p:nvPr/>
          </p:nvSpPr>
          <p:spPr>
            <a:xfrm>
              <a:off x="353960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3" name="tx363"/>
            <p:cNvSpPr/>
            <p:nvPr/>
          </p:nvSpPr>
          <p:spPr>
            <a:xfrm>
              <a:off x="385065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4" name="tx364"/>
            <p:cNvSpPr/>
            <p:nvPr/>
          </p:nvSpPr>
          <p:spPr>
            <a:xfrm>
              <a:off x="416170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5" name="tx365"/>
            <p:cNvSpPr/>
            <p:nvPr/>
          </p:nvSpPr>
          <p:spPr>
            <a:xfrm>
              <a:off x="4472757"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6" name="tx366"/>
            <p:cNvSpPr/>
            <p:nvPr/>
          </p:nvSpPr>
          <p:spPr>
            <a:xfrm>
              <a:off x="478380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7" name="tx367"/>
            <p:cNvSpPr/>
            <p:nvPr/>
          </p:nvSpPr>
          <p:spPr>
            <a:xfrm>
              <a:off x="509486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8" name="tx368"/>
            <p:cNvSpPr/>
            <p:nvPr/>
          </p:nvSpPr>
          <p:spPr>
            <a:xfrm>
              <a:off x="540591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9" name="tx369"/>
            <p:cNvSpPr/>
            <p:nvPr/>
          </p:nvSpPr>
          <p:spPr>
            <a:xfrm>
              <a:off x="571696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0" name="tx370"/>
            <p:cNvSpPr/>
            <p:nvPr/>
          </p:nvSpPr>
          <p:spPr>
            <a:xfrm>
              <a:off x="602801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1" name="tx371"/>
            <p:cNvSpPr/>
            <p:nvPr/>
          </p:nvSpPr>
          <p:spPr>
            <a:xfrm>
              <a:off x="633907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2" name="tx372"/>
            <p:cNvSpPr/>
            <p:nvPr/>
          </p:nvSpPr>
          <p:spPr>
            <a:xfrm>
              <a:off x="665012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3" name="tx373"/>
            <p:cNvSpPr/>
            <p:nvPr/>
          </p:nvSpPr>
          <p:spPr>
            <a:xfrm>
              <a:off x="696117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4" name="tx374"/>
            <p:cNvSpPr/>
            <p:nvPr/>
          </p:nvSpPr>
          <p:spPr>
            <a:xfrm>
              <a:off x="72722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5" name="tx375"/>
            <p:cNvSpPr/>
            <p:nvPr/>
          </p:nvSpPr>
          <p:spPr>
            <a:xfrm>
              <a:off x="75832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6" name="tx376"/>
            <p:cNvSpPr/>
            <p:nvPr/>
          </p:nvSpPr>
          <p:spPr>
            <a:xfrm>
              <a:off x="789433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7" name="tx377"/>
            <p:cNvSpPr/>
            <p:nvPr/>
          </p:nvSpPr>
          <p:spPr>
            <a:xfrm>
              <a:off x="820538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8" name="tx378"/>
            <p:cNvSpPr/>
            <p:nvPr/>
          </p:nvSpPr>
          <p:spPr>
            <a:xfrm>
              <a:off x="8516437"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9" name="tx379"/>
            <p:cNvSpPr/>
            <p:nvPr/>
          </p:nvSpPr>
          <p:spPr>
            <a:xfrm>
              <a:off x="882748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0" name="tx380"/>
            <p:cNvSpPr/>
            <p:nvPr/>
          </p:nvSpPr>
          <p:spPr>
            <a:xfrm>
              <a:off x="105118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1" name="tx381"/>
            <p:cNvSpPr/>
            <p:nvPr/>
          </p:nvSpPr>
          <p:spPr>
            <a:xfrm>
              <a:off x="136223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2" name="tx382"/>
            <p:cNvSpPr/>
            <p:nvPr/>
          </p:nvSpPr>
          <p:spPr>
            <a:xfrm>
              <a:off x="167328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3" name="tx383"/>
            <p:cNvSpPr/>
            <p:nvPr/>
          </p:nvSpPr>
          <p:spPr>
            <a:xfrm>
              <a:off x="198433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4" name="tx384"/>
            <p:cNvSpPr/>
            <p:nvPr/>
          </p:nvSpPr>
          <p:spPr>
            <a:xfrm>
              <a:off x="2274297"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5" name="tx385"/>
            <p:cNvSpPr/>
            <p:nvPr/>
          </p:nvSpPr>
          <p:spPr>
            <a:xfrm>
              <a:off x="2585350"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6" name="tx386"/>
            <p:cNvSpPr/>
            <p:nvPr/>
          </p:nvSpPr>
          <p:spPr>
            <a:xfrm>
              <a:off x="291749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7" name="tx387"/>
            <p:cNvSpPr/>
            <p:nvPr/>
          </p:nvSpPr>
          <p:spPr>
            <a:xfrm>
              <a:off x="3207454"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8" name="tx388"/>
            <p:cNvSpPr/>
            <p:nvPr/>
          </p:nvSpPr>
          <p:spPr>
            <a:xfrm>
              <a:off x="353960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9" name="tx389"/>
            <p:cNvSpPr/>
            <p:nvPr/>
          </p:nvSpPr>
          <p:spPr>
            <a:xfrm>
              <a:off x="3829559"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0" name="tx390"/>
            <p:cNvSpPr/>
            <p:nvPr/>
          </p:nvSpPr>
          <p:spPr>
            <a:xfrm>
              <a:off x="4140611"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1" name="tx391"/>
            <p:cNvSpPr/>
            <p:nvPr/>
          </p:nvSpPr>
          <p:spPr>
            <a:xfrm>
              <a:off x="4472757"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2" name="tx392"/>
            <p:cNvSpPr/>
            <p:nvPr/>
          </p:nvSpPr>
          <p:spPr>
            <a:xfrm>
              <a:off x="478380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3" name="tx393"/>
            <p:cNvSpPr/>
            <p:nvPr/>
          </p:nvSpPr>
          <p:spPr>
            <a:xfrm>
              <a:off x="509486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4" name="tx394"/>
            <p:cNvSpPr/>
            <p:nvPr/>
          </p:nvSpPr>
          <p:spPr>
            <a:xfrm>
              <a:off x="540591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5" name="tx395"/>
            <p:cNvSpPr/>
            <p:nvPr/>
          </p:nvSpPr>
          <p:spPr>
            <a:xfrm>
              <a:off x="5695873"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6" name="tx396"/>
            <p:cNvSpPr/>
            <p:nvPr/>
          </p:nvSpPr>
          <p:spPr>
            <a:xfrm>
              <a:off x="6006925"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7" name="tx397"/>
            <p:cNvSpPr/>
            <p:nvPr/>
          </p:nvSpPr>
          <p:spPr>
            <a:xfrm>
              <a:off x="6339071"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8" name="tx398"/>
            <p:cNvSpPr/>
            <p:nvPr/>
          </p:nvSpPr>
          <p:spPr>
            <a:xfrm>
              <a:off x="665012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9" name="tx399"/>
            <p:cNvSpPr/>
            <p:nvPr/>
          </p:nvSpPr>
          <p:spPr>
            <a:xfrm>
              <a:off x="696117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0" name="tx400"/>
            <p:cNvSpPr/>
            <p:nvPr/>
          </p:nvSpPr>
          <p:spPr>
            <a:xfrm>
              <a:off x="727222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1" name="tx401"/>
            <p:cNvSpPr/>
            <p:nvPr/>
          </p:nvSpPr>
          <p:spPr>
            <a:xfrm>
              <a:off x="75832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2" name="tx402"/>
            <p:cNvSpPr/>
            <p:nvPr/>
          </p:nvSpPr>
          <p:spPr>
            <a:xfrm>
              <a:off x="789433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3" name="tx403"/>
            <p:cNvSpPr/>
            <p:nvPr/>
          </p:nvSpPr>
          <p:spPr>
            <a:xfrm>
              <a:off x="820538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4" name="tx404"/>
            <p:cNvSpPr/>
            <p:nvPr/>
          </p:nvSpPr>
          <p:spPr>
            <a:xfrm>
              <a:off x="8516437"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5" name="tx405"/>
            <p:cNvSpPr/>
            <p:nvPr/>
          </p:nvSpPr>
          <p:spPr>
            <a:xfrm>
              <a:off x="882748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6" name="tx406"/>
            <p:cNvSpPr/>
            <p:nvPr/>
          </p:nvSpPr>
          <p:spPr>
            <a:xfrm>
              <a:off x="6006925" y="401589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7" name="tx407"/>
            <p:cNvSpPr/>
            <p:nvPr/>
          </p:nvSpPr>
          <p:spPr>
            <a:xfrm>
              <a:off x="6317977" y="401589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8" name="tx408"/>
            <p:cNvSpPr/>
            <p:nvPr/>
          </p:nvSpPr>
          <p:spPr>
            <a:xfrm>
              <a:off x="6629030" y="401589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9" name="tx409"/>
            <p:cNvSpPr/>
            <p:nvPr/>
          </p:nvSpPr>
          <p:spPr>
            <a:xfrm>
              <a:off x="696117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0" name="tx410"/>
            <p:cNvSpPr/>
            <p:nvPr/>
          </p:nvSpPr>
          <p:spPr>
            <a:xfrm>
              <a:off x="7272228"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1" name="tx411"/>
            <p:cNvSpPr/>
            <p:nvPr/>
          </p:nvSpPr>
          <p:spPr>
            <a:xfrm>
              <a:off x="758328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2" name="tx412"/>
            <p:cNvSpPr/>
            <p:nvPr/>
          </p:nvSpPr>
          <p:spPr>
            <a:xfrm>
              <a:off x="7873239" y="401589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3" name="tx413"/>
            <p:cNvSpPr/>
            <p:nvPr/>
          </p:nvSpPr>
          <p:spPr>
            <a:xfrm>
              <a:off x="8184291" y="401589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4" name="tx414"/>
            <p:cNvSpPr/>
            <p:nvPr/>
          </p:nvSpPr>
          <p:spPr>
            <a:xfrm>
              <a:off x="8516437"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5" name="tx415"/>
            <p:cNvSpPr/>
            <p:nvPr/>
          </p:nvSpPr>
          <p:spPr>
            <a:xfrm>
              <a:off x="8827489"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6" name="tx416"/>
            <p:cNvSpPr/>
            <p:nvPr/>
          </p:nvSpPr>
          <p:spPr>
            <a:xfrm>
              <a:off x="7583280"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7" name="tx417"/>
            <p:cNvSpPr/>
            <p:nvPr/>
          </p:nvSpPr>
          <p:spPr>
            <a:xfrm>
              <a:off x="7894332"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8" name="tx418"/>
            <p:cNvSpPr/>
            <p:nvPr/>
          </p:nvSpPr>
          <p:spPr>
            <a:xfrm>
              <a:off x="820538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9" name="tx419"/>
            <p:cNvSpPr/>
            <p:nvPr/>
          </p:nvSpPr>
          <p:spPr>
            <a:xfrm>
              <a:off x="8516437"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0" name="tx420"/>
            <p:cNvSpPr/>
            <p:nvPr/>
          </p:nvSpPr>
          <p:spPr>
            <a:xfrm>
              <a:off x="8827489"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1" name="tx421"/>
            <p:cNvSpPr/>
            <p:nvPr/>
          </p:nvSpPr>
          <p:spPr>
            <a:xfrm>
              <a:off x="105118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2" name="tx422"/>
            <p:cNvSpPr/>
            <p:nvPr/>
          </p:nvSpPr>
          <p:spPr>
            <a:xfrm>
              <a:off x="136223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3" name="tx423"/>
            <p:cNvSpPr/>
            <p:nvPr/>
          </p:nvSpPr>
          <p:spPr>
            <a:xfrm>
              <a:off x="167328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4" name="tx424"/>
            <p:cNvSpPr/>
            <p:nvPr/>
          </p:nvSpPr>
          <p:spPr>
            <a:xfrm>
              <a:off x="198433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5" name="tx425"/>
            <p:cNvSpPr/>
            <p:nvPr/>
          </p:nvSpPr>
          <p:spPr>
            <a:xfrm>
              <a:off x="229539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6" name="tx426"/>
            <p:cNvSpPr/>
            <p:nvPr/>
          </p:nvSpPr>
          <p:spPr>
            <a:xfrm>
              <a:off x="260644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7" name="tx427"/>
            <p:cNvSpPr/>
            <p:nvPr/>
          </p:nvSpPr>
          <p:spPr>
            <a:xfrm>
              <a:off x="291749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8" name="tx428"/>
            <p:cNvSpPr/>
            <p:nvPr/>
          </p:nvSpPr>
          <p:spPr>
            <a:xfrm>
              <a:off x="322854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9" name="tx429"/>
            <p:cNvSpPr/>
            <p:nvPr/>
          </p:nvSpPr>
          <p:spPr>
            <a:xfrm>
              <a:off x="353960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0" name="tx430"/>
            <p:cNvSpPr/>
            <p:nvPr/>
          </p:nvSpPr>
          <p:spPr>
            <a:xfrm>
              <a:off x="385065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1" name="tx431"/>
            <p:cNvSpPr/>
            <p:nvPr/>
          </p:nvSpPr>
          <p:spPr>
            <a:xfrm>
              <a:off x="41617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2" name="tx432"/>
            <p:cNvSpPr/>
            <p:nvPr/>
          </p:nvSpPr>
          <p:spPr>
            <a:xfrm>
              <a:off x="447275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3" name="tx433"/>
            <p:cNvSpPr/>
            <p:nvPr/>
          </p:nvSpPr>
          <p:spPr>
            <a:xfrm>
              <a:off x="478380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4" name="tx434"/>
            <p:cNvSpPr/>
            <p:nvPr/>
          </p:nvSpPr>
          <p:spPr>
            <a:xfrm>
              <a:off x="509486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5" name="tx435"/>
            <p:cNvSpPr/>
            <p:nvPr/>
          </p:nvSpPr>
          <p:spPr>
            <a:xfrm>
              <a:off x="540591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6" name="tx436"/>
            <p:cNvSpPr/>
            <p:nvPr/>
          </p:nvSpPr>
          <p:spPr>
            <a:xfrm>
              <a:off x="571696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7" name="tx437"/>
            <p:cNvSpPr/>
            <p:nvPr/>
          </p:nvSpPr>
          <p:spPr>
            <a:xfrm>
              <a:off x="602801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8" name="tx438"/>
            <p:cNvSpPr/>
            <p:nvPr/>
          </p:nvSpPr>
          <p:spPr>
            <a:xfrm>
              <a:off x="633907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9" name="tx439"/>
            <p:cNvSpPr/>
            <p:nvPr/>
          </p:nvSpPr>
          <p:spPr>
            <a:xfrm>
              <a:off x="665012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0" name="tx440"/>
            <p:cNvSpPr/>
            <p:nvPr/>
          </p:nvSpPr>
          <p:spPr>
            <a:xfrm>
              <a:off x="696117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1" name="tx441"/>
            <p:cNvSpPr/>
            <p:nvPr/>
          </p:nvSpPr>
          <p:spPr>
            <a:xfrm>
              <a:off x="7251134"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2" name="tx442"/>
            <p:cNvSpPr/>
            <p:nvPr/>
          </p:nvSpPr>
          <p:spPr>
            <a:xfrm>
              <a:off x="758328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3" name="tx443"/>
            <p:cNvSpPr/>
            <p:nvPr/>
          </p:nvSpPr>
          <p:spPr>
            <a:xfrm>
              <a:off x="789433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4" name="tx444"/>
            <p:cNvSpPr/>
            <p:nvPr/>
          </p:nvSpPr>
          <p:spPr>
            <a:xfrm>
              <a:off x="8184291"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5" name="tx445"/>
            <p:cNvSpPr/>
            <p:nvPr/>
          </p:nvSpPr>
          <p:spPr>
            <a:xfrm>
              <a:off x="851643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6" name="tx446"/>
            <p:cNvSpPr/>
            <p:nvPr/>
          </p:nvSpPr>
          <p:spPr>
            <a:xfrm>
              <a:off x="882748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7" name="tx447"/>
            <p:cNvSpPr/>
            <p:nvPr/>
          </p:nvSpPr>
          <p:spPr>
            <a:xfrm>
              <a:off x="291749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8" name="tx448"/>
            <p:cNvSpPr/>
            <p:nvPr/>
          </p:nvSpPr>
          <p:spPr>
            <a:xfrm>
              <a:off x="322854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9" name="tx449"/>
            <p:cNvSpPr/>
            <p:nvPr/>
          </p:nvSpPr>
          <p:spPr>
            <a:xfrm>
              <a:off x="353960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0" name="tx450"/>
            <p:cNvSpPr/>
            <p:nvPr/>
          </p:nvSpPr>
          <p:spPr>
            <a:xfrm>
              <a:off x="385065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1" name="tx451"/>
            <p:cNvSpPr/>
            <p:nvPr/>
          </p:nvSpPr>
          <p:spPr>
            <a:xfrm>
              <a:off x="416170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2" name="tx452"/>
            <p:cNvSpPr/>
            <p:nvPr/>
          </p:nvSpPr>
          <p:spPr>
            <a:xfrm>
              <a:off x="4472757"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3" name="tx453"/>
            <p:cNvSpPr/>
            <p:nvPr/>
          </p:nvSpPr>
          <p:spPr>
            <a:xfrm>
              <a:off x="478380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4" name="tx454"/>
            <p:cNvSpPr/>
            <p:nvPr/>
          </p:nvSpPr>
          <p:spPr>
            <a:xfrm>
              <a:off x="509486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5" name="tx455"/>
            <p:cNvSpPr/>
            <p:nvPr/>
          </p:nvSpPr>
          <p:spPr>
            <a:xfrm>
              <a:off x="540591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6" name="tx456"/>
            <p:cNvSpPr/>
            <p:nvPr/>
          </p:nvSpPr>
          <p:spPr>
            <a:xfrm>
              <a:off x="571696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7" name="tx457"/>
            <p:cNvSpPr/>
            <p:nvPr/>
          </p:nvSpPr>
          <p:spPr>
            <a:xfrm>
              <a:off x="602801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8" name="tx458"/>
            <p:cNvSpPr/>
            <p:nvPr/>
          </p:nvSpPr>
          <p:spPr>
            <a:xfrm>
              <a:off x="633907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9" name="tx459"/>
            <p:cNvSpPr/>
            <p:nvPr/>
          </p:nvSpPr>
          <p:spPr>
            <a:xfrm>
              <a:off x="665012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0" name="tx460"/>
            <p:cNvSpPr/>
            <p:nvPr/>
          </p:nvSpPr>
          <p:spPr>
            <a:xfrm>
              <a:off x="696117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1" name="tx461"/>
            <p:cNvSpPr/>
            <p:nvPr/>
          </p:nvSpPr>
          <p:spPr>
            <a:xfrm>
              <a:off x="7251134"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2" name="tx462"/>
            <p:cNvSpPr/>
            <p:nvPr/>
          </p:nvSpPr>
          <p:spPr>
            <a:xfrm>
              <a:off x="758328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3" name="tx463"/>
            <p:cNvSpPr/>
            <p:nvPr/>
          </p:nvSpPr>
          <p:spPr>
            <a:xfrm>
              <a:off x="789433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4" name="tx464"/>
            <p:cNvSpPr/>
            <p:nvPr/>
          </p:nvSpPr>
          <p:spPr>
            <a:xfrm>
              <a:off x="8184291"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5" name="tx465"/>
            <p:cNvSpPr/>
            <p:nvPr/>
          </p:nvSpPr>
          <p:spPr>
            <a:xfrm>
              <a:off x="8516437"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6" name="tx466"/>
            <p:cNvSpPr/>
            <p:nvPr/>
          </p:nvSpPr>
          <p:spPr>
            <a:xfrm>
              <a:off x="882748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7" name="tx467"/>
            <p:cNvSpPr/>
            <p:nvPr/>
          </p:nvSpPr>
          <p:spPr>
            <a:xfrm>
              <a:off x="882748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8" name="tx468"/>
            <p:cNvSpPr/>
            <p:nvPr/>
          </p:nvSpPr>
          <p:spPr>
            <a:xfrm>
              <a:off x="105118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9" name="tx469"/>
            <p:cNvSpPr/>
            <p:nvPr/>
          </p:nvSpPr>
          <p:spPr>
            <a:xfrm>
              <a:off x="136223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0" name="tx470"/>
            <p:cNvSpPr/>
            <p:nvPr/>
          </p:nvSpPr>
          <p:spPr>
            <a:xfrm>
              <a:off x="167328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1" name="tx471"/>
            <p:cNvSpPr/>
            <p:nvPr/>
          </p:nvSpPr>
          <p:spPr>
            <a:xfrm>
              <a:off x="198433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2" name="tx472"/>
            <p:cNvSpPr/>
            <p:nvPr/>
          </p:nvSpPr>
          <p:spPr>
            <a:xfrm>
              <a:off x="229539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3" name="tx473"/>
            <p:cNvSpPr/>
            <p:nvPr/>
          </p:nvSpPr>
          <p:spPr>
            <a:xfrm>
              <a:off x="260644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4" name="tx474"/>
            <p:cNvSpPr/>
            <p:nvPr/>
          </p:nvSpPr>
          <p:spPr>
            <a:xfrm>
              <a:off x="291749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5" name="tx475"/>
            <p:cNvSpPr/>
            <p:nvPr/>
          </p:nvSpPr>
          <p:spPr>
            <a:xfrm>
              <a:off x="322854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6" name="tx476"/>
            <p:cNvSpPr/>
            <p:nvPr/>
          </p:nvSpPr>
          <p:spPr>
            <a:xfrm>
              <a:off x="353960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7" name="tx477"/>
            <p:cNvSpPr/>
            <p:nvPr/>
          </p:nvSpPr>
          <p:spPr>
            <a:xfrm>
              <a:off x="385065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8" name="tx478"/>
            <p:cNvSpPr/>
            <p:nvPr/>
          </p:nvSpPr>
          <p:spPr>
            <a:xfrm>
              <a:off x="416170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9" name="tx479"/>
            <p:cNvSpPr/>
            <p:nvPr/>
          </p:nvSpPr>
          <p:spPr>
            <a:xfrm>
              <a:off x="447275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0" name="tx480"/>
            <p:cNvSpPr/>
            <p:nvPr/>
          </p:nvSpPr>
          <p:spPr>
            <a:xfrm>
              <a:off x="478380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1" name="tx481"/>
            <p:cNvSpPr/>
            <p:nvPr/>
          </p:nvSpPr>
          <p:spPr>
            <a:xfrm>
              <a:off x="509486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2" name="tx482"/>
            <p:cNvSpPr/>
            <p:nvPr/>
          </p:nvSpPr>
          <p:spPr>
            <a:xfrm>
              <a:off x="540591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3" name="tx483"/>
            <p:cNvSpPr/>
            <p:nvPr/>
          </p:nvSpPr>
          <p:spPr>
            <a:xfrm>
              <a:off x="571696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4" name="tx484"/>
            <p:cNvSpPr/>
            <p:nvPr/>
          </p:nvSpPr>
          <p:spPr>
            <a:xfrm>
              <a:off x="602801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5" name="tx485"/>
            <p:cNvSpPr/>
            <p:nvPr/>
          </p:nvSpPr>
          <p:spPr>
            <a:xfrm>
              <a:off x="633907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6" name="tx486"/>
            <p:cNvSpPr/>
            <p:nvPr/>
          </p:nvSpPr>
          <p:spPr>
            <a:xfrm>
              <a:off x="665012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7" name="tx487"/>
            <p:cNvSpPr/>
            <p:nvPr/>
          </p:nvSpPr>
          <p:spPr>
            <a:xfrm>
              <a:off x="696117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8" name="tx488"/>
            <p:cNvSpPr/>
            <p:nvPr/>
          </p:nvSpPr>
          <p:spPr>
            <a:xfrm>
              <a:off x="727222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89" name="tx489"/>
            <p:cNvSpPr/>
            <p:nvPr/>
          </p:nvSpPr>
          <p:spPr>
            <a:xfrm>
              <a:off x="758328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0" name="tx490"/>
            <p:cNvSpPr/>
            <p:nvPr/>
          </p:nvSpPr>
          <p:spPr>
            <a:xfrm>
              <a:off x="789433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1" name="tx491"/>
            <p:cNvSpPr/>
            <p:nvPr/>
          </p:nvSpPr>
          <p:spPr>
            <a:xfrm>
              <a:off x="8184291" y="48582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2" name="tx492"/>
            <p:cNvSpPr/>
            <p:nvPr/>
          </p:nvSpPr>
          <p:spPr>
            <a:xfrm>
              <a:off x="851643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3" name="tx493"/>
            <p:cNvSpPr/>
            <p:nvPr/>
          </p:nvSpPr>
          <p:spPr>
            <a:xfrm>
              <a:off x="882748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4" name="tx494"/>
            <p:cNvSpPr/>
            <p:nvPr/>
          </p:nvSpPr>
          <p:spPr>
            <a:xfrm>
              <a:off x="8827489"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95" name="tx495"/>
            <p:cNvSpPr/>
            <p:nvPr/>
          </p:nvSpPr>
          <p:spPr>
            <a:xfrm>
              <a:off x="2606443"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96" name="tx496"/>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97" name="tx497"/>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98" name="tx498"/>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99" name="tx499"/>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00" name="tx500"/>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01" name="tx501"/>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02" name="tx502"/>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03" name="tx503"/>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04" name="tx504"/>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05" name="tx505"/>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06" name="tx506"/>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07" name="tx507"/>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08" name="tx508"/>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09" name="tx509"/>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10" name="tx510"/>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11" name="tx511"/>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12" name="tx512"/>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13" name="tx513"/>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14" name="tx514"/>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15" name="tx515"/>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16" name="tx516"/>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17" name="tx517"/>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18" name="tx518"/>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19" name="tx519"/>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20" name="tx520"/>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21" name="tx521"/>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22" name="tx522"/>
            <p:cNvSpPr/>
            <p:nvPr/>
          </p:nvSpPr>
          <p:spPr>
            <a:xfrm>
              <a:off x="576534" y="542003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23" name="tx523"/>
            <p:cNvSpPr/>
            <p:nvPr/>
          </p:nvSpPr>
          <p:spPr>
            <a:xfrm>
              <a:off x="551705" y="513781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24" name="tx524"/>
            <p:cNvSpPr/>
            <p:nvPr/>
          </p:nvSpPr>
          <p:spPr>
            <a:xfrm>
              <a:off x="564092" y="485701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25" name="tx525"/>
            <p:cNvSpPr/>
            <p:nvPr/>
          </p:nvSpPr>
          <p:spPr>
            <a:xfrm>
              <a:off x="551705" y="457621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26" name="tx526"/>
            <p:cNvSpPr/>
            <p:nvPr/>
          </p:nvSpPr>
          <p:spPr>
            <a:xfrm>
              <a:off x="601364" y="4295412"/>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27" name="tx527"/>
            <p:cNvSpPr/>
            <p:nvPr/>
          </p:nvSpPr>
          <p:spPr>
            <a:xfrm>
              <a:off x="619917" y="4017012"/>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28" name="tx528"/>
            <p:cNvSpPr/>
            <p:nvPr/>
          </p:nvSpPr>
          <p:spPr>
            <a:xfrm>
              <a:off x="551705" y="373381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29" name="tx529"/>
            <p:cNvSpPr/>
            <p:nvPr/>
          </p:nvSpPr>
          <p:spPr>
            <a:xfrm>
              <a:off x="520490" y="3433199"/>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30" name="tx530"/>
            <p:cNvSpPr/>
            <p:nvPr/>
          </p:nvSpPr>
          <p:spPr>
            <a:xfrm>
              <a:off x="632360" y="3173189"/>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31" name="tx531"/>
            <p:cNvSpPr/>
            <p:nvPr/>
          </p:nvSpPr>
          <p:spPr>
            <a:xfrm>
              <a:off x="576534" y="2892388"/>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32" name="tx532"/>
            <p:cNvSpPr/>
            <p:nvPr/>
          </p:nvSpPr>
          <p:spPr>
            <a:xfrm>
              <a:off x="576534" y="2613006"/>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33" name="tx533"/>
            <p:cNvSpPr/>
            <p:nvPr/>
          </p:nvSpPr>
          <p:spPr>
            <a:xfrm>
              <a:off x="508103" y="231032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34" name="tx534"/>
            <p:cNvSpPr/>
            <p:nvPr/>
          </p:nvSpPr>
          <p:spPr>
            <a:xfrm>
              <a:off x="620027" y="20490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35" name="tx535"/>
            <p:cNvSpPr/>
            <p:nvPr/>
          </p:nvSpPr>
          <p:spPr>
            <a:xfrm>
              <a:off x="2976303" y="5953771"/>
              <a:ext cx="181705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de vacunación (%)</a:t>
              </a:r>
            </a:p>
          </p:txBody>
        </p:sp>
        <p:pic>
          <p:nvPicPr>
            <p:cNvPr id="536" name="pic536"/>
            <p:cNvPicPr/>
            <p:nvPr/>
          </p:nvPicPr>
          <p:blipFill>
            <a:blip r:embed="rId2" cstate="print"/>
            <a:stretch>
              <a:fillRect/>
            </a:stretch>
          </p:blipFill>
          <p:spPr>
            <a:xfrm>
              <a:off x="4862947" y="5838594"/>
              <a:ext cx="2160000" cy="219455"/>
            </a:xfrm>
            <a:prstGeom prst="rect">
              <a:avLst/>
            </a:prstGeom>
          </p:spPr>
        </p:pic>
        <p:sp>
          <p:nvSpPr>
            <p:cNvPr id="537" name="pl537"/>
            <p:cNvSpPr/>
            <p:nvPr/>
          </p:nvSpPr>
          <p:spPr>
            <a:xfrm>
              <a:off x="48665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8" name="pl538"/>
            <p:cNvSpPr/>
            <p:nvPr/>
          </p:nvSpPr>
          <p:spPr>
            <a:xfrm>
              <a:off x="61582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9" name="pl539"/>
            <p:cNvSpPr/>
            <p:nvPr/>
          </p:nvSpPr>
          <p:spPr>
            <a:xfrm>
              <a:off x="6373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0" name="pl540"/>
            <p:cNvSpPr/>
            <p:nvPr/>
          </p:nvSpPr>
          <p:spPr>
            <a:xfrm>
              <a:off x="6588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1" name="pl541"/>
            <p:cNvSpPr/>
            <p:nvPr/>
          </p:nvSpPr>
          <p:spPr>
            <a:xfrm>
              <a:off x="6804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2" name="pl542"/>
            <p:cNvSpPr/>
            <p:nvPr/>
          </p:nvSpPr>
          <p:spPr>
            <a:xfrm>
              <a:off x="7019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3" name="pl543"/>
            <p:cNvSpPr/>
            <p:nvPr/>
          </p:nvSpPr>
          <p:spPr>
            <a:xfrm>
              <a:off x="48665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4" name="pl544"/>
            <p:cNvSpPr/>
            <p:nvPr/>
          </p:nvSpPr>
          <p:spPr>
            <a:xfrm>
              <a:off x="61582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5" name="pl545"/>
            <p:cNvSpPr/>
            <p:nvPr/>
          </p:nvSpPr>
          <p:spPr>
            <a:xfrm>
              <a:off x="6373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6" name="pl546"/>
            <p:cNvSpPr/>
            <p:nvPr/>
          </p:nvSpPr>
          <p:spPr>
            <a:xfrm>
              <a:off x="6588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7" name="pl547"/>
            <p:cNvSpPr/>
            <p:nvPr/>
          </p:nvSpPr>
          <p:spPr>
            <a:xfrm>
              <a:off x="6804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8" name="pl548"/>
            <p:cNvSpPr/>
            <p:nvPr/>
          </p:nvSpPr>
          <p:spPr>
            <a:xfrm>
              <a:off x="7019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9" name="tx549"/>
            <p:cNvSpPr/>
            <p:nvPr/>
          </p:nvSpPr>
          <p:spPr>
            <a:xfrm>
              <a:off x="483546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50" name="tx550"/>
            <p:cNvSpPr/>
            <p:nvPr/>
          </p:nvSpPr>
          <p:spPr>
            <a:xfrm>
              <a:off x="609607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51" name="tx551"/>
            <p:cNvSpPr/>
            <p:nvPr/>
          </p:nvSpPr>
          <p:spPr>
            <a:xfrm>
              <a:off x="631135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52" name="tx552"/>
            <p:cNvSpPr/>
            <p:nvPr/>
          </p:nvSpPr>
          <p:spPr>
            <a:xfrm>
              <a:off x="652663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53" name="tx553"/>
            <p:cNvSpPr/>
            <p:nvPr/>
          </p:nvSpPr>
          <p:spPr>
            <a:xfrm>
              <a:off x="674191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54" name="tx554"/>
            <p:cNvSpPr/>
            <p:nvPr/>
          </p:nvSpPr>
          <p:spPr>
            <a:xfrm>
              <a:off x="6926114"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55" name="tx555"/>
            <p:cNvSpPr/>
            <p:nvPr/>
          </p:nvSpPr>
          <p:spPr>
            <a:xfrm>
              <a:off x="924840" y="1342252"/>
              <a:ext cx="2758611"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vacunal, Cuba, 2000-2025</a:t>
              </a:r>
            </a:p>
          </p:txBody>
        </p:sp>
        <p:sp>
          <p:nvSpPr>
            <p:cNvPr id="556" name="tx556"/>
            <p:cNvSpPr/>
            <p:nvPr/>
          </p:nvSpPr>
          <p:spPr>
            <a:xfrm>
              <a:off x="4415470" y="6353093"/>
              <a:ext cx="4658940"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 </a:t>
              </a:r>
            </a:p>
          </p:txBody>
        </p:sp>
        <p:sp>
          <p:nvSpPr>
            <p:cNvPr id="557" name="tx557"/>
            <p:cNvSpPr/>
            <p:nvPr/>
          </p:nvSpPr>
          <p:spPr>
            <a:xfrm>
              <a:off x="6117191" y="6467463"/>
              <a:ext cx="295721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Información sobre existencias disponible desde 2003.</a:t>
              </a:r>
            </a:p>
          </p:txBody>
        </p:sp>
        <p:sp>
          <p:nvSpPr>
            <p:cNvPr id="558" name="tx558"/>
            <p:cNvSpPr/>
            <p:nvPr/>
          </p:nvSpPr>
          <p:spPr>
            <a:xfrm>
              <a:off x="3812195" y="6586855"/>
              <a:ext cx="52622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 asterisco (*) indica dónde se produjo un desabastecimiento de vacunas a nivel nacional o subnacional.</a:t>
              </a:r>
            </a:p>
          </p:txBody>
        </p:sp>
      </p:grpSp>
      <p:sp>
        <p:nvSpPr>
          <p:cNvPr id="55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mapa de calor muestra las tendencias en la cobertura de la vacuna desde 2000, con las celdas verdes indicando una cobertura del 90 % o más.
En 2025, las 13 vacunas (el 100 %) del calendario alcanzaron una cobertura del 90 % o superior. Todas las vacunas alcanzaron una cobertura del 99 %.
Desde 2005, se han realizado estimaciones para cinco nuevas vacunas. La PCVC y la HPVc son las vacunas más recientes de las que se tiene constancia (2025), y alcanzaron una cobertura del 99 % y del 94 %, respectivamente, en 2025.
En 2025, Cuba no notificó ningún caso de desabastecimiento de vacunas o suministros.</a:t>
            </a:r>
          </a:p>
        </p:txBody>
      </p:sp>
      <p:sp>
        <p:nvSpPr>
          <p:cNvPr id="56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aumentó para ningún antígeno, se mantuvo sin cambios para 12 y disminuyó para uno, lo que indica una mejora limitada en los resultados de la vacunación sistemática; 13 alcanzaron una cobertura de al menos el 90 %.</a:t>
            </a:r>
          </a:p>
        </p:txBody>
      </p:sp>
      <p:grpSp xmlns:pic="http://schemas.openxmlformats.org/drawingml/2006/picture">
        <p:nvGrpSpPr>
          <p:cNvPr id="561" name=""/>
          <p:cNvGrpSpPr/>
          <p:nvPr/>
        </p:nvGrpSpPr>
        <p:grpSpPr>
          <a:xfrm>
            <a:off x="292608" y="1005840"/>
            <a:ext cx="8595360" cy="28575"/>
            <a:chOff x="292608" y="1005840"/>
            <a:chExt cx="8595360" cy="28575"/>
          </a:xfrm>
        </p:grpSpPr>
        <p:sp>
          <p:nvSpPr>
            <p:cNvPr id="56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6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399027"/>
            </a:xfrm>
            <a:custGeom>
              <a:avLst/>
              <a:pathLst>
                <a:path w="6481656" h="399027">
                  <a:moveTo>
                    <a:pt x="0" y="39902"/>
                  </a:moveTo>
                  <a:lnTo>
                    <a:pt x="259266" y="0"/>
                  </a:lnTo>
                  <a:lnTo>
                    <a:pt x="518532" y="0"/>
                  </a:lnTo>
                  <a:lnTo>
                    <a:pt x="777798" y="359124"/>
                  </a:lnTo>
                  <a:lnTo>
                    <a:pt x="1037065" y="399027"/>
                  </a:lnTo>
                  <a:lnTo>
                    <a:pt x="1296331" y="0"/>
                  </a:lnTo>
                  <a:lnTo>
                    <a:pt x="1555597" y="39902"/>
                  </a:lnTo>
                  <a:lnTo>
                    <a:pt x="1814863" y="79805"/>
                  </a:lnTo>
                  <a:lnTo>
                    <a:pt x="2074130" y="119708"/>
                  </a:lnTo>
                  <a:lnTo>
                    <a:pt x="2333396" y="39902"/>
                  </a:lnTo>
                  <a:lnTo>
                    <a:pt x="2592662" y="119708"/>
                  </a:lnTo>
                  <a:lnTo>
                    <a:pt x="2851928" y="0"/>
                  </a:lnTo>
                  <a:lnTo>
                    <a:pt x="3111195" y="0"/>
                  </a:lnTo>
                  <a:lnTo>
                    <a:pt x="3370461" y="0"/>
                  </a:lnTo>
                  <a:lnTo>
                    <a:pt x="3629727" y="0"/>
                  </a:lnTo>
                  <a:lnTo>
                    <a:pt x="3888994" y="0"/>
                  </a:lnTo>
                  <a:lnTo>
                    <a:pt x="4148260" y="0"/>
                  </a:lnTo>
                  <a:lnTo>
                    <a:pt x="4407526" y="0"/>
                  </a:lnTo>
                  <a:lnTo>
                    <a:pt x="4666792" y="0"/>
                  </a:lnTo>
                  <a:lnTo>
                    <a:pt x="4926059" y="0"/>
                  </a:lnTo>
                  <a:lnTo>
                    <a:pt x="5185325" y="0"/>
                  </a:lnTo>
                  <a:lnTo>
                    <a:pt x="5444591" y="0"/>
                  </a:lnTo>
                  <a:lnTo>
                    <a:pt x="5703857" y="0"/>
                  </a:lnTo>
                  <a:lnTo>
                    <a:pt x="5963124" y="0"/>
                  </a:lnTo>
                  <a:lnTo>
                    <a:pt x="6222390" y="0"/>
                  </a:lnTo>
                  <a:lnTo>
                    <a:pt x="6481656" y="0"/>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1077373"/>
            </a:xfrm>
            <a:custGeom>
              <a:avLst/>
              <a:pathLst>
                <a:path w="6481656" h="1077373">
                  <a:moveTo>
                    <a:pt x="0" y="159610"/>
                  </a:moveTo>
                  <a:lnTo>
                    <a:pt x="259266" y="39902"/>
                  </a:lnTo>
                  <a:lnTo>
                    <a:pt x="518532" y="0"/>
                  </a:lnTo>
                  <a:lnTo>
                    <a:pt x="777798" y="1077373"/>
                  </a:lnTo>
                  <a:lnTo>
                    <a:pt x="1037065" y="438929"/>
                  </a:lnTo>
                  <a:lnTo>
                    <a:pt x="1296331" y="399027"/>
                  </a:lnTo>
                  <a:lnTo>
                    <a:pt x="1555597" y="399027"/>
                  </a:lnTo>
                  <a:lnTo>
                    <a:pt x="1814863" y="239416"/>
                  </a:lnTo>
                  <a:lnTo>
                    <a:pt x="2074130" y="159610"/>
                  </a:lnTo>
                  <a:lnTo>
                    <a:pt x="2333396" y="119708"/>
                  </a:lnTo>
                  <a:lnTo>
                    <a:pt x="2592662" y="119708"/>
                  </a:lnTo>
                  <a:lnTo>
                    <a:pt x="2851928" y="79805"/>
                  </a:lnTo>
                  <a:lnTo>
                    <a:pt x="3111195" y="0"/>
                  </a:lnTo>
                  <a:lnTo>
                    <a:pt x="3370461" y="0"/>
                  </a:lnTo>
                  <a:lnTo>
                    <a:pt x="3629727" y="0"/>
                  </a:lnTo>
                  <a:lnTo>
                    <a:pt x="3888994" y="0"/>
                  </a:lnTo>
                  <a:lnTo>
                    <a:pt x="4148260" y="0"/>
                  </a:lnTo>
                  <a:lnTo>
                    <a:pt x="4407526" y="0"/>
                  </a:lnTo>
                  <a:lnTo>
                    <a:pt x="4666792" y="0"/>
                  </a:lnTo>
                  <a:lnTo>
                    <a:pt x="4926059" y="0"/>
                  </a:lnTo>
                  <a:lnTo>
                    <a:pt x="5185325" y="0"/>
                  </a:lnTo>
                  <a:lnTo>
                    <a:pt x="5444591" y="0"/>
                  </a:lnTo>
                  <a:lnTo>
                    <a:pt x="5703857" y="0"/>
                  </a:lnTo>
                  <a:lnTo>
                    <a:pt x="5963124" y="0"/>
                  </a:lnTo>
                  <a:lnTo>
                    <a:pt x="6222390" y="0"/>
                  </a:lnTo>
                  <a:lnTo>
                    <a:pt x="6481656" y="0"/>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199513"/>
            </a:xfrm>
            <a:custGeom>
              <a:avLst/>
              <a:pathLst>
                <a:path w="6481656" h="199513">
                  <a:moveTo>
                    <a:pt x="0" y="199513"/>
                  </a:moveTo>
                  <a:lnTo>
                    <a:pt x="259266" y="119708"/>
                  </a:lnTo>
                  <a:lnTo>
                    <a:pt x="518532" y="39902"/>
                  </a:lnTo>
                  <a:lnTo>
                    <a:pt x="777798" y="0"/>
                  </a:lnTo>
                  <a:lnTo>
                    <a:pt x="1037065" y="0"/>
                  </a:lnTo>
                  <a:lnTo>
                    <a:pt x="1296331" y="39902"/>
                  </a:lnTo>
                  <a:lnTo>
                    <a:pt x="1555597" y="119708"/>
                  </a:lnTo>
                  <a:lnTo>
                    <a:pt x="1814863" y="79805"/>
                  </a:lnTo>
                  <a:lnTo>
                    <a:pt x="2074130" y="39902"/>
                  </a:lnTo>
                  <a:lnTo>
                    <a:pt x="2333396" y="0"/>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39902"/>
                  </a:lnTo>
                  <a:lnTo>
                    <a:pt x="5444591" y="0"/>
                  </a:lnTo>
                  <a:lnTo>
                    <a:pt x="5703857" y="0"/>
                  </a:lnTo>
                  <a:lnTo>
                    <a:pt x="5963124" y="0"/>
                  </a:lnTo>
                  <a:lnTo>
                    <a:pt x="6222390" y="0"/>
                  </a:lnTo>
                  <a:lnTo>
                    <a:pt x="6481656" y="0"/>
                  </a:lnTo>
                </a:path>
              </a:pathLst>
            </a:custGeom>
            <a:ln w="27101" cap="flat">
              <a:solidFill>
                <a:srgbClr val="00BFC4">
                  <a:alpha val="100000"/>
                </a:srgbClr>
              </a:solidFill>
              <a:prstDash val="solid"/>
              <a:round/>
            </a:ln>
          </p:spPr>
          <p:txBody>
            <a:bodyPr/>
            <a:lstStyle/>
            <a:p/>
          </p:txBody>
        </p:sp>
        <p:sp>
          <p:nvSpPr>
            <p:cNvPr id="31" name="pl31"/>
            <p:cNvSpPr/>
            <p:nvPr/>
          </p:nvSpPr>
          <p:spPr>
            <a:xfrm>
              <a:off x="2735350" y="1318612"/>
              <a:ext cx="5185325" cy="1835525"/>
            </a:xfrm>
            <a:custGeom>
              <a:avLst/>
              <a:pathLst>
                <a:path w="5185325" h="1835525">
                  <a:moveTo>
                    <a:pt x="0" y="1835525"/>
                  </a:moveTo>
                  <a:lnTo>
                    <a:pt x="259266" y="79805"/>
                  </a:lnTo>
                  <a:lnTo>
                    <a:pt x="518532" y="0"/>
                  </a:lnTo>
                  <a:lnTo>
                    <a:pt x="777798" y="39902"/>
                  </a:lnTo>
                  <a:lnTo>
                    <a:pt x="1037065" y="159610"/>
                  </a:lnTo>
                  <a:lnTo>
                    <a:pt x="1296331" y="39902"/>
                  </a:lnTo>
                  <a:lnTo>
                    <a:pt x="1555597" y="159610"/>
                  </a:lnTo>
                  <a:lnTo>
                    <a:pt x="1814863" y="119708"/>
                  </a:lnTo>
                  <a:lnTo>
                    <a:pt x="2074130" y="79805"/>
                  </a:lnTo>
                  <a:lnTo>
                    <a:pt x="2333396" y="39902"/>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28023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43984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47974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2696974" y="311576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28542" y="1328379"/>
              <a:ext cx="251399" cy="312129"/>
            </a:xfrm>
            <a:custGeom>
              <a:avLst/>
              <a:pathLst>
                <a:path w="251399" h="312129">
                  <a:moveTo>
                    <a:pt x="251399" y="312129"/>
                  </a:moveTo>
                  <a:lnTo>
                    <a:pt x="0" y="0"/>
                  </a:lnTo>
                </a:path>
              </a:pathLst>
            </a:custGeom>
          </p:spPr>
          <p:txBody>
            <a:bodyPr/>
            <a:lstStyle/>
            <a:p/>
          </p:txBody>
        </p:sp>
        <p:sp>
          <p:nvSpPr>
            <p:cNvPr id="42" name="pl42"/>
            <p:cNvSpPr/>
            <p:nvPr/>
          </p:nvSpPr>
          <p:spPr>
            <a:xfrm>
              <a:off x="7937793" y="1322690"/>
              <a:ext cx="242148" cy="57679"/>
            </a:xfrm>
            <a:custGeom>
              <a:avLst/>
              <a:pathLst>
                <a:path w="242148" h="57679">
                  <a:moveTo>
                    <a:pt x="242148" y="57679"/>
                  </a:moveTo>
                  <a:lnTo>
                    <a:pt x="0" y="0"/>
                  </a:lnTo>
                </a:path>
              </a:pathLst>
            </a:custGeom>
          </p:spPr>
          <p:txBody>
            <a:bodyPr/>
            <a:lstStyle/>
            <a:p/>
          </p:txBody>
        </p:sp>
        <p:sp>
          <p:nvSpPr>
            <p:cNvPr id="43" name="pl43"/>
            <p:cNvSpPr/>
            <p:nvPr/>
          </p:nvSpPr>
          <p:spPr>
            <a:xfrm>
              <a:off x="7926407" y="854438"/>
              <a:ext cx="253534" cy="453913"/>
            </a:xfrm>
            <a:custGeom>
              <a:avLst/>
              <a:pathLst>
                <a:path w="253534" h="453913">
                  <a:moveTo>
                    <a:pt x="253534" y="0"/>
                  </a:moveTo>
                  <a:lnTo>
                    <a:pt x="0" y="453913"/>
                  </a:lnTo>
                </a:path>
              </a:pathLst>
            </a:custGeom>
          </p:spPr>
          <p:txBody>
            <a:bodyPr/>
            <a:lstStyle/>
            <a:p/>
          </p:txBody>
        </p:sp>
        <p:sp>
          <p:nvSpPr>
            <p:cNvPr id="44" name="pl44"/>
            <p:cNvSpPr/>
            <p:nvPr/>
          </p:nvSpPr>
          <p:spPr>
            <a:xfrm>
              <a:off x="7932536" y="1137627"/>
              <a:ext cx="247406" cy="172705"/>
            </a:xfrm>
            <a:custGeom>
              <a:avLst/>
              <a:pathLst>
                <a:path w="247406" h="172705">
                  <a:moveTo>
                    <a:pt x="247406" y="0"/>
                  </a:moveTo>
                  <a:lnTo>
                    <a:pt x="0" y="172705"/>
                  </a:lnTo>
                </a:path>
              </a:pathLst>
            </a:custGeom>
          </p:spPr>
          <p:txBody>
            <a:bodyPr/>
            <a:lstStyle/>
            <a:p/>
          </p:txBody>
        </p:sp>
        <p:sp>
          <p:nvSpPr>
            <p:cNvPr id="45" name="pg45"/>
            <p:cNvSpPr/>
            <p:nvPr/>
          </p:nvSpPr>
          <p:spPr>
            <a:xfrm>
              <a:off x="8111362" y="156921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61005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7" name="pg47"/>
            <p:cNvSpPr/>
            <p:nvPr/>
          </p:nvSpPr>
          <p:spPr>
            <a:xfrm>
              <a:off x="8111362" y="129527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33611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99%</a:t>
              </a:r>
            </a:p>
          </p:txBody>
        </p:sp>
        <p:sp>
          <p:nvSpPr>
            <p:cNvPr id="49" name="pg49"/>
            <p:cNvSpPr/>
            <p:nvPr/>
          </p:nvSpPr>
          <p:spPr>
            <a:xfrm>
              <a:off x="8111362" y="74792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78876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99%</a:t>
              </a:r>
            </a:p>
          </p:txBody>
        </p:sp>
        <p:sp>
          <p:nvSpPr>
            <p:cNvPr id="51" name="pg51"/>
            <p:cNvSpPr/>
            <p:nvPr/>
          </p:nvSpPr>
          <p:spPr>
            <a:xfrm>
              <a:off x="8111362" y="102331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06415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99%</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60286" y="300878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49165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vacunas infantiles clave (%), Cuba, 2000-2025</a:t>
              </a:r>
            </a:p>
          </p:txBody>
        </p:sp>
        <p:sp>
          <p:nvSpPr>
            <p:cNvPr id="81" name="tx81"/>
            <p:cNvSpPr/>
            <p:nvPr/>
          </p:nvSpPr>
          <p:spPr>
            <a:xfrm>
              <a:off x="4477571" y="65762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las tendencias de cobertura de las vacunas contra la DTP y el sarampión. Se trata de antígenos clave para evaluar los programas nacionales de inmunización.
En 2025, la cobertura de la vacuna DTP1 (un indicador del acceso a los servicios de vacunación) fue del 99 %.
La cobertura de la vacuna DTP3 —un indicador del grado de eficacia con el que los países prestan servicios de vacunación a los niños— superó el objetivo del 90 % fijado para 2030.
La OMS recomienda que los países alcancen una cobertura de al menos el 95 % con la primera (MCV1) y la segunda (MCV2) dosis de la vacuna contra el sarampión. La MCV1 proporciona protección inicial y la MCV2 garantiza la inmunidad a largo plazo y cubre las deficiencias en la cobertura.
En 2025, la cobertura de la MCV1 superó el objetivo del 95 % y la cobertura de la MCV2 también superó el objetivo del 95 %.
Entre 2024 y 2025, 0 vacunas aumentaron su cobertura, 0 la redujeron y 4 se mantuvieron igual.</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90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611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6319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652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673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8694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 name="rc10"/>
            <p:cNvSpPr/>
            <p:nvPr/>
          </p:nvSpPr>
          <p:spPr>
            <a:xfrm>
              <a:off x="343909" y="1802471"/>
              <a:ext cx="1585983" cy="130618"/>
            </a:xfrm>
            <a:prstGeom prst="rect">
              <a:avLst/>
            </a:prstGeom>
            <a:solidFill>
              <a:srgbClr val="D9D9D9">
                <a:alpha val="60000"/>
              </a:srgbClr>
            </a:solidFill>
          </p:spPr>
          <p:txBody>
            <a:bodyPr/>
            <a:lstStyle/>
            <a:p/>
          </p:txBody>
        </p:sp>
        <p:sp>
          <p:nvSpPr>
            <p:cNvPr id="11" name="pl11"/>
            <p:cNvSpPr/>
            <p:nvPr/>
          </p:nvSpPr>
          <p:spPr>
            <a:xfrm>
              <a:off x="170332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 name="tx12"/>
            <p:cNvSpPr/>
            <p:nvPr/>
          </p:nvSpPr>
          <p:spPr>
            <a:xfrm>
              <a:off x="1284205"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3" name="pt13"/>
            <p:cNvSpPr/>
            <p:nvPr/>
          </p:nvSpPr>
          <p:spPr>
            <a:xfrm>
              <a:off x="1176619"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 name="pt14"/>
            <p:cNvSpPr/>
            <p:nvPr/>
          </p:nvSpPr>
          <p:spPr>
            <a:xfrm>
              <a:off x="1297456"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 name="pt15"/>
            <p:cNvSpPr/>
            <p:nvPr/>
          </p:nvSpPr>
          <p:spPr>
            <a:xfrm>
              <a:off x="1493816"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524025" y="482865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524025" y="46980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524025"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554234"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614653"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644862"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659966"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659966"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675071"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690176"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705280"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720385"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735489"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735489"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750594"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750594"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765699"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780803"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780803"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795908"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795908"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811013"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811013"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811013"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811013"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811013"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811013"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811013"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811013"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811013"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tx46"/>
            <p:cNvSpPr/>
            <p:nvPr/>
          </p:nvSpPr>
          <p:spPr>
            <a:xfrm>
              <a:off x="1295499"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7" name="tx47"/>
            <p:cNvSpPr/>
            <p:nvPr/>
          </p:nvSpPr>
          <p:spPr>
            <a:xfrm>
              <a:off x="1416336"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8" name="tx48"/>
            <p:cNvSpPr/>
            <p:nvPr/>
          </p:nvSpPr>
          <p:spPr>
            <a:xfrm>
              <a:off x="1612696"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 name="tx49"/>
            <p:cNvSpPr/>
            <p:nvPr/>
          </p:nvSpPr>
          <p:spPr>
            <a:xfrm>
              <a:off x="1319589"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 name="tx50"/>
            <p:cNvSpPr/>
            <p:nvPr/>
          </p:nvSpPr>
          <p:spPr>
            <a:xfrm>
              <a:off x="1324015"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1" name="tx51"/>
            <p:cNvSpPr/>
            <p:nvPr/>
          </p:nvSpPr>
          <p:spPr>
            <a:xfrm>
              <a:off x="1324015" y="458037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2" name="tx52"/>
            <p:cNvSpPr/>
            <p:nvPr/>
          </p:nvSpPr>
          <p:spPr>
            <a:xfrm>
              <a:off x="1358610"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3" name="tx53"/>
            <p:cNvSpPr/>
            <p:nvPr/>
          </p:nvSpPr>
          <p:spPr>
            <a:xfrm>
              <a:off x="1405870"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4" name="tx54"/>
            <p:cNvSpPr/>
            <p:nvPr/>
          </p:nvSpPr>
          <p:spPr>
            <a:xfrm>
              <a:off x="1440465"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 name="tx55"/>
            <p:cNvSpPr/>
            <p:nvPr/>
          </p:nvSpPr>
          <p:spPr>
            <a:xfrm>
              <a:off x="1482004"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6" name="tx56"/>
            <p:cNvSpPr/>
            <p:nvPr/>
          </p:nvSpPr>
          <p:spPr>
            <a:xfrm>
              <a:off x="1455531"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7" name="tx57"/>
            <p:cNvSpPr/>
            <p:nvPr/>
          </p:nvSpPr>
          <p:spPr>
            <a:xfrm>
              <a:off x="1488258"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58" name="tx58"/>
            <p:cNvSpPr/>
            <p:nvPr/>
          </p:nvSpPr>
          <p:spPr>
            <a:xfrm>
              <a:off x="1494552"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9" name="tx59"/>
            <p:cNvSpPr/>
            <p:nvPr/>
          </p:nvSpPr>
          <p:spPr>
            <a:xfrm>
              <a:off x="1509656"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60" name="tx60"/>
            <p:cNvSpPr/>
            <p:nvPr/>
          </p:nvSpPr>
          <p:spPr>
            <a:xfrm>
              <a:off x="1511563"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61" name="tx61"/>
            <p:cNvSpPr/>
            <p:nvPr/>
          </p:nvSpPr>
          <p:spPr>
            <a:xfrm>
              <a:off x="1539865"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2" name="tx62"/>
            <p:cNvSpPr/>
            <p:nvPr/>
          </p:nvSpPr>
          <p:spPr>
            <a:xfrm>
              <a:off x="1539865"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63" name="tx63"/>
            <p:cNvSpPr/>
            <p:nvPr/>
          </p:nvSpPr>
          <p:spPr>
            <a:xfrm>
              <a:off x="1541772"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64" name="tx64"/>
            <p:cNvSpPr/>
            <p:nvPr/>
          </p:nvSpPr>
          <p:spPr>
            <a:xfrm>
              <a:off x="1559434"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65" name="tx65"/>
            <p:cNvSpPr/>
            <p:nvPr/>
          </p:nvSpPr>
          <p:spPr>
            <a:xfrm>
              <a:off x="1596625"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66" name="tx66"/>
            <p:cNvSpPr/>
            <p:nvPr/>
          </p:nvSpPr>
          <p:spPr>
            <a:xfrm>
              <a:off x="1611730"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67" name="tx67"/>
            <p:cNvSpPr/>
            <p:nvPr/>
          </p:nvSpPr>
          <p:spPr>
            <a:xfrm>
              <a:off x="1563170" y="249044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68" name="tx68"/>
            <p:cNvSpPr/>
            <p:nvPr/>
          </p:nvSpPr>
          <p:spPr>
            <a:xfrm>
              <a:off x="1600284" y="236180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69" name="tx69"/>
            <p:cNvSpPr/>
            <p:nvPr/>
          </p:nvSpPr>
          <p:spPr>
            <a:xfrm>
              <a:off x="1604709" y="222924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70" name="tx70"/>
            <p:cNvSpPr/>
            <p:nvPr/>
          </p:nvSpPr>
          <p:spPr>
            <a:xfrm>
              <a:off x="1615427" y="209862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71" name="tx71"/>
            <p:cNvSpPr/>
            <p:nvPr/>
          </p:nvSpPr>
          <p:spPr>
            <a:xfrm>
              <a:off x="1615388" y="19680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72" name="tx72"/>
            <p:cNvSpPr/>
            <p:nvPr/>
          </p:nvSpPr>
          <p:spPr>
            <a:xfrm>
              <a:off x="1611002" y="183738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73" name="tx73"/>
            <p:cNvSpPr/>
            <p:nvPr/>
          </p:nvSpPr>
          <p:spPr>
            <a:xfrm>
              <a:off x="1628586" y="170676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74" name="tx74"/>
            <p:cNvSpPr/>
            <p:nvPr/>
          </p:nvSpPr>
          <p:spPr>
            <a:xfrm>
              <a:off x="1606577" y="15761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75" name="tx75"/>
            <p:cNvSpPr/>
            <p:nvPr/>
          </p:nvSpPr>
          <p:spPr>
            <a:xfrm>
              <a:off x="1615388" y="14474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76" name="tx76"/>
            <p:cNvSpPr/>
            <p:nvPr/>
          </p:nvSpPr>
          <p:spPr>
            <a:xfrm>
              <a:off x="1619852"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77" name="tx77"/>
            <p:cNvSpPr/>
            <p:nvPr/>
          </p:nvSpPr>
          <p:spPr>
            <a:xfrm>
              <a:off x="1619891"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78" name="tx78"/>
            <p:cNvSpPr/>
            <p:nvPr/>
          </p:nvSpPr>
          <p:spPr>
            <a:xfrm>
              <a:off x="1611002"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79" name="rc79"/>
            <p:cNvSpPr/>
            <p:nvPr/>
          </p:nvSpPr>
          <p:spPr>
            <a:xfrm>
              <a:off x="343909" y="875080"/>
              <a:ext cx="1585983" cy="4597772"/>
            </a:xfrm>
            <a:prstGeom prst="rect">
              <a:avLst/>
            </a:prstGeom>
            <a:ln w="13550" cap="rnd">
              <a:solidFill>
                <a:srgbClr val="999999">
                  <a:alpha val="100000"/>
                </a:srgbClr>
              </a:solidFill>
              <a:prstDash val="solid"/>
              <a:round/>
            </a:ln>
          </p:spPr>
          <p:txBody>
            <a:bodyPr/>
            <a:lstStyle/>
            <a:p/>
          </p:txBody>
        </p:sp>
        <p:sp>
          <p:nvSpPr>
            <p:cNvPr id="80" name="pl80"/>
            <p:cNvSpPr/>
            <p:nvPr/>
          </p:nvSpPr>
          <p:spPr>
            <a:xfrm>
              <a:off x="201458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231667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261877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292086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322295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35250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6" name="rc86"/>
            <p:cNvSpPr/>
            <p:nvPr/>
          </p:nvSpPr>
          <p:spPr>
            <a:xfrm>
              <a:off x="1999482" y="1410616"/>
              <a:ext cx="1585983" cy="130618"/>
            </a:xfrm>
            <a:prstGeom prst="rect">
              <a:avLst/>
            </a:prstGeom>
            <a:solidFill>
              <a:srgbClr val="D9D9D9">
                <a:alpha val="60000"/>
              </a:srgbClr>
            </a:solidFill>
          </p:spPr>
          <p:txBody>
            <a:bodyPr/>
            <a:lstStyle/>
            <a:p/>
          </p:txBody>
        </p:sp>
        <p:sp>
          <p:nvSpPr>
            <p:cNvPr id="87" name="pl87"/>
            <p:cNvSpPr/>
            <p:nvPr/>
          </p:nvSpPr>
          <p:spPr>
            <a:xfrm>
              <a:off x="3268269"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88" name="tx88"/>
            <p:cNvSpPr/>
            <p:nvPr/>
          </p:nvSpPr>
          <p:spPr>
            <a:xfrm>
              <a:off x="2849150"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83%</a:t>
              </a:r>
            </a:p>
          </p:txBody>
        </p:sp>
        <p:sp>
          <p:nvSpPr>
            <p:cNvPr id="89" name="pt89"/>
            <p:cNvSpPr/>
            <p:nvPr/>
          </p:nvSpPr>
          <p:spPr>
            <a:xfrm>
              <a:off x="2726460"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0" name="pt90"/>
            <p:cNvSpPr/>
            <p:nvPr/>
          </p:nvSpPr>
          <p:spPr>
            <a:xfrm>
              <a:off x="2847297"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1" name="pt91"/>
            <p:cNvSpPr/>
            <p:nvPr/>
          </p:nvSpPr>
          <p:spPr>
            <a:xfrm>
              <a:off x="2862401"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2" name="pt92"/>
            <p:cNvSpPr/>
            <p:nvPr/>
          </p:nvSpPr>
          <p:spPr>
            <a:xfrm>
              <a:off x="3104075"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3" name="pt93"/>
            <p:cNvSpPr/>
            <p:nvPr/>
          </p:nvSpPr>
          <p:spPr>
            <a:xfrm>
              <a:off x="3134284"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4" name="pt94"/>
            <p:cNvSpPr/>
            <p:nvPr/>
          </p:nvSpPr>
          <p:spPr>
            <a:xfrm>
              <a:off x="3134284" y="456741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5" name="pt95"/>
            <p:cNvSpPr/>
            <p:nvPr/>
          </p:nvSpPr>
          <p:spPr>
            <a:xfrm>
              <a:off x="3179598"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6" name="pt96"/>
            <p:cNvSpPr/>
            <p:nvPr/>
          </p:nvSpPr>
          <p:spPr>
            <a:xfrm>
              <a:off x="3179598"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7" name="pt97"/>
            <p:cNvSpPr/>
            <p:nvPr/>
          </p:nvSpPr>
          <p:spPr>
            <a:xfrm>
              <a:off x="3179598"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8" name="pt98"/>
            <p:cNvSpPr/>
            <p:nvPr/>
          </p:nvSpPr>
          <p:spPr>
            <a:xfrm>
              <a:off x="3224912"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9" name="pt99"/>
            <p:cNvSpPr/>
            <p:nvPr/>
          </p:nvSpPr>
          <p:spPr>
            <a:xfrm>
              <a:off x="3240016"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3240016"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3255121"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3255121"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3270226"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3270226" y="326122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3285330"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3315539"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3330644"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8" name="pt108"/>
            <p:cNvSpPr/>
            <p:nvPr/>
          </p:nvSpPr>
          <p:spPr>
            <a:xfrm>
              <a:off x="3360853"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9" name="pt109"/>
            <p:cNvSpPr/>
            <p:nvPr/>
          </p:nvSpPr>
          <p:spPr>
            <a:xfrm>
              <a:off x="3375958"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3406167"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1" name="pt111"/>
            <p:cNvSpPr/>
            <p:nvPr/>
          </p:nvSpPr>
          <p:spPr>
            <a:xfrm>
              <a:off x="3406167"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2" name="pt112"/>
            <p:cNvSpPr/>
            <p:nvPr/>
          </p:nvSpPr>
          <p:spPr>
            <a:xfrm>
              <a:off x="3406167"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3" name="pt113"/>
            <p:cNvSpPr/>
            <p:nvPr/>
          </p:nvSpPr>
          <p:spPr>
            <a:xfrm>
              <a:off x="3421272"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4" name="pt114"/>
            <p:cNvSpPr/>
            <p:nvPr/>
          </p:nvSpPr>
          <p:spPr>
            <a:xfrm>
              <a:off x="3421272"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3421272"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3436376"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3466586"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3466586"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3466586"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3466586"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3466586"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tx122"/>
            <p:cNvSpPr/>
            <p:nvPr/>
          </p:nvSpPr>
          <p:spPr>
            <a:xfrm>
              <a:off x="2845340"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23" name="tx123"/>
            <p:cNvSpPr/>
            <p:nvPr/>
          </p:nvSpPr>
          <p:spPr>
            <a:xfrm>
              <a:off x="2966177"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124" name="tx124"/>
            <p:cNvSpPr/>
            <p:nvPr/>
          </p:nvSpPr>
          <p:spPr>
            <a:xfrm>
              <a:off x="2981281"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125" name="tx125"/>
            <p:cNvSpPr/>
            <p:nvPr/>
          </p:nvSpPr>
          <p:spPr>
            <a:xfrm>
              <a:off x="3222955"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126" name="tx126"/>
            <p:cNvSpPr/>
            <p:nvPr/>
          </p:nvSpPr>
          <p:spPr>
            <a:xfrm>
              <a:off x="3253164"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127" name="tx127"/>
            <p:cNvSpPr/>
            <p:nvPr/>
          </p:nvSpPr>
          <p:spPr>
            <a:xfrm>
              <a:off x="3253164" y="458037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128" name="tx128"/>
            <p:cNvSpPr/>
            <p:nvPr/>
          </p:nvSpPr>
          <p:spPr>
            <a:xfrm>
              <a:off x="2983974"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129" name="tx129"/>
            <p:cNvSpPr/>
            <p:nvPr/>
          </p:nvSpPr>
          <p:spPr>
            <a:xfrm>
              <a:off x="2983974" y="432108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130" name="tx130"/>
            <p:cNvSpPr/>
            <p:nvPr/>
          </p:nvSpPr>
          <p:spPr>
            <a:xfrm>
              <a:off x="2979588" y="41885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131" name="tx131"/>
            <p:cNvSpPr/>
            <p:nvPr/>
          </p:nvSpPr>
          <p:spPr>
            <a:xfrm>
              <a:off x="3046949"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132" name="tx132"/>
            <p:cNvSpPr/>
            <p:nvPr/>
          </p:nvSpPr>
          <p:spPr>
            <a:xfrm>
              <a:off x="3044392" y="392922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133" name="tx133"/>
            <p:cNvSpPr/>
            <p:nvPr/>
          </p:nvSpPr>
          <p:spPr>
            <a:xfrm>
              <a:off x="3053204"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134" name="tx134"/>
            <p:cNvSpPr/>
            <p:nvPr/>
          </p:nvSpPr>
          <p:spPr>
            <a:xfrm>
              <a:off x="3059497"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135" name="tx135"/>
            <p:cNvSpPr/>
            <p:nvPr/>
          </p:nvSpPr>
          <p:spPr>
            <a:xfrm>
              <a:off x="3059497"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136" name="tx136"/>
            <p:cNvSpPr/>
            <p:nvPr/>
          </p:nvSpPr>
          <p:spPr>
            <a:xfrm>
              <a:off x="3074602"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137" name="tx137"/>
            <p:cNvSpPr/>
            <p:nvPr/>
          </p:nvSpPr>
          <p:spPr>
            <a:xfrm>
              <a:off x="3065829" y="3276132"/>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138" name="tx138"/>
            <p:cNvSpPr/>
            <p:nvPr/>
          </p:nvSpPr>
          <p:spPr>
            <a:xfrm>
              <a:off x="3067697" y="314353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139" name="tx139"/>
            <p:cNvSpPr/>
            <p:nvPr/>
          </p:nvSpPr>
          <p:spPr>
            <a:xfrm>
              <a:off x="3111104" y="301489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140" name="tx140"/>
            <p:cNvSpPr/>
            <p:nvPr/>
          </p:nvSpPr>
          <p:spPr>
            <a:xfrm>
              <a:off x="3121822" y="288427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141" name="tx141"/>
            <p:cNvSpPr/>
            <p:nvPr/>
          </p:nvSpPr>
          <p:spPr>
            <a:xfrm>
              <a:off x="3165229"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142" name="tx142"/>
            <p:cNvSpPr/>
            <p:nvPr/>
          </p:nvSpPr>
          <p:spPr>
            <a:xfrm>
              <a:off x="3167136" y="262109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143" name="tx143"/>
            <p:cNvSpPr/>
            <p:nvPr/>
          </p:nvSpPr>
          <p:spPr>
            <a:xfrm>
              <a:off x="3214968" y="2490480"/>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144" name="tx144"/>
            <p:cNvSpPr/>
            <p:nvPr/>
          </p:nvSpPr>
          <p:spPr>
            <a:xfrm>
              <a:off x="3215007" y="236083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145" name="tx145"/>
            <p:cNvSpPr/>
            <p:nvPr/>
          </p:nvSpPr>
          <p:spPr>
            <a:xfrm>
              <a:off x="3210543" y="223118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146" name="tx146"/>
            <p:cNvSpPr/>
            <p:nvPr/>
          </p:nvSpPr>
          <p:spPr>
            <a:xfrm>
              <a:off x="3252198"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147" name="tx147"/>
            <p:cNvSpPr/>
            <p:nvPr/>
          </p:nvSpPr>
          <p:spPr>
            <a:xfrm>
              <a:off x="3252198" y="1968005"/>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148" name="tx148"/>
            <p:cNvSpPr/>
            <p:nvPr/>
          </p:nvSpPr>
          <p:spPr>
            <a:xfrm>
              <a:off x="3221261" y="183835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149" name="tx149"/>
            <p:cNvSpPr/>
            <p:nvPr/>
          </p:nvSpPr>
          <p:spPr>
            <a:xfrm>
              <a:off x="3245255" y="1706730"/>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150" name="tx150"/>
            <p:cNvSpPr/>
            <p:nvPr/>
          </p:nvSpPr>
          <p:spPr>
            <a:xfrm>
              <a:off x="3271000" y="157615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151" name="tx151"/>
            <p:cNvSpPr/>
            <p:nvPr/>
          </p:nvSpPr>
          <p:spPr>
            <a:xfrm>
              <a:off x="3266575" y="144553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152" name="tx152"/>
            <p:cNvSpPr/>
            <p:nvPr/>
          </p:nvSpPr>
          <p:spPr>
            <a:xfrm>
              <a:off x="3284159" y="131491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153" name="tx153"/>
            <p:cNvSpPr/>
            <p:nvPr/>
          </p:nvSpPr>
          <p:spPr>
            <a:xfrm>
              <a:off x="3262150"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154" name="tx154"/>
            <p:cNvSpPr/>
            <p:nvPr/>
          </p:nvSpPr>
          <p:spPr>
            <a:xfrm>
              <a:off x="3275425"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155" name="rc155"/>
            <p:cNvSpPr/>
            <p:nvPr/>
          </p:nvSpPr>
          <p:spPr>
            <a:xfrm>
              <a:off x="1999482" y="875080"/>
              <a:ext cx="1585983" cy="4597772"/>
            </a:xfrm>
            <a:prstGeom prst="rect">
              <a:avLst/>
            </a:prstGeom>
            <a:ln w="13550" cap="rnd">
              <a:solidFill>
                <a:srgbClr val="999999">
                  <a:alpha val="100000"/>
                </a:srgbClr>
              </a:solidFill>
              <a:prstDash val="solid"/>
              <a:round/>
            </a:ln>
          </p:spPr>
          <p:txBody>
            <a:bodyPr/>
            <a:lstStyle/>
            <a:p/>
          </p:txBody>
        </p:sp>
        <p:sp>
          <p:nvSpPr>
            <p:cNvPr id="156" name="pl156"/>
            <p:cNvSpPr/>
            <p:nvPr/>
          </p:nvSpPr>
          <p:spPr>
            <a:xfrm>
              <a:off x="367015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97225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427434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57643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48785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1806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3655055" y="1671853"/>
              <a:ext cx="1585983" cy="130618"/>
            </a:xfrm>
            <a:prstGeom prst="rect">
              <a:avLst/>
            </a:prstGeom>
            <a:solidFill>
              <a:srgbClr val="D9D9D9">
                <a:alpha val="60000"/>
              </a:srgbClr>
            </a:solidFill>
          </p:spPr>
          <p:txBody>
            <a:bodyPr/>
            <a:lstStyle/>
            <a:p/>
          </p:txBody>
        </p:sp>
        <p:sp>
          <p:nvSpPr>
            <p:cNvPr id="163" name="pl163"/>
            <p:cNvSpPr/>
            <p:nvPr/>
          </p:nvSpPr>
          <p:spPr>
            <a:xfrm>
              <a:off x="5014469"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4595351"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65" name="pt165"/>
            <p:cNvSpPr/>
            <p:nvPr/>
          </p:nvSpPr>
          <p:spPr>
            <a:xfrm>
              <a:off x="4442451"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4653916"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7" name="pt167"/>
            <p:cNvSpPr/>
            <p:nvPr/>
          </p:nvSpPr>
          <p:spPr>
            <a:xfrm>
              <a:off x="4699229"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8" name="pt168"/>
            <p:cNvSpPr/>
            <p:nvPr/>
          </p:nvSpPr>
          <p:spPr>
            <a:xfrm>
              <a:off x="4804962"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4820066"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4850276"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1" name="pt171"/>
            <p:cNvSpPr/>
            <p:nvPr/>
          </p:nvSpPr>
          <p:spPr>
            <a:xfrm>
              <a:off x="4865380"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2" name="pt172"/>
            <p:cNvSpPr/>
            <p:nvPr/>
          </p:nvSpPr>
          <p:spPr>
            <a:xfrm>
              <a:off x="4910694"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4956008"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4971112"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4971112"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6" name="pt176"/>
            <p:cNvSpPr/>
            <p:nvPr/>
          </p:nvSpPr>
          <p:spPr>
            <a:xfrm>
              <a:off x="4986217"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5001322"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5016426"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5031531"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5046635"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5046635"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2" name="pt182"/>
            <p:cNvSpPr/>
            <p:nvPr/>
          </p:nvSpPr>
          <p:spPr>
            <a:xfrm>
              <a:off x="5061740"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5061740"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5076845"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pt185"/>
            <p:cNvSpPr/>
            <p:nvPr/>
          </p:nvSpPr>
          <p:spPr>
            <a:xfrm>
              <a:off x="5091949"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6" name="pt186"/>
            <p:cNvSpPr/>
            <p:nvPr/>
          </p:nvSpPr>
          <p:spPr>
            <a:xfrm>
              <a:off x="5107054"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7" name="pt187"/>
            <p:cNvSpPr/>
            <p:nvPr/>
          </p:nvSpPr>
          <p:spPr>
            <a:xfrm>
              <a:off x="5107054"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8" name="pt188"/>
            <p:cNvSpPr/>
            <p:nvPr/>
          </p:nvSpPr>
          <p:spPr>
            <a:xfrm>
              <a:off x="5107054"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9" name="pt189"/>
            <p:cNvSpPr/>
            <p:nvPr/>
          </p:nvSpPr>
          <p:spPr>
            <a:xfrm>
              <a:off x="5107054"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0" name="pt190"/>
            <p:cNvSpPr/>
            <p:nvPr/>
          </p:nvSpPr>
          <p:spPr>
            <a:xfrm>
              <a:off x="5122158"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1" name="pt191"/>
            <p:cNvSpPr/>
            <p:nvPr/>
          </p:nvSpPr>
          <p:spPr>
            <a:xfrm>
              <a:off x="5122158"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2" name="pt192"/>
            <p:cNvSpPr/>
            <p:nvPr/>
          </p:nvSpPr>
          <p:spPr>
            <a:xfrm>
              <a:off x="5122158"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3" name="pt193"/>
            <p:cNvSpPr/>
            <p:nvPr/>
          </p:nvSpPr>
          <p:spPr>
            <a:xfrm>
              <a:off x="5122158"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4" name="pt194"/>
            <p:cNvSpPr/>
            <p:nvPr/>
          </p:nvSpPr>
          <p:spPr>
            <a:xfrm>
              <a:off x="5122158"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5" name="pt195"/>
            <p:cNvSpPr/>
            <p:nvPr/>
          </p:nvSpPr>
          <p:spPr>
            <a:xfrm>
              <a:off x="5122158"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6" name="pt196"/>
            <p:cNvSpPr/>
            <p:nvPr/>
          </p:nvSpPr>
          <p:spPr>
            <a:xfrm>
              <a:off x="5122158"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7" name="pt197"/>
            <p:cNvSpPr/>
            <p:nvPr/>
          </p:nvSpPr>
          <p:spPr>
            <a:xfrm>
              <a:off x="5122158"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8" name="tx198"/>
            <p:cNvSpPr/>
            <p:nvPr/>
          </p:nvSpPr>
          <p:spPr>
            <a:xfrm>
              <a:off x="4561331"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99" name="tx199"/>
            <p:cNvSpPr/>
            <p:nvPr/>
          </p:nvSpPr>
          <p:spPr>
            <a:xfrm>
              <a:off x="4772796"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00" name="tx200"/>
            <p:cNvSpPr/>
            <p:nvPr/>
          </p:nvSpPr>
          <p:spPr>
            <a:xfrm>
              <a:off x="4818109"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201" name="tx201"/>
            <p:cNvSpPr/>
            <p:nvPr/>
          </p:nvSpPr>
          <p:spPr>
            <a:xfrm>
              <a:off x="4923842"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02" name="tx202"/>
            <p:cNvSpPr/>
            <p:nvPr/>
          </p:nvSpPr>
          <p:spPr>
            <a:xfrm>
              <a:off x="4938946"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03" name="tx203"/>
            <p:cNvSpPr/>
            <p:nvPr/>
          </p:nvSpPr>
          <p:spPr>
            <a:xfrm>
              <a:off x="4645840" y="45803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04" name="tx204"/>
            <p:cNvSpPr/>
            <p:nvPr/>
          </p:nvSpPr>
          <p:spPr>
            <a:xfrm>
              <a:off x="4669756"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05" name="tx205"/>
            <p:cNvSpPr/>
            <p:nvPr/>
          </p:nvSpPr>
          <p:spPr>
            <a:xfrm>
              <a:off x="4701911"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06" name="tx206"/>
            <p:cNvSpPr/>
            <p:nvPr/>
          </p:nvSpPr>
          <p:spPr>
            <a:xfrm>
              <a:off x="4751611"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07" name="tx207"/>
            <p:cNvSpPr/>
            <p:nvPr/>
          </p:nvSpPr>
          <p:spPr>
            <a:xfrm>
              <a:off x="4793150"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08" name="tx208"/>
            <p:cNvSpPr/>
            <p:nvPr/>
          </p:nvSpPr>
          <p:spPr>
            <a:xfrm>
              <a:off x="4766677"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09" name="tx209"/>
            <p:cNvSpPr/>
            <p:nvPr/>
          </p:nvSpPr>
          <p:spPr>
            <a:xfrm>
              <a:off x="4799404"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10" name="tx210"/>
            <p:cNvSpPr/>
            <p:nvPr/>
          </p:nvSpPr>
          <p:spPr>
            <a:xfrm>
              <a:off x="4805698"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11" name="tx211"/>
            <p:cNvSpPr/>
            <p:nvPr/>
          </p:nvSpPr>
          <p:spPr>
            <a:xfrm>
              <a:off x="4820802"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12" name="tx212"/>
            <p:cNvSpPr/>
            <p:nvPr/>
          </p:nvSpPr>
          <p:spPr>
            <a:xfrm>
              <a:off x="4822709"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13" name="tx213"/>
            <p:cNvSpPr/>
            <p:nvPr/>
          </p:nvSpPr>
          <p:spPr>
            <a:xfrm>
              <a:off x="4851011"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14" name="tx214"/>
            <p:cNvSpPr/>
            <p:nvPr/>
          </p:nvSpPr>
          <p:spPr>
            <a:xfrm>
              <a:off x="4851011"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15" name="tx215"/>
            <p:cNvSpPr/>
            <p:nvPr/>
          </p:nvSpPr>
          <p:spPr>
            <a:xfrm>
              <a:off x="4852918"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16" name="tx216"/>
            <p:cNvSpPr/>
            <p:nvPr/>
          </p:nvSpPr>
          <p:spPr>
            <a:xfrm>
              <a:off x="4870580"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17" name="tx217"/>
            <p:cNvSpPr/>
            <p:nvPr/>
          </p:nvSpPr>
          <p:spPr>
            <a:xfrm>
              <a:off x="4907771"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18" name="tx218"/>
            <p:cNvSpPr/>
            <p:nvPr/>
          </p:nvSpPr>
          <p:spPr>
            <a:xfrm>
              <a:off x="4922876"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19" name="tx219"/>
            <p:cNvSpPr/>
            <p:nvPr/>
          </p:nvSpPr>
          <p:spPr>
            <a:xfrm>
              <a:off x="4911430"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20" name="tx220"/>
            <p:cNvSpPr/>
            <p:nvPr/>
          </p:nvSpPr>
          <p:spPr>
            <a:xfrm>
              <a:off x="4915855" y="2359861"/>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21" name="tx221"/>
            <p:cNvSpPr/>
            <p:nvPr/>
          </p:nvSpPr>
          <p:spPr>
            <a:xfrm>
              <a:off x="4889421" y="2229204"/>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22" name="tx222"/>
            <p:cNvSpPr/>
            <p:nvPr/>
          </p:nvSpPr>
          <p:spPr>
            <a:xfrm>
              <a:off x="4911430" y="210056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23" name="tx223"/>
            <p:cNvSpPr/>
            <p:nvPr/>
          </p:nvSpPr>
          <p:spPr>
            <a:xfrm>
              <a:off x="4926573" y="196800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24" name="tx224"/>
            <p:cNvSpPr/>
            <p:nvPr/>
          </p:nvSpPr>
          <p:spPr>
            <a:xfrm>
              <a:off x="4926534" y="18373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25" name="tx225"/>
            <p:cNvSpPr/>
            <p:nvPr/>
          </p:nvSpPr>
          <p:spPr>
            <a:xfrm>
              <a:off x="4922148" y="170676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226" name="tx226"/>
            <p:cNvSpPr/>
            <p:nvPr/>
          </p:nvSpPr>
          <p:spPr>
            <a:xfrm>
              <a:off x="4939732"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227" name="tx227"/>
            <p:cNvSpPr/>
            <p:nvPr/>
          </p:nvSpPr>
          <p:spPr>
            <a:xfrm>
              <a:off x="4917723" y="14455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228" name="tx228"/>
            <p:cNvSpPr/>
            <p:nvPr/>
          </p:nvSpPr>
          <p:spPr>
            <a:xfrm>
              <a:off x="4930998"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229" name="tx229"/>
            <p:cNvSpPr/>
            <p:nvPr/>
          </p:nvSpPr>
          <p:spPr>
            <a:xfrm>
              <a:off x="4931037"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230" name="tx230"/>
            <p:cNvSpPr/>
            <p:nvPr/>
          </p:nvSpPr>
          <p:spPr>
            <a:xfrm>
              <a:off x="4922148"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231" name="rc231"/>
            <p:cNvSpPr/>
            <p:nvPr/>
          </p:nvSpPr>
          <p:spPr>
            <a:xfrm>
              <a:off x="3655055" y="875080"/>
              <a:ext cx="1585983" cy="4597772"/>
            </a:xfrm>
            <a:prstGeom prst="rect">
              <a:avLst/>
            </a:prstGeom>
            <a:ln w="13550" cap="rnd">
              <a:solidFill>
                <a:srgbClr val="999999">
                  <a:alpha val="100000"/>
                </a:srgbClr>
              </a:solidFill>
              <a:prstDash val="solid"/>
              <a:round/>
            </a:ln>
          </p:spPr>
          <p:txBody>
            <a:bodyPr/>
            <a:lstStyle/>
            <a:p/>
          </p:txBody>
        </p:sp>
        <p:sp>
          <p:nvSpPr>
            <p:cNvPr id="232" name="pl232"/>
            <p:cNvSpPr/>
            <p:nvPr/>
          </p:nvSpPr>
          <p:spPr>
            <a:xfrm>
              <a:off x="53257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56278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59299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62320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65341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683619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8" name="rc238"/>
            <p:cNvSpPr/>
            <p:nvPr/>
          </p:nvSpPr>
          <p:spPr>
            <a:xfrm>
              <a:off x="5310628" y="1555981"/>
              <a:ext cx="1585983" cy="134832"/>
            </a:xfrm>
            <a:prstGeom prst="rect">
              <a:avLst/>
            </a:prstGeom>
            <a:solidFill>
              <a:srgbClr val="D9D9D9">
                <a:alpha val="60000"/>
              </a:srgbClr>
            </a:solidFill>
          </p:spPr>
          <p:txBody>
            <a:bodyPr/>
            <a:lstStyle/>
            <a:p/>
          </p:txBody>
        </p:sp>
        <p:sp>
          <p:nvSpPr>
            <p:cNvPr id="239" name="pl239"/>
            <p:cNvSpPr/>
            <p:nvPr/>
          </p:nvSpPr>
          <p:spPr>
            <a:xfrm>
              <a:off x="656431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40" name="tx240"/>
            <p:cNvSpPr/>
            <p:nvPr/>
          </p:nvSpPr>
          <p:spPr>
            <a:xfrm>
              <a:off x="614519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82%</a:t>
              </a:r>
            </a:p>
          </p:txBody>
        </p:sp>
        <p:sp>
          <p:nvSpPr>
            <p:cNvPr id="241" name="pt241"/>
            <p:cNvSpPr/>
            <p:nvPr/>
          </p:nvSpPr>
          <p:spPr>
            <a:xfrm>
              <a:off x="609802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2" name="pt242"/>
            <p:cNvSpPr/>
            <p:nvPr/>
          </p:nvSpPr>
          <p:spPr>
            <a:xfrm>
              <a:off x="6173547" y="5085673"/>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3" name="pt243"/>
            <p:cNvSpPr/>
            <p:nvPr/>
          </p:nvSpPr>
          <p:spPr>
            <a:xfrm>
              <a:off x="6400116" y="495084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4" name="pt244"/>
            <p:cNvSpPr/>
            <p:nvPr/>
          </p:nvSpPr>
          <p:spPr>
            <a:xfrm>
              <a:off x="6430325" y="48160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5" name="pt245"/>
            <p:cNvSpPr/>
            <p:nvPr/>
          </p:nvSpPr>
          <p:spPr>
            <a:xfrm>
              <a:off x="6445430" y="468117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6" name="pt246"/>
            <p:cNvSpPr/>
            <p:nvPr/>
          </p:nvSpPr>
          <p:spPr>
            <a:xfrm>
              <a:off x="6490744" y="45463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7" name="pt247"/>
            <p:cNvSpPr/>
            <p:nvPr/>
          </p:nvSpPr>
          <p:spPr>
            <a:xfrm>
              <a:off x="6490744" y="44115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6505849" y="427668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6551162" y="414184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6551162" y="400701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6581372" y="38721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6581372" y="37373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3" name="pt253"/>
            <p:cNvSpPr/>
            <p:nvPr/>
          </p:nvSpPr>
          <p:spPr>
            <a:xfrm>
              <a:off x="6596476" y="36025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4" name="pt254"/>
            <p:cNvSpPr/>
            <p:nvPr/>
          </p:nvSpPr>
          <p:spPr>
            <a:xfrm>
              <a:off x="6611581" y="34676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5" name="pt255"/>
            <p:cNvSpPr/>
            <p:nvPr/>
          </p:nvSpPr>
          <p:spPr>
            <a:xfrm>
              <a:off x="6611581" y="33328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6626685" y="31980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7" name="pt257"/>
            <p:cNvSpPr/>
            <p:nvPr/>
          </p:nvSpPr>
          <p:spPr>
            <a:xfrm>
              <a:off x="6656895" y="306319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6671999" y="29283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6687104" y="279352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0" name="pt260"/>
            <p:cNvSpPr/>
            <p:nvPr/>
          </p:nvSpPr>
          <p:spPr>
            <a:xfrm>
              <a:off x="6687104" y="265869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1" name="pt261"/>
            <p:cNvSpPr/>
            <p:nvPr/>
          </p:nvSpPr>
          <p:spPr>
            <a:xfrm>
              <a:off x="6687104" y="252386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2" name="pt262"/>
            <p:cNvSpPr/>
            <p:nvPr/>
          </p:nvSpPr>
          <p:spPr>
            <a:xfrm>
              <a:off x="6717313" y="238903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6717313" y="225420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6717313" y="211936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6732418" y="19845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6732418" y="1849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6732418" y="171487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6777731" y="158004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pt269"/>
            <p:cNvSpPr/>
            <p:nvPr/>
          </p:nvSpPr>
          <p:spPr>
            <a:xfrm>
              <a:off x="6777731" y="14452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0" name="pt270"/>
            <p:cNvSpPr/>
            <p:nvPr/>
          </p:nvSpPr>
          <p:spPr>
            <a:xfrm>
              <a:off x="6777731" y="131037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1" name="pt271"/>
            <p:cNvSpPr/>
            <p:nvPr/>
          </p:nvSpPr>
          <p:spPr>
            <a:xfrm>
              <a:off x="6777731" y="11755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2" name="pt272"/>
            <p:cNvSpPr/>
            <p:nvPr/>
          </p:nvSpPr>
          <p:spPr>
            <a:xfrm>
              <a:off x="6777731"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3" name="tx273"/>
            <p:cNvSpPr/>
            <p:nvPr/>
          </p:nvSpPr>
          <p:spPr>
            <a:xfrm>
              <a:off x="6216904"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274" name="tx274"/>
            <p:cNvSpPr/>
            <p:nvPr/>
          </p:nvSpPr>
          <p:spPr>
            <a:xfrm>
              <a:off x="6292427" y="509859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75" name="tx275"/>
            <p:cNvSpPr/>
            <p:nvPr/>
          </p:nvSpPr>
          <p:spPr>
            <a:xfrm>
              <a:off x="6518996" y="49638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76" name="tx276"/>
            <p:cNvSpPr/>
            <p:nvPr/>
          </p:nvSpPr>
          <p:spPr>
            <a:xfrm>
              <a:off x="6549205" y="48289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77" name="tx277"/>
            <p:cNvSpPr/>
            <p:nvPr/>
          </p:nvSpPr>
          <p:spPr>
            <a:xfrm>
              <a:off x="6564310" y="469414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78" name="tx278"/>
            <p:cNvSpPr/>
            <p:nvPr/>
          </p:nvSpPr>
          <p:spPr>
            <a:xfrm>
              <a:off x="6295120" y="456124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79" name="tx279"/>
            <p:cNvSpPr/>
            <p:nvPr/>
          </p:nvSpPr>
          <p:spPr>
            <a:xfrm>
              <a:off x="6295120" y="442641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80" name="tx280"/>
            <p:cNvSpPr/>
            <p:nvPr/>
          </p:nvSpPr>
          <p:spPr>
            <a:xfrm>
              <a:off x="6297066" y="4289644"/>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81" name="tx281"/>
            <p:cNvSpPr/>
            <p:nvPr/>
          </p:nvSpPr>
          <p:spPr>
            <a:xfrm>
              <a:off x="6355538" y="415675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82" name="tx282"/>
            <p:cNvSpPr/>
            <p:nvPr/>
          </p:nvSpPr>
          <p:spPr>
            <a:xfrm>
              <a:off x="6364350" y="4019980"/>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83" name="tx283"/>
            <p:cNvSpPr/>
            <p:nvPr/>
          </p:nvSpPr>
          <p:spPr>
            <a:xfrm>
              <a:off x="6403409" y="3887089"/>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84" name="tx284"/>
            <p:cNvSpPr/>
            <p:nvPr/>
          </p:nvSpPr>
          <p:spPr>
            <a:xfrm>
              <a:off x="6385748" y="375225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85" name="tx285"/>
            <p:cNvSpPr/>
            <p:nvPr/>
          </p:nvSpPr>
          <p:spPr>
            <a:xfrm>
              <a:off x="6392080" y="3617425"/>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86" name="tx286"/>
            <p:cNvSpPr/>
            <p:nvPr/>
          </p:nvSpPr>
          <p:spPr>
            <a:xfrm>
              <a:off x="6415996" y="3480652"/>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87" name="tx287"/>
            <p:cNvSpPr/>
            <p:nvPr/>
          </p:nvSpPr>
          <p:spPr>
            <a:xfrm>
              <a:off x="6393948" y="334578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88" name="tx288"/>
            <p:cNvSpPr/>
            <p:nvPr/>
          </p:nvSpPr>
          <p:spPr>
            <a:xfrm>
              <a:off x="6422250" y="321292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89" name="tx289"/>
            <p:cNvSpPr/>
            <p:nvPr/>
          </p:nvSpPr>
          <p:spPr>
            <a:xfrm>
              <a:off x="6461271" y="30780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90" name="tx290"/>
            <p:cNvSpPr/>
            <p:nvPr/>
          </p:nvSpPr>
          <p:spPr>
            <a:xfrm>
              <a:off x="6476375" y="294128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91" name="tx291"/>
            <p:cNvSpPr/>
            <p:nvPr/>
          </p:nvSpPr>
          <p:spPr>
            <a:xfrm>
              <a:off x="6491480" y="280649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92" name="tx292"/>
            <p:cNvSpPr/>
            <p:nvPr/>
          </p:nvSpPr>
          <p:spPr>
            <a:xfrm>
              <a:off x="6478282" y="26736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93" name="tx293"/>
            <p:cNvSpPr/>
            <p:nvPr/>
          </p:nvSpPr>
          <p:spPr>
            <a:xfrm>
              <a:off x="6478282" y="25368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94" name="tx294"/>
            <p:cNvSpPr/>
            <p:nvPr/>
          </p:nvSpPr>
          <p:spPr>
            <a:xfrm>
              <a:off x="6526114" y="2401996"/>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95" name="tx295"/>
            <p:cNvSpPr/>
            <p:nvPr/>
          </p:nvSpPr>
          <p:spPr>
            <a:xfrm>
              <a:off x="6526153" y="226813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96" name="tx296"/>
            <p:cNvSpPr/>
            <p:nvPr/>
          </p:nvSpPr>
          <p:spPr>
            <a:xfrm>
              <a:off x="6521689" y="213427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97" name="tx297"/>
            <p:cNvSpPr/>
            <p:nvPr/>
          </p:nvSpPr>
          <p:spPr>
            <a:xfrm>
              <a:off x="6563344" y="199750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98" name="tx298"/>
            <p:cNvSpPr/>
            <p:nvPr/>
          </p:nvSpPr>
          <p:spPr>
            <a:xfrm>
              <a:off x="6563344" y="18626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99" name="tx299"/>
            <p:cNvSpPr/>
            <p:nvPr/>
          </p:nvSpPr>
          <p:spPr>
            <a:xfrm>
              <a:off x="6532407" y="172880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00" name="tx300"/>
            <p:cNvSpPr/>
            <p:nvPr/>
          </p:nvSpPr>
          <p:spPr>
            <a:xfrm>
              <a:off x="6577721" y="159300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01" name="tx301"/>
            <p:cNvSpPr/>
            <p:nvPr/>
          </p:nvSpPr>
          <p:spPr>
            <a:xfrm>
              <a:off x="6595305" y="145817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02" name="tx302"/>
            <p:cNvSpPr/>
            <p:nvPr/>
          </p:nvSpPr>
          <p:spPr>
            <a:xfrm>
              <a:off x="6573296" y="132334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03" name="tx303"/>
            <p:cNvSpPr/>
            <p:nvPr/>
          </p:nvSpPr>
          <p:spPr>
            <a:xfrm>
              <a:off x="6586571" y="1188508"/>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04" name="tx304"/>
            <p:cNvSpPr/>
            <p:nvPr/>
          </p:nvSpPr>
          <p:spPr>
            <a:xfrm>
              <a:off x="6586610" y="105363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05" name="rc305"/>
            <p:cNvSpPr/>
            <p:nvPr/>
          </p:nvSpPr>
          <p:spPr>
            <a:xfrm>
              <a:off x="5310628" y="875080"/>
              <a:ext cx="1585983" cy="4597772"/>
            </a:xfrm>
            <a:prstGeom prst="rect">
              <a:avLst/>
            </a:prstGeom>
            <a:ln w="13550" cap="rnd">
              <a:solidFill>
                <a:srgbClr val="999999">
                  <a:alpha val="100000"/>
                </a:srgbClr>
              </a:solidFill>
              <a:prstDash val="solid"/>
              <a:round/>
            </a:ln>
          </p:spPr>
          <p:txBody>
            <a:bodyPr/>
            <a:lstStyle/>
            <a:p/>
          </p:txBody>
        </p:sp>
        <p:sp>
          <p:nvSpPr>
            <p:cNvPr id="306" name="pl306"/>
            <p:cNvSpPr/>
            <p:nvPr/>
          </p:nvSpPr>
          <p:spPr>
            <a:xfrm>
              <a:off x="69813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7" name="pl307"/>
            <p:cNvSpPr/>
            <p:nvPr/>
          </p:nvSpPr>
          <p:spPr>
            <a:xfrm>
              <a:off x="728339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8" name="pl308"/>
            <p:cNvSpPr/>
            <p:nvPr/>
          </p:nvSpPr>
          <p:spPr>
            <a:xfrm>
              <a:off x="758548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78875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81896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849176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2" name="rc312"/>
            <p:cNvSpPr/>
            <p:nvPr/>
          </p:nvSpPr>
          <p:spPr>
            <a:xfrm>
              <a:off x="6966201" y="1279997"/>
              <a:ext cx="1585983" cy="130618"/>
            </a:xfrm>
            <a:prstGeom prst="rect">
              <a:avLst/>
            </a:prstGeom>
            <a:solidFill>
              <a:srgbClr val="D9D9D9">
                <a:alpha val="60000"/>
              </a:srgbClr>
            </a:solidFill>
          </p:spPr>
          <p:txBody>
            <a:bodyPr/>
            <a:lstStyle/>
            <a:p/>
          </p:txBody>
        </p:sp>
        <p:sp>
          <p:nvSpPr>
            <p:cNvPr id="313" name="pl313"/>
            <p:cNvSpPr/>
            <p:nvPr/>
          </p:nvSpPr>
          <p:spPr>
            <a:xfrm>
              <a:off x="828030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14" name="tx314"/>
            <p:cNvSpPr/>
            <p:nvPr/>
          </p:nvSpPr>
          <p:spPr>
            <a:xfrm>
              <a:off x="786118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86%</a:t>
              </a:r>
            </a:p>
          </p:txBody>
        </p:sp>
        <p:sp>
          <p:nvSpPr>
            <p:cNvPr id="315" name="pt315"/>
            <p:cNvSpPr/>
            <p:nvPr/>
          </p:nvSpPr>
          <p:spPr>
            <a:xfrm>
              <a:off x="7738492"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6" name="pt316"/>
            <p:cNvSpPr/>
            <p:nvPr/>
          </p:nvSpPr>
          <p:spPr>
            <a:xfrm>
              <a:off x="7874434"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7" name="pt317"/>
            <p:cNvSpPr/>
            <p:nvPr/>
          </p:nvSpPr>
          <p:spPr>
            <a:xfrm>
              <a:off x="7949957" y="495926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8" name="pt318"/>
            <p:cNvSpPr/>
            <p:nvPr/>
          </p:nvSpPr>
          <p:spPr>
            <a:xfrm>
              <a:off x="7949957" y="4828650"/>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9" name="pt319"/>
            <p:cNvSpPr/>
            <p:nvPr/>
          </p:nvSpPr>
          <p:spPr>
            <a:xfrm>
              <a:off x="8116108"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0" name="pt320"/>
            <p:cNvSpPr/>
            <p:nvPr/>
          </p:nvSpPr>
          <p:spPr>
            <a:xfrm>
              <a:off x="8146317"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1" name="pt321"/>
            <p:cNvSpPr/>
            <p:nvPr/>
          </p:nvSpPr>
          <p:spPr>
            <a:xfrm>
              <a:off x="8176526"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2" name="pt322"/>
            <p:cNvSpPr/>
            <p:nvPr/>
          </p:nvSpPr>
          <p:spPr>
            <a:xfrm>
              <a:off x="8191631"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8206735"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8236945"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8252049"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8252049"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8267154"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8267154"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8282258"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8297363"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8297363"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8297363" y="299999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3" name="pt333"/>
            <p:cNvSpPr/>
            <p:nvPr/>
          </p:nvSpPr>
          <p:spPr>
            <a:xfrm>
              <a:off x="8312468"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4" name="pt334"/>
            <p:cNvSpPr/>
            <p:nvPr/>
          </p:nvSpPr>
          <p:spPr>
            <a:xfrm>
              <a:off x="8312468"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5" name="pt335"/>
            <p:cNvSpPr/>
            <p:nvPr/>
          </p:nvSpPr>
          <p:spPr>
            <a:xfrm>
              <a:off x="8342677"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6" name="pt336"/>
            <p:cNvSpPr/>
            <p:nvPr/>
          </p:nvSpPr>
          <p:spPr>
            <a:xfrm>
              <a:off x="8342677" y="24775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7" name="pt337"/>
            <p:cNvSpPr/>
            <p:nvPr/>
          </p:nvSpPr>
          <p:spPr>
            <a:xfrm>
              <a:off x="8342677" y="23468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8" name="pt338"/>
            <p:cNvSpPr/>
            <p:nvPr/>
          </p:nvSpPr>
          <p:spPr>
            <a:xfrm>
              <a:off x="8357781"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9" name="pt339"/>
            <p:cNvSpPr/>
            <p:nvPr/>
          </p:nvSpPr>
          <p:spPr>
            <a:xfrm>
              <a:off x="8372886"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0" name="pt340"/>
            <p:cNvSpPr/>
            <p:nvPr/>
          </p:nvSpPr>
          <p:spPr>
            <a:xfrm>
              <a:off x="8372886"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1" name="pt341"/>
            <p:cNvSpPr/>
            <p:nvPr/>
          </p:nvSpPr>
          <p:spPr>
            <a:xfrm>
              <a:off x="8403095"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2" name="pt342"/>
            <p:cNvSpPr/>
            <p:nvPr/>
          </p:nvSpPr>
          <p:spPr>
            <a:xfrm>
              <a:off x="8418200"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3" name="pt343"/>
            <p:cNvSpPr/>
            <p:nvPr/>
          </p:nvSpPr>
          <p:spPr>
            <a:xfrm>
              <a:off x="8418200"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4" name="pt344"/>
            <p:cNvSpPr/>
            <p:nvPr/>
          </p:nvSpPr>
          <p:spPr>
            <a:xfrm>
              <a:off x="8418200"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5" name="pt345"/>
            <p:cNvSpPr/>
            <p:nvPr/>
          </p:nvSpPr>
          <p:spPr>
            <a:xfrm>
              <a:off x="8433304"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6" name="pt346"/>
            <p:cNvSpPr/>
            <p:nvPr/>
          </p:nvSpPr>
          <p:spPr>
            <a:xfrm>
              <a:off x="8433304"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7" name="pt347"/>
            <p:cNvSpPr/>
            <p:nvPr/>
          </p:nvSpPr>
          <p:spPr>
            <a:xfrm>
              <a:off x="8433304"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8" name="tx348"/>
            <p:cNvSpPr/>
            <p:nvPr/>
          </p:nvSpPr>
          <p:spPr>
            <a:xfrm>
              <a:off x="7857372"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349" name="tx349"/>
            <p:cNvSpPr/>
            <p:nvPr/>
          </p:nvSpPr>
          <p:spPr>
            <a:xfrm>
              <a:off x="7993314"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350" name="tx350"/>
            <p:cNvSpPr/>
            <p:nvPr/>
          </p:nvSpPr>
          <p:spPr>
            <a:xfrm>
              <a:off x="8068837"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351" name="tx351"/>
            <p:cNvSpPr/>
            <p:nvPr/>
          </p:nvSpPr>
          <p:spPr>
            <a:xfrm>
              <a:off x="8068837"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352" name="tx352"/>
            <p:cNvSpPr/>
            <p:nvPr/>
          </p:nvSpPr>
          <p:spPr>
            <a:xfrm>
              <a:off x="8234988"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353" name="tx353"/>
            <p:cNvSpPr/>
            <p:nvPr/>
          </p:nvSpPr>
          <p:spPr>
            <a:xfrm>
              <a:off x="7937495" y="45823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354" name="tx354"/>
            <p:cNvSpPr/>
            <p:nvPr/>
          </p:nvSpPr>
          <p:spPr>
            <a:xfrm>
              <a:off x="7972091" y="444975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355" name="tx355"/>
            <p:cNvSpPr/>
            <p:nvPr/>
          </p:nvSpPr>
          <p:spPr>
            <a:xfrm>
              <a:off x="7982809"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356" name="tx356"/>
            <p:cNvSpPr/>
            <p:nvPr/>
          </p:nvSpPr>
          <p:spPr>
            <a:xfrm>
              <a:off x="8011111" y="419046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357" name="tx357"/>
            <p:cNvSpPr/>
            <p:nvPr/>
          </p:nvSpPr>
          <p:spPr>
            <a:xfrm>
              <a:off x="8050132" y="4057902"/>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358" name="tx358"/>
            <p:cNvSpPr/>
            <p:nvPr/>
          </p:nvSpPr>
          <p:spPr>
            <a:xfrm>
              <a:off x="8047653" y="3929224"/>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359" name="tx359"/>
            <p:cNvSpPr/>
            <p:nvPr/>
          </p:nvSpPr>
          <p:spPr>
            <a:xfrm>
              <a:off x="8056425" y="379860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360" name="tx360"/>
            <p:cNvSpPr/>
            <p:nvPr/>
          </p:nvSpPr>
          <p:spPr>
            <a:xfrm>
              <a:off x="8089191" y="3667987"/>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361" name="tx361"/>
            <p:cNvSpPr/>
            <p:nvPr/>
          </p:nvSpPr>
          <p:spPr>
            <a:xfrm>
              <a:off x="8062718" y="353736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362" name="tx362"/>
            <p:cNvSpPr/>
            <p:nvPr/>
          </p:nvSpPr>
          <p:spPr>
            <a:xfrm>
              <a:off x="8086634"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363" name="tx363"/>
            <p:cNvSpPr/>
            <p:nvPr/>
          </p:nvSpPr>
          <p:spPr>
            <a:xfrm>
              <a:off x="8101739" y="327613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364" name="tx364"/>
            <p:cNvSpPr/>
            <p:nvPr/>
          </p:nvSpPr>
          <p:spPr>
            <a:xfrm>
              <a:off x="8088580" y="3143572"/>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365" name="tx365"/>
            <p:cNvSpPr/>
            <p:nvPr/>
          </p:nvSpPr>
          <p:spPr>
            <a:xfrm>
              <a:off x="8101739" y="301489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366" name="tx366"/>
            <p:cNvSpPr/>
            <p:nvPr/>
          </p:nvSpPr>
          <p:spPr>
            <a:xfrm>
              <a:off x="8116844" y="288233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367" name="tx367"/>
            <p:cNvSpPr/>
            <p:nvPr/>
          </p:nvSpPr>
          <p:spPr>
            <a:xfrm>
              <a:off x="8116844"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368" name="tx368"/>
            <p:cNvSpPr/>
            <p:nvPr/>
          </p:nvSpPr>
          <p:spPr>
            <a:xfrm>
              <a:off x="8151517" y="262206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369" name="tx369"/>
            <p:cNvSpPr/>
            <p:nvPr/>
          </p:nvSpPr>
          <p:spPr>
            <a:xfrm>
              <a:off x="8147053"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370" name="tx370"/>
            <p:cNvSpPr/>
            <p:nvPr/>
          </p:nvSpPr>
          <p:spPr>
            <a:xfrm>
              <a:off x="8151556" y="2359822"/>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71" name="tx371"/>
            <p:cNvSpPr/>
            <p:nvPr/>
          </p:nvSpPr>
          <p:spPr>
            <a:xfrm>
              <a:off x="8188708" y="2229242"/>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372" name="tx372"/>
            <p:cNvSpPr/>
            <p:nvPr/>
          </p:nvSpPr>
          <p:spPr>
            <a:xfrm>
              <a:off x="8181687" y="2098624"/>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373" name="tx373"/>
            <p:cNvSpPr/>
            <p:nvPr/>
          </p:nvSpPr>
          <p:spPr>
            <a:xfrm>
              <a:off x="8155253" y="1967967"/>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374" name="tx374"/>
            <p:cNvSpPr/>
            <p:nvPr/>
          </p:nvSpPr>
          <p:spPr>
            <a:xfrm>
              <a:off x="8207510" y="183738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375" name="tx375"/>
            <p:cNvSpPr/>
            <p:nvPr/>
          </p:nvSpPr>
          <p:spPr>
            <a:xfrm>
              <a:off x="8249127"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376" name="tx376"/>
            <p:cNvSpPr/>
            <p:nvPr/>
          </p:nvSpPr>
          <p:spPr>
            <a:xfrm>
              <a:off x="8235774"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77" name="tx377"/>
            <p:cNvSpPr/>
            <p:nvPr/>
          </p:nvSpPr>
          <p:spPr>
            <a:xfrm>
              <a:off x="8218190" y="144650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78" name="tx378"/>
            <p:cNvSpPr/>
            <p:nvPr/>
          </p:nvSpPr>
          <p:spPr>
            <a:xfrm>
              <a:off x="8233294" y="13149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79" name="tx379"/>
            <p:cNvSpPr/>
            <p:nvPr/>
          </p:nvSpPr>
          <p:spPr>
            <a:xfrm>
              <a:off x="8228869"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80" name="tx380"/>
            <p:cNvSpPr/>
            <p:nvPr/>
          </p:nvSpPr>
          <p:spPr>
            <a:xfrm>
              <a:off x="8242144"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81" name="rc381"/>
            <p:cNvSpPr/>
            <p:nvPr/>
          </p:nvSpPr>
          <p:spPr>
            <a:xfrm>
              <a:off x="6966201" y="875080"/>
              <a:ext cx="1585983" cy="4597772"/>
            </a:xfrm>
            <a:prstGeom prst="rect">
              <a:avLst/>
            </a:prstGeom>
            <a:ln w="13550" cap="rnd">
              <a:solidFill>
                <a:srgbClr val="999999">
                  <a:alpha val="100000"/>
                </a:srgbClr>
              </a:solidFill>
              <a:prstDash val="solid"/>
              <a:round/>
            </a:ln>
          </p:spPr>
          <p:txBody>
            <a:bodyPr/>
            <a:lstStyle/>
            <a:p/>
          </p:txBody>
        </p:sp>
        <p:sp>
          <p:nvSpPr>
            <p:cNvPr id="382" name="pl382"/>
            <p:cNvSpPr/>
            <p:nvPr/>
          </p:nvSpPr>
          <p:spPr>
            <a:xfrm>
              <a:off x="863687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3" name="pl383"/>
            <p:cNvSpPr/>
            <p:nvPr/>
          </p:nvSpPr>
          <p:spPr>
            <a:xfrm>
              <a:off x="893897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4" name="pl384"/>
            <p:cNvSpPr/>
            <p:nvPr/>
          </p:nvSpPr>
          <p:spPr>
            <a:xfrm>
              <a:off x="924106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5" name="pl385"/>
            <p:cNvSpPr/>
            <p:nvPr/>
          </p:nvSpPr>
          <p:spPr>
            <a:xfrm>
              <a:off x="954315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6" name="pl386"/>
            <p:cNvSpPr/>
            <p:nvPr/>
          </p:nvSpPr>
          <p:spPr>
            <a:xfrm>
              <a:off x="98452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7" name="pl387"/>
            <p:cNvSpPr/>
            <p:nvPr/>
          </p:nvSpPr>
          <p:spPr>
            <a:xfrm>
              <a:off x="1014733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8" name="rc388"/>
            <p:cNvSpPr/>
            <p:nvPr/>
          </p:nvSpPr>
          <p:spPr>
            <a:xfrm>
              <a:off x="8621774" y="1149379"/>
              <a:ext cx="1585983" cy="130618"/>
            </a:xfrm>
            <a:prstGeom prst="rect">
              <a:avLst/>
            </a:prstGeom>
            <a:solidFill>
              <a:srgbClr val="D9D9D9">
                <a:alpha val="60000"/>
              </a:srgbClr>
            </a:solidFill>
          </p:spPr>
          <p:txBody>
            <a:bodyPr/>
            <a:lstStyle/>
            <a:p/>
          </p:txBody>
        </p:sp>
        <p:sp>
          <p:nvSpPr>
            <p:cNvPr id="389" name="pl389"/>
            <p:cNvSpPr/>
            <p:nvPr/>
          </p:nvSpPr>
          <p:spPr>
            <a:xfrm>
              <a:off x="970930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90" name="tx390"/>
            <p:cNvSpPr/>
            <p:nvPr/>
          </p:nvSpPr>
          <p:spPr>
            <a:xfrm>
              <a:off x="9290187"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71%</a:t>
              </a:r>
            </a:p>
          </p:txBody>
        </p:sp>
        <p:sp>
          <p:nvSpPr>
            <p:cNvPr id="391" name="pt391"/>
            <p:cNvSpPr/>
            <p:nvPr/>
          </p:nvSpPr>
          <p:spPr>
            <a:xfrm>
              <a:off x="9167496"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2" name="pt392"/>
            <p:cNvSpPr/>
            <p:nvPr/>
          </p:nvSpPr>
          <p:spPr>
            <a:xfrm>
              <a:off x="9288333"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3" name="pt393"/>
            <p:cNvSpPr/>
            <p:nvPr/>
          </p:nvSpPr>
          <p:spPr>
            <a:xfrm>
              <a:off x="9318542"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4" name="pt394"/>
            <p:cNvSpPr/>
            <p:nvPr/>
          </p:nvSpPr>
          <p:spPr>
            <a:xfrm>
              <a:off x="9378961" y="4828650"/>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5" name="pt395"/>
            <p:cNvSpPr/>
            <p:nvPr/>
          </p:nvSpPr>
          <p:spPr>
            <a:xfrm>
              <a:off x="9514902" y="469803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6" name="pt396"/>
            <p:cNvSpPr/>
            <p:nvPr/>
          </p:nvSpPr>
          <p:spPr>
            <a:xfrm>
              <a:off x="9575321" y="456741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7" name="pt397"/>
            <p:cNvSpPr/>
            <p:nvPr/>
          </p:nvSpPr>
          <p:spPr>
            <a:xfrm>
              <a:off x="9590425" y="4436794"/>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8" name="pt398"/>
            <p:cNvSpPr/>
            <p:nvPr/>
          </p:nvSpPr>
          <p:spPr>
            <a:xfrm>
              <a:off x="9605530" y="4306176"/>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9" name="pt399"/>
            <p:cNvSpPr/>
            <p:nvPr/>
          </p:nvSpPr>
          <p:spPr>
            <a:xfrm>
              <a:off x="9635739" y="417555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0" name="pt400"/>
            <p:cNvSpPr/>
            <p:nvPr/>
          </p:nvSpPr>
          <p:spPr>
            <a:xfrm>
              <a:off x="9635739" y="40449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1" name="pt401"/>
            <p:cNvSpPr/>
            <p:nvPr/>
          </p:nvSpPr>
          <p:spPr>
            <a:xfrm>
              <a:off x="9665948" y="391432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2" name="pt402"/>
            <p:cNvSpPr/>
            <p:nvPr/>
          </p:nvSpPr>
          <p:spPr>
            <a:xfrm>
              <a:off x="9711262" y="378370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3" name="pt403"/>
            <p:cNvSpPr/>
            <p:nvPr/>
          </p:nvSpPr>
          <p:spPr>
            <a:xfrm>
              <a:off x="9741471" y="365308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4" name="pt404"/>
            <p:cNvSpPr/>
            <p:nvPr/>
          </p:nvSpPr>
          <p:spPr>
            <a:xfrm>
              <a:off x="9771681" y="35224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5" name="pt405"/>
            <p:cNvSpPr/>
            <p:nvPr/>
          </p:nvSpPr>
          <p:spPr>
            <a:xfrm>
              <a:off x="9771681" y="339184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6" name="pt406"/>
            <p:cNvSpPr/>
            <p:nvPr/>
          </p:nvSpPr>
          <p:spPr>
            <a:xfrm>
              <a:off x="9771681" y="326122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7" name="pt407"/>
            <p:cNvSpPr/>
            <p:nvPr/>
          </p:nvSpPr>
          <p:spPr>
            <a:xfrm>
              <a:off x="9786785" y="31306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8" name="pt408"/>
            <p:cNvSpPr/>
            <p:nvPr/>
          </p:nvSpPr>
          <p:spPr>
            <a:xfrm>
              <a:off x="9832099"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9" name="pt409"/>
            <p:cNvSpPr/>
            <p:nvPr/>
          </p:nvSpPr>
          <p:spPr>
            <a:xfrm>
              <a:off x="9862308" y="28693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0" name="pt410"/>
            <p:cNvSpPr/>
            <p:nvPr/>
          </p:nvSpPr>
          <p:spPr>
            <a:xfrm>
              <a:off x="9862308" y="27387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1" name="pt411"/>
            <p:cNvSpPr/>
            <p:nvPr/>
          </p:nvSpPr>
          <p:spPr>
            <a:xfrm>
              <a:off x="9877413"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2" name="pt412"/>
            <p:cNvSpPr/>
            <p:nvPr/>
          </p:nvSpPr>
          <p:spPr>
            <a:xfrm>
              <a:off x="9877413" y="247751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3" name="pt413"/>
            <p:cNvSpPr/>
            <p:nvPr/>
          </p:nvSpPr>
          <p:spPr>
            <a:xfrm>
              <a:off x="9892518" y="23468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4" name="pt414"/>
            <p:cNvSpPr/>
            <p:nvPr/>
          </p:nvSpPr>
          <p:spPr>
            <a:xfrm>
              <a:off x="9968041"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5" name="pt415"/>
            <p:cNvSpPr/>
            <p:nvPr/>
          </p:nvSpPr>
          <p:spPr>
            <a:xfrm>
              <a:off x="9983145" y="20856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6" name="pt416"/>
            <p:cNvSpPr/>
            <p:nvPr/>
          </p:nvSpPr>
          <p:spPr>
            <a:xfrm>
              <a:off x="9998250" y="19550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7" name="pt417"/>
            <p:cNvSpPr/>
            <p:nvPr/>
          </p:nvSpPr>
          <p:spPr>
            <a:xfrm>
              <a:off x="9998250" y="18244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8" name="pt418"/>
            <p:cNvSpPr/>
            <p:nvPr/>
          </p:nvSpPr>
          <p:spPr>
            <a:xfrm>
              <a:off x="10028459"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9" name="pt419"/>
            <p:cNvSpPr/>
            <p:nvPr/>
          </p:nvSpPr>
          <p:spPr>
            <a:xfrm>
              <a:off x="10028459"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0" name="pt420"/>
            <p:cNvSpPr/>
            <p:nvPr/>
          </p:nvSpPr>
          <p:spPr>
            <a:xfrm>
              <a:off x="10043564"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1" name="pt421"/>
            <p:cNvSpPr/>
            <p:nvPr/>
          </p:nvSpPr>
          <p:spPr>
            <a:xfrm>
              <a:off x="10058668"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2" name="pt422"/>
            <p:cNvSpPr/>
            <p:nvPr/>
          </p:nvSpPr>
          <p:spPr>
            <a:xfrm>
              <a:off x="10088877"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3" name="pt423"/>
            <p:cNvSpPr/>
            <p:nvPr/>
          </p:nvSpPr>
          <p:spPr>
            <a:xfrm>
              <a:off x="10088877"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4" name="tx424"/>
            <p:cNvSpPr/>
            <p:nvPr/>
          </p:nvSpPr>
          <p:spPr>
            <a:xfrm>
              <a:off x="9286376"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25" name="tx425"/>
            <p:cNvSpPr/>
            <p:nvPr/>
          </p:nvSpPr>
          <p:spPr>
            <a:xfrm>
              <a:off x="9407213" y="51028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426" name="tx426"/>
            <p:cNvSpPr/>
            <p:nvPr/>
          </p:nvSpPr>
          <p:spPr>
            <a:xfrm>
              <a:off x="9437422"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27" name="tx427"/>
            <p:cNvSpPr/>
            <p:nvPr/>
          </p:nvSpPr>
          <p:spPr>
            <a:xfrm>
              <a:off x="9497841"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428" name="tx428"/>
            <p:cNvSpPr/>
            <p:nvPr/>
          </p:nvSpPr>
          <p:spPr>
            <a:xfrm>
              <a:off x="9633782" y="471095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29" name="tx429"/>
            <p:cNvSpPr/>
            <p:nvPr/>
          </p:nvSpPr>
          <p:spPr>
            <a:xfrm>
              <a:off x="9694201" y="45803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430" name="tx430"/>
            <p:cNvSpPr/>
            <p:nvPr/>
          </p:nvSpPr>
          <p:spPr>
            <a:xfrm>
              <a:off x="9709305"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431" name="tx431"/>
            <p:cNvSpPr/>
            <p:nvPr/>
          </p:nvSpPr>
          <p:spPr>
            <a:xfrm>
              <a:off x="9724410"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432" name="tx432"/>
            <p:cNvSpPr/>
            <p:nvPr/>
          </p:nvSpPr>
          <p:spPr>
            <a:xfrm>
              <a:off x="9754619"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33" name="tx433"/>
            <p:cNvSpPr/>
            <p:nvPr/>
          </p:nvSpPr>
          <p:spPr>
            <a:xfrm>
              <a:off x="9754619" y="405984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434" name="tx434"/>
            <p:cNvSpPr/>
            <p:nvPr/>
          </p:nvSpPr>
          <p:spPr>
            <a:xfrm>
              <a:off x="9784828" y="392728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435" name="tx435"/>
            <p:cNvSpPr/>
            <p:nvPr/>
          </p:nvSpPr>
          <p:spPr>
            <a:xfrm>
              <a:off x="9830142" y="37986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436" name="tx436"/>
            <p:cNvSpPr/>
            <p:nvPr/>
          </p:nvSpPr>
          <p:spPr>
            <a:xfrm>
              <a:off x="9860351"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437" name="tx437"/>
            <p:cNvSpPr/>
            <p:nvPr/>
          </p:nvSpPr>
          <p:spPr>
            <a:xfrm>
              <a:off x="9890561" y="3535428"/>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438" name="tx438"/>
            <p:cNvSpPr/>
            <p:nvPr/>
          </p:nvSpPr>
          <p:spPr>
            <a:xfrm>
              <a:off x="9890561" y="34047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439" name="tx439"/>
            <p:cNvSpPr/>
            <p:nvPr/>
          </p:nvSpPr>
          <p:spPr>
            <a:xfrm>
              <a:off x="9890561" y="3274191"/>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440" name="tx440"/>
            <p:cNvSpPr/>
            <p:nvPr/>
          </p:nvSpPr>
          <p:spPr>
            <a:xfrm>
              <a:off x="9905665" y="31435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41" name="tx441"/>
            <p:cNvSpPr/>
            <p:nvPr/>
          </p:nvSpPr>
          <p:spPr>
            <a:xfrm>
              <a:off x="9636514" y="301295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442" name="tx442"/>
            <p:cNvSpPr/>
            <p:nvPr/>
          </p:nvSpPr>
          <p:spPr>
            <a:xfrm>
              <a:off x="9653525" y="2882335"/>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443" name="tx443"/>
            <p:cNvSpPr/>
            <p:nvPr/>
          </p:nvSpPr>
          <p:spPr>
            <a:xfrm>
              <a:off x="9657912" y="2753657"/>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444" name="tx444"/>
            <p:cNvSpPr/>
            <p:nvPr/>
          </p:nvSpPr>
          <p:spPr>
            <a:xfrm>
              <a:off x="9681789" y="262303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445" name="tx445"/>
            <p:cNvSpPr/>
            <p:nvPr/>
          </p:nvSpPr>
          <p:spPr>
            <a:xfrm>
              <a:off x="9681789"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46" name="tx446"/>
            <p:cNvSpPr/>
            <p:nvPr/>
          </p:nvSpPr>
          <p:spPr>
            <a:xfrm>
              <a:off x="9696894" y="235982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447" name="tx447"/>
            <p:cNvSpPr/>
            <p:nvPr/>
          </p:nvSpPr>
          <p:spPr>
            <a:xfrm>
              <a:off x="9790078" y="223118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48" name="tx448"/>
            <p:cNvSpPr/>
            <p:nvPr/>
          </p:nvSpPr>
          <p:spPr>
            <a:xfrm>
              <a:off x="9814072"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449" name="tx449"/>
            <p:cNvSpPr/>
            <p:nvPr/>
          </p:nvSpPr>
          <p:spPr>
            <a:xfrm>
              <a:off x="9807090" y="196897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450" name="tx450"/>
            <p:cNvSpPr/>
            <p:nvPr/>
          </p:nvSpPr>
          <p:spPr>
            <a:xfrm>
              <a:off x="9802626" y="183932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451" name="tx451"/>
            <p:cNvSpPr/>
            <p:nvPr/>
          </p:nvSpPr>
          <p:spPr>
            <a:xfrm>
              <a:off x="9859386"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452" name="tx452"/>
            <p:cNvSpPr/>
            <p:nvPr/>
          </p:nvSpPr>
          <p:spPr>
            <a:xfrm>
              <a:off x="9828449" y="157712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453" name="tx453"/>
            <p:cNvSpPr/>
            <p:nvPr/>
          </p:nvSpPr>
          <p:spPr>
            <a:xfrm>
              <a:off x="9852442" y="1445493"/>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454" name="tx454"/>
            <p:cNvSpPr/>
            <p:nvPr/>
          </p:nvSpPr>
          <p:spPr>
            <a:xfrm>
              <a:off x="9854233" y="13149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455" name="tx455"/>
            <p:cNvSpPr/>
            <p:nvPr/>
          </p:nvSpPr>
          <p:spPr>
            <a:xfrm>
              <a:off x="9888867" y="11842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456" name="tx456"/>
            <p:cNvSpPr/>
            <p:nvPr/>
          </p:nvSpPr>
          <p:spPr>
            <a:xfrm>
              <a:off x="9897717"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457" name="rc457"/>
            <p:cNvSpPr/>
            <p:nvPr/>
          </p:nvSpPr>
          <p:spPr>
            <a:xfrm>
              <a:off x="8621774" y="875080"/>
              <a:ext cx="1585983" cy="4597772"/>
            </a:xfrm>
            <a:prstGeom prst="rect">
              <a:avLst/>
            </a:prstGeom>
            <a:ln w="13550" cap="rnd">
              <a:solidFill>
                <a:srgbClr val="999999">
                  <a:alpha val="100000"/>
                </a:srgbClr>
              </a:solidFill>
              <a:prstDash val="solid"/>
              <a:round/>
            </a:ln>
          </p:spPr>
          <p:txBody>
            <a:bodyPr/>
            <a:lstStyle/>
            <a:p/>
          </p:txBody>
        </p:sp>
        <p:sp>
          <p:nvSpPr>
            <p:cNvPr id="458" name="pl458"/>
            <p:cNvSpPr/>
            <p:nvPr/>
          </p:nvSpPr>
          <p:spPr>
            <a:xfrm>
              <a:off x="1029245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59" name="pl459"/>
            <p:cNvSpPr/>
            <p:nvPr/>
          </p:nvSpPr>
          <p:spPr>
            <a:xfrm>
              <a:off x="105945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1089663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111987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115008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1180291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10277347" y="1171148"/>
              <a:ext cx="1585983" cy="174158"/>
            </a:xfrm>
            <a:prstGeom prst="rect">
              <a:avLst/>
            </a:prstGeom>
            <a:solidFill>
              <a:srgbClr val="D9D9D9">
                <a:alpha val="60000"/>
              </a:srgbClr>
            </a:solidFill>
          </p:spPr>
          <p:txBody>
            <a:bodyPr/>
            <a:lstStyle/>
            <a:p/>
          </p:txBody>
        </p:sp>
        <p:sp>
          <p:nvSpPr>
            <p:cNvPr id="465" name="pl465"/>
            <p:cNvSpPr/>
            <p:nvPr/>
          </p:nvSpPr>
          <p:spPr>
            <a:xfrm>
              <a:off x="1147061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1105149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78%</a:t>
              </a:r>
            </a:p>
          </p:txBody>
        </p:sp>
        <p:sp>
          <p:nvSpPr>
            <p:cNvPr id="467" name="pt467"/>
            <p:cNvSpPr/>
            <p:nvPr/>
          </p:nvSpPr>
          <p:spPr>
            <a:xfrm>
              <a:off x="1024909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8" name="pt468"/>
            <p:cNvSpPr/>
            <p:nvPr/>
          </p:nvSpPr>
          <p:spPr>
            <a:xfrm>
              <a:off x="10838174" y="504634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9" name="pt469"/>
            <p:cNvSpPr/>
            <p:nvPr/>
          </p:nvSpPr>
          <p:spPr>
            <a:xfrm>
              <a:off x="11140266" y="4872189"/>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70" name="pt470"/>
            <p:cNvSpPr/>
            <p:nvPr/>
          </p:nvSpPr>
          <p:spPr>
            <a:xfrm>
              <a:off x="11381940"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1" name="pt471"/>
            <p:cNvSpPr/>
            <p:nvPr/>
          </p:nvSpPr>
          <p:spPr>
            <a:xfrm>
              <a:off x="11397044" y="452387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2" name="pt472"/>
            <p:cNvSpPr/>
            <p:nvPr/>
          </p:nvSpPr>
          <p:spPr>
            <a:xfrm>
              <a:off x="11412149" y="4349715"/>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3" name="pt473"/>
            <p:cNvSpPr/>
            <p:nvPr/>
          </p:nvSpPr>
          <p:spPr>
            <a:xfrm>
              <a:off x="11427254" y="417555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4" name="pt474"/>
            <p:cNvSpPr/>
            <p:nvPr/>
          </p:nvSpPr>
          <p:spPr>
            <a:xfrm>
              <a:off x="11442358" y="400139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5" name="pt475"/>
            <p:cNvSpPr/>
            <p:nvPr/>
          </p:nvSpPr>
          <p:spPr>
            <a:xfrm>
              <a:off x="11457463" y="382724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11532986"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11532986" y="34789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11532986" y="330476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11548091"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11563195" y="29564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11578300" y="278229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11593404"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11623614" y="243397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11668927" y="225981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11699137"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6" name="pt486"/>
            <p:cNvSpPr/>
            <p:nvPr/>
          </p:nvSpPr>
          <p:spPr>
            <a:xfrm>
              <a:off x="11714241" y="191150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7" name="pt487"/>
            <p:cNvSpPr/>
            <p:nvPr/>
          </p:nvSpPr>
          <p:spPr>
            <a:xfrm>
              <a:off x="11714241" y="17373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8" name="pt488"/>
            <p:cNvSpPr/>
            <p:nvPr/>
          </p:nvSpPr>
          <p:spPr>
            <a:xfrm>
              <a:off x="11729346"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9" name="pt489"/>
            <p:cNvSpPr/>
            <p:nvPr/>
          </p:nvSpPr>
          <p:spPr>
            <a:xfrm>
              <a:off x="11729346" y="138902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0" name="pt490"/>
            <p:cNvSpPr/>
            <p:nvPr/>
          </p:nvSpPr>
          <p:spPr>
            <a:xfrm>
              <a:off x="11744450" y="121487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1" name="pt491"/>
            <p:cNvSpPr/>
            <p:nvPr/>
          </p:nvSpPr>
          <p:spPr>
            <a:xfrm>
              <a:off x="1174445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2" name="tx492"/>
            <p:cNvSpPr/>
            <p:nvPr/>
          </p:nvSpPr>
          <p:spPr>
            <a:xfrm>
              <a:off x="10367974"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93" name="tx493"/>
            <p:cNvSpPr/>
            <p:nvPr/>
          </p:nvSpPr>
          <p:spPr>
            <a:xfrm>
              <a:off x="10957054" y="506125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4" name="tx494"/>
            <p:cNvSpPr/>
            <p:nvPr/>
          </p:nvSpPr>
          <p:spPr>
            <a:xfrm>
              <a:off x="11259146" y="488511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95" name="tx495"/>
            <p:cNvSpPr/>
            <p:nvPr/>
          </p:nvSpPr>
          <p:spPr>
            <a:xfrm>
              <a:off x="11500820" y="4712935"/>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96" name="tx496"/>
            <p:cNvSpPr/>
            <p:nvPr/>
          </p:nvSpPr>
          <p:spPr>
            <a:xfrm>
              <a:off x="11515924" y="453683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97" name="tx497"/>
            <p:cNvSpPr/>
            <p:nvPr/>
          </p:nvSpPr>
          <p:spPr>
            <a:xfrm>
              <a:off x="11531029" y="436461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98" name="tx498"/>
            <p:cNvSpPr/>
            <p:nvPr/>
          </p:nvSpPr>
          <p:spPr>
            <a:xfrm>
              <a:off x="11546134"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99" name="tx499"/>
            <p:cNvSpPr/>
            <p:nvPr/>
          </p:nvSpPr>
          <p:spPr>
            <a:xfrm>
              <a:off x="11561238" y="40143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0" name="tx500"/>
            <p:cNvSpPr/>
            <p:nvPr/>
          </p:nvSpPr>
          <p:spPr>
            <a:xfrm>
              <a:off x="11261839" y="384214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01" name="tx501"/>
            <p:cNvSpPr/>
            <p:nvPr/>
          </p:nvSpPr>
          <p:spPr>
            <a:xfrm>
              <a:off x="11337362"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02" name="tx502"/>
            <p:cNvSpPr/>
            <p:nvPr/>
          </p:nvSpPr>
          <p:spPr>
            <a:xfrm>
              <a:off x="11337362" y="349382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03" name="tx503"/>
            <p:cNvSpPr/>
            <p:nvPr/>
          </p:nvSpPr>
          <p:spPr>
            <a:xfrm>
              <a:off x="11324203" y="331773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04" name="tx504"/>
            <p:cNvSpPr/>
            <p:nvPr/>
          </p:nvSpPr>
          <p:spPr>
            <a:xfrm>
              <a:off x="11343694" y="3145513"/>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05" name="tx505"/>
            <p:cNvSpPr/>
            <p:nvPr/>
          </p:nvSpPr>
          <p:spPr>
            <a:xfrm>
              <a:off x="11345562" y="296937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06" name="tx506"/>
            <p:cNvSpPr/>
            <p:nvPr/>
          </p:nvSpPr>
          <p:spPr>
            <a:xfrm>
              <a:off x="11382676" y="27971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07" name="tx507"/>
            <p:cNvSpPr/>
            <p:nvPr/>
          </p:nvSpPr>
          <p:spPr>
            <a:xfrm>
              <a:off x="11397780" y="2621059"/>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08" name="tx508"/>
            <p:cNvSpPr/>
            <p:nvPr/>
          </p:nvSpPr>
          <p:spPr>
            <a:xfrm>
              <a:off x="11427990" y="244888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09" name="tx509"/>
            <p:cNvSpPr/>
            <p:nvPr/>
          </p:nvSpPr>
          <p:spPr>
            <a:xfrm>
              <a:off x="11477729" y="227278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510" name="tx510"/>
            <p:cNvSpPr/>
            <p:nvPr/>
          </p:nvSpPr>
          <p:spPr>
            <a:xfrm>
              <a:off x="11530063"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11" name="tx511"/>
            <p:cNvSpPr/>
            <p:nvPr/>
          </p:nvSpPr>
          <p:spPr>
            <a:xfrm>
              <a:off x="11523120" y="192442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512" name="tx512"/>
            <p:cNvSpPr/>
            <p:nvPr/>
          </p:nvSpPr>
          <p:spPr>
            <a:xfrm>
              <a:off x="11514231" y="175127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513" name="tx513"/>
            <p:cNvSpPr/>
            <p:nvPr/>
          </p:nvSpPr>
          <p:spPr>
            <a:xfrm>
              <a:off x="11560273" y="157615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14" name="tx514"/>
            <p:cNvSpPr/>
            <p:nvPr/>
          </p:nvSpPr>
          <p:spPr>
            <a:xfrm>
              <a:off x="11546920" y="140199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15" name="tx515"/>
            <p:cNvSpPr/>
            <p:nvPr/>
          </p:nvSpPr>
          <p:spPr>
            <a:xfrm>
              <a:off x="11544440" y="122783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516" name="tx516"/>
            <p:cNvSpPr/>
            <p:nvPr/>
          </p:nvSpPr>
          <p:spPr>
            <a:xfrm>
              <a:off x="11540015"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17" name="rc517"/>
            <p:cNvSpPr/>
            <p:nvPr/>
          </p:nvSpPr>
          <p:spPr>
            <a:xfrm>
              <a:off x="10277347" y="875080"/>
              <a:ext cx="1585983" cy="4597772"/>
            </a:xfrm>
            <a:prstGeom prst="rect">
              <a:avLst/>
            </a:prstGeom>
            <a:ln w="13550" cap="rnd">
              <a:solidFill>
                <a:srgbClr val="999999">
                  <a:alpha val="100000"/>
                </a:srgbClr>
              </a:solidFill>
              <a:prstDash val="solid"/>
              <a:round/>
            </a:ln>
          </p:spPr>
          <p:txBody>
            <a:bodyPr/>
            <a:lstStyle/>
            <a:p/>
          </p:txBody>
        </p:sp>
        <p:sp>
          <p:nvSpPr>
            <p:cNvPr id="518" name="rc518"/>
            <p:cNvSpPr/>
            <p:nvPr/>
          </p:nvSpPr>
          <p:spPr>
            <a:xfrm>
              <a:off x="343909"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19" name="tx519"/>
            <p:cNvSpPr/>
            <p:nvPr/>
          </p:nvSpPr>
          <p:spPr>
            <a:xfrm>
              <a:off x="829479"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(99%)</a:t>
              </a:r>
            </a:p>
          </p:txBody>
        </p:sp>
        <p:sp>
          <p:nvSpPr>
            <p:cNvPr id="520" name="rc520"/>
            <p:cNvSpPr/>
            <p:nvPr/>
          </p:nvSpPr>
          <p:spPr>
            <a:xfrm>
              <a:off x="1999482"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21" name="tx521"/>
            <p:cNvSpPr/>
            <p:nvPr/>
          </p:nvSpPr>
          <p:spPr>
            <a:xfrm>
              <a:off x="248505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(99%)</a:t>
              </a:r>
            </a:p>
          </p:txBody>
        </p:sp>
        <p:sp>
          <p:nvSpPr>
            <p:cNvPr id="522" name="rc522"/>
            <p:cNvSpPr/>
            <p:nvPr/>
          </p:nvSpPr>
          <p:spPr>
            <a:xfrm>
              <a:off x="3655055"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23" name="tx523"/>
            <p:cNvSpPr/>
            <p:nvPr/>
          </p:nvSpPr>
          <p:spPr>
            <a:xfrm>
              <a:off x="4162316"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(99%)</a:t>
              </a:r>
            </a:p>
          </p:txBody>
        </p:sp>
        <p:sp>
          <p:nvSpPr>
            <p:cNvPr id="524" name="rc524"/>
            <p:cNvSpPr/>
            <p:nvPr/>
          </p:nvSpPr>
          <p:spPr>
            <a:xfrm>
              <a:off x="5310628"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25" name="tx525"/>
            <p:cNvSpPr/>
            <p:nvPr/>
          </p:nvSpPr>
          <p:spPr>
            <a:xfrm>
              <a:off x="5808612"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(99%)</a:t>
              </a:r>
            </a:p>
          </p:txBody>
        </p:sp>
        <p:sp>
          <p:nvSpPr>
            <p:cNvPr id="526" name="rc526"/>
            <p:cNvSpPr/>
            <p:nvPr/>
          </p:nvSpPr>
          <p:spPr>
            <a:xfrm>
              <a:off x="6966201"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27" name="tx527"/>
            <p:cNvSpPr/>
            <p:nvPr/>
          </p:nvSpPr>
          <p:spPr>
            <a:xfrm>
              <a:off x="743935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(99%)</a:t>
              </a:r>
            </a:p>
          </p:txBody>
        </p:sp>
        <p:sp>
          <p:nvSpPr>
            <p:cNvPr id="528" name="rc528"/>
            <p:cNvSpPr/>
            <p:nvPr/>
          </p:nvSpPr>
          <p:spPr>
            <a:xfrm>
              <a:off x="8621774"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29" name="tx529"/>
            <p:cNvSpPr/>
            <p:nvPr/>
          </p:nvSpPr>
          <p:spPr>
            <a:xfrm>
              <a:off x="909492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(99%)</a:t>
              </a:r>
            </a:p>
          </p:txBody>
        </p:sp>
        <p:sp>
          <p:nvSpPr>
            <p:cNvPr id="530" name="rc530"/>
            <p:cNvSpPr/>
            <p:nvPr/>
          </p:nvSpPr>
          <p:spPr>
            <a:xfrm>
              <a:off x="10277347"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31" name="tx531"/>
            <p:cNvSpPr/>
            <p:nvPr/>
          </p:nvSpPr>
          <p:spPr>
            <a:xfrm>
              <a:off x="1075050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(99%)</a:t>
              </a:r>
            </a:p>
          </p:txBody>
        </p:sp>
        <p:sp>
          <p:nvSpPr>
            <p:cNvPr id="532" name="pl532"/>
            <p:cNvSpPr/>
            <p:nvPr/>
          </p:nvSpPr>
          <p:spPr>
            <a:xfrm>
              <a:off x="343909"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533" name="pl533"/>
            <p:cNvSpPr/>
            <p:nvPr/>
          </p:nvSpPr>
          <p:spPr>
            <a:xfrm>
              <a:off x="3590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4" name="pl534"/>
            <p:cNvSpPr/>
            <p:nvPr/>
          </p:nvSpPr>
          <p:spPr>
            <a:xfrm>
              <a:off x="6611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5" name="pl535"/>
            <p:cNvSpPr/>
            <p:nvPr/>
          </p:nvSpPr>
          <p:spPr>
            <a:xfrm>
              <a:off x="96319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6" name="pl536"/>
            <p:cNvSpPr/>
            <p:nvPr/>
          </p:nvSpPr>
          <p:spPr>
            <a:xfrm>
              <a:off x="12652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7" name="pl537"/>
            <p:cNvSpPr/>
            <p:nvPr/>
          </p:nvSpPr>
          <p:spPr>
            <a:xfrm>
              <a:off x="15673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8" name="pl538"/>
            <p:cNvSpPr/>
            <p:nvPr/>
          </p:nvSpPr>
          <p:spPr>
            <a:xfrm>
              <a:off x="18694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9" name="tx539"/>
            <p:cNvSpPr/>
            <p:nvPr/>
          </p:nvSpPr>
          <p:spPr>
            <a:xfrm rot="-5400000">
              <a:off x="327090"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40" name="tx540"/>
            <p:cNvSpPr/>
            <p:nvPr/>
          </p:nvSpPr>
          <p:spPr>
            <a:xfrm rot="-5400000">
              <a:off x="5981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41" name="tx541"/>
            <p:cNvSpPr/>
            <p:nvPr/>
          </p:nvSpPr>
          <p:spPr>
            <a:xfrm rot="-5400000">
              <a:off x="90019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42" name="tx542"/>
            <p:cNvSpPr/>
            <p:nvPr/>
          </p:nvSpPr>
          <p:spPr>
            <a:xfrm rot="-5400000">
              <a:off x="12022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43" name="tx543"/>
            <p:cNvSpPr/>
            <p:nvPr/>
          </p:nvSpPr>
          <p:spPr>
            <a:xfrm rot="-5400000">
              <a:off x="150438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44" name="tx544"/>
            <p:cNvSpPr/>
            <p:nvPr/>
          </p:nvSpPr>
          <p:spPr>
            <a:xfrm rot="-5400000">
              <a:off x="177539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45" name="pl545"/>
            <p:cNvSpPr/>
            <p:nvPr/>
          </p:nvSpPr>
          <p:spPr>
            <a:xfrm>
              <a:off x="1999482"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546" name="pl546"/>
            <p:cNvSpPr/>
            <p:nvPr/>
          </p:nvSpPr>
          <p:spPr>
            <a:xfrm>
              <a:off x="201458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7" name="pl547"/>
            <p:cNvSpPr/>
            <p:nvPr/>
          </p:nvSpPr>
          <p:spPr>
            <a:xfrm>
              <a:off x="231667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8" name="pl548"/>
            <p:cNvSpPr/>
            <p:nvPr/>
          </p:nvSpPr>
          <p:spPr>
            <a:xfrm>
              <a:off x="261877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9" name="pl549"/>
            <p:cNvSpPr/>
            <p:nvPr/>
          </p:nvSpPr>
          <p:spPr>
            <a:xfrm>
              <a:off x="292086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0" name="pl550"/>
            <p:cNvSpPr/>
            <p:nvPr/>
          </p:nvSpPr>
          <p:spPr>
            <a:xfrm>
              <a:off x="322295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1" name="pl551"/>
            <p:cNvSpPr/>
            <p:nvPr/>
          </p:nvSpPr>
          <p:spPr>
            <a:xfrm>
              <a:off x="35250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2" name="tx552"/>
            <p:cNvSpPr/>
            <p:nvPr/>
          </p:nvSpPr>
          <p:spPr>
            <a:xfrm rot="-5400000">
              <a:off x="1982663"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53" name="tx553"/>
            <p:cNvSpPr/>
            <p:nvPr/>
          </p:nvSpPr>
          <p:spPr>
            <a:xfrm rot="-5400000">
              <a:off x="225367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54" name="tx554"/>
            <p:cNvSpPr/>
            <p:nvPr/>
          </p:nvSpPr>
          <p:spPr>
            <a:xfrm rot="-5400000">
              <a:off x="255576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55" name="tx555"/>
            <p:cNvSpPr/>
            <p:nvPr/>
          </p:nvSpPr>
          <p:spPr>
            <a:xfrm rot="-5400000">
              <a:off x="285786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56" name="tx556"/>
            <p:cNvSpPr/>
            <p:nvPr/>
          </p:nvSpPr>
          <p:spPr>
            <a:xfrm rot="-5400000">
              <a:off x="31599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57" name="tx557"/>
            <p:cNvSpPr/>
            <p:nvPr/>
          </p:nvSpPr>
          <p:spPr>
            <a:xfrm rot="-5400000">
              <a:off x="343096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58" name="pl558"/>
            <p:cNvSpPr/>
            <p:nvPr/>
          </p:nvSpPr>
          <p:spPr>
            <a:xfrm>
              <a:off x="3655055"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559" name="pl559"/>
            <p:cNvSpPr/>
            <p:nvPr/>
          </p:nvSpPr>
          <p:spPr>
            <a:xfrm>
              <a:off x="367015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0" name="pl560"/>
            <p:cNvSpPr/>
            <p:nvPr/>
          </p:nvSpPr>
          <p:spPr>
            <a:xfrm>
              <a:off x="397225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1" name="pl561"/>
            <p:cNvSpPr/>
            <p:nvPr/>
          </p:nvSpPr>
          <p:spPr>
            <a:xfrm>
              <a:off x="427434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2" name="pl562"/>
            <p:cNvSpPr/>
            <p:nvPr/>
          </p:nvSpPr>
          <p:spPr>
            <a:xfrm>
              <a:off x="457643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3" name="pl563"/>
            <p:cNvSpPr/>
            <p:nvPr/>
          </p:nvSpPr>
          <p:spPr>
            <a:xfrm>
              <a:off x="48785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4" name="pl564"/>
            <p:cNvSpPr/>
            <p:nvPr/>
          </p:nvSpPr>
          <p:spPr>
            <a:xfrm>
              <a:off x="51806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5" name="tx565"/>
            <p:cNvSpPr/>
            <p:nvPr/>
          </p:nvSpPr>
          <p:spPr>
            <a:xfrm rot="-5400000">
              <a:off x="3638236"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66" name="tx566"/>
            <p:cNvSpPr/>
            <p:nvPr/>
          </p:nvSpPr>
          <p:spPr>
            <a:xfrm rot="-5400000">
              <a:off x="390925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67" name="tx567"/>
            <p:cNvSpPr/>
            <p:nvPr/>
          </p:nvSpPr>
          <p:spPr>
            <a:xfrm rot="-5400000">
              <a:off x="421134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68" name="tx568"/>
            <p:cNvSpPr/>
            <p:nvPr/>
          </p:nvSpPr>
          <p:spPr>
            <a:xfrm rot="-5400000">
              <a:off x="451343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69" name="tx569"/>
            <p:cNvSpPr/>
            <p:nvPr/>
          </p:nvSpPr>
          <p:spPr>
            <a:xfrm rot="-5400000">
              <a:off x="481552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70" name="tx570"/>
            <p:cNvSpPr/>
            <p:nvPr/>
          </p:nvSpPr>
          <p:spPr>
            <a:xfrm rot="-5400000">
              <a:off x="50865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71" name="pl571"/>
            <p:cNvSpPr/>
            <p:nvPr/>
          </p:nvSpPr>
          <p:spPr>
            <a:xfrm>
              <a:off x="5310628"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572" name="pl572"/>
            <p:cNvSpPr/>
            <p:nvPr/>
          </p:nvSpPr>
          <p:spPr>
            <a:xfrm>
              <a:off x="53257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3" name="pl573"/>
            <p:cNvSpPr/>
            <p:nvPr/>
          </p:nvSpPr>
          <p:spPr>
            <a:xfrm>
              <a:off x="56278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4" name="pl574"/>
            <p:cNvSpPr/>
            <p:nvPr/>
          </p:nvSpPr>
          <p:spPr>
            <a:xfrm>
              <a:off x="59299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5" name="pl575"/>
            <p:cNvSpPr/>
            <p:nvPr/>
          </p:nvSpPr>
          <p:spPr>
            <a:xfrm>
              <a:off x="62320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6" name="pl576"/>
            <p:cNvSpPr/>
            <p:nvPr/>
          </p:nvSpPr>
          <p:spPr>
            <a:xfrm>
              <a:off x="65341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7" name="pl577"/>
            <p:cNvSpPr/>
            <p:nvPr/>
          </p:nvSpPr>
          <p:spPr>
            <a:xfrm>
              <a:off x="683619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8" name="tx578"/>
            <p:cNvSpPr/>
            <p:nvPr/>
          </p:nvSpPr>
          <p:spPr>
            <a:xfrm rot="-5400000">
              <a:off x="5293808"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79" name="tx579"/>
            <p:cNvSpPr/>
            <p:nvPr/>
          </p:nvSpPr>
          <p:spPr>
            <a:xfrm rot="-5400000">
              <a:off x="556482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80" name="tx580"/>
            <p:cNvSpPr/>
            <p:nvPr/>
          </p:nvSpPr>
          <p:spPr>
            <a:xfrm rot="-5400000">
              <a:off x="58669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81" name="tx581"/>
            <p:cNvSpPr/>
            <p:nvPr/>
          </p:nvSpPr>
          <p:spPr>
            <a:xfrm rot="-5400000">
              <a:off x="61690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82" name="tx582"/>
            <p:cNvSpPr/>
            <p:nvPr/>
          </p:nvSpPr>
          <p:spPr>
            <a:xfrm rot="-5400000">
              <a:off x="647109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83" name="tx583"/>
            <p:cNvSpPr/>
            <p:nvPr/>
          </p:nvSpPr>
          <p:spPr>
            <a:xfrm rot="-5400000">
              <a:off x="6742114"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84" name="pl584"/>
            <p:cNvSpPr/>
            <p:nvPr/>
          </p:nvSpPr>
          <p:spPr>
            <a:xfrm>
              <a:off x="6966201"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585" name="pl585"/>
            <p:cNvSpPr/>
            <p:nvPr/>
          </p:nvSpPr>
          <p:spPr>
            <a:xfrm>
              <a:off x="69813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6" name="pl586"/>
            <p:cNvSpPr/>
            <p:nvPr/>
          </p:nvSpPr>
          <p:spPr>
            <a:xfrm>
              <a:off x="728339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7" name="pl587"/>
            <p:cNvSpPr/>
            <p:nvPr/>
          </p:nvSpPr>
          <p:spPr>
            <a:xfrm>
              <a:off x="758548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8" name="pl588"/>
            <p:cNvSpPr/>
            <p:nvPr/>
          </p:nvSpPr>
          <p:spPr>
            <a:xfrm>
              <a:off x="78875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9" name="pl589"/>
            <p:cNvSpPr/>
            <p:nvPr/>
          </p:nvSpPr>
          <p:spPr>
            <a:xfrm>
              <a:off x="81896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0" name="pl590"/>
            <p:cNvSpPr/>
            <p:nvPr/>
          </p:nvSpPr>
          <p:spPr>
            <a:xfrm>
              <a:off x="849176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1" name="tx591"/>
            <p:cNvSpPr/>
            <p:nvPr/>
          </p:nvSpPr>
          <p:spPr>
            <a:xfrm rot="-5400000">
              <a:off x="694938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92" name="tx592"/>
            <p:cNvSpPr/>
            <p:nvPr/>
          </p:nvSpPr>
          <p:spPr>
            <a:xfrm rot="-5400000">
              <a:off x="722039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93" name="tx593"/>
            <p:cNvSpPr/>
            <p:nvPr/>
          </p:nvSpPr>
          <p:spPr>
            <a:xfrm rot="-5400000">
              <a:off x="75224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94" name="tx594"/>
            <p:cNvSpPr/>
            <p:nvPr/>
          </p:nvSpPr>
          <p:spPr>
            <a:xfrm rot="-5400000">
              <a:off x="782458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95" name="tx595"/>
            <p:cNvSpPr/>
            <p:nvPr/>
          </p:nvSpPr>
          <p:spPr>
            <a:xfrm rot="-5400000">
              <a:off x="812667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96" name="tx596"/>
            <p:cNvSpPr/>
            <p:nvPr/>
          </p:nvSpPr>
          <p:spPr>
            <a:xfrm rot="-5400000">
              <a:off x="839768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97" name="pl597"/>
            <p:cNvSpPr/>
            <p:nvPr/>
          </p:nvSpPr>
          <p:spPr>
            <a:xfrm>
              <a:off x="8621774"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598" name="pl598"/>
            <p:cNvSpPr/>
            <p:nvPr/>
          </p:nvSpPr>
          <p:spPr>
            <a:xfrm>
              <a:off x="863687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9" name="pl599"/>
            <p:cNvSpPr/>
            <p:nvPr/>
          </p:nvSpPr>
          <p:spPr>
            <a:xfrm>
              <a:off x="893897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0" name="pl600"/>
            <p:cNvSpPr/>
            <p:nvPr/>
          </p:nvSpPr>
          <p:spPr>
            <a:xfrm>
              <a:off x="924106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1" name="pl601"/>
            <p:cNvSpPr/>
            <p:nvPr/>
          </p:nvSpPr>
          <p:spPr>
            <a:xfrm>
              <a:off x="954315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2" name="pl602"/>
            <p:cNvSpPr/>
            <p:nvPr/>
          </p:nvSpPr>
          <p:spPr>
            <a:xfrm>
              <a:off x="98452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3" name="pl603"/>
            <p:cNvSpPr/>
            <p:nvPr/>
          </p:nvSpPr>
          <p:spPr>
            <a:xfrm>
              <a:off x="1014733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4" name="tx604"/>
            <p:cNvSpPr/>
            <p:nvPr/>
          </p:nvSpPr>
          <p:spPr>
            <a:xfrm rot="-5400000">
              <a:off x="8604954"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05" name="tx605"/>
            <p:cNvSpPr/>
            <p:nvPr/>
          </p:nvSpPr>
          <p:spPr>
            <a:xfrm rot="-5400000">
              <a:off x="887596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06" name="tx606"/>
            <p:cNvSpPr/>
            <p:nvPr/>
          </p:nvSpPr>
          <p:spPr>
            <a:xfrm rot="-5400000">
              <a:off x="917806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07" name="tx607"/>
            <p:cNvSpPr/>
            <p:nvPr/>
          </p:nvSpPr>
          <p:spPr>
            <a:xfrm rot="-5400000">
              <a:off x="94801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08" name="tx608"/>
            <p:cNvSpPr/>
            <p:nvPr/>
          </p:nvSpPr>
          <p:spPr>
            <a:xfrm rot="-5400000">
              <a:off x="97822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09" name="tx609"/>
            <p:cNvSpPr/>
            <p:nvPr/>
          </p:nvSpPr>
          <p:spPr>
            <a:xfrm rot="-5400000">
              <a:off x="1005326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10" name="pl610"/>
            <p:cNvSpPr/>
            <p:nvPr/>
          </p:nvSpPr>
          <p:spPr>
            <a:xfrm>
              <a:off x="10277347"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11" name="pl611"/>
            <p:cNvSpPr/>
            <p:nvPr/>
          </p:nvSpPr>
          <p:spPr>
            <a:xfrm>
              <a:off x="1029245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2" name="pl612"/>
            <p:cNvSpPr/>
            <p:nvPr/>
          </p:nvSpPr>
          <p:spPr>
            <a:xfrm>
              <a:off x="105945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3" name="pl613"/>
            <p:cNvSpPr/>
            <p:nvPr/>
          </p:nvSpPr>
          <p:spPr>
            <a:xfrm>
              <a:off x="1089663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4" name="pl614"/>
            <p:cNvSpPr/>
            <p:nvPr/>
          </p:nvSpPr>
          <p:spPr>
            <a:xfrm>
              <a:off x="111987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5" name="pl615"/>
            <p:cNvSpPr/>
            <p:nvPr/>
          </p:nvSpPr>
          <p:spPr>
            <a:xfrm>
              <a:off x="115008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6" name="pl616"/>
            <p:cNvSpPr/>
            <p:nvPr/>
          </p:nvSpPr>
          <p:spPr>
            <a:xfrm>
              <a:off x="1180291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7" name="tx617"/>
            <p:cNvSpPr/>
            <p:nvPr/>
          </p:nvSpPr>
          <p:spPr>
            <a:xfrm rot="-5400000">
              <a:off x="10260527"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18" name="tx618"/>
            <p:cNvSpPr/>
            <p:nvPr/>
          </p:nvSpPr>
          <p:spPr>
            <a:xfrm rot="-5400000">
              <a:off x="1053154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19" name="tx619"/>
            <p:cNvSpPr/>
            <p:nvPr/>
          </p:nvSpPr>
          <p:spPr>
            <a:xfrm rot="-5400000">
              <a:off x="1083363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20" name="tx620"/>
            <p:cNvSpPr/>
            <p:nvPr/>
          </p:nvSpPr>
          <p:spPr>
            <a:xfrm rot="-5400000">
              <a:off x="1113572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21" name="tx621"/>
            <p:cNvSpPr/>
            <p:nvPr/>
          </p:nvSpPr>
          <p:spPr>
            <a:xfrm rot="-5400000">
              <a:off x="1143781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22" name="tx622"/>
            <p:cNvSpPr/>
            <p:nvPr/>
          </p:nvSpPr>
          <p:spPr>
            <a:xfrm rot="-5400000">
              <a:off x="1170883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23" name="tx623"/>
            <p:cNvSpPr/>
            <p:nvPr/>
          </p:nvSpPr>
          <p:spPr>
            <a:xfrm>
              <a:off x="5664977" y="574484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624" name="tx624"/>
            <p:cNvSpPr/>
            <p:nvPr/>
          </p:nvSpPr>
          <p:spPr>
            <a:xfrm>
              <a:off x="3795185" y="614273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625" name="pt625"/>
            <p:cNvSpPr/>
            <p:nvPr/>
          </p:nvSpPr>
          <p:spPr>
            <a:xfrm>
              <a:off x="4808431"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26" name="pt626"/>
            <p:cNvSpPr/>
            <p:nvPr/>
          </p:nvSpPr>
          <p:spPr>
            <a:xfrm>
              <a:off x="5356643"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27" name="pt627"/>
            <p:cNvSpPr/>
            <p:nvPr/>
          </p:nvSpPr>
          <p:spPr>
            <a:xfrm>
              <a:off x="6001116"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28" name="pt628"/>
            <p:cNvSpPr/>
            <p:nvPr/>
          </p:nvSpPr>
          <p:spPr>
            <a:xfrm>
              <a:off x="6645590"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29" name="pt629"/>
            <p:cNvSpPr/>
            <p:nvPr/>
          </p:nvSpPr>
          <p:spPr>
            <a:xfrm>
              <a:off x="7290063"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30" name="pt630"/>
            <p:cNvSpPr/>
            <p:nvPr/>
          </p:nvSpPr>
          <p:spPr>
            <a:xfrm>
              <a:off x="7934536"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31" name="tx631"/>
            <p:cNvSpPr/>
            <p:nvPr/>
          </p:nvSpPr>
          <p:spPr>
            <a:xfrm>
              <a:off x="5031105"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632" name="tx632"/>
            <p:cNvSpPr/>
            <p:nvPr/>
          </p:nvSpPr>
          <p:spPr>
            <a:xfrm>
              <a:off x="5579317"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633" name="tx633"/>
            <p:cNvSpPr/>
            <p:nvPr/>
          </p:nvSpPr>
          <p:spPr>
            <a:xfrm>
              <a:off x="6223790"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634" name="tx634"/>
            <p:cNvSpPr/>
            <p:nvPr/>
          </p:nvSpPr>
          <p:spPr>
            <a:xfrm>
              <a:off x="6868264"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635" name="tx635"/>
            <p:cNvSpPr/>
            <p:nvPr/>
          </p:nvSpPr>
          <p:spPr>
            <a:xfrm>
              <a:off x="7512737"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636" name="tx636"/>
            <p:cNvSpPr/>
            <p:nvPr/>
          </p:nvSpPr>
          <p:spPr>
            <a:xfrm>
              <a:off x="8157210"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637" name="tx637"/>
            <p:cNvSpPr/>
            <p:nvPr/>
          </p:nvSpPr>
          <p:spPr>
            <a:xfrm>
              <a:off x="343909" y="398022"/>
              <a:ext cx="631825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vacunación en comparación con otros países de la región, LACR, 2025</a:t>
              </a:r>
            </a:p>
          </p:txBody>
        </p:sp>
        <p:sp>
          <p:nvSpPr>
            <p:cNvPr id="638" name="tx638"/>
            <p:cNvSpPr/>
            <p:nvPr/>
          </p:nvSpPr>
          <p:spPr>
            <a:xfrm>
              <a:off x="726649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639" name="tx639"/>
            <p:cNvSpPr/>
            <p:nvPr/>
          </p:nvSpPr>
          <p:spPr>
            <a:xfrm>
              <a:off x="3333609" y="6568512"/>
              <a:ext cx="852972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Se muestran los códigos ISO de los países. La cobertura en cub se muestra en los encabezados. La cobertura promedio regional se muestra con la línea discontinua.</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89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3487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807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6191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80783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15374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4023150"/>
              <a:ext cx="239888" cy="92847"/>
            </a:xfrm>
            <a:prstGeom prst="rect">
              <a:avLst/>
            </a:prstGeom>
            <a:solidFill>
              <a:srgbClr val="1CABE2">
                <a:alpha val="85098"/>
              </a:srgbClr>
            </a:solidFill>
          </p:spPr>
          <p:txBody>
            <a:bodyPr/>
            <a:lstStyle/>
            <a:p/>
          </p:txBody>
        </p:sp>
        <p:sp>
          <p:nvSpPr>
            <p:cNvPr id="24" name="rc24"/>
            <p:cNvSpPr/>
            <p:nvPr/>
          </p:nvSpPr>
          <p:spPr>
            <a:xfrm>
              <a:off x="1562816" y="4070996"/>
              <a:ext cx="239888" cy="45000"/>
            </a:xfrm>
            <a:prstGeom prst="rect">
              <a:avLst/>
            </a:prstGeom>
            <a:solidFill>
              <a:srgbClr val="1CABE2">
                <a:alpha val="85098"/>
              </a:srgbClr>
            </a:solidFill>
          </p:spPr>
          <p:txBody>
            <a:bodyPr/>
            <a:lstStyle/>
            <a:p/>
          </p:txBody>
        </p:sp>
        <p:sp>
          <p:nvSpPr>
            <p:cNvPr id="25" name="rc25"/>
            <p:cNvSpPr/>
            <p:nvPr/>
          </p:nvSpPr>
          <p:spPr>
            <a:xfrm>
              <a:off x="1829360" y="4070440"/>
              <a:ext cx="239888" cy="45556"/>
            </a:xfrm>
            <a:prstGeom prst="rect">
              <a:avLst/>
            </a:prstGeom>
            <a:solidFill>
              <a:srgbClr val="1CABE2">
                <a:alpha val="85098"/>
              </a:srgbClr>
            </a:solidFill>
          </p:spPr>
          <p:txBody>
            <a:bodyPr/>
            <a:lstStyle/>
            <a:p/>
          </p:txBody>
        </p:sp>
        <p:sp>
          <p:nvSpPr>
            <p:cNvPr id="26" name="rc26"/>
            <p:cNvSpPr/>
            <p:nvPr/>
          </p:nvSpPr>
          <p:spPr>
            <a:xfrm>
              <a:off x="2095903" y="3674327"/>
              <a:ext cx="239888" cy="441669"/>
            </a:xfrm>
            <a:prstGeom prst="rect">
              <a:avLst/>
            </a:prstGeom>
            <a:solidFill>
              <a:srgbClr val="1CABE2">
                <a:alpha val="85098"/>
              </a:srgbClr>
            </a:solidFill>
          </p:spPr>
          <p:txBody>
            <a:bodyPr/>
            <a:lstStyle/>
            <a:p/>
          </p:txBody>
        </p:sp>
        <p:sp>
          <p:nvSpPr>
            <p:cNvPr id="27" name="rc27"/>
            <p:cNvSpPr/>
            <p:nvPr/>
          </p:nvSpPr>
          <p:spPr>
            <a:xfrm>
              <a:off x="2362446" y="3663044"/>
              <a:ext cx="239888" cy="452952"/>
            </a:xfrm>
            <a:prstGeom prst="rect">
              <a:avLst/>
            </a:prstGeom>
            <a:solidFill>
              <a:srgbClr val="1CABE2">
                <a:alpha val="85098"/>
              </a:srgbClr>
            </a:solidFill>
          </p:spPr>
          <p:txBody>
            <a:bodyPr/>
            <a:lstStyle/>
            <a:p/>
          </p:txBody>
        </p:sp>
        <p:sp>
          <p:nvSpPr>
            <p:cNvPr id="28" name="rc28"/>
            <p:cNvSpPr/>
            <p:nvPr/>
          </p:nvSpPr>
          <p:spPr>
            <a:xfrm>
              <a:off x="2628989" y="4077079"/>
              <a:ext cx="239888" cy="38917"/>
            </a:xfrm>
            <a:prstGeom prst="rect">
              <a:avLst/>
            </a:prstGeom>
            <a:solidFill>
              <a:srgbClr val="1CABE2">
                <a:alpha val="85098"/>
              </a:srgbClr>
            </a:solidFill>
          </p:spPr>
          <p:txBody>
            <a:bodyPr/>
            <a:lstStyle/>
            <a:p/>
          </p:txBody>
        </p:sp>
        <p:sp>
          <p:nvSpPr>
            <p:cNvPr id="29" name="rc29"/>
            <p:cNvSpPr/>
            <p:nvPr/>
          </p:nvSpPr>
          <p:spPr>
            <a:xfrm>
              <a:off x="2895532" y="4043525"/>
              <a:ext cx="239888" cy="72472"/>
            </a:xfrm>
            <a:prstGeom prst="rect">
              <a:avLst/>
            </a:prstGeom>
            <a:solidFill>
              <a:srgbClr val="1CABE2">
                <a:alpha val="85098"/>
              </a:srgbClr>
            </a:solidFill>
          </p:spPr>
          <p:txBody>
            <a:bodyPr/>
            <a:lstStyle/>
            <a:p/>
          </p:txBody>
        </p:sp>
        <p:sp>
          <p:nvSpPr>
            <p:cNvPr id="30" name="rc30"/>
            <p:cNvSpPr/>
            <p:nvPr/>
          </p:nvSpPr>
          <p:spPr>
            <a:xfrm>
              <a:off x="3162075" y="4005555"/>
              <a:ext cx="239888" cy="110441"/>
            </a:xfrm>
            <a:prstGeom prst="rect">
              <a:avLst/>
            </a:prstGeom>
            <a:solidFill>
              <a:srgbClr val="1CABE2">
                <a:alpha val="85098"/>
              </a:srgbClr>
            </a:solidFill>
          </p:spPr>
          <p:txBody>
            <a:bodyPr/>
            <a:lstStyle/>
            <a:p/>
          </p:txBody>
        </p:sp>
        <p:sp>
          <p:nvSpPr>
            <p:cNvPr id="31" name="rc31"/>
            <p:cNvSpPr/>
            <p:nvPr/>
          </p:nvSpPr>
          <p:spPr>
            <a:xfrm>
              <a:off x="3428618" y="3955583"/>
              <a:ext cx="239888" cy="160413"/>
            </a:xfrm>
            <a:prstGeom prst="rect">
              <a:avLst/>
            </a:prstGeom>
            <a:solidFill>
              <a:srgbClr val="1CABE2">
                <a:alpha val="85098"/>
              </a:srgbClr>
            </a:solidFill>
          </p:spPr>
          <p:txBody>
            <a:bodyPr/>
            <a:lstStyle/>
            <a:p/>
          </p:txBody>
        </p:sp>
        <p:sp>
          <p:nvSpPr>
            <p:cNvPr id="32" name="rc32"/>
            <p:cNvSpPr/>
            <p:nvPr/>
          </p:nvSpPr>
          <p:spPr>
            <a:xfrm>
              <a:off x="3695161" y="4031163"/>
              <a:ext cx="239888" cy="84834"/>
            </a:xfrm>
            <a:prstGeom prst="rect">
              <a:avLst/>
            </a:prstGeom>
            <a:solidFill>
              <a:srgbClr val="1CABE2">
                <a:alpha val="85098"/>
              </a:srgbClr>
            </a:solidFill>
          </p:spPr>
          <p:txBody>
            <a:bodyPr/>
            <a:lstStyle/>
            <a:p/>
          </p:txBody>
        </p:sp>
        <p:sp>
          <p:nvSpPr>
            <p:cNvPr id="33" name="rc33"/>
            <p:cNvSpPr/>
            <p:nvPr/>
          </p:nvSpPr>
          <p:spPr>
            <a:xfrm>
              <a:off x="3961705" y="3947865"/>
              <a:ext cx="239888" cy="168132"/>
            </a:xfrm>
            <a:prstGeom prst="rect">
              <a:avLst/>
            </a:prstGeom>
            <a:solidFill>
              <a:srgbClr val="1CABE2">
                <a:alpha val="85098"/>
              </a:srgbClr>
            </a:solidFill>
          </p:spPr>
          <p:txBody>
            <a:bodyPr/>
            <a:lstStyle/>
            <a:p/>
          </p:txBody>
        </p:sp>
        <p:sp>
          <p:nvSpPr>
            <p:cNvPr id="34" name="rc34"/>
            <p:cNvSpPr/>
            <p:nvPr/>
          </p:nvSpPr>
          <p:spPr>
            <a:xfrm>
              <a:off x="4228248" y="4072697"/>
              <a:ext cx="239888" cy="43300"/>
            </a:xfrm>
            <a:prstGeom prst="rect">
              <a:avLst/>
            </a:prstGeom>
            <a:solidFill>
              <a:srgbClr val="1CABE2">
                <a:alpha val="85098"/>
              </a:srgbClr>
            </a:solidFill>
          </p:spPr>
          <p:txBody>
            <a:bodyPr/>
            <a:lstStyle/>
            <a:p/>
          </p:txBody>
        </p:sp>
        <p:sp>
          <p:nvSpPr>
            <p:cNvPr id="35" name="rc35"/>
            <p:cNvSpPr/>
            <p:nvPr/>
          </p:nvSpPr>
          <p:spPr>
            <a:xfrm>
              <a:off x="4494791" y="4074626"/>
              <a:ext cx="239888" cy="41370"/>
            </a:xfrm>
            <a:prstGeom prst="rect">
              <a:avLst/>
            </a:prstGeom>
            <a:solidFill>
              <a:srgbClr val="1CABE2">
                <a:alpha val="85098"/>
              </a:srgbClr>
            </a:solidFill>
          </p:spPr>
          <p:txBody>
            <a:bodyPr/>
            <a:lstStyle/>
            <a:p/>
          </p:txBody>
        </p:sp>
        <p:sp>
          <p:nvSpPr>
            <p:cNvPr id="36" name="rc36"/>
            <p:cNvSpPr/>
            <p:nvPr/>
          </p:nvSpPr>
          <p:spPr>
            <a:xfrm>
              <a:off x="4761334" y="4074953"/>
              <a:ext cx="239888" cy="41043"/>
            </a:xfrm>
            <a:prstGeom prst="rect">
              <a:avLst/>
            </a:prstGeom>
            <a:solidFill>
              <a:srgbClr val="1CABE2">
                <a:alpha val="85098"/>
              </a:srgbClr>
            </a:solidFill>
          </p:spPr>
          <p:txBody>
            <a:bodyPr/>
            <a:lstStyle/>
            <a:p/>
          </p:txBody>
        </p:sp>
        <p:sp>
          <p:nvSpPr>
            <p:cNvPr id="37" name="rc37"/>
            <p:cNvSpPr/>
            <p:nvPr/>
          </p:nvSpPr>
          <p:spPr>
            <a:xfrm>
              <a:off x="5027877" y="4076033"/>
              <a:ext cx="239888" cy="39964"/>
            </a:xfrm>
            <a:prstGeom prst="rect">
              <a:avLst/>
            </a:prstGeom>
            <a:solidFill>
              <a:srgbClr val="1CABE2">
                <a:alpha val="85098"/>
              </a:srgbClr>
            </a:solidFill>
          </p:spPr>
          <p:txBody>
            <a:bodyPr/>
            <a:lstStyle/>
            <a:p/>
          </p:txBody>
        </p:sp>
        <p:sp>
          <p:nvSpPr>
            <p:cNvPr id="38" name="rc38"/>
            <p:cNvSpPr/>
            <p:nvPr/>
          </p:nvSpPr>
          <p:spPr>
            <a:xfrm>
              <a:off x="5294420" y="4075836"/>
              <a:ext cx="239888" cy="40160"/>
            </a:xfrm>
            <a:prstGeom prst="rect">
              <a:avLst/>
            </a:prstGeom>
            <a:solidFill>
              <a:srgbClr val="1CABE2">
                <a:alpha val="85098"/>
              </a:srgbClr>
            </a:solidFill>
          </p:spPr>
          <p:txBody>
            <a:bodyPr/>
            <a:lstStyle/>
            <a:p/>
          </p:txBody>
        </p:sp>
        <p:sp>
          <p:nvSpPr>
            <p:cNvPr id="39" name="rc39"/>
            <p:cNvSpPr/>
            <p:nvPr/>
          </p:nvSpPr>
          <p:spPr>
            <a:xfrm>
              <a:off x="5560963" y="4078224"/>
              <a:ext cx="239888" cy="37773"/>
            </a:xfrm>
            <a:prstGeom prst="rect">
              <a:avLst/>
            </a:prstGeom>
            <a:solidFill>
              <a:srgbClr val="1CABE2">
                <a:alpha val="85098"/>
              </a:srgbClr>
            </a:solidFill>
          </p:spPr>
          <p:txBody>
            <a:bodyPr/>
            <a:lstStyle/>
            <a:p/>
          </p:txBody>
        </p:sp>
        <p:sp>
          <p:nvSpPr>
            <p:cNvPr id="40" name="rc40"/>
            <p:cNvSpPr/>
            <p:nvPr/>
          </p:nvSpPr>
          <p:spPr>
            <a:xfrm>
              <a:off x="5827506" y="4078976"/>
              <a:ext cx="239888" cy="37021"/>
            </a:xfrm>
            <a:prstGeom prst="rect">
              <a:avLst/>
            </a:prstGeom>
            <a:solidFill>
              <a:srgbClr val="1CABE2">
                <a:alpha val="85098"/>
              </a:srgbClr>
            </a:solidFill>
          </p:spPr>
          <p:txBody>
            <a:bodyPr/>
            <a:lstStyle/>
            <a:p/>
          </p:txBody>
        </p:sp>
        <p:sp>
          <p:nvSpPr>
            <p:cNvPr id="41" name="rc41"/>
            <p:cNvSpPr/>
            <p:nvPr/>
          </p:nvSpPr>
          <p:spPr>
            <a:xfrm>
              <a:off x="6094049" y="4078813"/>
              <a:ext cx="239888" cy="37184"/>
            </a:xfrm>
            <a:prstGeom prst="rect">
              <a:avLst/>
            </a:prstGeom>
            <a:solidFill>
              <a:srgbClr val="1CABE2">
                <a:alpha val="85098"/>
              </a:srgbClr>
            </a:solidFill>
          </p:spPr>
          <p:txBody>
            <a:bodyPr/>
            <a:lstStyle/>
            <a:p/>
          </p:txBody>
        </p:sp>
        <p:sp>
          <p:nvSpPr>
            <p:cNvPr id="42" name="rc42"/>
            <p:cNvSpPr/>
            <p:nvPr/>
          </p:nvSpPr>
          <p:spPr>
            <a:xfrm>
              <a:off x="6360593" y="4080709"/>
              <a:ext cx="239888" cy="35287"/>
            </a:xfrm>
            <a:prstGeom prst="rect">
              <a:avLst/>
            </a:prstGeom>
            <a:solidFill>
              <a:srgbClr val="1CABE2">
                <a:alpha val="85098"/>
              </a:srgbClr>
            </a:solidFill>
          </p:spPr>
          <p:txBody>
            <a:bodyPr/>
            <a:lstStyle/>
            <a:p/>
          </p:txBody>
        </p:sp>
        <p:sp>
          <p:nvSpPr>
            <p:cNvPr id="43" name="rc43"/>
            <p:cNvSpPr/>
            <p:nvPr/>
          </p:nvSpPr>
          <p:spPr>
            <a:xfrm>
              <a:off x="6627136" y="4082312"/>
              <a:ext cx="239888" cy="33685"/>
            </a:xfrm>
            <a:prstGeom prst="rect">
              <a:avLst/>
            </a:prstGeom>
            <a:solidFill>
              <a:srgbClr val="1CABE2">
                <a:alpha val="85098"/>
              </a:srgbClr>
            </a:solidFill>
          </p:spPr>
          <p:txBody>
            <a:bodyPr/>
            <a:lstStyle/>
            <a:p/>
          </p:txBody>
        </p:sp>
        <p:sp>
          <p:nvSpPr>
            <p:cNvPr id="44" name="rc44"/>
            <p:cNvSpPr/>
            <p:nvPr/>
          </p:nvSpPr>
          <p:spPr>
            <a:xfrm>
              <a:off x="6893679" y="4084143"/>
              <a:ext cx="239888" cy="31853"/>
            </a:xfrm>
            <a:prstGeom prst="rect">
              <a:avLst/>
            </a:prstGeom>
            <a:solidFill>
              <a:srgbClr val="1CABE2">
                <a:alpha val="85098"/>
              </a:srgbClr>
            </a:solidFill>
          </p:spPr>
          <p:txBody>
            <a:bodyPr/>
            <a:lstStyle/>
            <a:p/>
          </p:txBody>
        </p:sp>
        <p:sp>
          <p:nvSpPr>
            <p:cNvPr id="45" name="rc45"/>
            <p:cNvSpPr/>
            <p:nvPr/>
          </p:nvSpPr>
          <p:spPr>
            <a:xfrm>
              <a:off x="7160222" y="4084797"/>
              <a:ext cx="239888" cy="31199"/>
            </a:xfrm>
            <a:prstGeom prst="rect">
              <a:avLst/>
            </a:prstGeom>
            <a:solidFill>
              <a:srgbClr val="1CABE2">
                <a:alpha val="85098"/>
              </a:srgbClr>
            </a:solidFill>
          </p:spPr>
          <p:txBody>
            <a:bodyPr/>
            <a:lstStyle/>
            <a:p/>
          </p:txBody>
        </p:sp>
        <p:sp>
          <p:nvSpPr>
            <p:cNvPr id="46" name="rc46"/>
            <p:cNvSpPr/>
            <p:nvPr/>
          </p:nvSpPr>
          <p:spPr>
            <a:xfrm>
              <a:off x="7426765" y="4084732"/>
              <a:ext cx="239888" cy="31265"/>
            </a:xfrm>
            <a:prstGeom prst="rect">
              <a:avLst/>
            </a:prstGeom>
            <a:solidFill>
              <a:srgbClr val="1CABE2">
                <a:alpha val="85098"/>
              </a:srgbClr>
            </a:solidFill>
          </p:spPr>
          <p:txBody>
            <a:bodyPr/>
            <a:lstStyle/>
            <a:p/>
          </p:txBody>
        </p:sp>
        <p:sp>
          <p:nvSpPr>
            <p:cNvPr id="47" name="rc47"/>
            <p:cNvSpPr/>
            <p:nvPr/>
          </p:nvSpPr>
          <p:spPr>
            <a:xfrm>
              <a:off x="7693308" y="4085157"/>
              <a:ext cx="239888" cy="30840"/>
            </a:xfrm>
            <a:prstGeom prst="rect">
              <a:avLst/>
            </a:prstGeom>
            <a:solidFill>
              <a:srgbClr val="1CABE2">
                <a:alpha val="85098"/>
              </a:srgbClr>
            </a:solidFill>
          </p:spPr>
          <p:txBody>
            <a:bodyPr/>
            <a:lstStyle/>
            <a:p/>
          </p:txBody>
        </p:sp>
        <p:sp>
          <p:nvSpPr>
            <p:cNvPr id="48" name="rc48"/>
            <p:cNvSpPr/>
            <p:nvPr/>
          </p:nvSpPr>
          <p:spPr>
            <a:xfrm>
              <a:off x="7959851" y="4085550"/>
              <a:ext cx="239888" cy="30447"/>
            </a:xfrm>
            <a:prstGeom prst="rect">
              <a:avLst/>
            </a:prstGeom>
            <a:solidFill>
              <a:srgbClr val="1CABE2">
                <a:alpha val="85098"/>
              </a:srgbClr>
            </a:solidFill>
          </p:spPr>
          <p:txBody>
            <a:bodyPr/>
            <a:lstStyle/>
            <a:p/>
          </p:txBody>
        </p:sp>
        <p:sp>
          <p:nvSpPr>
            <p:cNvPr id="49" name="rc49"/>
            <p:cNvSpPr/>
            <p:nvPr/>
          </p:nvSpPr>
          <p:spPr>
            <a:xfrm>
              <a:off x="1296273" y="3883863"/>
              <a:ext cx="239888" cy="139287"/>
            </a:xfrm>
            <a:prstGeom prst="rect">
              <a:avLst/>
            </a:prstGeom>
            <a:solidFill>
              <a:srgbClr val="B3B3B3">
                <a:alpha val="85098"/>
              </a:srgbClr>
            </a:solidFill>
          </p:spPr>
          <p:txBody>
            <a:bodyPr/>
            <a:lstStyle/>
            <a:p/>
          </p:txBody>
        </p:sp>
        <p:sp>
          <p:nvSpPr>
            <p:cNvPr id="50" name="rc50"/>
            <p:cNvSpPr/>
            <p:nvPr/>
          </p:nvSpPr>
          <p:spPr>
            <a:xfrm>
              <a:off x="1562816" y="4025963"/>
              <a:ext cx="239888" cy="45033"/>
            </a:xfrm>
            <a:prstGeom prst="rect">
              <a:avLst/>
            </a:prstGeom>
            <a:solidFill>
              <a:srgbClr val="B3B3B3">
                <a:alpha val="85098"/>
              </a:srgbClr>
            </a:solidFill>
          </p:spPr>
          <p:txBody>
            <a:bodyPr/>
            <a:lstStyle/>
            <a:p/>
          </p:txBody>
        </p:sp>
        <p:sp>
          <p:nvSpPr>
            <p:cNvPr id="51" name="rc51"/>
            <p:cNvSpPr/>
            <p:nvPr/>
          </p:nvSpPr>
          <p:spPr>
            <a:xfrm>
              <a:off x="1829360" y="4070440"/>
              <a:ext cx="239888" cy="0"/>
            </a:xfrm>
            <a:prstGeom prst="rect">
              <a:avLst/>
            </a:prstGeom>
            <a:solidFill>
              <a:srgbClr val="B3B3B3">
                <a:alpha val="85098"/>
              </a:srgbClr>
            </a:solidFill>
          </p:spPr>
          <p:txBody>
            <a:bodyPr/>
            <a:lstStyle/>
            <a:p/>
          </p:txBody>
        </p:sp>
        <p:sp>
          <p:nvSpPr>
            <p:cNvPr id="52" name="rc52"/>
            <p:cNvSpPr/>
            <p:nvPr/>
          </p:nvSpPr>
          <p:spPr>
            <a:xfrm>
              <a:off x="2095903" y="2879289"/>
              <a:ext cx="239888" cy="795038"/>
            </a:xfrm>
            <a:prstGeom prst="rect">
              <a:avLst/>
            </a:prstGeom>
            <a:solidFill>
              <a:srgbClr val="B3B3B3">
                <a:alpha val="85098"/>
              </a:srgbClr>
            </a:solidFill>
          </p:spPr>
          <p:txBody>
            <a:bodyPr/>
            <a:lstStyle/>
            <a:p/>
          </p:txBody>
        </p:sp>
        <p:sp>
          <p:nvSpPr>
            <p:cNvPr id="53" name="rc53"/>
            <p:cNvSpPr/>
            <p:nvPr/>
          </p:nvSpPr>
          <p:spPr>
            <a:xfrm>
              <a:off x="2362446" y="3621870"/>
              <a:ext cx="239888" cy="41174"/>
            </a:xfrm>
            <a:prstGeom prst="rect">
              <a:avLst/>
            </a:prstGeom>
            <a:solidFill>
              <a:srgbClr val="B3B3B3">
                <a:alpha val="85098"/>
              </a:srgbClr>
            </a:solidFill>
          </p:spPr>
          <p:txBody>
            <a:bodyPr/>
            <a:lstStyle/>
            <a:p/>
          </p:txBody>
        </p:sp>
        <p:sp>
          <p:nvSpPr>
            <p:cNvPr id="54" name="rc54"/>
            <p:cNvSpPr/>
            <p:nvPr/>
          </p:nvSpPr>
          <p:spPr>
            <a:xfrm>
              <a:off x="2628989" y="3687932"/>
              <a:ext cx="239888" cy="389146"/>
            </a:xfrm>
            <a:prstGeom prst="rect">
              <a:avLst/>
            </a:prstGeom>
            <a:solidFill>
              <a:srgbClr val="B3B3B3">
                <a:alpha val="85098"/>
              </a:srgbClr>
            </a:solidFill>
          </p:spPr>
          <p:txBody>
            <a:bodyPr/>
            <a:lstStyle/>
            <a:p/>
          </p:txBody>
        </p:sp>
        <p:sp>
          <p:nvSpPr>
            <p:cNvPr id="55" name="rc55"/>
            <p:cNvSpPr/>
            <p:nvPr/>
          </p:nvSpPr>
          <p:spPr>
            <a:xfrm>
              <a:off x="2895532" y="3717333"/>
              <a:ext cx="239888" cy="326191"/>
            </a:xfrm>
            <a:prstGeom prst="rect">
              <a:avLst/>
            </a:prstGeom>
            <a:solidFill>
              <a:srgbClr val="B3B3B3">
                <a:alpha val="85098"/>
              </a:srgbClr>
            </a:solidFill>
          </p:spPr>
          <p:txBody>
            <a:bodyPr/>
            <a:lstStyle/>
            <a:p/>
          </p:txBody>
        </p:sp>
        <p:sp>
          <p:nvSpPr>
            <p:cNvPr id="56" name="rc56"/>
            <p:cNvSpPr/>
            <p:nvPr/>
          </p:nvSpPr>
          <p:spPr>
            <a:xfrm>
              <a:off x="3162075" y="3858288"/>
              <a:ext cx="239888" cy="147266"/>
            </a:xfrm>
            <a:prstGeom prst="rect">
              <a:avLst/>
            </a:prstGeom>
            <a:solidFill>
              <a:srgbClr val="B3B3B3">
                <a:alpha val="85098"/>
              </a:srgbClr>
            </a:solidFill>
          </p:spPr>
          <p:txBody>
            <a:bodyPr/>
            <a:lstStyle/>
            <a:p/>
          </p:txBody>
        </p:sp>
        <p:sp>
          <p:nvSpPr>
            <p:cNvPr id="57" name="rc57"/>
            <p:cNvSpPr/>
            <p:nvPr/>
          </p:nvSpPr>
          <p:spPr>
            <a:xfrm>
              <a:off x="3428618" y="3915488"/>
              <a:ext cx="239888" cy="40095"/>
            </a:xfrm>
            <a:prstGeom prst="rect">
              <a:avLst/>
            </a:prstGeom>
            <a:solidFill>
              <a:srgbClr val="B3B3B3">
                <a:alpha val="85098"/>
              </a:srgbClr>
            </a:solidFill>
          </p:spPr>
          <p:txBody>
            <a:bodyPr/>
            <a:lstStyle/>
            <a:p/>
          </p:txBody>
        </p:sp>
        <p:sp>
          <p:nvSpPr>
            <p:cNvPr id="58" name="rc58"/>
            <p:cNvSpPr/>
            <p:nvPr/>
          </p:nvSpPr>
          <p:spPr>
            <a:xfrm>
              <a:off x="3695161" y="3946328"/>
              <a:ext cx="239888" cy="84834"/>
            </a:xfrm>
            <a:prstGeom prst="rect">
              <a:avLst/>
            </a:prstGeom>
            <a:solidFill>
              <a:srgbClr val="B3B3B3">
                <a:alpha val="85098"/>
              </a:srgbClr>
            </a:solidFill>
          </p:spPr>
          <p:txBody>
            <a:bodyPr/>
            <a:lstStyle/>
            <a:p/>
          </p:txBody>
        </p:sp>
        <p:sp>
          <p:nvSpPr>
            <p:cNvPr id="59" name="rc59"/>
            <p:cNvSpPr/>
            <p:nvPr/>
          </p:nvSpPr>
          <p:spPr>
            <a:xfrm>
              <a:off x="3961705" y="3947865"/>
              <a:ext cx="239888" cy="0"/>
            </a:xfrm>
            <a:prstGeom prst="rect">
              <a:avLst/>
            </a:prstGeom>
            <a:solidFill>
              <a:srgbClr val="B3B3B3">
                <a:alpha val="85098"/>
              </a:srgbClr>
            </a:solidFill>
          </p:spPr>
          <p:txBody>
            <a:bodyPr/>
            <a:lstStyle/>
            <a:p/>
          </p:txBody>
        </p:sp>
        <p:sp>
          <p:nvSpPr>
            <p:cNvPr id="60" name="rc60"/>
            <p:cNvSpPr/>
            <p:nvPr/>
          </p:nvSpPr>
          <p:spPr>
            <a:xfrm>
              <a:off x="4228248" y="3986063"/>
              <a:ext cx="239888" cy="86633"/>
            </a:xfrm>
            <a:prstGeom prst="rect">
              <a:avLst/>
            </a:prstGeom>
            <a:solidFill>
              <a:srgbClr val="B3B3B3">
                <a:alpha val="85098"/>
              </a:srgbClr>
            </a:solidFill>
          </p:spPr>
          <p:txBody>
            <a:bodyPr/>
            <a:lstStyle/>
            <a:p/>
          </p:txBody>
        </p:sp>
        <p:sp>
          <p:nvSpPr>
            <p:cNvPr id="61" name="rc61"/>
            <p:cNvSpPr/>
            <p:nvPr/>
          </p:nvSpPr>
          <p:spPr>
            <a:xfrm>
              <a:off x="4494791" y="4074626"/>
              <a:ext cx="239888" cy="0"/>
            </a:xfrm>
            <a:prstGeom prst="rect">
              <a:avLst/>
            </a:prstGeom>
            <a:solidFill>
              <a:srgbClr val="B3B3B3">
                <a:alpha val="85098"/>
              </a:srgbClr>
            </a:solidFill>
          </p:spPr>
          <p:txBody>
            <a:bodyPr/>
            <a:lstStyle/>
            <a:p/>
          </p:txBody>
        </p:sp>
        <p:sp>
          <p:nvSpPr>
            <p:cNvPr id="62" name="rc62"/>
            <p:cNvSpPr/>
            <p:nvPr/>
          </p:nvSpPr>
          <p:spPr>
            <a:xfrm>
              <a:off x="4761334" y="4074953"/>
              <a:ext cx="239888" cy="0"/>
            </a:xfrm>
            <a:prstGeom prst="rect">
              <a:avLst/>
            </a:prstGeom>
            <a:solidFill>
              <a:srgbClr val="B3B3B3">
                <a:alpha val="85098"/>
              </a:srgbClr>
            </a:solidFill>
          </p:spPr>
          <p:txBody>
            <a:bodyPr/>
            <a:lstStyle/>
            <a:p/>
          </p:txBody>
        </p:sp>
        <p:sp>
          <p:nvSpPr>
            <p:cNvPr id="63" name="rc63"/>
            <p:cNvSpPr/>
            <p:nvPr/>
          </p:nvSpPr>
          <p:spPr>
            <a:xfrm>
              <a:off x="5027877" y="4076033"/>
              <a:ext cx="239888" cy="0"/>
            </a:xfrm>
            <a:prstGeom prst="rect">
              <a:avLst/>
            </a:prstGeom>
            <a:solidFill>
              <a:srgbClr val="B3B3B3">
                <a:alpha val="85098"/>
              </a:srgbClr>
            </a:solidFill>
          </p:spPr>
          <p:txBody>
            <a:bodyPr/>
            <a:lstStyle/>
            <a:p/>
          </p:txBody>
        </p:sp>
        <p:sp>
          <p:nvSpPr>
            <p:cNvPr id="64" name="rc64"/>
            <p:cNvSpPr/>
            <p:nvPr/>
          </p:nvSpPr>
          <p:spPr>
            <a:xfrm>
              <a:off x="5294420" y="4075836"/>
              <a:ext cx="239888" cy="0"/>
            </a:xfrm>
            <a:prstGeom prst="rect">
              <a:avLst/>
            </a:prstGeom>
            <a:solidFill>
              <a:srgbClr val="B3B3B3">
                <a:alpha val="85098"/>
              </a:srgbClr>
            </a:solidFill>
          </p:spPr>
          <p:txBody>
            <a:bodyPr/>
            <a:lstStyle/>
            <a:p/>
          </p:txBody>
        </p:sp>
        <p:sp>
          <p:nvSpPr>
            <p:cNvPr id="65" name="rc65"/>
            <p:cNvSpPr/>
            <p:nvPr/>
          </p:nvSpPr>
          <p:spPr>
            <a:xfrm>
              <a:off x="5560963" y="4078224"/>
              <a:ext cx="239888" cy="0"/>
            </a:xfrm>
            <a:prstGeom prst="rect">
              <a:avLst/>
            </a:prstGeom>
            <a:solidFill>
              <a:srgbClr val="B3B3B3">
                <a:alpha val="85098"/>
              </a:srgbClr>
            </a:solidFill>
          </p:spPr>
          <p:txBody>
            <a:bodyPr/>
            <a:lstStyle/>
            <a:p/>
          </p:txBody>
        </p:sp>
        <p:sp>
          <p:nvSpPr>
            <p:cNvPr id="66" name="rc66"/>
            <p:cNvSpPr/>
            <p:nvPr/>
          </p:nvSpPr>
          <p:spPr>
            <a:xfrm>
              <a:off x="5827506" y="4078976"/>
              <a:ext cx="239888" cy="0"/>
            </a:xfrm>
            <a:prstGeom prst="rect">
              <a:avLst/>
            </a:prstGeom>
            <a:solidFill>
              <a:srgbClr val="B3B3B3">
                <a:alpha val="85098"/>
              </a:srgbClr>
            </a:solidFill>
          </p:spPr>
          <p:txBody>
            <a:bodyPr/>
            <a:lstStyle/>
            <a:p/>
          </p:txBody>
        </p:sp>
        <p:sp>
          <p:nvSpPr>
            <p:cNvPr id="67" name="rc67"/>
            <p:cNvSpPr/>
            <p:nvPr/>
          </p:nvSpPr>
          <p:spPr>
            <a:xfrm>
              <a:off x="6094049" y="4078813"/>
              <a:ext cx="239888" cy="0"/>
            </a:xfrm>
            <a:prstGeom prst="rect">
              <a:avLst/>
            </a:prstGeom>
            <a:solidFill>
              <a:srgbClr val="B3B3B3">
                <a:alpha val="85098"/>
              </a:srgbClr>
            </a:solidFill>
          </p:spPr>
          <p:txBody>
            <a:bodyPr/>
            <a:lstStyle/>
            <a:p/>
          </p:txBody>
        </p:sp>
        <p:sp>
          <p:nvSpPr>
            <p:cNvPr id="68" name="rc68"/>
            <p:cNvSpPr/>
            <p:nvPr/>
          </p:nvSpPr>
          <p:spPr>
            <a:xfrm>
              <a:off x="6360593" y="4080709"/>
              <a:ext cx="239888" cy="0"/>
            </a:xfrm>
            <a:prstGeom prst="rect">
              <a:avLst/>
            </a:prstGeom>
            <a:solidFill>
              <a:srgbClr val="B3B3B3">
                <a:alpha val="85098"/>
              </a:srgbClr>
            </a:solidFill>
          </p:spPr>
          <p:txBody>
            <a:bodyPr/>
            <a:lstStyle/>
            <a:p/>
          </p:txBody>
        </p:sp>
        <p:sp>
          <p:nvSpPr>
            <p:cNvPr id="69" name="rc69"/>
            <p:cNvSpPr/>
            <p:nvPr/>
          </p:nvSpPr>
          <p:spPr>
            <a:xfrm>
              <a:off x="6627136" y="4082312"/>
              <a:ext cx="239888" cy="0"/>
            </a:xfrm>
            <a:prstGeom prst="rect">
              <a:avLst/>
            </a:prstGeom>
            <a:solidFill>
              <a:srgbClr val="B3B3B3">
                <a:alpha val="85098"/>
              </a:srgbClr>
            </a:solidFill>
          </p:spPr>
          <p:txBody>
            <a:bodyPr/>
            <a:lstStyle/>
            <a:p/>
          </p:txBody>
        </p:sp>
        <p:sp>
          <p:nvSpPr>
            <p:cNvPr id="70" name="rc70"/>
            <p:cNvSpPr/>
            <p:nvPr/>
          </p:nvSpPr>
          <p:spPr>
            <a:xfrm>
              <a:off x="6893679" y="4084143"/>
              <a:ext cx="239888" cy="0"/>
            </a:xfrm>
            <a:prstGeom prst="rect">
              <a:avLst/>
            </a:prstGeom>
            <a:solidFill>
              <a:srgbClr val="B3B3B3">
                <a:alpha val="85098"/>
              </a:srgbClr>
            </a:solidFill>
          </p:spPr>
          <p:txBody>
            <a:bodyPr/>
            <a:lstStyle/>
            <a:p/>
          </p:txBody>
        </p:sp>
        <p:sp>
          <p:nvSpPr>
            <p:cNvPr id="71" name="rc71"/>
            <p:cNvSpPr/>
            <p:nvPr/>
          </p:nvSpPr>
          <p:spPr>
            <a:xfrm>
              <a:off x="7160222" y="4084797"/>
              <a:ext cx="239888" cy="0"/>
            </a:xfrm>
            <a:prstGeom prst="rect">
              <a:avLst/>
            </a:prstGeom>
            <a:solidFill>
              <a:srgbClr val="B3B3B3">
                <a:alpha val="85098"/>
              </a:srgbClr>
            </a:solidFill>
          </p:spPr>
          <p:txBody>
            <a:bodyPr/>
            <a:lstStyle/>
            <a:p/>
          </p:txBody>
        </p:sp>
        <p:sp>
          <p:nvSpPr>
            <p:cNvPr id="72" name="rc72"/>
            <p:cNvSpPr/>
            <p:nvPr/>
          </p:nvSpPr>
          <p:spPr>
            <a:xfrm>
              <a:off x="7426765" y="4084732"/>
              <a:ext cx="239888" cy="0"/>
            </a:xfrm>
            <a:prstGeom prst="rect">
              <a:avLst/>
            </a:prstGeom>
            <a:solidFill>
              <a:srgbClr val="B3B3B3">
                <a:alpha val="85098"/>
              </a:srgbClr>
            </a:solidFill>
          </p:spPr>
          <p:txBody>
            <a:bodyPr/>
            <a:lstStyle/>
            <a:p/>
          </p:txBody>
        </p:sp>
        <p:sp>
          <p:nvSpPr>
            <p:cNvPr id="73" name="rc73"/>
            <p:cNvSpPr/>
            <p:nvPr/>
          </p:nvSpPr>
          <p:spPr>
            <a:xfrm>
              <a:off x="7693308" y="4085157"/>
              <a:ext cx="239888" cy="0"/>
            </a:xfrm>
            <a:prstGeom prst="rect">
              <a:avLst/>
            </a:prstGeom>
            <a:solidFill>
              <a:srgbClr val="B3B3B3">
                <a:alpha val="85098"/>
              </a:srgbClr>
            </a:solidFill>
          </p:spPr>
          <p:txBody>
            <a:bodyPr/>
            <a:lstStyle/>
            <a:p/>
          </p:txBody>
        </p:sp>
        <p:sp>
          <p:nvSpPr>
            <p:cNvPr id="74" name="rc74"/>
            <p:cNvSpPr/>
            <p:nvPr/>
          </p:nvSpPr>
          <p:spPr>
            <a:xfrm>
              <a:off x="7959851" y="4085550"/>
              <a:ext cx="239888" cy="0"/>
            </a:xfrm>
            <a:prstGeom prst="rect">
              <a:avLst/>
            </a:prstGeom>
            <a:solidFill>
              <a:srgbClr val="B3B3B3">
                <a:alpha val="85098"/>
              </a:srgbClr>
            </a:solidFill>
          </p:spPr>
          <p:txBody>
            <a:bodyPr/>
            <a:lstStyle/>
            <a:p/>
          </p:txBody>
        </p:sp>
        <p:sp>
          <p:nvSpPr>
            <p:cNvPr id="75" name="pl75"/>
            <p:cNvSpPr/>
            <p:nvPr/>
          </p:nvSpPr>
          <p:spPr>
            <a:xfrm>
              <a:off x="1416218" y="2075428"/>
              <a:ext cx="6663577" cy="206118"/>
            </a:xfrm>
            <a:custGeom>
              <a:avLst/>
              <a:pathLst>
                <a:path w="6663577" h="206118">
                  <a:moveTo>
                    <a:pt x="0" y="20611"/>
                  </a:moveTo>
                  <a:lnTo>
                    <a:pt x="266543" y="0"/>
                  </a:lnTo>
                  <a:lnTo>
                    <a:pt x="533086" y="0"/>
                  </a:lnTo>
                  <a:lnTo>
                    <a:pt x="799629" y="185506"/>
                  </a:lnTo>
                  <a:lnTo>
                    <a:pt x="1066172" y="206118"/>
                  </a:lnTo>
                  <a:lnTo>
                    <a:pt x="1332715" y="0"/>
                  </a:lnTo>
                  <a:lnTo>
                    <a:pt x="1599258" y="20611"/>
                  </a:lnTo>
                  <a:lnTo>
                    <a:pt x="1865801" y="41223"/>
                  </a:lnTo>
                  <a:lnTo>
                    <a:pt x="2132344" y="61835"/>
                  </a:lnTo>
                  <a:lnTo>
                    <a:pt x="2398888" y="20611"/>
                  </a:lnTo>
                  <a:lnTo>
                    <a:pt x="2665431" y="61835"/>
                  </a:lnTo>
                  <a:lnTo>
                    <a:pt x="2931974" y="0"/>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76" name="pl76"/>
            <p:cNvSpPr/>
            <p:nvPr/>
          </p:nvSpPr>
          <p:spPr>
            <a:xfrm>
              <a:off x="1416218" y="2075428"/>
              <a:ext cx="6663577" cy="556518"/>
            </a:xfrm>
            <a:custGeom>
              <a:avLst/>
              <a:pathLst>
                <a:path w="6663577" h="556518">
                  <a:moveTo>
                    <a:pt x="0" y="82447"/>
                  </a:moveTo>
                  <a:lnTo>
                    <a:pt x="266543" y="20611"/>
                  </a:lnTo>
                  <a:lnTo>
                    <a:pt x="533086" y="0"/>
                  </a:lnTo>
                  <a:lnTo>
                    <a:pt x="799629" y="556518"/>
                  </a:lnTo>
                  <a:lnTo>
                    <a:pt x="1066172" y="226729"/>
                  </a:lnTo>
                  <a:lnTo>
                    <a:pt x="1332715" y="206118"/>
                  </a:lnTo>
                  <a:lnTo>
                    <a:pt x="1599258" y="206118"/>
                  </a:lnTo>
                  <a:lnTo>
                    <a:pt x="1865801" y="123670"/>
                  </a:lnTo>
                  <a:lnTo>
                    <a:pt x="2132344" y="82447"/>
                  </a:lnTo>
                  <a:lnTo>
                    <a:pt x="2398888" y="61835"/>
                  </a:lnTo>
                  <a:lnTo>
                    <a:pt x="2665431" y="61835"/>
                  </a:lnTo>
                  <a:lnTo>
                    <a:pt x="2931974" y="41223"/>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0"/>
                  </a:lnTo>
                  <a:lnTo>
                    <a:pt x="6663577" y="0"/>
                  </a:lnTo>
                </a:path>
              </a:pathLst>
            </a:custGeom>
            <a:ln w="27101" cap="flat">
              <a:solidFill>
                <a:srgbClr val="F26A21">
                  <a:alpha val="100000"/>
                </a:srgbClr>
              </a:solidFill>
              <a:prstDash val="solid"/>
              <a:round/>
            </a:ln>
          </p:spPr>
          <p:txBody>
            <a:bodyPr/>
            <a:lstStyle/>
            <a:p/>
          </p:txBody>
        </p:sp>
        <p:sp>
          <p:nvSpPr>
            <p:cNvPr id="77" name="tx77"/>
            <p:cNvSpPr/>
            <p:nvPr/>
          </p:nvSpPr>
          <p:spPr>
            <a:xfrm>
              <a:off x="1355928"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268864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4021359"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5354075"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42024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68679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95333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21987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48642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752963"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801950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1355928"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89" name="tx89"/>
            <p:cNvSpPr/>
            <p:nvPr/>
          </p:nvSpPr>
          <p:spPr>
            <a:xfrm>
              <a:off x="2688644"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90" name="tx90"/>
            <p:cNvSpPr/>
            <p:nvPr/>
          </p:nvSpPr>
          <p:spPr>
            <a:xfrm>
              <a:off x="4021359"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1" name="tx91"/>
            <p:cNvSpPr/>
            <p:nvPr/>
          </p:nvSpPr>
          <p:spPr>
            <a:xfrm>
              <a:off x="5354075"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2" name="tx92"/>
            <p:cNvSpPr/>
            <p:nvPr/>
          </p:nvSpPr>
          <p:spPr>
            <a:xfrm>
              <a:off x="6420247"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3" name="tx93"/>
            <p:cNvSpPr/>
            <p:nvPr/>
          </p:nvSpPr>
          <p:spPr>
            <a:xfrm>
              <a:off x="6686790"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4" name="tx94"/>
            <p:cNvSpPr/>
            <p:nvPr/>
          </p:nvSpPr>
          <p:spPr>
            <a:xfrm>
              <a:off x="6953334"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5" name="tx95"/>
            <p:cNvSpPr/>
            <p:nvPr/>
          </p:nvSpPr>
          <p:spPr>
            <a:xfrm>
              <a:off x="7219877"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6" name="tx96"/>
            <p:cNvSpPr/>
            <p:nvPr/>
          </p:nvSpPr>
          <p:spPr>
            <a:xfrm>
              <a:off x="7486420"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7" name="tx97"/>
            <p:cNvSpPr/>
            <p:nvPr/>
          </p:nvSpPr>
          <p:spPr>
            <a:xfrm>
              <a:off x="7752963"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8" name="tx98"/>
            <p:cNvSpPr/>
            <p:nvPr/>
          </p:nvSpPr>
          <p:spPr>
            <a:xfrm>
              <a:off x="8019506"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9" name="tx99"/>
            <p:cNvSpPr/>
            <p:nvPr/>
          </p:nvSpPr>
          <p:spPr>
            <a:xfrm>
              <a:off x="1340869" y="402913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00" name="tx100"/>
            <p:cNvSpPr/>
            <p:nvPr/>
          </p:nvSpPr>
          <p:spPr>
            <a:xfrm>
              <a:off x="2673584" y="405742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1" name="tx101"/>
            <p:cNvSpPr/>
            <p:nvPr/>
          </p:nvSpPr>
          <p:spPr>
            <a:xfrm>
              <a:off x="4006300" y="399149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02" name="tx102"/>
            <p:cNvSpPr/>
            <p:nvPr/>
          </p:nvSpPr>
          <p:spPr>
            <a:xfrm>
              <a:off x="5339016" y="405680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3" name="tx103"/>
            <p:cNvSpPr/>
            <p:nvPr/>
          </p:nvSpPr>
          <p:spPr>
            <a:xfrm>
              <a:off x="6405188" y="405923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4" name="tx104"/>
            <p:cNvSpPr/>
            <p:nvPr/>
          </p:nvSpPr>
          <p:spPr>
            <a:xfrm>
              <a:off x="6716935" y="40600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105" name="tx105"/>
            <p:cNvSpPr/>
            <p:nvPr/>
          </p:nvSpPr>
          <p:spPr>
            <a:xfrm>
              <a:off x="1340869" y="391301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06" name="tx106"/>
            <p:cNvSpPr/>
            <p:nvPr/>
          </p:nvSpPr>
          <p:spPr>
            <a:xfrm>
              <a:off x="2643440" y="384206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11.9</a:t>
              </a:r>
            </a:p>
          </p:txBody>
        </p:sp>
        <p:sp>
          <p:nvSpPr>
            <p:cNvPr id="107" name="tx107"/>
            <p:cNvSpPr/>
            <p:nvPr/>
          </p:nvSpPr>
          <p:spPr>
            <a:xfrm>
              <a:off x="1340869" y="376714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108" name="tx108"/>
            <p:cNvSpPr/>
            <p:nvPr/>
          </p:nvSpPr>
          <p:spPr>
            <a:xfrm>
              <a:off x="2643440" y="356984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13.1</a:t>
              </a:r>
            </a:p>
          </p:txBody>
        </p:sp>
        <p:sp>
          <p:nvSpPr>
            <p:cNvPr id="109" name="tx109"/>
            <p:cNvSpPr/>
            <p:nvPr/>
          </p:nvSpPr>
          <p:spPr>
            <a:xfrm>
              <a:off x="4006300" y="382982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110" name="tx110"/>
            <p:cNvSpPr/>
            <p:nvPr/>
          </p:nvSpPr>
          <p:spPr>
            <a:xfrm>
              <a:off x="5339016" y="395912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11" name="tx111"/>
            <p:cNvSpPr/>
            <p:nvPr/>
          </p:nvSpPr>
          <p:spPr>
            <a:xfrm>
              <a:off x="6405188" y="396399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12" name="tx112"/>
            <p:cNvSpPr/>
            <p:nvPr/>
          </p:nvSpPr>
          <p:spPr>
            <a:xfrm>
              <a:off x="6716935" y="396559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13" name="tx113"/>
            <p:cNvSpPr/>
            <p:nvPr/>
          </p:nvSpPr>
          <p:spPr>
            <a:xfrm>
              <a:off x="6951825" y="396742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14" name="tx114"/>
            <p:cNvSpPr/>
            <p:nvPr/>
          </p:nvSpPr>
          <p:spPr>
            <a:xfrm>
              <a:off x="7218368" y="396808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15" name="tx115"/>
            <p:cNvSpPr/>
            <p:nvPr/>
          </p:nvSpPr>
          <p:spPr>
            <a:xfrm>
              <a:off x="7484911" y="3968017"/>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16" name="tx116"/>
            <p:cNvSpPr/>
            <p:nvPr/>
          </p:nvSpPr>
          <p:spPr>
            <a:xfrm>
              <a:off x="7751454" y="396844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17" name="tx117"/>
            <p:cNvSpPr/>
            <p:nvPr/>
          </p:nvSpPr>
          <p:spPr>
            <a:xfrm>
              <a:off x="8017997" y="396883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18" name="tx118"/>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9" name="tx119"/>
            <p:cNvSpPr/>
            <p:nvPr/>
          </p:nvSpPr>
          <p:spPr>
            <a:xfrm>
              <a:off x="639902" y="340979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20" name="tx120"/>
            <p:cNvSpPr/>
            <p:nvPr/>
          </p:nvSpPr>
          <p:spPr>
            <a:xfrm>
              <a:off x="639902" y="275571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21" name="tx121"/>
            <p:cNvSpPr/>
            <p:nvPr/>
          </p:nvSpPr>
          <p:spPr>
            <a:xfrm>
              <a:off x="639902" y="210163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22" name="tx122"/>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4" name="tx124"/>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5" name="tx125"/>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6" name="tx126"/>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7" name="tx127"/>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8" name="tx128"/>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9" name="tx129"/>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0" name="tx130"/>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1" name="tx131"/>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3" name="tx133"/>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4" name="tx134"/>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5" name="tx135"/>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rot="-5400000">
              <a:off x="-1112765" y="2968325"/>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39" name="tx139"/>
            <p:cNvSpPr/>
            <p:nvPr/>
          </p:nvSpPr>
          <p:spPr>
            <a:xfrm rot="5400000">
              <a:off x="8372624" y="2968325"/>
              <a:ext cx="11954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a:t>
              </a:r>
            </a:p>
          </p:txBody>
        </p:sp>
        <p:sp>
          <p:nvSpPr>
            <p:cNvPr id="140" name="pl140"/>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1" name="pl141"/>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42" name="tx142"/>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3" name="tx143"/>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4" name="rc144"/>
            <p:cNvSpPr/>
            <p:nvPr/>
          </p:nvSpPr>
          <p:spPr>
            <a:xfrm>
              <a:off x="4663170" y="4979579"/>
              <a:ext cx="201456" cy="201456"/>
            </a:xfrm>
            <a:prstGeom prst="rect">
              <a:avLst/>
            </a:prstGeom>
            <a:solidFill>
              <a:srgbClr val="B3B3B3">
                <a:alpha val="85098"/>
              </a:srgbClr>
            </a:solidFill>
          </p:spPr>
          <p:txBody>
            <a:bodyPr/>
            <a:lstStyle/>
            <a:p/>
          </p:txBody>
        </p:sp>
        <p:sp>
          <p:nvSpPr>
            <p:cNvPr id="145" name="rc145"/>
            <p:cNvSpPr/>
            <p:nvPr/>
          </p:nvSpPr>
          <p:spPr>
            <a:xfrm>
              <a:off x="5565324" y="4979579"/>
              <a:ext cx="201456" cy="201456"/>
            </a:xfrm>
            <a:prstGeom prst="rect">
              <a:avLst/>
            </a:prstGeom>
            <a:solidFill>
              <a:srgbClr val="1CABE2">
                <a:alpha val="85098"/>
              </a:srgbClr>
            </a:solidFill>
          </p:spPr>
          <p:txBody>
            <a:bodyPr/>
            <a:lstStyle/>
            <a:p/>
          </p:txBody>
        </p:sp>
        <p:sp>
          <p:nvSpPr>
            <p:cNvPr id="146" name="tx146"/>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7" name="tx147"/>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8" name="tx148"/>
            <p:cNvSpPr/>
            <p:nvPr/>
          </p:nvSpPr>
          <p:spPr>
            <a:xfrm>
              <a:off x="951100" y="1400299"/>
              <a:ext cx="745490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o insuficientemente vacunados contra la DTP,</a:t>
              </a:r>
            </a:p>
          </p:txBody>
        </p:sp>
        <p:sp>
          <p:nvSpPr>
            <p:cNvPr id="149" name="tx149"/>
            <p:cNvSpPr/>
            <p:nvPr/>
          </p:nvSpPr>
          <p:spPr>
            <a:xfrm>
              <a:off x="951100" y="1592892"/>
              <a:ext cx="129560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Cuba, 2000-2025</a:t>
              </a:r>
            </a:p>
          </p:txBody>
        </p:sp>
        <p:sp>
          <p:nvSpPr>
            <p:cNvPr id="150" name="pl150"/>
            <p:cNvSpPr/>
            <p:nvPr/>
          </p:nvSpPr>
          <p:spPr>
            <a:xfrm>
              <a:off x="225597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17538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609479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801419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21568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13508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05449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1" name="rc161"/>
            <p:cNvSpPr/>
            <p:nvPr/>
          </p:nvSpPr>
          <p:spPr>
            <a:xfrm>
              <a:off x="1296273" y="5726143"/>
              <a:ext cx="6903466" cy="119033"/>
            </a:xfrm>
            <a:prstGeom prst="rect">
              <a:avLst/>
            </a:prstGeom>
            <a:solidFill>
              <a:srgbClr val="1CABE2">
                <a:alpha val="85098"/>
              </a:srgbClr>
            </a:solidFill>
          </p:spPr>
          <p:txBody>
            <a:bodyPr/>
            <a:lstStyle/>
            <a:p/>
          </p:txBody>
        </p:sp>
        <p:sp>
          <p:nvSpPr>
            <p:cNvPr id="162" name="rc162"/>
            <p:cNvSpPr/>
            <p:nvPr/>
          </p:nvSpPr>
          <p:spPr>
            <a:xfrm>
              <a:off x="1296273" y="5577352"/>
              <a:ext cx="6033335" cy="119033"/>
            </a:xfrm>
            <a:prstGeom prst="rect">
              <a:avLst/>
            </a:prstGeom>
            <a:solidFill>
              <a:srgbClr val="1CABE2">
                <a:alpha val="85098"/>
              </a:srgbClr>
            </a:solidFill>
          </p:spPr>
          <p:txBody>
            <a:bodyPr/>
            <a:lstStyle/>
            <a:p/>
          </p:txBody>
        </p:sp>
        <p:sp>
          <p:nvSpPr>
            <p:cNvPr id="163" name="rc163"/>
            <p:cNvSpPr/>
            <p:nvPr/>
          </p:nvSpPr>
          <p:spPr>
            <a:xfrm>
              <a:off x="1296273" y="5428560"/>
              <a:ext cx="5956559" cy="119033"/>
            </a:xfrm>
            <a:prstGeom prst="rect">
              <a:avLst/>
            </a:prstGeom>
            <a:solidFill>
              <a:srgbClr val="1CABE2">
                <a:alpha val="85098"/>
              </a:srgbClr>
            </a:solidFill>
          </p:spPr>
          <p:txBody>
            <a:bodyPr/>
            <a:lstStyle/>
            <a:p/>
          </p:txBody>
        </p:sp>
        <p:sp>
          <p:nvSpPr>
            <p:cNvPr id="164" name="rc164"/>
            <p:cNvSpPr/>
            <p:nvPr/>
          </p:nvSpPr>
          <p:spPr>
            <a:xfrm>
              <a:off x="8199740" y="5726143"/>
              <a:ext cx="0" cy="119033"/>
            </a:xfrm>
            <a:prstGeom prst="rect">
              <a:avLst/>
            </a:prstGeom>
            <a:solidFill>
              <a:srgbClr val="B3B3B3">
                <a:alpha val="85098"/>
              </a:srgbClr>
            </a:solidFill>
          </p:spPr>
          <p:txBody>
            <a:bodyPr/>
            <a:lstStyle/>
            <a:p/>
          </p:txBody>
        </p:sp>
        <p:sp>
          <p:nvSpPr>
            <p:cNvPr id="165" name="rc165"/>
            <p:cNvSpPr/>
            <p:nvPr/>
          </p:nvSpPr>
          <p:spPr>
            <a:xfrm>
              <a:off x="7329609" y="5577352"/>
              <a:ext cx="0" cy="119033"/>
            </a:xfrm>
            <a:prstGeom prst="rect">
              <a:avLst/>
            </a:prstGeom>
            <a:solidFill>
              <a:srgbClr val="B3B3B3">
                <a:alpha val="85098"/>
              </a:srgbClr>
            </a:solidFill>
          </p:spPr>
          <p:txBody>
            <a:bodyPr/>
            <a:lstStyle/>
            <a:p/>
          </p:txBody>
        </p:sp>
        <p:sp>
          <p:nvSpPr>
            <p:cNvPr id="166" name="rc166"/>
            <p:cNvSpPr/>
            <p:nvPr/>
          </p:nvSpPr>
          <p:spPr>
            <a:xfrm>
              <a:off x="7252833" y="5428560"/>
              <a:ext cx="0" cy="119033"/>
            </a:xfrm>
            <a:prstGeom prst="rect">
              <a:avLst/>
            </a:prstGeom>
            <a:solidFill>
              <a:srgbClr val="B3B3B3">
                <a:alpha val="85098"/>
              </a:srgbClr>
            </a:solidFill>
          </p:spPr>
          <p:txBody>
            <a:bodyPr/>
            <a:lstStyle/>
            <a:p/>
          </p:txBody>
        </p:sp>
        <p:sp>
          <p:nvSpPr>
            <p:cNvPr id="167" name="tx167"/>
            <p:cNvSpPr/>
            <p:nvPr/>
          </p:nvSpPr>
          <p:spPr>
            <a:xfrm>
              <a:off x="8280112" y="574393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a:t>
              </a:r>
            </a:p>
          </p:txBody>
        </p:sp>
        <p:sp>
          <p:nvSpPr>
            <p:cNvPr id="168" name="tx168"/>
            <p:cNvSpPr/>
            <p:nvPr/>
          </p:nvSpPr>
          <p:spPr>
            <a:xfrm>
              <a:off x="7395527" y="559514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69" name="tx169"/>
            <p:cNvSpPr/>
            <p:nvPr/>
          </p:nvSpPr>
          <p:spPr>
            <a:xfrm>
              <a:off x="7318751" y="5446352"/>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70" name="tx170"/>
            <p:cNvSpPr/>
            <p:nvPr/>
          </p:nvSpPr>
          <p:spPr>
            <a:xfrm>
              <a:off x="4667635" y="574393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a:t>
              </a:r>
            </a:p>
          </p:txBody>
        </p:sp>
        <p:sp>
          <p:nvSpPr>
            <p:cNvPr id="171" name="tx171"/>
            <p:cNvSpPr/>
            <p:nvPr/>
          </p:nvSpPr>
          <p:spPr>
            <a:xfrm>
              <a:off x="4247023" y="559514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72" name="tx172"/>
            <p:cNvSpPr/>
            <p:nvPr/>
          </p:nvSpPr>
          <p:spPr>
            <a:xfrm>
              <a:off x="4208635" y="5446352"/>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73" name="tx173"/>
            <p:cNvSpPr/>
            <p:nvPr/>
          </p:nvSpPr>
          <p:spPr>
            <a:xfrm>
              <a:off x="8085604" y="574252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4" name="tx174"/>
            <p:cNvSpPr/>
            <p:nvPr/>
          </p:nvSpPr>
          <p:spPr>
            <a:xfrm>
              <a:off x="7215473" y="559373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5" name="tx175"/>
            <p:cNvSpPr/>
            <p:nvPr/>
          </p:nvSpPr>
          <p:spPr>
            <a:xfrm>
              <a:off x="7138697" y="5444941"/>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6" name="tx176"/>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7" name="tx177"/>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8" name="tx178"/>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9" name="tx179"/>
            <p:cNvSpPr/>
            <p:nvPr/>
          </p:nvSpPr>
          <p:spPr>
            <a:xfrm>
              <a:off x="1152583"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80" name="tx180"/>
            <p:cNvSpPr/>
            <p:nvPr/>
          </p:nvSpPr>
          <p:spPr>
            <a:xfrm>
              <a:off x="3071990" y="5935382"/>
              <a:ext cx="28738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0.3K</a:t>
              </a:r>
            </a:p>
          </p:txBody>
        </p:sp>
        <p:sp>
          <p:nvSpPr>
            <p:cNvPr id="181" name="tx181"/>
            <p:cNvSpPr/>
            <p:nvPr/>
          </p:nvSpPr>
          <p:spPr>
            <a:xfrm>
              <a:off x="4991397"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0.6K</a:t>
              </a:r>
            </a:p>
          </p:txBody>
        </p:sp>
        <p:sp>
          <p:nvSpPr>
            <p:cNvPr id="182" name="tx182"/>
            <p:cNvSpPr/>
            <p:nvPr/>
          </p:nvSpPr>
          <p:spPr>
            <a:xfrm>
              <a:off x="6910804"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0.9K</a:t>
              </a:r>
            </a:p>
          </p:txBody>
        </p:sp>
        <p:sp>
          <p:nvSpPr>
            <p:cNvPr id="183" name="tx183"/>
            <p:cNvSpPr/>
            <p:nvPr/>
          </p:nvSpPr>
          <p:spPr>
            <a:xfrm>
              <a:off x="3187296" y="6070654"/>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84" name="tx184"/>
            <p:cNvSpPr/>
            <p:nvPr/>
          </p:nvSpPr>
          <p:spPr>
            <a:xfrm>
              <a:off x="3948074"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85" name="tx185"/>
            <p:cNvSpPr/>
            <p:nvPr/>
          </p:nvSpPr>
          <p:spPr>
            <a:xfrm>
              <a:off x="3836041" y="6397492"/>
              <a:ext cx="4708872"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de la vacuna y las barras muestran el número de niños.</a:t>
              </a:r>
            </a:p>
          </p:txBody>
        </p:sp>
        <p:sp>
          <p:nvSpPr>
            <p:cNvPr id="186" name="tx186"/>
            <p:cNvSpPr/>
            <p:nvPr/>
          </p:nvSpPr>
          <p:spPr>
            <a:xfrm>
              <a:off x="5581527" y="6519612"/>
              <a:ext cx="2963386"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sin dosis son aquellos que no recibieron la DTP1.</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objetivo principal de la Agenda de Inmunización 2030 es que, para 2030, todo el mundo tenga acceso a la vacunación, independientemente de dónde viva.
Este gráfico muestra las tendencias de cobertura de la primera dosis (DTP1) y la tercera dosis (DTP3) de la vacuna contra la difteria, el tétanos y la tos ferina, el número de niños que no han recibido ninguna dosis y los casos de abandono de la vacuna DTP en Cuba.
En 2025, la cobertura de la vacuna DTP1 en Cuba se mantuvo constante en el 99 %. Hubo menos de 1.000 niños que no recibieron ninguna dosis de la vacuna DTP (niños sin ninguna dosis).
La cobertura de la DTP3 se mantuvo constante en el 99 % en 2025, lo que dejó a menos de 1 000 niños vulnerables a enfermedades prevenibles mediante vacunación.</a:t>
            </a:r>
          </a:p>
        </p:txBody>
      </p:sp>
      <p:sp>
        <p:nvSpPr>
          <p:cNvPr id="18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DTP1 fue del 99 % y la de la DTP3, del 99 %, lo que dejó a menos de 1.000 niños sin vacunar o con una vacunación incompleta, incluidos menos de 1.000 que no habían recibido ninguna dosis y menos de 100 con protección solo parcial.</a:t>
            </a:r>
          </a:p>
        </p:txBody>
      </p:sp>
      <p:grpSp xmlns:pic="http://schemas.openxmlformats.org/drawingml/2006/picture">
        <p:nvGrpSpPr>
          <p:cNvPr id="189" name=""/>
          <p:cNvGrpSpPr/>
          <p:nvPr/>
        </p:nvGrpSpPr>
        <p:grpSpPr>
          <a:xfrm>
            <a:off x="292608" y="1005840"/>
            <a:ext cx="8595360" cy="28575"/>
            <a:chOff x="292608" y="1005840"/>
            <a:chExt cx="8595360" cy="28575"/>
          </a:xfrm>
        </p:grpSpPr>
        <p:sp>
          <p:nvSpPr>
            <p:cNvPr id="19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84483"/>
              <a:ext cx="3397293" cy="209870"/>
            </a:xfrm>
            <a:custGeom>
              <a:avLst/>
              <a:pathLst>
                <a:path w="3397293" h="209870">
                  <a:moveTo>
                    <a:pt x="0" y="20987"/>
                  </a:moveTo>
                  <a:lnTo>
                    <a:pt x="135891" y="0"/>
                  </a:lnTo>
                  <a:lnTo>
                    <a:pt x="271783" y="0"/>
                  </a:lnTo>
                  <a:lnTo>
                    <a:pt x="407675" y="188883"/>
                  </a:lnTo>
                  <a:lnTo>
                    <a:pt x="543566" y="209870"/>
                  </a:lnTo>
                  <a:lnTo>
                    <a:pt x="679458" y="0"/>
                  </a:lnTo>
                  <a:lnTo>
                    <a:pt x="815350" y="20987"/>
                  </a:lnTo>
                  <a:lnTo>
                    <a:pt x="951242" y="41974"/>
                  </a:lnTo>
                  <a:lnTo>
                    <a:pt x="1087133" y="62961"/>
                  </a:lnTo>
                  <a:lnTo>
                    <a:pt x="1223025" y="20987"/>
                  </a:lnTo>
                  <a:lnTo>
                    <a:pt x="1358917" y="62961"/>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52380"/>
              <a:ext cx="3397293" cy="188883"/>
            </a:xfrm>
            <a:custGeom>
              <a:avLst/>
              <a:pathLst>
                <a:path w="3397293" h="188883">
                  <a:moveTo>
                    <a:pt x="0" y="188883"/>
                  </a:moveTo>
                  <a:lnTo>
                    <a:pt x="135891" y="167896"/>
                  </a:lnTo>
                  <a:lnTo>
                    <a:pt x="271783" y="167896"/>
                  </a:lnTo>
                  <a:lnTo>
                    <a:pt x="407675" y="146909"/>
                  </a:lnTo>
                  <a:lnTo>
                    <a:pt x="543566" y="125922"/>
                  </a:lnTo>
                  <a:lnTo>
                    <a:pt x="679458" y="104935"/>
                  </a:lnTo>
                  <a:lnTo>
                    <a:pt x="815350" y="83948"/>
                  </a:lnTo>
                  <a:lnTo>
                    <a:pt x="951242" y="83948"/>
                  </a:lnTo>
                  <a:lnTo>
                    <a:pt x="1087133" y="62961"/>
                  </a:lnTo>
                  <a:lnTo>
                    <a:pt x="1223025" y="41974"/>
                  </a:lnTo>
                  <a:lnTo>
                    <a:pt x="1358917" y="41974"/>
                  </a:lnTo>
                  <a:lnTo>
                    <a:pt x="1494809" y="20987"/>
                  </a:lnTo>
                  <a:lnTo>
                    <a:pt x="1630700" y="41974"/>
                  </a:lnTo>
                  <a:lnTo>
                    <a:pt x="1766592" y="41974"/>
                  </a:lnTo>
                  <a:lnTo>
                    <a:pt x="1902484" y="41974"/>
                  </a:lnTo>
                  <a:lnTo>
                    <a:pt x="2038375" y="41974"/>
                  </a:lnTo>
                  <a:lnTo>
                    <a:pt x="2174267" y="20987"/>
                  </a:lnTo>
                  <a:lnTo>
                    <a:pt x="2310159" y="20987"/>
                  </a:lnTo>
                  <a:lnTo>
                    <a:pt x="2446051" y="20987"/>
                  </a:lnTo>
                  <a:lnTo>
                    <a:pt x="2581942" y="0"/>
                  </a:lnTo>
                  <a:lnTo>
                    <a:pt x="2717834" y="62961"/>
                  </a:lnTo>
                  <a:lnTo>
                    <a:pt x="2853726" y="104935"/>
                  </a:lnTo>
                  <a:lnTo>
                    <a:pt x="2989618" y="41974"/>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26457"/>
              <a:ext cx="3397293" cy="293819"/>
            </a:xfrm>
            <a:custGeom>
              <a:avLst/>
              <a:pathLst>
                <a:path w="3397293" h="293819">
                  <a:moveTo>
                    <a:pt x="0" y="20987"/>
                  </a:moveTo>
                  <a:lnTo>
                    <a:pt x="135891" y="41974"/>
                  </a:lnTo>
                  <a:lnTo>
                    <a:pt x="271783" y="20987"/>
                  </a:lnTo>
                  <a:lnTo>
                    <a:pt x="407675" y="20987"/>
                  </a:lnTo>
                  <a:lnTo>
                    <a:pt x="543566" y="20987"/>
                  </a:lnTo>
                  <a:lnTo>
                    <a:pt x="679458" y="0"/>
                  </a:lnTo>
                  <a:lnTo>
                    <a:pt x="815350" y="20987"/>
                  </a:lnTo>
                  <a:lnTo>
                    <a:pt x="951242" y="41974"/>
                  </a:lnTo>
                  <a:lnTo>
                    <a:pt x="1087133" y="0"/>
                  </a:lnTo>
                  <a:lnTo>
                    <a:pt x="1223025" y="20987"/>
                  </a:lnTo>
                  <a:lnTo>
                    <a:pt x="1358917" y="20987"/>
                  </a:lnTo>
                  <a:lnTo>
                    <a:pt x="1494809" y="20987"/>
                  </a:lnTo>
                  <a:lnTo>
                    <a:pt x="1630700" y="20987"/>
                  </a:lnTo>
                  <a:lnTo>
                    <a:pt x="1766592" y="62961"/>
                  </a:lnTo>
                  <a:lnTo>
                    <a:pt x="1902484" y="41974"/>
                  </a:lnTo>
                  <a:lnTo>
                    <a:pt x="2038375" y="20987"/>
                  </a:lnTo>
                  <a:lnTo>
                    <a:pt x="2174267" y="41974"/>
                  </a:lnTo>
                  <a:lnTo>
                    <a:pt x="2310159" y="83948"/>
                  </a:lnTo>
                  <a:lnTo>
                    <a:pt x="2446051" y="146909"/>
                  </a:lnTo>
                  <a:lnTo>
                    <a:pt x="2581942" y="230858"/>
                  </a:lnTo>
                  <a:lnTo>
                    <a:pt x="2717834" y="251845"/>
                  </a:lnTo>
                  <a:lnTo>
                    <a:pt x="2853726" y="293819"/>
                  </a:lnTo>
                  <a:lnTo>
                    <a:pt x="2989618" y="209870"/>
                  </a:lnTo>
                  <a:lnTo>
                    <a:pt x="3125509" y="209870"/>
                  </a:lnTo>
                  <a:lnTo>
                    <a:pt x="3261401" y="209870"/>
                  </a:lnTo>
                  <a:lnTo>
                    <a:pt x="3397293" y="167896"/>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84483"/>
              <a:ext cx="3397293" cy="209870"/>
            </a:xfrm>
            <a:custGeom>
              <a:avLst/>
              <a:pathLst>
                <a:path w="3397293" h="209870">
                  <a:moveTo>
                    <a:pt x="0" y="20987"/>
                  </a:moveTo>
                  <a:lnTo>
                    <a:pt x="135891" y="0"/>
                  </a:lnTo>
                  <a:lnTo>
                    <a:pt x="271783" y="0"/>
                  </a:lnTo>
                  <a:lnTo>
                    <a:pt x="407675" y="188883"/>
                  </a:lnTo>
                  <a:lnTo>
                    <a:pt x="543566" y="209870"/>
                  </a:lnTo>
                  <a:lnTo>
                    <a:pt x="679458" y="0"/>
                  </a:lnTo>
                  <a:lnTo>
                    <a:pt x="815350" y="20987"/>
                  </a:lnTo>
                  <a:lnTo>
                    <a:pt x="951242" y="41974"/>
                  </a:lnTo>
                  <a:lnTo>
                    <a:pt x="1087133" y="62961"/>
                  </a:lnTo>
                  <a:lnTo>
                    <a:pt x="1223025" y="20987"/>
                  </a:lnTo>
                  <a:lnTo>
                    <a:pt x="1358917" y="62961"/>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83948"/>
            </a:xfrm>
            <a:custGeom>
              <a:avLst/>
              <a:pathLst>
                <a:path w="0" h="83948">
                  <a:moveTo>
                    <a:pt x="0" y="0"/>
                  </a:moveTo>
                  <a:lnTo>
                    <a:pt x="0" y="8394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62961"/>
            </a:xfrm>
            <a:custGeom>
              <a:avLst/>
              <a:pathLst>
                <a:path w="0" h="62961">
                  <a:moveTo>
                    <a:pt x="0" y="0"/>
                  </a:moveTo>
                  <a:lnTo>
                    <a:pt x="0" y="62961"/>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125922"/>
            </a:xfrm>
            <a:custGeom>
              <a:avLst/>
              <a:pathLst>
                <a:path w="0" h="125922">
                  <a:moveTo>
                    <a:pt x="0" y="0"/>
                  </a:moveTo>
                  <a:lnTo>
                    <a:pt x="0" y="125922"/>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62961"/>
            </a:xfrm>
            <a:custGeom>
              <a:avLst/>
              <a:pathLst>
                <a:path w="0" h="62961">
                  <a:moveTo>
                    <a:pt x="0" y="0"/>
                  </a:moveTo>
                  <a:lnTo>
                    <a:pt x="0" y="62961"/>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62961"/>
            </a:xfrm>
            <a:custGeom>
              <a:avLst/>
              <a:pathLst>
                <a:path w="0" h="62961">
                  <a:moveTo>
                    <a:pt x="0" y="0"/>
                  </a:moveTo>
                  <a:lnTo>
                    <a:pt x="0" y="62961"/>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62961"/>
            </a:xfrm>
            <a:custGeom>
              <a:avLst/>
              <a:pathLst>
                <a:path w="0" h="62961">
                  <a:moveTo>
                    <a:pt x="0" y="0"/>
                  </a:moveTo>
                  <a:lnTo>
                    <a:pt x="0" y="62961"/>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62961"/>
            </a:xfrm>
            <a:custGeom>
              <a:avLst/>
              <a:pathLst>
                <a:path w="0" h="62961">
                  <a:moveTo>
                    <a:pt x="0" y="0"/>
                  </a:moveTo>
                  <a:lnTo>
                    <a:pt x="0" y="62961"/>
                  </a:lnTo>
                </a:path>
              </a:pathLst>
            </a:custGeom>
            <a:ln w="13550" cap="flat">
              <a:solidFill>
                <a:srgbClr val="0058AB">
                  <a:alpha val="100000"/>
                </a:srgbClr>
              </a:solidFill>
              <a:prstDash val="dot"/>
              <a:round/>
            </a:ln>
          </p:spPr>
          <p:txBody>
            <a:bodyPr/>
            <a:lstStyle/>
            <a:p/>
          </p:txBody>
        </p:sp>
        <p:sp>
          <p:nvSpPr>
            <p:cNvPr id="32" name="pl32"/>
            <p:cNvSpPr/>
            <p:nvPr/>
          </p:nvSpPr>
          <p:spPr>
            <a:xfrm>
              <a:off x="1120965" y="1884483"/>
              <a:ext cx="3397293" cy="209870"/>
            </a:xfrm>
            <a:custGeom>
              <a:avLst/>
              <a:pathLst>
                <a:path w="3397293" h="209870">
                  <a:moveTo>
                    <a:pt x="0" y="20987"/>
                  </a:moveTo>
                  <a:lnTo>
                    <a:pt x="135891" y="0"/>
                  </a:lnTo>
                  <a:lnTo>
                    <a:pt x="271783" y="0"/>
                  </a:lnTo>
                  <a:lnTo>
                    <a:pt x="407675" y="188883"/>
                  </a:lnTo>
                  <a:lnTo>
                    <a:pt x="543566" y="209870"/>
                  </a:lnTo>
                  <a:lnTo>
                    <a:pt x="679458" y="0"/>
                  </a:lnTo>
                  <a:lnTo>
                    <a:pt x="815350" y="20987"/>
                  </a:lnTo>
                  <a:lnTo>
                    <a:pt x="951242" y="41974"/>
                  </a:lnTo>
                  <a:lnTo>
                    <a:pt x="1087133" y="62961"/>
                  </a:lnTo>
                  <a:lnTo>
                    <a:pt x="1223025" y="20987"/>
                  </a:lnTo>
                  <a:lnTo>
                    <a:pt x="1358917" y="62961"/>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0329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539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79483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78318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8318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75786"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38240"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50281" y="488683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Cuba</a:t>
              </a:r>
            </a:p>
          </p:txBody>
        </p:sp>
        <p:sp>
          <p:nvSpPr>
            <p:cNvPr id="60" name="tx60"/>
            <p:cNvSpPr/>
            <p:nvPr/>
          </p:nvSpPr>
          <p:spPr>
            <a:xfrm>
              <a:off x="2742885"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05340"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50492" y="1414185"/>
              <a:ext cx="233823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cobertura, Cuba, 2000-2025</a:t>
              </a:r>
            </a:p>
          </p:txBody>
        </p:sp>
        <p:sp>
          <p:nvSpPr>
            <p:cNvPr id="63" name="pl63"/>
            <p:cNvSpPr/>
            <p:nvPr/>
          </p:nvSpPr>
          <p:spPr>
            <a:xfrm>
              <a:off x="5267799" y="360677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9592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850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2513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404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82964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3251352"/>
              <a:ext cx="3397293" cy="710853"/>
            </a:xfrm>
            <a:custGeom>
              <a:avLst/>
              <a:pathLst>
                <a:path w="3397293" h="710853">
                  <a:moveTo>
                    <a:pt x="0" y="71085"/>
                  </a:moveTo>
                  <a:lnTo>
                    <a:pt x="135891" y="0"/>
                  </a:lnTo>
                  <a:lnTo>
                    <a:pt x="271783" y="0"/>
                  </a:lnTo>
                  <a:lnTo>
                    <a:pt x="407675" y="639767"/>
                  </a:lnTo>
                  <a:lnTo>
                    <a:pt x="543566" y="710853"/>
                  </a:lnTo>
                  <a:lnTo>
                    <a:pt x="679458" y="0"/>
                  </a:lnTo>
                  <a:lnTo>
                    <a:pt x="815350" y="71085"/>
                  </a:lnTo>
                  <a:lnTo>
                    <a:pt x="951242" y="142170"/>
                  </a:lnTo>
                  <a:lnTo>
                    <a:pt x="1087133" y="213255"/>
                  </a:lnTo>
                  <a:lnTo>
                    <a:pt x="1223025" y="71085"/>
                  </a:lnTo>
                  <a:lnTo>
                    <a:pt x="1358917" y="213255"/>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78" name="pl78"/>
            <p:cNvSpPr/>
            <p:nvPr/>
          </p:nvSpPr>
          <p:spPr>
            <a:xfrm>
              <a:off x="5437664" y="3251352"/>
              <a:ext cx="3397293" cy="639767"/>
            </a:xfrm>
            <a:custGeom>
              <a:avLst/>
              <a:pathLst>
                <a:path w="3397293" h="639767">
                  <a:moveTo>
                    <a:pt x="0" y="639767"/>
                  </a:moveTo>
                  <a:lnTo>
                    <a:pt x="135891" y="568682"/>
                  </a:lnTo>
                  <a:lnTo>
                    <a:pt x="271783" y="568682"/>
                  </a:lnTo>
                  <a:lnTo>
                    <a:pt x="407675" y="497597"/>
                  </a:lnTo>
                  <a:lnTo>
                    <a:pt x="543566" y="426511"/>
                  </a:lnTo>
                  <a:lnTo>
                    <a:pt x="679458" y="355426"/>
                  </a:lnTo>
                  <a:lnTo>
                    <a:pt x="815350" y="284341"/>
                  </a:lnTo>
                  <a:lnTo>
                    <a:pt x="951242" y="284341"/>
                  </a:lnTo>
                  <a:lnTo>
                    <a:pt x="1087133" y="213255"/>
                  </a:lnTo>
                  <a:lnTo>
                    <a:pt x="1223025" y="142170"/>
                  </a:lnTo>
                  <a:lnTo>
                    <a:pt x="1358917" y="142170"/>
                  </a:lnTo>
                  <a:lnTo>
                    <a:pt x="1494809" y="71085"/>
                  </a:lnTo>
                  <a:lnTo>
                    <a:pt x="1630700" y="142170"/>
                  </a:lnTo>
                  <a:lnTo>
                    <a:pt x="1766592" y="142170"/>
                  </a:lnTo>
                  <a:lnTo>
                    <a:pt x="1902484" y="142170"/>
                  </a:lnTo>
                  <a:lnTo>
                    <a:pt x="2038375" y="142170"/>
                  </a:lnTo>
                  <a:lnTo>
                    <a:pt x="2174267" y="71085"/>
                  </a:lnTo>
                  <a:lnTo>
                    <a:pt x="2310159" y="71085"/>
                  </a:lnTo>
                  <a:lnTo>
                    <a:pt x="2446051" y="71085"/>
                  </a:lnTo>
                  <a:lnTo>
                    <a:pt x="2581942" y="0"/>
                  </a:lnTo>
                  <a:lnTo>
                    <a:pt x="2717834" y="213255"/>
                  </a:lnTo>
                  <a:lnTo>
                    <a:pt x="2853726" y="355426"/>
                  </a:lnTo>
                  <a:lnTo>
                    <a:pt x="2989618" y="142170"/>
                  </a:lnTo>
                  <a:lnTo>
                    <a:pt x="3125509" y="142170"/>
                  </a:lnTo>
                  <a:lnTo>
                    <a:pt x="3261401" y="142170"/>
                  </a:lnTo>
                  <a:lnTo>
                    <a:pt x="3397293" y="71085"/>
                  </a:lnTo>
                </a:path>
              </a:pathLst>
            </a:custGeom>
            <a:ln w="27101" cap="flat">
              <a:solidFill>
                <a:srgbClr val="80BD41">
                  <a:alpha val="100000"/>
                </a:srgbClr>
              </a:solidFill>
              <a:prstDash val="solid"/>
              <a:round/>
            </a:ln>
          </p:spPr>
          <p:txBody>
            <a:bodyPr/>
            <a:lstStyle/>
            <a:p/>
          </p:txBody>
        </p:sp>
        <p:sp>
          <p:nvSpPr>
            <p:cNvPr id="79" name="pl79"/>
            <p:cNvSpPr/>
            <p:nvPr/>
          </p:nvSpPr>
          <p:spPr>
            <a:xfrm>
              <a:off x="5437664" y="2469414"/>
              <a:ext cx="3397293" cy="995194"/>
            </a:xfrm>
            <a:custGeom>
              <a:avLst/>
              <a:pathLst>
                <a:path w="3397293" h="995194">
                  <a:moveTo>
                    <a:pt x="0" y="71085"/>
                  </a:moveTo>
                  <a:lnTo>
                    <a:pt x="135891" y="142170"/>
                  </a:lnTo>
                  <a:lnTo>
                    <a:pt x="271783" y="71085"/>
                  </a:lnTo>
                  <a:lnTo>
                    <a:pt x="407675" y="71085"/>
                  </a:lnTo>
                  <a:lnTo>
                    <a:pt x="543566" y="71085"/>
                  </a:lnTo>
                  <a:lnTo>
                    <a:pt x="679458" y="0"/>
                  </a:lnTo>
                  <a:lnTo>
                    <a:pt x="815350" y="71085"/>
                  </a:lnTo>
                  <a:lnTo>
                    <a:pt x="951242" y="142170"/>
                  </a:lnTo>
                  <a:lnTo>
                    <a:pt x="1087133" y="0"/>
                  </a:lnTo>
                  <a:lnTo>
                    <a:pt x="1223025" y="71085"/>
                  </a:lnTo>
                  <a:lnTo>
                    <a:pt x="1358917" y="71085"/>
                  </a:lnTo>
                  <a:lnTo>
                    <a:pt x="1494809" y="71085"/>
                  </a:lnTo>
                  <a:lnTo>
                    <a:pt x="1630700" y="71085"/>
                  </a:lnTo>
                  <a:lnTo>
                    <a:pt x="1766592" y="213255"/>
                  </a:lnTo>
                  <a:lnTo>
                    <a:pt x="1902484" y="142170"/>
                  </a:lnTo>
                  <a:lnTo>
                    <a:pt x="2038375" y="71085"/>
                  </a:lnTo>
                  <a:lnTo>
                    <a:pt x="2174267" y="142170"/>
                  </a:lnTo>
                  <a:lnTo>
                    <a:pt x="2310159" y="284341"/>
                  </a:lnTo>
                  <a:lnTo>
                    <a:pt x="2446051" y="497597"/>
                  </a:lnTo>
                  <a:lnTo>
                    <a:pt x="2581942" y="781938"/>
                  </a:lnTo>
                  <a:lnTo>
                    <a:pt x="2717834" y="853023"/>
                  </a:lnTo>
                  <a:lnTo>
                    <a:pt x="2853726" y="995194"/>
                  </a:lnTo>
                  <a:lnTo>
                    <a:pt x="2989618" y="710853"/>
                  </a:lnTo>
                  <a:lnTo>
                    <a:pt x="3125509" y="710853"/>
                  </a:lnTo>
                  <a:lnTo>
                    <a:pt x="3261401" y="710853"/>
                  </a:lnTo>
                  <a:lnTo>
                    <a:pt x="3397293" y="568682"/>
                  </a:lnTo>
                </a:path>
              </a:pathLst>
            </a:custGeom>
            <a:ln w="27101" cap="flat">
              <a:solidFill>
                <a:srgbClr val="961A49">
                  <a:alpha val="100000"/>
                </a:srgbClr>
              </a:solidFill>
              <a:prstDash val="solid"/>
              <a:round/>
            </a:ln>
          </p:spPr>
          <p:txBody>
            <a:bodyPr/>
            <a:lstStyle/>
            <a:p/>
          </p:txBody>
        </p:sp>
        <p:sp>
          <p:nvSpPr>
            <p:cNvPr id="80" name="pl80"/>
            <p:cNvSpPr/>
            <p:nvPr/>
          </p:nvSpPr>
          <p:spPr>
            <a:xfrm>
              <a:off x="5437664" y="325135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3251352"/>
              <a:ext cx="3397293" cy="710853"/>
            </a:xfrm>
            <a:custGeom>
              <a:avLst/>
              <a:pathLst>
                <a:path w="3397293" h="710853">
                  <a:moveTo>
                    <a:pt x="0" y="71085"/>
                  </a:moveTo>
                  <a:lnTo>
                    <a:pt x="135891" y="0"/>
                  </a:lnTo>
                  <a:lnTo>
                    <a:pt x="271783" y="0"/>
                  </a:lnTo>
                  <a:lnTo>
                    <a:pt x="407675" y="639767"/>
                  </a:lnTo>
                  <a:lnTo>
                    <a:pt x="543566" y="710853"/>
                  </a:lnTo>
                  <a:lnTo>
                    <a:pt x="679458" y="0"/>
                  </a:lnTo>
                  <a:lnTo>
                    <a:pt x="815350" y="71085"/>
                  </a:lnTo>
                  <a:lnTo>
                    <a:pt x="951242" y="142170"/>
                  </a:lnTo>
                  <a:lnTo>
                    <a:pt x="1087133" y="213255"/>
                  </a:lnTo>
                  <a:lnTo>
                    <a:pt x="1223025" y="71085"/>
                  </a:lnTo>
                  <a:lnTo>
                    <a:pt x="1358917" y="213255"/>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82" name="pl82"/>
            <p:cNvSpPr/>
            <p:nvPr/>
          </p:nvSpPr>
          <p:spPr>
            <a:xfrm>
              <a:off x="5437664" y="2497848"/>
              <a:ext cx="0" cy="824589"/>
            </a:xfrm>
            <a:custGeom>
              <a:avLst/>
              <a:pathLst>
                <a:path w="0" h="824589">
                  <a:moveTo>
                    <a:pt x="0" y="824589"/>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497848"/>
              <a:ext cx="0" cy="753504"/>
            </a:xfrm>
            <a:custGeom>
              <a:avLst/>
              <a:pathLst>
                <a:path w="0" h="753504">
                  <a:moveTo>
                    <a:pt x="0" y="753504"/>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497848"/>
              <a:ext cx="0" cy="966760"/>
            </a:xfrm>
            <a:custGeom>
              <a:avLst/>
              <a:pathLst>
                <a:path w="0" h="966760">
                  <a:moveTo>
                    <a:pt x="0" y="96676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497848"/>
              <a:ext cx="0" cy="753504"/>
            </a:xfrm>
            <a:custGeom>
              <a:avLst/>
              <a:pathLst>
                <a:path w="0" h="753504">
                  <a:moveTo>
                    <a:pt x="0" y="75350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497848"/>
              <a:ext cx="0" cy="753504"/>
            </a:xfrm>
            <a:custGeom>
              <a:avLst/>
              <a:pathLst>
                <a:path w="0" h="753504">
                  <a:moveTo>
                    <a:pt x="0" y="75350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497848"/>
              <a:ext cx="0" cy="753504"/>
            </a:xfrm>
            <a:custGeom>
              <a:avLst/>
              <a:pathLst>
                <a:path w="0" h="753504">
                  <a:moveTo>
                    <a:pt x="0" y="75350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497848"/>
              <a:ext cx="0" cy="753504"/>
            </a:xfrm>
            <a:custGeom>
              <a:avLst/>
              <a:pathLst>
                <a:path w="0" h="753504">
                  <a:moveTo>
                    <a:pt x="0" y="75350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3251352"/>
              <a:ext cx="3397293" cy="710853"/>
            </a:xfrm>
            <a:custGeom>
              <a:avLst/>
              <a:pathLst>
                <a:path w="3397293" h="710853">
                  <a:moveTo>
                    <a:pt x="0" y="71085"/>
                  </a:moveTo>
                  <a:lnTo>
                    <a:pt x="135891" y="0"/>
                  </a:lnTo>
                  <a:lnTo>
                    <a:pt x="271783" y="0"/>
                  </a:lnTo>
                  <a:lnTo>
                    <a:pt x="407675" y="639767"/>
                  </a:lnTo>
                  <a:lnTo>
                    <a:pt x="543566" y="710853"/>
                  </a:lnTo>
                  <a:lnTo>
                    <a:pt x="679458" y="0"/>
                  </a:lnTo>
                  <a:lnTo>
                    <a:pt x="815350" y="71085"/>
                  </a:lnTo>
                  <a:lnTo>
                    <a:pt x="951242" y="142170"/>
                  </a:lnTo>
                  <a:lnTo>
                    <a:pt x="1087133" y="213255"/>
                  </a:lnTo>
                  <a:lnTo>
                    <a:pt x="1223025" y="71085"/>
                  </a:lnTo>
                  <a:lnTo>
                    <a:pt x="1358917" y="213255"/>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90" name="tx90"/>
            <p:cNvSpPr/>
            <p:nvPr/>
          </p:nvSpPr>
          <p:spPr>
            <a:xfrm>
              <a:off x="5389469" y="243029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1" name="tx91"/>
            <p:cNvSpPr/>
            <p:nvPr/>
          </p:nvSpPr>
          <p:spPr>
            <a:xfrm>
              <a:off x="6086977" y="24289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2" name="tx92"/>
            <p:cNvSpPr/>
            <p:nvPr/>
          </p:nvSpPr>
          <p:spPr>
            <a:xfrm>
              <a:off x="6748386" y="242892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7445895" y="24289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989462" y="24289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8920" y="24289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804812" y="24289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902429" y="328332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299760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99" name="tx99"/>
            <p:cNvSpPr/>
            <p:nvPr/>
          </p:nvSpPr>
          <p:spPr>
            <a:xfrm>
              <a:off x="5003259" y="391009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319923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48838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49780" y="17775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32199" y="2788871"/>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1" name="pl111"/>
            <p:cNvSpPr/>
            <p:nvPr/>
          </p:nvSpPr>
          <p:spPr>
            <a:xfrm>
              <a:off x="6099880"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099880"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792485"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554939"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366980" y="488683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Cuba</a:t>
              </a:r>
            </a:p>
          </p:txBody>
        </p:sp>
        <p:sp>
          <p:nvSpPr>
            <p:cNvPr id="116" name="tx116"/>
            <p:cNvSpPr/>
            <p:nvPr/>
          </p:nvSpPr>
          <p:spPr>
            <a:xfrm>
              <a:off x="7059584"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822039"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8" name="tx118"/>
            <p:cNvSpPr/>
            <p:nvPr/>
          </p:nvSpPr>
          <p:spPr>
            <a:xfrm>
              <a:off x="5446181" y="1405479"/>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19" name="pl119"/>
            <p:cNvSpPr/>
            <p:nvPr/>
          </p:nvSpPr>
          <p:spPr>
            <a:xfrm>
              <a:off x="2335005"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370658"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6406311"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441963"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352831"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388484"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424137"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772498"/>
              <a:ext cx="7321564" cy="110182"/>
            </a:xfrm>
            <a:prstGeom prst="rect">
              <a:avLst/>
            </a:prstGeom>
            <a:solidFill>
              <a:srgbClr val="1CABE2">
                <a:alpha val="80000"/>
              </a:srgbClr>
            </a:solidFill>
          </p:spPr>
          <p:txBody>
            <a:bodyPr/>
            <a:lstStyle/>
            <a:p/>
          </p:txBody>
        </p:sp>
        <p:sp>
          <p:nvSpPr>
            <p:cNvPr id="131" name="rc131"/>
            <p:cNvSpPr/>
            <p:nvPr/>
          </p:nvSpPr>
          <p:spPr>
            <a:xfrm>
              <a:off x="1317178" y="5634770"/>
              <a:ext cx="6398735" cy="110182"/>
            </a:xfrm>
            <a:prstGeom prst="rect">
              <a:avLst/>
            </a:prstGeom>
            <a:solidFill>
              <a:srgbClr val="1CABE2">
                <a:alpha val="80000"/>
              </a:srgbClr>
            </a:solidFill>
          </p:spPr>
          <p:txBody>
            <a:bodyPr/>
            <a:lstStyle/>
            <a:p/>
          </p:txBody>
        </p:sp>
        <p:sp>
          <p:nvSpPr>
            <p:cNvPr id="132" name="rc132"/>
            <p:cNvSpPr/>
            <p:nvPr/>
          </p:nvSpPr>
          <p:spPr>
            <a:xfrm>
              <a:off x="1317178" y="5497042"/>
              <a:ext cx="6317309" cy="110182"/>
            </a:xfrm>
            <a:prstGeom prst="rect">
              <a:avLst/>
            </a:prstGeom>
            <a:solidFill>
              <a:srgbClr val="1CABE2">
                <a:alpha val="80000"/>
              </a:srgbClr>
            </a:solidFill>
          </p:spPr>
          <p:txBody>
            <a:bodyPr/>
            <a:lstStyle/>
            <a:p/>
          </p:txBody>
        </p:sp>
        <p:sp>
          <p:nvSpPr>
            <p:cNvPr id="133" name="tx133"/>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6" name="tx136"/>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119748" y="598537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8" name="tx138"/>
            <p:cNvSpPr/>
            <p:nvPr/>
          </p:nvSpPr>
          <p:spPr>
            <a:xfrm>
              <a:off x="5155401" y="59854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39" name="tx139"/>
            <p:cNvSpPr/>
            <p:nvPr/>
          </p:nvSpPr>
          <p:spPr>
            <a:xfrm>
              <a:off x="7191053" y="59854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40" name="tx140"/>
            <p:cNvSpPr/>
            <p:nvPr/>
          </p:nvSpPr>
          <p:spPr>
            <a:xfrm>
              <a:off x="951100" y="5226076"/>
              <a:ext cx="314317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dosis, 2019, 2024 y 2025</a:t>
              </a:r>
            </a:p>
          </p:txBody>
        </p:sp>
        <p:sp>
          <p:nvSpPr>
            <p:cNvPr id="141" name="tx141"/>
            <p:cNvSpPr/>
            <p:nvPr/>
          </p:nvSpPr>
          <p:spPr>
            <a:xfrm>
              <a:off x="4407982"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42" name="tx142"/>
            <p:cNvSpPr/>
            <p:nvPr/>
          </p:nvSpPr>
          <p:spPr>
            <a:xfrm>
              <a:off x="2419549" y="6397874"/>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3" name="tx143"/>
            <p:cNvSpPr/>
            <p:nvPr/>
          </p:nvSpPr>
          <p:spPr>
            <a:xfrm>
              <a:off x="5264736" y="6517265"/>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cobertura de la DTP1 en Cuba (99 %) fue 9 puntos porcentuales superior a la media mundial (90 %) y 10 puntos porcentuales superior a la media de todos los países de la Iniciativa « LACR » (89 %).
La cobertura nacional de la DTP1 fue la misma que en 2019 (99 %).
Esto equivale a menos de 1 000 niños «dosis cero» en 2025, el mismo número de niños «dosis cero» que en 2019.</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vacuna DTP1 en Cuba fue del 99 %; esta cifra es la misma que en 2019 y superior a las medias tanto mundial como regional.</a:t>
            </a:r>
          </a:p>
        </p:txBody>
      </p:sp>
      <p:grpSp xmlns:pic="http://schemas.openxmlformats.org/drawingml/2006/picture">
        <p:nvGrpSpPr>
          <p:cNvPr id="146" name=""/>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 cobertura de la vacuna DTP1 en los países de LACR, ordenados de menor a mayor cobertura, y la clasificación de los 10 países con mayor número de niños sin ninguna dosis, según cifras absolutas.
En 2025, Cuba ocupaba el puesto número 25 de 33 países en cuanto a la cobertura más baja de la vacuna DTP1 (teniendo en cuenta los empates).
Cuba no figuraba entre los 10 países con mayor número de niños sin ninguna dosis.
Nota: Los países con cohortes grandes pueden tener un número elevado de niños sin ninguna dosis a pesar de la alta cobertura vacunal. Es importante tener en cuenta tanto la cobertura como el número absoluto de niños sin vacunar para garantizar que no se pase por alto a los países vulnerables con cohortes de nacimiento pequeñas.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Cuba presentaba la mayor cobertura y no figuraba entre los diez países de la región con mayor número de niños que no habían recibido ninguna dosis.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4918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9878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483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4979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475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7971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468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0964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460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395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452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6948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84441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9940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1436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2932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4428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5924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7420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89163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0412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190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340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4900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63965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7892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9388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0884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23806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3876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5372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2482252" y="5387766"/>
              <a:ext cx="4687757" cy="299055"/>
            </a:xfrm>
            <a:custGeom>
              <a:avLst/>
              <a:pathLst>
                <a:path w="4687757" h="299055">
                  <a:moveTo>
                    <a:pt x="0" y="0"/>
                  </a:moveTo>
                  <a:lnTo>
                    <a:pt x="11837" y="17"/>
                  </a:lnTo>
                  <a:lnTo>
                    <a:pt x="23675" y="38"/>
                  </a:lnTo>
                  <a:lnTo>
                    <a:pt x="35513" y="62"/>
                  </a:lnTo>
                  <a:lnTo>
                    <a:pt x="47351" y="91"/>
                  </a:lnTo>
                  <a:lnTo>
                    <a:pt x="59188" y="124"/>
                  </a:lnTo>
                  <a:lnTo>
                    <a:pt x="71026" y="164"/>
                  </a:lnTo>
                  <a:lnTo>
                    <a:pt x="82864" y="210"/>
                  </a:lnTo>
                  <a:lnTo>
                    <a:pt x="94702" y="264"/>
                  </a:lnTo>
                  <a:lnTo>
                    <a:pt x="106539" y="328"/>
                  </a:lnTo>
                  <a:lnTo>
                    <a:pt x="118377" y="404"/>
                  </a:lnTo>
                  <a:lnTo>
                    <a:pt x="130215" y="492"/>
                  </a:lnTo>
                  <a:lnTo>
                    <a:pt x="142053" y="596"/>
                  </a:lnTo>
                  <a:lnTo>
                    <a:pt x="153891" y="717"/>
                  </a:lnTo>
                  <a:lnTo>
                    <a:pt x="165728" y="860"/>
                  </a:lnTo>
                  <a:lnTo>
                    <a:pt x="177566" y="1028"/>
                  </a:lnTo>
                  <a:lnTo>
                    <a:pt x="189404" y="1226"/>
                  </a:lnTo>
                  <a:lnTo>
                    <a:pt x="201242" y="1457"/>
                  </a:lnTo>
                  <a:lnTo>
                    <a:pt x="213079" y="1729"/>
                  </a:lnTo>
                  <a:lnTo>
                    <a:pt x="224917" y="2047"/>
                  </a:lnTo>
                  <a:lnTo>
                    <a:pt x="236755" y="2421"/>
                  </a:lnTo>
                  <a:lnTo>
                    <a:pt x="248593" y="2859"/>
                  </a:lnTo>
                  <a:lnTo>
                    <a:pt x="260430" y="3372"/>
                  </a:lnTo>
                  <a:lnTo>
                    <a:pt x="272268" y="3973"/>
                  </a:lnTo>
                  <a:lnTo>
                    <a:pt x="284106" y="4676"/>
                  </a:lnTo>
                  <a:lnTo>
                    <a:pt x="295944" y="5498"/>
                  </a:lnTo>
                  <a:lnTo>
                    <a:pt x="307782" y="6459"/>
                  </a:lnTo>
                  <a:lnTo>
                    <a:pt x="319619" y="7580"/>
                  </a:lnTo>
                  <a:lnTo>
                    <a:pt x="331457" y="8887"/>
                  </a:lnTo>
                  <a:lnTo>
                    <a:pt x="343295" y="10408"/>
                  </a:lnTo>
                  <a:lnTo>
                    <a:pt x="355133" y="12176"/>
                  </a:lnTo>
                  <a:lnTo>
                    <a:pt x="366970" y="14226"/>
                  </a:lnTo>
                  <a:lnTo>
                    <a:pt x="378808" y="16599"/>
                  </a:lnTo>
                  <a:lnTo>
                    <a:pt x="390646" y="19338"/>
                  </a:lnTo>
                  <a:lnTo>
                    <a:pt x="402484" y="22491"/>
                  </a:lnTo>
                  <a:lnTo>
                    <a:pt x="414321" y="26106"/>
                  </a:lnTo>
                  <a:lnTo>
                    <a:pt x="426159" y="30237"/>
                  </a:lnTo>
                  <a:lnTo>
                    <a:pt x="437997" y="34936"/>
                  </a:lnTo>
                  <a:lnTo>
                    <a:pt x="449835" y="40252"/>
                  </a:lnTo>
                  <a:lnTo>
                    <a:pt x="461673" y="46235"/>
                  </a:lnTo>
                  <a:lnTo>
                    <a:pt x="473510" y="52922"/>
                  </a:lnTo>
                  <a:lnTo>
                    <a:pt x="485348" y="60344"/>
                  </a:lnTo>
                  <a:lnTo>
                    <a:pt x="497186" y="68515"/>
                  </a:lnTo>
                  <a:lnTo>
                    <a:pt x="509024" y="77432"/>
                  </a:lnTo>
                  <a:lnTo>
                    <a:pt x="520861" y="87069"/>
                  </a:lnTo>
                  <a:lnTo>
                    <a:pt x="532699" y="97378"/>
                  </a:lnTo>
                  <a:lnTo>
                    <a:pt x="544537" y="108283"/>
                  </a:lnTo>
                  <a:lnTo>
                    <a:pt x="556375" y="119684"/>
                  </a:lnTo>
                  <a:lnTo>
                    <a:pt x="568213" y="131457"/>
                  </a:lnTo>
                  <a:lnTo>
                    <a:pt x="580050" y="143461"/>
                  </a:lnTo>
                  <a:lnTo>
                    <a:pt x="591888" y="155543"/>
                  </a:lnTo>
                  <a:lnTo>
                    <a:pt x="603726" y="167547"/>
                  </a:lnTo>
                  <a:lnTo>
                    <a:pt x="615564" y="179320"/>
                  </a:lnTo>
                  <a:lnTo>
                    <a:pt x="627401" y="190721"/>
                  </a:lnTo>
                  <a:lnTo>
                    <a:pt x="639239" y="201626"/>
                  </a:lnTo>
                  <a:lnTo>
                    <a:pt x="651077" y="211934"/>
                  </a:lnTo>
                  <a:lnTo>
                    <a:pt x="662915" y="221572"/>
                  </a:lnTo>
                  <a:lnTo>
                    <a:pt x="674752" y="230489"/>
                  </a:lnTo>
                  <a:lnTo>
                    <a:pt x="686590" y="238660"/>
                  </a:lnTo>
                  <a:lnTo>
                    <a:pt x="698428" y="246082"/>
                  </a:lnTo>
                  <a:lnTo>
                    <a:pt x="710266" y="252769"/>
                  </a:lnTo>
                  <a:lnTo>
                    <a:pt x="722104" y="258751"/>
                  </a:lnTo>
                  <a:lnTo>
                    <a:pt x="733941" y="264068"/>
                  </a:lnTo>
                  <a:lnTo>
                    <a:pt x="745779" y="268767"/>
                  </a:lnTo>
                  <a:lnTo>
                    <a:pt x="757617" y="272898"/>
                  </a:lnTo>
                  <a:lnTo>
                    <a:pt x="769455" y="276513"/>
                  </a:lnTo>
                  <a:lnTo>
                    <a:pt x="781292" y="279666"/>
                  </a:lnTo>
                  <a:lnTo>
                    <a:pt x="793130" y="282405"/>
                  </a:lnTo>
                  <a:lnTo>
                    <a:pt x="804968" y="284777"/>
                  </a:lnTo>
                  <a:lnTo>
                    <a:pt x="816806" y="286828"/>
                  </a:lnTo>
                  <a:lnTo>
                    <a:pt x="828643" y="288596"/>
                  </a:lnTo>
                  <a:lnTo>
                    <a:pt x="840481" y="290117"/>
                  </a:lnTo>
                  <a:lnTo>
                    <a:pt x="852319" y="291424"/>
                  </a:lnTo>
                  <a:lnTo>
                    <a:pt x="864157" y="292545"/>
                  </a:lnTo>
                  <a:lnTo>
                    <a:pt x="875995" y="293505"/>
                  </a:lnTo>
                  <a:lnTo>
                    <a:pt x="887832" y="294328"/>
                  </a:lnTo>
                  <a:lnTo>
                    <a:pt x="899670" y="295031"/>
                  </a:lnTo>
                  <a:lnTo>
                    <a:pt x="911508" y="295632"/>
                  </a:lnTo>
                  <a:lnTo>
                    <a:pt x="923346" y="296145"/>
                  </a:lnTo>
                  <a:lnTo>
                    <a:pt x="935183" y="296583"/>
                  </a:lnTo>
                  <a:lnTo>
                    <a:pt x="947021" y="296957"/>
                  </a:lnTo>
                  <a:lnTo>
                    <a:pt x="958859" y="297275"/>
                  </a:lnTo>
                  <a:lnTo>
                    <a:pt x="970697" y="297547"/>
                  </a:lnTo>
                  <a:lnTo>
                    <a:pt x="982534" y="297778"/>
                  </a:lnTo>
                  <a:lnTo>
                    <a:pt x="994372" y="297975"/>
                  </a:lnTo>
                  <a:lnTo>
                    <a:pt x="1006210" y="298143"/>
                  </a:lnTo>
                  <a:lnTo>
                    <a:pt x="1018048" y="298286"/>
                  </a:lnTo>
                  <a:lnTo>
                    <a:pt x="1029886" y="298408"/>
                  </a:lnTo>
                  <a:lnTo>
                    <a:pt x="1041723" y="298512"/>
                  </a:lnTo>
                  <a:lnTo>
                    <a:pt x="1053561" y="298600"/>
                  </a:lnTo>
                  <a:lnTo>
                    <a:pt x="1065399" y="298676"/>
                  </a:lnTo>
                  <a:lnTo>
                    <a:pt x="1077237" y="298739"/>
                  </a:lnTo>
                  <a:lnTo>
                    <a:pt x="1089074" y="298794"/>
                  </a:lnTo>
                  <a:lnTo>
                    <a:pt x="1100912" y="298840"/>
                  </a:lnTo>
                  <a:lnTo>
                    <a:pt x="1112750" y="298880"/>
                  </a:lnTo>
                  <a:lnTo>
                    <a:pt x="1124588" y="298913"/>
                  </a:lnTo>
                  <a:lnTo>
                    <a:pt x="1136426" y="298942"/>
                  </a:lnTo>
                  <a:lnTo>
                    <a:pt x="1148263" y="298966"/>
                  </a:lnTo>
                  <a:lnTo>
                    <a:pt x="1160101" y="298987"/>
                  </a:lnTo>
                  <a:lnTo>
                    <a:pt x="1171939" y="299004"/>
                  </a:lnTo>
                  <a:lnTo>
                    <a:pt x="1171939" y="299004"/>
                  </a:lnTo>
                  <a:lnTo>
                    <a:pt x="1183777" y="298987"/>
                  </a:lnTo>
                  <a:lnTo>
                    <a:pt x="1195614" y="298966"/>
                  </a:lnTo>
                  <a:lnTo>
                    <a:pt x="1207452" y="298942"/>
                  </a:lnTo>
                  <a:lnTo>
                    <a:pt x="1219290" y="298913"/>
                  </a:lnTo>
                  <a:lnTo>
                    <a:pt x="1231128" y="298880"/>
                  </a:lnTo>
                  <a:lnTo>
                    <a:pt x="1242965" y="298840"/>
                  </a:lnTo>
                  <a:lnTo>
                    <a:pt x="1254803" y="298794"/>
                  </a:lnTo>
                  <a:lnTo>
                    <a:pt x="1266641" y="298739"/>
                  </a:lnTo>
                  <a:lnTo>
                    <a:pt x="1278479" y="298676"/>
                  </a:lnTo>
                  <a:lnTo>
                    <a:pt x="1290317" y="298600"/>
                  </a:lnTo>
                  <a:lnTo>
                    <a:pt x="1302154" y="298512"/>
                  </a:lnTo>
                  <a:lnTo>
                    <a:pt x="1313992" y="298408"/>
                  </a:lnTo>
                  <a:lnTo>
                    <a:pt x="1325830" y="298286"/>
                  </a:lnTo>
                  <a:lnTo>
                    <a:pt x="1337668" y="298143"/>
                  </a:lnTo>
                  <a:lnTo>
                    <a:pt x="1349505" y="297975"/>
                  </a:lnTo>
                  <a:lnTo>
                    <a:pt x="1361343" y="297778"/>
                  </a:lnTo>
                  <a:lnTo>
                    <a:pt x="1373181" y="297547"/>
                  </a:lnTo>
                  <a:lnTo>
                    <a:pt x="1385019" y="297275"/>
                  </a:lnTo>
                  <a:lnTo>
                    <a:pt x="1396856" y="296957"/>
                  </a:lnTo>
                  <a:lnTo>
                    <a:pt x="1408694" y="296583"/>
                  </a:lnTo>
                  <a:lnTo>
                    <a:pt x="1420532" y="296145"/>
                  </a:lnTo>
                  <a:lnTo>
                    <a:pt x="1432370" y="295632"/>
                  </a:lnTo>
                  <a:lnTo>
                    <a:pt x="1444208" y="295031"/>
                  </a:lnTo>
                  <a:lnTo>
                    <a:pt x="1456045" y="294328"/>
                  </a:lnTo>
                  <a:lnTo>
                    <a:pt x="1467883" y="293505"/>
                  </a:lnTo>
                  <a:lnTo>
                    <a:pt x="1479721" y="292545"/>
                  </a:lnTo>
                  <a:lnTo>
                    <a:pt x="1491559" y="291424"/>
                  </a:lnTo>
                  <a:lnTo>
                    <a:pt x="1503396" y="290117"/>
                  </a:lnTo>
                  <a:lnTo>
                    <a:pt x="1515234" y="288596"/>
                  </a:lnTo>
                  <a:lnTo>
                    <a:pt x="1527072" y="286828"/>
                  </a:lnTo>
                  <a:lnTo>
                    <a:pt x="1538910" y="284777"/>
                  </a:lnTo>
                  <a:lnTo>
                    <a:pt x="1550748" y="282405"/>
                  </a:lnTo>
                  <a:lnTo>
                    <a:pt x="1562585" y="279666"/>
                  </a:lnTo>
                  <a:lnTo>
                    <a:pt x="1574423" y="276513"/>
                  </a:lnTo>
                  <a:lnTo>
                    <a:pt x="1586261" y="272898"/>
                  </a:lnTo>
                  <a:lnTo>
                    <a:pt x="1598099" y="268767"/>
                  </a:lnTo>
                  <a:lnTo>
                    <a:pt x="1609936" y="264068"/>
                  </a:lnTo>
                  <a:lnTo>
                    <a:pt x="1621774" y="258751"/>
                  </a:lnTo>
                  <a:lnTo>
                    <a:pt x="1633612" y="252769"/>
                  </a:lnTo>
                  <a:lnTo>
                    <a:pt x="1645450" y="246082"/>
                  </a:lnTo>
                  <a:lnTo>
                    <a:pt x="1657287" y="238660"/>
                  </a:lnTo>
                  <a:lnTo>
                    <a:pt x="1669125" y="230489"/>
                  </a:lnTo>
                  <a:lnTo>
                    <a:pt x="1680963" y="221572"/>
                  </a:lnTo>
                  <a:lnTo>
                    <a:pt x="1692801" y="211934"/>
                  </a:lnTo>
                  <a:lnTo>
                    <a:pt x="1704639" y="201626"/>
                  </a:lnTo>
                  <a:lnTo>
                    <a:pt x="1716476" y="190721"/>
                  </a:lnTo>
                  <a:lnTo>
                    <a:pt x="1728314" y="179320"/>
                  </a:lnTo>
                  <a:lnTo>
                    <a:pt x="1740152" y="167547"/>
                  </a:lnTo>
                  <a:lnTo>
                    <a:pt x="1751990" y="155543"/>
                  </a:lnTo>
                  <a:lnTo>
                    <a:pt x="1763827" y="143461"/>
                  </a:lnTo>
                  <a:lnTo>
                    <a:pt x="1775665" y="131457"/>
                  </a:lnTo>
                  <a:lnTo>
                    <a:pt x="1787503" y="119684"/>
                  </a:lnTo>
                  <a:lnTo>
                    <a:pt x="1799341" y="108283"/>
                  </a:lnTo>
                  <a:lnTo>
                    <a:pt x="1811178" y="97378"/>
                  </a:lnTo>
                  <a:lnTo>
                    <a:pt x="1823016" y="87069"/>
                  </a:lnTo>
                  <a:lnTo>
                    <a:pt x="1834854" y="77432"/>
                  </a:lnTo>
                  <a:lnTo>
                    <a:pt x="1846692" y="68515"/>
                  </a:lnTo>
                  <a:lnTo>
                    <a:pt x="1858530" y="60344"/>
                  </a:lnTo>
                  <a:lnTo>
                    <a:pt x="1870367" y="52922"/>
                  </a:lnTo>
                  <a:lnTo>
                    <a:pt x="1882205" y="46235"/>
                  </a:lnTo>
                  <a:lnTo>
                    <a:pt x="1894043" y="40252"/>
                  </a:lnTo>
                  <a:lnTo>
                    <a:pt x="1905881" y="34936"/>
                  </a:lnTo>
                  <a:lnTo>
                    <a:pt x="1917718" y="30237"/>
                  </a:lnTo>
                  <a:lnTo>
                    <a:pt x="1929556" y="26106"/>
                  </a:lnTo>
                  <a:lnTo>
                    <a:pt x="1941394" y="22491"/>
                  </a:lnTo>
                  <a:lnTo>
                    <a:pt x="1953232" y="19338"/>
                  </a:lnTo>
                  <a:lnTo>
                    <a:pt x="1965069" y="16599"/>
                  </a:lnTo>
                  <a:lnTo>
                    <a:pt x="1976907" y="14226"/>
                  </a:lnTo>
                  <a:lnTo>
                    <a:pt x="1988745" y="12176"/>
                  </a:lnTo>
                  <a:lnTo>
                    <a:pt x="2000583" y="10408"/>
                  </a:lnTo>
                  <a:lnTo>
                    <a:pt x="2012421" y="8887"/>
                  </a:lnTo>
                  <a:lnTo>
                    <a:pt x="2024258" y="7580"/>
                  </a:lnTo>
                  <a:lnTo>
                    <a:pt x="2036096" y="6459"/>
                  </a:lnTo>
                  <a:lnTo>
                    <a:pt x="2047934" y="5498"/>
                  </a:lnTo>
                  <a:lnTo>
                    <a:pt x="2059772" y="4676"/>
                  </a:lnTo>
                  <a:lnTo>
                    <a:pt x="2071609" y="3973"/>
                  </a:lnTo>
                  <a:lnTo>
                    <a:pt x="2083447" y="3372"/>
                  </a:lnTo>
                  <a:lnTo>
                    <a:pt x="2095285" y="2859"/>
                  </a:lnTo>
                  <a:lnTo>
                    <a:pt x="2107123" y="2421"/>
                  </a:lnTo>
                  <a:lnTo>
                    <a:pt x="2118961" y="2047"/>
                  </a:lnTo>
                  <a:lnTo>
                    <a:pt x="2130798" y="1729"/>
                  </a:lnTo>
                  <a:lnTo>
                    <a:pt x="2142636" y="1457"/>
                  </a:lnTo>
                  <a:lnTo>
                    <a:pt x="2154474" y="1226"/>
                  </a:lnTo>
                  <a:lnTo>
                    <a:pt x="2166312" y="1028"/>
                  </a:lnTo>
                  <a:lnTo>
                    <a:pt x="2178149" y="860"/>
                  </a:lnTo>
                  <a:lnTo>
                    <a:pt x="2189987" y="717"/>
                  </a:lnTo>
                  <a:lnTo>
                    <a:pt x="2201825" y="596"/>
                  </a:lnTo>
                  <a:lnTo>
                    <a:pt x="2213663" y="492"/>
                  </a:lnTo>
                  <a:lnTo>
                    <a:pt x="2225500" y="404"/>
                  </a:lnTo>
                  <a:lnTo>
                    <a:pt x="2237338" y="328"/>
                  </a:lnTo>
                  <a:lnTo>
                    <a:pt x="2249176" y="264"/>
                  </a:lnTo>
                  <a:lnTo>
                    <a:pt x="2261014" y="210"/>
                  </a:lnTo>
                  <a:lnTo>
                    <a:pt x="2272852" y="164"/>
                  </a:lnTo>
                  <a:lnTo>
                    <a:pt x="2284689" y="124"/>
                  </a:lnTo>
                  <a:lnTo>
                    <a:pt x="2296527" y="91"/>
                  </a:lnTo>
                  <a:lnTo>
                    <a:pt x="2308365" y="62"/>
                  </a:lnTo>
                  <a:lnTo>
                    <a:pt x="2320203" y="38"/>
                  </a:lnTo>
                  <a:lnTo>
                    <a:pt x="2332040" y="17"/>
                  </a:lnTo>
                  <a:lnTo>
                    <a:pt x="2343878" y="0"/>
                  </a:lnTo>
                  <a:lnTo>
                    <a:pt x="2343878" y="0"/>
                  </a:lnTo>
                  <a:lnTo>
                    <a:pt x="2355716" y="17"/>
                  </a:lnTo>
                  <a:lnTo>
                    <a:pt x="2367554" y="38"/>
                  </a:lnTo>
                  <a:lnTo>
                    <a:pt x="2379391" y="62"/>
                  </a:lnTo>
                  <a:lnTo>
                    <a:pt x="2391229" y="91"/>
                  </a:lnTo>
                  <a:lnTo>
                    <a:pt x="2403067" y="124"/>
                  </a:lnTo>
                  <a:lnTo>
                    <a:pt x="2414905" y="164"/>
                  </a:lnTo>
                  <a:lnTo>
                    <a:pt x="2426743" y="210"/>
                  </a:lnTo>
                  <a:lnTo>
                    <a:pt x="2438580" y="264"/>
                  </a:lnTo>
                  <a:lnTo>
                    <a:pt x="2450418" y="328"/>
                  </a:lnTo>
                  <a:lnTo>
                    <a:pt x="2462256" y="404"/>
                  </a:lnTo>
                  <a:lnTo>
                    <a:pt x="2474094" y="492"/>
                  </a:lnTo>
                  <a:lnTo>
                    <a:pt x="2485931" y="596"/>
                  </a:lnTo>
                  <a:lnTo>
                    <a:pt x="2497769" y="717"/>
                  </a:lnTo>
                  <a:lnTo>
                    <a:pt x="2509607" y="860"/>
                  </a:lnTo>
                  <a:lnTo>
                    <a:pt x="2521445" y="1028"/>
                  </a:lnTo>
                  <a:lnTo>
                    <a:pt x="2533283" y="1226"/>
                  </a:lnTo>
                  <a:lnTo>
                    <a:pt x="2545120" y="1457"/>
                  </a:lnTo>
                  <a:lnTo>
                    <a:pt x="2556958" y="1729"/>
                  </a:lnTo>
                  <a:lnTo>
                    <a:pt x="2568796" y="2047"/>
                  </a:lnTo>
                  <a:lnTo>
                    <a:pt x="2580634" y="2421"/>
                  </a:lnTo>
                  <a:lnTo>
                    <a:pt x="2592471" y="2859"/>
                  </a:lnTo>
                  <a:lnTo>
                    <a:pt x="2604309" y="3372"/>
                  </a:lnTo>
                  <a:lnTo>
                    <a:pt x="2616147" y="3973"/>
                  </a:lnTo>
                  <a:lnTo>
                    <a:pt x="2627985" y="4676"/>
                  </a:lnTo>
                  <a:lnTo>
                    <a:pt x="2639822" y="5498"/>
                  </a:lnTo>
                  <a:lnTo>
                    <a:pt x="2651660" y="6459"/>
                  </a:lnTo>
                  <a:lnTo>
                    <a:pt x="2663498" y="7580"/>
                  </a:lnTo>
                  <a:lnTo>
                    <a:pt x="2675336" y="8887"/>
                  </a:lnTo>
                  <a:lnTo>
                    <a:pt x="2687174" y="10408"/>
                  </a:lnTo>
                  <a:lnTo>
                    <a:pt x="2699011" y="12176"/>
                  </a:lnTo>
                  <a:lnTo>
                    <a:pt x="2710849" y="14226"/>
                  </a:lnTo>
                  <a:lnTo>
                    <a:pt x="2722687" y="16599"/>
                  </a:lnTo>
                  <a:lnTo>
                    <a:pt x="2734525" y="19338"/>
                  </a:lnTo>
                  <a:lnTo>
                    <a:pt x="2746362" y="22491"/>
                  </a:lnTo>
                  <a:lnTo>
                    <a:pt x="2758200" y="26106"/>
                  </a:lnTo>
                  <a:lnTo>
                    <a:pt x="2770038" y="30237"/>
                  </a:lnTo>
                  <a:lnTo>
                    <a:pt x="2781876" y="34936"/>
                  </a:lnTo>
                  <a:lnTo>
                    <a:pt x="2793713" y="40252"/>
                  </a:lnTo>
                  <a:lnTo>
                    <a:pt x="2805551" y="46235"/>
                  </a:lnTo>
                  <a:lnTo>
                    <a:pt x="2817389" y="52922"/>
                  </a:lnTo>
                  <a:lnTo>
                    <a:pt x="2829227" y="60344"/>
                  </a:lnTo>
                  <a:lnTo>
                    <a:pt x="2841065" y="68515"/>
                  </a:lnTo>
                  <a:lnTo>
                    <a:pt x="2852902" y="77432"/>
                  </a:lnTo>
                  <a:lnTo>
                    <a:pt x="2864740" y="87069"/>
                  </a:lnTo>
                  <a:lnTo>
                    <a:pt x="2876578" y="97378"/>
                  </a:lnTo>
                  <a:lnTo>
                    <a:pt x="2888416" y="108283"/>
                  </a:lnTo>
                  <a:lnTo>
                    <a:pt x="2900253" y="119684"/>
                  </a:lnTo>
                  <a:lnTo>
                    <a:pt x="2912091" y="131457"/>
                  </a:lnTo>
                  <a:lnTo>
                    <a:pt x="2923929" y="143461"/>
                  </a:lnTo>
                  <a:lnTo>
                    <a:pt x="2935767" y="155543"/>
                  </a:lnTo>
                  <a:lnTo>
                    <a:pt x="2947604" y="167547"/>
                  </a:lnTo>
                  <a:lnTo>
                    <a:pt x="2959442" y="179320"/>
                  </a:lnTo>
                  <a:lnTo>
                    <a:pt x="2971280" y="190721"/>
                  </a:lnTo>
                  <a:lnTo>
                    <a:pt x="2983118" y="201626"/>
                  </a:lnTo>
                  <a:lnTo>
                    <a:pt x="2994956" y="211934"/>
                  </a:lnTo>
                  <a:lnTo>
                    <a:pt x="3006793" y="221572"/>
                  </a:lnTo>
                  <a:lnTo>
                    <a:pt x="3018631" y="230489"/>
                  </a:lnTo>
                  <a:lnTo>
                    <a:pt x="3030469" y="238660"/>
                  </a:lnTo>
                  <a:lnTo>
                    <a:pt x="3042307" y="246082"/>
                  </a:lnTo>
                  <a:lnTo>
                    <a:pt x="3054144" y="252769"/>
                  </a:lnTo>
                  <a:lnTo>
                    <a:pt x="3065982" y="258751"/>
                  </a:lnTo>
                  <a:lnTo>
                    <a:pt x="3077820" y="264068"/>
                  </a:lnTo>
                  <a:lnTo>
                    <a:pt x="3089658" y="268767"/>
                  </a:lnTo>
                  <a:lnTo>
                    <a:pt x="3101496" y="272898"/>
                  </a:lnTo>
                  <a:lnTo>
                    <a:pt x="3113333" y="276513"/>
                  </a:lnTo>
                  <a:lnTo>
                    <a:pt x="3125171" y="279666"/>
                  </a:lnTo>
                  <a:lnTo>
                    <a:pt x="3137009" y="282405"/>
                  </a:lnTo>
                  <a:lnTo>
                    <a:pt x="3148847" y="284777"/>
                  </a:lnTo>
                  <a:lnTo>
                    <a:pt x="3160684" y="286828"/>
                  </a:lnTo>
                  <a:lnTo>
                    <a:pt x="3172522" y="288596"/>
                  </a:lnTo>
                  <a:lnTo>
                    <a:pt x="3184360" y="290117"/>
                  </a:lnTo>
                  <a:lnTo>
                    <a:pt x="3196198" y="291424"/>
                  </a:lnTo>
                  <a:lnTo>
                    <a:pt x="3208035" y="292545"/>
                  </a:lnTo>
                  <a:lnTo>
                    <a:pt x="3219873" y="293505"/>
                  </a:lnTo>
                  <a:lnTo>
                    <a:pt x="3231711" y="294328"/>
                  </a:lnTo>
                  <a:lnTo>
                    <a:pt x="3243549" y="295031"/>
                  </a:lnTo>
                  <a:lnTo>
                    <a:pt x="3255387" y="295632"/>
                  </a:lnTo>
                  <a:lnTo>
                    <a:pt x="3267224" y="296145"/>
                  </a:lnTo>
                  <a:lnTo>
                    <a:pt x="3279062" y="296583"/>
                  </a:lnTo>
                  <a:lnTo>
                    <a:pt x="3290900" y="296957"/>
                  </a:lnTo>
                  <a:lnTo>
                    <a:pt x="3302738" y="297275"/>
                  </a:lnTo>
                  <a:lnTo>
                    <a:pt x="3314575" y="297547"/>
                  </a:lnTo>
                  <a:lnTo>
                    <a:pt x="3326413" y="297778"/>
                  </a:lnTo>
                  <a:lnTo>
                    <a:pt x="3338251" y="297975"/>
                  </a:lnTo>
                  <a:lnTo>
                    <a:pt x="3350089" y="298143"/>
                  </a:lnTo>
                  <a:lnTo>
                    <a:pt x="3361926" y="298286"/>
                  </a:lnTo>
                  <a:lnTo>
                    <a:pt x="3373764" y="298408"/>
                  </a:lnTo>
                  <a:lnTo>
                    <a:pt x="3385602" y="298512"/>
                  </a:lnTo>
                  <a:lnTo>
                    <a:pt x="3397440" y="298600"/>
                  </a:lnTo>
                  <a:lnTo>
                    <a:pt x="3409278" y="298676"/>
                  </a:lnTo>
                  <a:lnTo>
                    <a:pt x="3421115" y="298739"/>
                  </a:lnTo>
                  <a:lnTo>
                    <a:pt x="3432953" y="298794"/>
                  </a:lnTo>
                  <a:lnTo>
                    <a:pt x="3444791" y="298840"/>
                  </a:lnTo>
                  <a:lnTo>
                    <a:pt x="3456629" y="298880"/>
                  </a:lnTo>
                  <a:lnTo>
                    <a:pt x="3468466" y="298913"/>
                  </a:lnTo>
                  <a:lnTo>
                    <a:pt x="3480304" y="298942"/>
                  </a:lnTo>
                  <a:lnTo>
                    <a:pt x="3492142" y="298966"/>
                  </a:lnTo>
                  <a:lnTo>
                    <a:pt x="3503980" y="298987"/>
                  </a:lnTo>
                  <a:lnTo>
                    <a:pt x="3515818" y="299004"/>
                  </a:lnTo>
                  <a:lnTo>
                    <a:pt x="3515818" y="299055"/>
                  </a:lnTo>
                  <a:lnTo>
                    <a:pt x="3527655" y="299046"/>
                  </a:lnTo>
                  <a:lnTo>
                    <a:pt x="3539493" y="299035"/>
                  </a:lnTo>
                  <a:lnTo>
                    <a:pt x="3551331" y="299023"/>
                  </a:lnTo>
                  <a:lnTo>
                    <a:pt x="3563169" y="299009"/>
                  </a:lnTo>
                  <a:lnTo>
                    <a:pt x="3575006" y="298992"/>
                  </a:lnTo>
                  <a:lnTo>
                    <a:pt x="3586844" y="298973"/>
                  </a:lnTo>
                  <a:lnTo>
                    <a:pt x="3598682" y="298949"/>
                  </a:lnTo>
                  <a:lnTo>
                    <a:pt x="3610520" y="298922"/>
                  </a:lnTo>
                  <a:lnTo>
                    <a:pt x="3622357" y="298890"/>
                  </a:lnTo>
                  <a:lnTo>
                    <a:pt x="3634195" y="298853"/>
                  </a:lnTo>
                  <a:lnTo>
                    <a:pt x="3646033" y="298808"/>
                  </a:lnTo>
                  <a:lnTo>
                    <a:pt x="3657871" y="298757"/>
                  </a:lnTo>
                  <a:lnTo>
                    <a:pt x="3669709" y="298696"/>
                  </a:lnTo>
                  <a:lnTo>
                    <a:pt x="3681546" y="298624"/>
                  </a:lnTo>
                  <a:lnTo>
                    <a:pt x="3693384" y="298540"/>
                  </a:lnTo>
                  <a:lnTo>
                    <a:pt x="3705222" y="298441"/>
                  </a:lnTo>
                  <a:lnTo>
                    <a:pt x="3717060" y="298326"/>
                  </a:lnTo>
                  <a:lnTo>
                    <a:pt x="3728897" y="298190"/>
                  </a:lnTo>
                  <a:lnTo>
                    <a:pt x="3740735" y="298031"/>
                  </a:lnTo>
                  <a:lnTo>
                    <a:pt x="3752573" y="297844"/>
                  </a:lnTo>
                  <a:lnTo>
                    <a:pt x="3764411" y="297625"/>
                  </a:lnTo>
                  <a:lnTo>
                    <a:pt x="3776248" y="297368"/>
                  </a:lnTo>
                  <a:lnTo>
                    <a:pt x="3788086" y="297068"/>
                  </a:lnTo>
                  <a:lnTo>
                    <a:pt x="3799924" y="296716"/>
                  </a:lnTo>
                  <a:lnTo>
                    <a:pt x="3811762" y="296305"/>
                  </a:lnTo>
                  <a:lnTo>
                    <a:pt x="3823600" y="295825"/>
                  </a:lnTo>
                  <a:lnTo>
                    <a:pt x="3835437" y="295264"/>
                  </a:lnTo>
                  <a:lnTo>
                    <a:pt x="3847275" y="294611"/>
                  </a:lnTo>
                  <a:lnTo>
                    <a:pt x="3859113" y="293850"/>
                  </a:lnTo>
                  <a:lnTo>
                    <a:pt x="3870951" y="292966"/>
                  </a:lnTo>
                  <a:lnTo>
                    <a:pt x="3882788" y="291941"/>
                  </a:lnTo>
                  <a:lnTo>
                    <a:pt x="3894626" y="290755"/>
                  </a:lnTo>
                  <a:lnTo>
                    <a:pt x="3906464" y="289385"/>
                  </a:lnTo>
                  <a:lnTo>
                    <a:pt x="3918302" y="287809"/>
                  </a:lnTo>
                  <a:lnTo>
                    <a:pt x="3930139" y="286001"/>
                  </a:lnTo>
                  <a:lnTo>
                    <a:pt x="3941977" y="283936"/>
                  </a:lnTo>
                  <a:lnTo>
                    <a:pt x="3953815" y="281587"/>
                  </a:lnTo>
                  <a:lnTo>
                    <a:pt x="3965653" y="278928"/>
                  </a:lnTo>
                  <a:lnTo>
                    <a:pt x="3977491" y="275937"/>
                  </a:lnTo>
                  <a:lnTo>
                    <a:pt x="3989328" y="272593"/>
                  </a:lnTo>
                  <a:lnTo>
                    <a:pt x="4001166" y="268882"/>
                  </a:lnTo>
                  <a:lnTo>
                    <a:pt x="4013004" y="264797"/>
                  </a:lnTo>
                  <a:lnTo>
                    <a:pt x="4024842" y="260338"/>
                  </a:lnTo>
                  <a:lnTo>
                    <a:pt x="4036679" y="255520"/>
                  </a:lnTo>
                  <a:lnTo>
                    <a:pt x="4048517" y="250365"/>
                  </a:lnTo>
                  <a:lnTo>
                    <a:pt x="4060355" y="244913"/>
                  </a:lnTo>
                  <a:lnTo>
                    <a:pt x="4072193" y="239212"/>
                  </a:lnTo>
                  <a:lnTo>
                    <a:pt x="4084031" y="233326"/>
                  </a:lnTo>
                  <a:lnTo>
                    <a:pt x="4095868" y="227324"/>
                  </a:lnTo>
                  <a:lnTo>
                    <a:pt x="4107706" y="221283"/>
                  </a:lnTo>
                  <a:lnTo>
                    <a:pt x="4119544" y="215281"/>
                  </a:lnTo>
                  <a:lnTo>
                    <a:pt x="4131382" y="209394"/>
                  </a:lnTo>
                  <a:lnTo>
                    <a:pt x="4143219" y="203694"/>
                  </a:lnTo>
                  <a:lnTo>
                    <a:pt x="4155057" y="198242"/>
                  </a:lnTo>
                  <a:lnTo>
                    <a:pt x="4166895" y="193087"/>
                  </a:lnTo>
                  <a:lnTo>
                    <a:pt x="4178733" y="188268"/>
                  </a:lnTo>
                  <a:lnTo>
                    <a:pt x="4190570" y="183810"/>
                  </a:lnTo>
                  <a:lnTo>
                    <a:pt x="4202408" y="179724"/>
                  </a:lnTo>
                  <a:lnTo>
                    <a:pt x="4214246" y="176013"/>
                  </a:lnTo>
                  <a:lnTo>
                    <a:pt x="4226084" y="172670"/>
                  </a:lnTo>
                  <a:lnTo>
                    <a:pt x="4237922" y="169679"/>
                  </a:lnTo>
                  <a:lnTo>
                    <a:pt x="4249759" y="167020"/>
                  </a:lnTo>
                  <a:lnTo>
                    <a:pt x="4261597" y="164671"/>
                  </a:lnTo>
                  <a:lnTo>
                    <a:pt x="4273435" y="162606"/>
                  </a:lnTo>
                  <a:lnTo>
                    <a:pt x="4285273" y="160798"/>
                  </a:lnTo>
                  <a:lnTo>
                    <a:pt x="4297110" y="159222"/>
                  </a:lnTo>
                  <a:lnTo>
                    <a:pt x="4308948" y="157852"/>
                  </a:lnTo>
                  <a:lnTo>
                    <a:pt x="4320786" y="156666"/>
                  </a:lnTo>
                  <a:lnTo>
                    <a:pt x="4332624" y="155640"/>
                  </a:lnTo>
                  <a:lnTo>
                    <a:pt x="4344461" y="154757"/>
                  </a:lnTo>
                  <a:lnTo>
                    <a:pt x="4356299" y="153996"/>
                  </a:lnTo>
                  <a:lnTo>
                    <a:pt x="4368137" y="153342"/>
                  </a:lnTo>
                  <a:lnTo>
                    <a:pt x="4379975" y="152782"/>
                  </a:lnTo>
                  <a:lnTo>
                    <a:pt x="4391813" y="152302"/>
                  </a:lnTo>
                  <a:lnTo>
                    <a:pt x="4403650" y="151890"/>
                  </a:lnTo>
                  <a:lnTo>
                    <a:pt x="4415488" y="151539"/>
                  </a:lnTo>
                  <a:lnTo>
                    <a:pt x="4427326" y="151238"/>
                  </a:lnTo>
                  <a:lnTo>
                    <a:pt x="4439164" y="150982"/>
                  </a:lnTo>
                  <a:lnTo>
                    <a:pt x="4451001" y="150763"/>
                  </a:lnTo>
                  <a:lnTo>
                    <a:pt x="4462839" y="150576"/>
                  </a:lnTo>
                  <a:lnTo>
                    <a:pt x="4474677" y="150417"/>
                  </a:lnTo>
                  <a:lnTo>
                    <a:pt x="4486515" y="150281"/>
                  </a:lnTo>
                  <a:lnTo>
                    <a:pt x="4498352" y="150165"/>
                  </a:lnTo>
                  <a:lnTo>
                    <a:pt x="4510190" y="150067"/>
                  </a:lnTo>
                  <a:lnTo>
                    <a:pt x="4522028" y="149983"/>
                  </a:lnTo>
                  <a:lnTo>
                    <a:pt x="4533866" y="149911"/>
                  </a:lnTo>
                  <a:lnTo>
                    <a:pt x="4545704" y="149850"/>
                  </a:lnTo>
                  <a:lnTo>
                    <a:pt x="4557541" y="149798"/>
                  </a:lnTo>
                  <a:lnTo>
                    <a:pt x="4569379" y="149754"/>
                  </a:lnTo>
                  <a:lnTo>
                    <a:pt x="4581217" y="149717"/>
                  </a:lnTo>
                  <a:lnTo>
                    <a:pt x="4593055" y="149685"/>
                  </a:lnTo>
                  <a:lnTo>
                    <a:pt x="4604892" y="149657"/>
                  </a:lnTo>
                  <a:lnTo>
                    <a:pt x="4616730" y="149634"/>
                  </a:lnTo>
                  <a:lnTo>
                    <a:pt x="4628568" y="149614"/>
                  </a:lnTo>
                  <a:lnTo>
                    <a:pt x="4640406" y="149598"/>
                  </a:lnTo>
                  <a:lnTo>
                    <a:pt x="4652244" y="149583"/>
                  </a:lnTo>
                  <a:lnTo>
                    <a:pt x="4664081" y="149571"/>
                  </a:lnTo>
                  <a:lnTo>
                    <a:pt x="4675919" y="149561"/>
                  </a:lnTo>
                  <a:lnTo>
                    <a:pt x="4687757" y="149552"/>
                  </a:lnTo>
                </a:path>
              </a:pathLst>
            </a:custGeom>
            <a:ln w="40651" cap="flat">
              <a:solidFill>
                <a:srgbClr val="E8E8E8">
                  <a:alpha val="100000"/>
                </a:srgbClr>
              </a:solidFill>
              <a:prstDash val="solid"/>
              <a:round/>
            </a:ln>
          </p:spPr>
          <p:txBody>
            <a:bodyPr/>
            <a:lstStyle/>
            <a:p/>
          </p:txBody>
        </p:sp>
        <p:sp>
          <p:nvSpPr>
            <p:cNvPr id="38" name="pl38"/>
            <p:cNvSpPr/>
            <p:nvPr/>
          </p:nvSpPr>
          <p:spPr>
            <a:xfrm>
              <a:off x="2482252" y="1198838"/>
              <a:ext cx="4687757" cy="747913"/>
            </a:xfrm>
            <a:custGeom>
              <a:avLst/>
              <a:pathLst>
                <a:path w="4687757" h="747913">
                  <a:moveTo>
                    <a:pt x="0" y="598411"/>
                  </a:moveTo>
                  <a:lnTo>
                    <a:pt x="11837" y="598419"/>
                  </a:lnTo>
                  <a:lnTo>
                    <a:pt x="23675" y="598430"/>
                  </a:lnTo>
                  <a:lnTo>
                    <a:pt x="35513" y="598442"/>
                  </a:lnTo>
                  <a:lnTo>
                    <a:pt x="47351" y="598456"/>
                  </a:lnTo>
                  <a:lnTo>
                    <a:pt x="59188" y="598473"/>
                  </a:lnTo>
                  <a:lnTo>
                    <a:pt x="71026" y="598493"/>
                  </a:lnTo>
                  <a:lnTo>
                    <a:pt x="82864" y="598516"/>
                  </a:lnTo>
                  <a:lnTo>
                    <a:pt x="94702" y="598543"/>
                  </a:lnTo>
                  <a:lnTo>
                    <a:pt x="106539" y="598575"/>
                  </a:lnTo>
                  <a:lnTo>
                    <a:pt x="118377" y="598613"/>
                  </a:lnTo>
                  <a:lnTo>
                    <a:pt x="130215" y="598657"/>
                  </a:lnTo>
                  <a:lnTo>
                    <a:pt x="142053" y="598709"/>
                  </a:lnTo>
                  <a:lnTo>
                    <a:pt x="153891" y="598770"/>
                  </a:lnTo>
                  <a:lnTo>
                    <a:pt x="165728" y="598841"/>
                  </a:lnTo>
                  <a:lnTo>
                    <a:pt x="177566" y="598925"/>
                  </a:lnTo>
                  <a:lnTo>
                    <a:pt x="189404" y="599024"/>
                  </a:lnTo>
                  <a:lnTo>
                    <a:pt x="201242" y="599139"/>
                  </a:lnTo>
                  <a:lnTo>
                    <a:pt x="213079" y="599275"/>
                  </a:lnTo>
                  <a:lnTo>
                    <a:pt x="224917" y="599435"/>
                  </a:lnTo>
                  <a:lnTo>
                    <a:pt x="236755" y="599621"/>
                  </a:lnTo>
                  <a:lnTo>
                    <a:pt x="248593" y="599840"/>
                  </a:lnTo>
                  <a:lnTo>
                    <a:pt x="260430" y="600097"/>
                  </a:lnTo>
                  <a:lnTo>
                    <a:pt x="272268" y="600397"/>
                  </a:lnTo>
                  <a:lnTo>
                    <a:pt x="284106" y="600749"/>
                  </a:lnTo>
                  <a:lnTo>
                    <a:pt x="295944" y="601160"/>
                  </a:lnTo>
                  <a:lnTo>
                    <a:pt x="307782" y="601640"/>
                  </a:lnTo>
                  <a:lnTo>
                    <a:pt x="319619" y="602201"/>
                  </a:lnTo>
                  <a:lnTo>
                    <a:pt x="331457" y="602854"/>
                  </a:lnTo>
                  <a:lnTo>
                    <a:pt x="343295" y="603615"/>
                  </a:lnTo>
                  <a:lnTo>
                    <a:pt x="355133" y="604499"/>
                  </a:lnTo>
                  <a:lnTo>
                    <a:pt x="366970" y="605524"/>
                  </a:lnTo>
                  <a:lnTo>
                    <a:pt x="378808" y="606711"/>
                  </a:lnTo>
                  <a:lnTo>
                    <a:pt x="390646" y="608080"/>
                  </a:lnTo>
                  <a:lnTo>
                    <a:pt x="402484" y="609656"/>
                  </a:lnTo>
                  <a:lnTo>
                    <a:pt x="414321" y="611464"/>
                  </a:lnTo>
                  <a:lnTo>
                    <a:pt x="426159" y="613529"/>
                  </a:lnTo>
                  <a:lnTo>
                    <a:pt x="437997" y="615879"/>
                  </a:lnTo>
                  <a:lnTo>
                    <a:pt x="449835" y="618537"/>
                  </a:lnTo>
                  <a:lnTo>
                    <a:pt x="461673" y="621528"/>
                  </a:lnTo>
                  <a:lnTo>
                    <a:pt x="473510" y="624872"/>
                  </a:lnTo>
                  <a:lnTo>
                    <a:pt x="485348" y="628583"/>
                  </a:lnTo>
                  <a:lnTo>
                    <a:pt x="497186" y="632668"/>
                  </a:lnTo>
                  <a:lnTo>
                    <a:pt x="509024" y="637127"/>
                  </a:lnTo>
                  <a:lnTo>
                    <a:pt x="520861" y="641946"/>
                  </a:lnTo>
                  <a:lnTo>
                    <a:pt x="532699" y="647100"/>
                  </a:lnTo>
                  <a:lnTo>
                    <a:pt x="544537" y="652553"/>
                  </a:lnTo>
                  <a:lnTo>
                    <a:pt x="556375" y="658253"/>
                  </a:lnTo>
                  <a:lnTo>
                    <a:pt x="568213" y="664139"/>
                  </a:lnTo>
                  <a:lnTo>
                    <a:pt x="580050" y="670141"/>
                  </a:lnTo>
                  <a:lnTo>
                    <a:pt x="591888" y="676183"/>
                  </a:lnTo>
                  <a:lnTo>
                    <a:pt x="603726" y="682185"/>
                  </a:lnTo>
                  <a:lnTo>
                    <a:pt x="615564" y="688071"/>
                  </a:lnTo>
                  <a:lnTo>
                    <a:pt x="627401" y="693771"/>
                  </a:lnTo>
                  <a:lnTo>
                    <a:pt x="639239" y="699224"/>
                  </a:lnTo>
                  <a:lnTo>
                    <a:pt x="651077" y="704378"/>
                  </a:lnTo>
                  <a:lnTo>
                    <a:pt x="662915" y="709197"/>
                  </a:lnTo>
                  <a:lnTo>
                    <a:pt x="674752" y="713655"/>
                  </a:lnTo>
                  <a:lnTo>
                    <a:pt x="686590" y="717741"/>
                  </a:lnTo>
                  <a:lnTo>
                    <a:pt x="698428" y="721452"/>
                  </a:lnTo>
                  <a:lnTo>
                    <a:pt x="710266" y="724796"/>
                  </a:lnTo>
                  <a:lnTo>
                    <a:pt x="722104" y="727787"/>
                  </a:lnTo>
                  <a:lnTo>
                    <a:pt x="733941" y="730445"/>
                  </a:lnTo>
                  <a:lnTo>
                    <a:pt x="745779" y="732794"/>
                  </a:lnTo>
                  <a:lnTo>
                    <a:pt x="757617" y="734860"/>
                  </a:lnTo>
                  <a:lnTo>
                    <a:pt x="769455" y="736668"/>
                  </a:lnTo>
                  <a:lnTo>
                    <a:pt x="781292" y="738244"/>
                  </a:lnTo>
                  <a:lnTo>
                    <a:pt x="793130" y="739613"/>
                  </a:lnTo>
                  <a:lnTo>
                    <a:pt x="804968" y="740800"/>
                  </a:lnTo>
                  <a:lnTo>
                    <a:pt x="816806" y="741825"/>
                  </a:lnTo>
                  <a:lnTo>
                    <a:pt x="828643" y="742709"/>
                  </a:lnTo>
                  <a:lnTo>
                    <a:pt x="840481" y="743469"/>
                  </a:lnTo>
                  <a:lnTo>
                    <a:pt x="852319" y="744123"/>
                  </a:lnTo>
                  <a:lnTo>
                    <a:pt x="864157" y="744683"/>
                  </a:lnTo>
                  <a:lnTo>
                    <a:pt x="875995" y="745164"/>
                  </a:lnTo>
                  <a:lnTo>
                    <a:pt x="887832" y="745575"/>
                  </a:lnTo>
                  <a:lnTo>
                    <a:pt x="899670" y="745926"/>
                  </a:lnTo>
                  <a:lnTo>
                    <a:pt x="911508" y="746227"/>
                  </a:lnTo>
                  <a:lnTo>
                    <a:pt x="923346" y="746483"/>
                  </a:lnTo>
                  <a:lnTo>
                    <a:pt x="935183" y="746702"/>
                  </a:lnTo>
                  <a:lnTo>
                    <a:pt x="947021" y="746889"/>
                  </a:lnTo>
                  <a:lnTo>
                    <a:pt x="958859" y="747048"/>
                  </a:lnTo>
                  <a:lnTo>
                    <a:pt x="970697" y="747184"/>
                  </a:lnTo>
                  <a:lnTo>
                    <a:pt x="982534" y="747300"/>
                  </a:lnTo>
                  <a:lnTo>
                    <a:pt x="994372" y="747399"/>
                  </a:lnTo>
                  <a:lnTo>
                    <a:pt x="1006210" y="747483"/>
                  </a:lnTo>
                  <a:lnTo>
                    <a:pt x="1018048" y="747554"/>
                  </a:lnTo>
                  <a:lnTo>
                    <a:pt x="1029886" y="747615"/>
                  </a:lnTo>
                  <a:lnTo>
                    <a:pt x="1041723" y="747667"/>
                  </a:lnTo>
                  <a:lnTo>
                    <a:pt x="1053561" y="747711"/>
                  </a:lnTo>
                  <a:lnTo>
                    <a:pt x="1065399" y="747749"/>
                  </a:lnTo>
                  <a:lnTo>
                    <a:pt x="1077237" y="747781"/>
                  </a:lnTo>
                  <a:lnTo>
                    <a:pt x="1089074" y="747808"/>
                  </a:lnTo>
                  <a:lnTo>
                    <a:pt x="1100912" y="747831"/>
                  </a:lnTo>
                  <a:lnTo>
                    <a:pt x="1112750" y="747851"/>
                  </a:lnTo>
                  <a:lnTo>
                    <a:pt x="1124588" y="747868"/>
                  </a:lnTo>
                  <a:lnTo>
                    <a:pt x="1136426" y="747882"/>
                  </a:lnTo>
                  <a:lnTo>
                    <a:pt x="1148263" y="747894"/>
                  </a:lnTo>
                  <a:lnTo>
                    <a:pt x="1160101" y="747904"/>
                  </a:lnTo>
                  <a:lnTo>
                    <a:pt x="1171939" y="747913"/>
                  </a:lnTo>
                  <a:lnTo>
                    <a:pt x="1171939" y="747763"/>
                  </a:lnTo>
                  <a:lnTo>
                    <a:pt x="1183777" y="747727"/>
                  </a:lnTo>
                  <a:lnTo>
                    <a:pt x="1195614" y="747686"/>
                  </a:lnTo>
                  <a:lnTo>
                    <a:pt x="1207452" y="747637"/>
                  </a:lnTo>
                  <a:lnTo>
                    <a:pt x="1219290" y="747580"/>
                  </a:lnTo>
                  <a:lnTo>
                    <a:pt x="1231128" y="747513"/>
                  </a:lnTo>
                  <a:lnTo>
                    <a:pt x="1242965" y="747434"/>
                  </a:lnTo>
                  <a:lnTo>
                    <a:pt x="1254803" y="747342"/>
                  </a:lnTo>
                  <a:lnTo>
                    <a:pt x="1266641" y="747233"/>
                  </a:lnTo>
                  <a:lnTo>
                    <a:pt x="1278479" y="747105"/>
                  </a:lnTo>
                  <a:lnTo>
                    <a:pt x="1290317" y="746954"/>
                  </a:lnTo>
                  <a:lnTo>
                    <a:pt x="1302154" y="746778"/>
                  </a:lnTo>
                  <a:lnTo>
                    <a:pt x="1313992" y="746570"/>
                  </a:lnTo>
                  <a:lnTo>
                    <a:pt x="1325830" y="746327"/>
                  </a:lnTo>
                  <a:lnTo>
                    <a:pt x="1337668" y="746041"/>
                  </a:lnTo>
                  <a:lnTo>
                    <a:pt x="1349505" y="745705"/>
                  </a:lnTo>
                  <a:lnTo>
                    <a:pt x="1361343" y="745310"/>
                  </a:lnTo>
                  <a:lnTo>
                    <a:pt x="1373181" y="744847"/>
                  </a:lnTo>
                  <a:lnTo>
                    <a:pt x="1385019" y="744304"/>
                  </a:lnTo>
                  <a:lnTo>
                    <a:pt x="1396856" y="743667"/>
                  </a:lnTo>
                  <a:lnTo>
                    <a:pt x="1408694" y="742920"/>
                  </a:lnTo>
                  <a:lnTo>
                    <a:pt x="1420532" y="742044"/>
                  </a:lnTo>
                  <a:lnTo>
                    <a:pt x="1432370" y="741017"/>
                  </a:lnTo>
                  <a:lnTo>
                    <a:pt x="1444208" y="739816"/>
                  </a:lnTo>
                  <a:lnTo>
                    <a:pt x="1456045" y="738409"/>
                  </a:lnTo>
                  <a:lnTo>
                    <a:pt x="1467883" y="736765"/>
                  </a:lnTo>
                  <a:lnTo>
                    <a:pt x="1479721" y="734843"/>
                  </a:lnTo>
                  <a:lnTo>
                    <a:pt x="1491559" y="732601"/>
                  </a:lnTo>
                  <a:lnTo>
                    <a:pt x="1503396" y="729987"/>
                  </a:lnTo>
                  <a:lnTo>
                    <a:pt x="1515234" y="726945"/>
                  </a:lnTo>
                  <a:lnTo>
                    <a:pt x="1527072" y="723409"/>
                  </a:lnTo>
                  <a:lnTo>
                    <a:pt x="1538910" y="719309"/>
                  </a:lnTo>
                  <a:lnTo>
                    <a:pt x="1550748" y="714563"/>
                  </a:lnTo>
                  <a:lnTo>
                    <a:pt x="1562585" y="709085"/>
                  </a:lnTo>
                  <a:lnTo>
                    <a:pt x="1574423" y="702780"/>
                  </a:lnTo>
                  <a:lnTo>
                    <a:pt x="1586261" y="695549"/>
                  </a:lnTo>
                  <a:lnTo>
                    <a:pt x="1598099" y="687287"/>
                  </a:lnTo>
                  <a:lnTo>
                    <a:pt x="1609936" y="677890"/>
                  </a:lnTo>
                  <a:lnTo>
                    <a:pt x="1621774" y="667257"/>
                  </a:lnTo>
                  <a:lnTo>
                    <a:pt x="1633612" y="655292"/>
                  </a:lnTo>
                  <a:lnTo>
                    <a:pt x="1645450" y="641918"/>
                  </a:lnTo>
                  <a:lnTo>
                    <a:pt x="1657287" y="627074"/>
                  </a:lnTo>
                  <a:lnTo>
                    <a:pt x="1669125" y="610732"/>
                  </a:lnTo>
                  <a:lnTo>
                    <a:pt x="1680963" y="592898"/>
                  </a:lnTo>
                  <a:lnTo>
                    <a:pt x="1692801" y="573623"/>
                  </a:lnTo>
                  <a:lnTo>
                    <a:pt x="1704639" y="553005"/>
                  </a:lnTo>
                  <a:lnTo>
                    <a:pt x="1716476" y="531195"/>
                  </a:lnTo>
                  <a:lnTo>
                    <a:pt x="1728314" y="508394"/>
                  </a:lnTo>
                  <a:lnTo>
                    <a:pt x="1740152" y="484848"/>
                  </a:lnTo>
                  <a:lnTo>
                    <a:pt x="1751990" y="460840"/>
                  </a:lnTo>
                  <a:lnTo>
                    <a:pt x="1763827" y="436675"/>
                  </a:lnTo>
                  <a:lnTo>
                    <a:pt x="1775665" y="412667"/>
                  </a:lnTo>
                  <a:lnTo>
                    <a:pt x="1787503" y="389121"/>
                  </a:lnTo>
                  <a:lnTo>
                    <a:pt x="1799341" y="366320"/>
                  </a:lnTo>
                  <a:lnTo>
                    <a:pt x="1811178" y="344511"/>
                  </a:lnTo>
                  <a:lnTo>
                    <a:pt x="1823016" y="323893"/>
                  </a:lnTo>
                  <a:lnTo>
                    <a:pt x="1834854" y="304617"/>
                  </a:lnTo>
                  <a:lnTo>
                    <a:pt x="1846692" y="286783"/>
                  </a:lnTo>
                  <a:lnTo>
                    <a:pt x="1858530" y="270441"/>
                  </a:lnTo>
                  <a:lnTo>
                    <a:pt x="1870367" y="255598"/>
                  </a:lnTo>
                  <a:lnTo>
                    <a:pt x="1882205" y="242223"/>
                  </a:lnTo>
                  <a:lnTo>
                    <a:pt x="1894043" y="230259"/>
                  </a:lnTo>
                  <a:lnTo>
                    <a:pt x="1905881" y="219625"/>
                  </a:lnTo>
                  <a:lnTo>
                    <a:pt x="1917718" y="210228"/>
                  </a:lnTo>
                  <a:lnTo>
                    <a:pt x="1929556" y="201966"/>
                  </a:lnTo>
                  <a:lnTo>
                    <a:pt x="1941394" y="194735"/>
                  </a:lnTo>
                  <a:lnTo>
                    <a:pt x="1953232" y="188430"/>
                  </a:lnTo>
                  <a:lnTo>
                    <a:pt x="1965069" y="182952"/>
                  </a:lnTo>
                  <a:lnTo>
                    <a:pt x="1976907" y="178207"/>
                  </a:lnTo>
                  <a:lnTo>
                    <a:pt x="1988745" y="174106"/>
                  </a:lnTo>
                  <a:lnTo>
                    <a:pt x="2000583" y="170570"/>
                  </a:lnTo>
                  <a:lnTo>
                    <a:pt x="2012421" y="167528"/>
                  </a:lnTo>
                  <a:lnTo>
                    <a:pt x="2024258" y="164914"/>
                  </a:lnTo>
                  <a:lnTo>
                    <a:pt x="2036096" y="162672"/>
                  </a:lnTo>
                  <a:lnTo>
                    <a:pt x="2047934" y="160751"/>
                  </a:lnTo>
                  <a:lnTo>
                    <a:pt x="2059772" y="159106"/>
                  </a:lnTo>
                  <a:lnTo>
                    <a:pt x="2071609" y="157700"/>
                  </a:lnTo>
                  <a:lnTo>
                    <a:pt x="2083447" y="156498"/>
                  </a:lnTo>
                  <a:lnTo>
                    <a:pt x="2095285" y="155472"/>
                  </a:lnTo>
                  <a:lnTo>
                    <a:pt x="2107123" y="154596"/>
                  </a:lnTo>
                  <a:lnTo>
                    <a:pt x="2118961" y="153849"/>
                  </a:lnTo>
                  <a:lnTo>
                    <a:pt x="2130798" y="153211"/>
                  </a:lnTo>
                  <a:lnTo>
                    <a:pt x="2142636" y="152668"/>
                  </a:lnTo>
                  <a:lnTo>
                    <a:pt x="2154474" y="152205"/>
                  </a:lnTo>
                  <a:lnTo>
                    <a:pt x="2166312" y="151811"/>
                  </a:lnTo>
                  <a:lnTo>
                    <a:pt x="2178149" y="151475"/>
                  </a:lnTo>
                  <a:lnTo>
                    <a:pt x="2189987" y="151189"/>
                  </a:lnTo>
                  <a:lnTo>
                    <a:pt x="2201825" y="150945"/>
                  </a:lnTo>
                  <a:lnTo>
                    <a:pt x="2213663" y="150738"/>
                  </a:lnTo>
                  <a:lnTo>
                    <a:pt x="2225500" y="150561"/>
                  </a:lnTo>
                  <a:lnTo>
                    <a:pt x="2237338" y="150411"/>
                  </a:lnTo>
                  <a:lnTo>
                    <a:pt x="2249176" y="150283"/>
                  </a:lnTo>
                  <a:lnTo>
                    <a:pt x="2261014" y="150174"/>
                  </a:lnTo>
                  <a:lnTo>
                    <a:pt x="2272852" y="150081"/>
                  </a:lnTo>
                  <a:lnTo>
                    <a:pt x="2284689" y="150002"/>
                  </a:lnTo>
                  <a:lnTo>
                    <a:pt x="2296527" y="149935"/>
                  </a:lnTo>
                  <a:lnTo>
                    <a:pt x="2308365" y="149878"/>
                  </a:lnTo>
                  <a:lnTo>
                    <a:pt x="2320203" y="149829"/>
                  </a:lnTo>
                  <a:lnTo>
                    <a:pt x="2332040" y="149788"/>
                  </a:lnTo>
                  <a:lnTo>
                    <a:pt x="2343878" y="149753"/>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502"/>
                  </a:lnTo>
                  <a:lnTo>
                    <a:pt x="3527655" y="149493"/>
                  </a:lnTo>
                  <a:lnTo>
                    <a:pt x="3539493" y="149483"/>
                  </a:lnTo>
                  <a:lnTo>
                    <a:pt x="3551331" y="149471"/>
                  </a:lnTo>
                  <a:lnTo>
                    <a:pt x="3563169" y="149456"/>
                  </a:lnTo>
                  <a:lnTo>
                    <a:pt x="3575006" y="149440"/>
                  </a:lnTo>
                  <a:lnTo>
                    <a:pt x="3586844" y="149420"/>
                  </a:lnTo>
                  <a:lnTo>
                    <a:pt x="3598682" y="149397"/>
                  </a:lnTo>
                  <a:lnTo>
                    <a:pt x="3610520" y="149369"/>
                  </a:lnTo>
                  <a:lnTo>
                    <a:pt x="3622357" y="149338"/>
                  </a:lnTo>
                  <a:lnTo>
                    <a:pt x="3634195" y="149300"/>
                  </a:lnTo>
                  <a:lnTo>
                    <a:pt x="3646033" y="149256"/>
                  </a:lnTo>
                  <a:lnTo>
                    <a:pt x="3657871" y="149204"/>
                  </a:lnTo>
                  <a:lnTo>
                    <a:pt x="3669709" y="149143"/>
                  </a:lnTo>
                  <a:lnTo>
                    <a:pt x="3681546" y="149071"/>
                  </a:lnTo>
                  <a:lnTo>
                    <a:pt x="3693384" y="148987"/>
                  </a:lnTo>
                  <a:lnTo>
                    <a:pt x="3705222" y="148889"/>
                  </a:lnTo>
                  <a:lnTo>
                    <a:pt x="3717060" y="148773"/>
                  </a:lnTo>
                  <a:lnTo>
                    <a:pt x="3728897" y="148637"/>
                  </a:lnTo>
                  <a:lnTo>
                    <a:pt x="3740735" y="148478"/>
                  </a:lnTo>
                  <a:lnTo>
                    <a:pt x="3752573" y="148291"/>
                  </a:lnTo>
                  <a:lnTo>
                    <a:pt x="3764411" y="148072"/>
                  </a:lnTo>
                  <a:lnTo>
                    <a:pt x="3776248" y="147816"/>
                  </a:lnTo>
                  <a:lnTo>
                    <a:pt x="3788086" y="147515"/>
                  </a:lnTo>
                  <a:lnTo>
                    <a:pt x="3799924" y="147164"/>
                  </a:lnTo>
                  <a:lnTo>
                    <a:pt x="3811762" y="146752"/>
                  </a:lnTo>
                  <a:lnTo>
                    <a:pt x="3823600" y="146272"/>
                  </a:lnTo>
                  <a:lnTo>
                    <a:pt x="3835437" y="145712"/>
                  </a:lnTo>
                  <a:lnTo>
                    <a:pt x="3847275" y="145058"/>
                  </a:lnTo>
                  <a:lnTo>
                    <a:pt x="3859113" y="144298"/>
                  </a:lnTo>
                  <a:lnTo>
                    <a:pt x="3870951" y="143414"/>
                  </a:lnTo>
                  <a:lnTo>
                    <a:pt x="3882788" y="142388"/>
                  </a:lnTo>
                  <a:lnTo>
                    <a:pt x="3894626" y="141202"/>
                  </a:lnTo>
                  <a:lnTo>
                    <a:pt x="3906464" y="139833"/>
                  </a:lnTo>
                  <a:lnTo>
                    <a:pt x="3918302" y="138256"/>
                  </a:lnTo>
                  <a:lnTo>
                    <a:pt x="3930139" y="136449"/>
                  </a:lnTo>
                  <a:lnTo>
                    <a:pt x="3941977" y="134383"/>
                  </a:lnTo>
                  <a:lnTo>
                    <a:pt x="3953815" y="132034"/>
                  </a:lnTo>
                  <a:lnTo>
                    <a:pt x="3965653" y="129375"/>
                  </a:lnTo>
                  <a:lnTo>
                    <a:pt x="3977491" y="126384"/>
                  </a:lnTo>
                  <a:lnTo>
                    <a:pt x="3989328" y="123041"/>
                  </a:lnTo>
                  <a:lnTo>
                    <a:pt x="4001166" y="119330"/>
                  </a:lnTo>
                  <a:lnTo>
                    <a:pt x="4013004" y="115244"/>
                  </a:lnTo>
                  <a:lnTo>
                    <a:pt x="4024842" y="110786"/>
                  </a:lnTo>
                  <a:lnTo>
                    <a:pt x="4036679" y="105967"/>
                  </a:lnTo>
                  <a:lnTo>
                    <a:pt x="4048517" y="100813"/>
                  </a:lnTo>
                  <a:lnTo>
                    <a:pt x="4060355" y="95360"/>
                  </a:lnTo>
                  <a:lnTo>
                    <a:pt x="4072193" y="89660"/>
                  </a:lnTo>
                  <a:lnTo>
                    <a:pt x="4084031" y="83773"/>
                  </a:lnTo>
                  <a:lnTo>
                    <a:pt x="4095868" y="77771"/>
                  </a:lnTo>
                  <a:lnTo>
                    <a:pt x="4107706" y="71730"/>
                  </a:lnTo>
                  <a:lnTo>
                    <a:pt x="4119544" y="65728"/>
                  </a:lnTo>
                  <a:lnTo>
                    <a:pt x="4131382" y="59842"/>
                  </a:lnTo>
                  <a:lnTo>
                    <a:pt x="4143219" y="54141"/>
                  </a:lnTo>
                  <a:lnTo>
                    <a:pt x="4155057" y="48689"/>
                  </a:lnTo>
                  <a:lnTo>
                    <a:pt x="4166895" y="43534"/>
                  </a:lnTo>
                  <a:lnTo>
                    <a:pt x="4178733" y="38716"/>
                  </a:lnTo>
                  <a:lnTo>
                    <a:pt x="4190570" y="34257"/>
                  </a:lnTo>
                  <a:lnTo>
                    <a:pt x="4202408" y="30172"/>
                  </a:lnTo>
                  <a:lnTo>
                    <a:pt x="4214246" y="26461"/>
                  </a:lnTo>
                  <a:lnTo>
                    <a:pt x="4226084" y="23117"/>
                  </a:lnTo>
                  <a:lnTo>
                    <a:pt x="4237922" y="20126"/>
                  </a:lnTo>
                  <a:lnTo>
                    <a:pt x="4249759" y="17468"/>
                  </a:lnTo>
                  <a:lnTo>
                    <a:pt x="4261597" y="15118"/>
                  </a:lnTo>
                  <a:lnTo>
                    <a:pt x="4273435" y="13053"/>
                  </a:lnTo>
                  <a:lnTo>
                    <a:pt x="4285273" y="11245"/>
                  </a:lnTo>
                  <a:lnTo>
                    <a:pt x="4297110" y="9669"/>
                  </a:lnTo>
                  <a:lnTo>
                    <a:pt x="4308948" y="8299"/>
                  </a:lnTo>
                  <a:lnTo>
                    <a:pt x="4320786" y="7113"/>
                  </a:lnTo>
                  <a:lnTo>
                    <a:pt x="4332624" y="6088"/>
                  </a:lnTo>
                  <a:lnTo>
                    <a:pt x="4344461" y="5204"/>
                  </a:lnTo>
                  <a:lnTo>
                    <a:pt x="4356299" y="4443"/>
                  </a:lnTo>
                  <a:lnTo>
                    <a:pt x="4368137" y="3790"/>
                  </a:lnTo>
                  <a:lnTo>
                    <a:pt x="4379975" y="3229"/>
                  </a:lnTo>
                  <a:lnTo>
                    <a:pt x="4391813" y="2749"/>
                  </a:lnTo>
                  <a:lnTo>
                    <a:pt x="4403650" y="2338"/>
                  </a:lnTo>
                  <a:lnTo>
                    <a:pt x="4415488" y="1986"/>
                  </a:lnTo>
                  <a:lnTo>
                    <a:pt x="4427326" y="1686"/>
                  </a:lnTo>
                  <a:lnTo>
                    <a:pt x="4439164" y="1429"/>
                  </a:lnTo>
                  <a:lnTo>
                    <a:pt x="4451001" y="1210"/>
                  </a:lnTo>
                  <a:lnTo>
                    <a:pt x="4462839" y="1023"/>
                  </a:lnTo>
                  <a:lnTo>
                    <a:pt x="4474677" y="864"/>
                  </a:lnTo>
                  <a:lnTo>
                    <a:pt x="4486515" y="728"/>
                  </a:lnTo>
                  <a:lnTo>
                    <a:pt x="4498352" y="613"/>
                  </a:lnTo>
                  <a:lnTo>
                    <a:pt x="4510190" y="514"/>
                  </a:lnTo>
                  <a:lnTo>
                    <a:pt x="4522028" y="430"/>
                  </a:lnTo>
                  <a:lnTo>
                    <a:pt x="4533866" y="358"/>
                  </a:lnTo>
                  <a:lnTo>
                    <a:pt x="4545704" y="298"/>
                  </a:lnTo>
                  <a:lnTo>
                    <a:pt x="4557541" y="246"/>
                  </a:lnTo>
                  <a:lnTo>
                    <a:pt x="4569379" y="202"/>
                  </a:lnTo>
                  <a:lnTo>
                    <a:pt x="4581217" y="164"/>
                  </a:lnTo>
                  <a:lnTo>
                    <a:pt x="4593055" y="132"/>
                  </a:lnTo>
                  <a:lnTo>
                    <a:pt x="4604892" y="105"/>
                  </a:lnTo>
                  <a:lnTo>
                    <a:pt x="4616730" y="82"/>
                  </a:lnTo>
                  <a:lnTo>
                    <a:pt x="4628568" y="62"/>
                  </a:lnTo>
                  <a:lnTo>
                    <a:pt x="4640406" y="45"/>
                  </a:lnTo>
                  <a:lnTo>
                    <a:pt x="4652244" y="31"/>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639802"/>
              <a:ext cx="4687757" cy="598210"/>
            </a:xfrm>
            <a:custGeom>
              <a:avLst/>
              <a:pathLst>
                <a:path w="4687757" h="598210">
                  <a:moveTo>
                    <a:pt x="0" y="0"/>
                  </a:moveTo>
                  <a:lnTo>
                    <a:pt x="11837" y="26"/>
                  </a:lnTo>
                  <a:lnTo>
                    <a:pt x="23675" y="57"/>
                  </a:lnTo>
                  <a:lnTo>
                    <a:pt x="35513" y="93"/>
                  </a:lnTo>
                  <a:lnTo>
                    <a:pt x="47351" y="136"/>
                  </a:lnTo>
                  <a:lnTo>
                    <a:pt x="59188" y="187"/>
                  </a:lnTo>
                  <a:lnTo>
                    <a:pt x="71026" y="246"/>
                  </a:lnTo>
                  <a:lnTo>
                    <a:pt x="82864" y="315"/>
                  </a:lnTo>
                  <a:lnTo>
                    <a:pt x="94702" y="397"/>
                  </a:lnTo>
                  <a:lnTo>
                    <a:pt x="106539" y="493"/>
                  </a:lnTo>
                  <a:lnTo>
                    <a:pt x="118377" y="606"/>
                  </a:lnTo>
                  <a:lnTo>
                    <a:pt x="130215" y="738"/>
                  </a:lnTo>
                  <a:lnTo>
                    <a:pt x="142053" y="894"/>
                  </a:lnTo>
                  <a:lnTo>
                    <a:pt x="153891" y="1076"/>
                  </a:lnTo>
                  <a:lnTo>
                    <a:pt x="165728" y="1291"/>
                  </a:lnTo>
                  <a:lnTo>
                    <a:pt x="177566" y="1543"/>
                  </a:lnTo>
                  <a:lnTo>
                    <a:pt x="189404" y="1839"/>
                  </a:lnTo>
                  <a:lnTo>
                    <a:pt x="201242" y="2186"/>
                  </a:lnTo>
                  <a:lnTo>
                    <a:pt x="213079" y="2593"/>
                  </a:lnTo>
                  <a:lnTo>
                    <a:pt x="224917" y="3071"/>
                  </a:lnTo>
                  <a:lnTo>
                    <a:pt x="236755" y="3632"/>
                  </a:lnTo>
                  <a:lnTo>
                    <a:pt x="248593" y="4289"/>
                  </a:lnTo>
                  <a:lnTo>
                    <a:pt x="260430" y="5058"/>
                  </a:lnTo>
                  <a:lnTo>
                    <a:pt x="272268" y="5960"/>
                  </a:lnTo>
                  <a:lnTo>
                    <a:pt x="284106" y="7015"/>
                  </a:lnTo>
                  <a:lnTo>
                    <a:pt x="295944" y="8248"/>
                  </a:lnTo>
                  <a:lnTo>
                    <a:pt x="307782" y="9689"/>
                  </a:lnTo>
                  <a:lnTo>
                    <a:pt x="319619" y="11371"/>
                  </a:lnTo>
                  <a:lnTo>
                    <a:pt x="331457" y="13331"/>
                  </a:lnTo>
                  <a:lnTo>
                    <a:pt x="343295" y="15613"/>
                  </a:lnTo>
                  <a:lnTo>
                    <a:pt x="355133" y="18264"/>
                  </a:lnTo>
                  <a:lnTo>
                    <a:pt x="366970" y="21340"/>
                  </a:lnTo>
                  <a:lnTo>
                    <a:pt x="378808" y="24899"/>
                  </a:lnTo>
                  <a:lnTo>
                    <a:pt x="390646" y="29008"/>
                  </a:lnTo>
                  <a:lnTo>
                    <a:pt x="402484" y="33736"/>
                  </a:lnTo>
                  <a:lnTo>
                    <a:pt x="414321" y="39160"/>
                  </a:lnTo>
                  <a:lnTo>
                    <a:pt x="426159" y="45356"/>
                  </a:lnTo>
                  <a:lnTo>
                    <a:pt x="437997" y="52404"/>
                  </a:lnTo>
                  <a:lnTo>
                    <a:pt x="449835" y="60379"/>
                  </a:lnTo>
                  <a:lnTo>
                    <a:pt x="461673" y="69352"/>
                  </a:lnTo>
                  <a:lnTo>
                    <a:pt x="473510" y="79383"/>
                  </a:lnTo>
                  <a:lnTo>
                    <a:pt x="485348" y="90516"/>
                  </a:lnTo>
                  <a:lnTo>
                    <a:pt x="497186" y="102772"/>
                  </a:lnTo>
                  <a:lnTo>
                    <a:pt x="509024" y="116148"/>
                  </a:lnTo>
                  <a:lnTo>
                    <a:pt x="520861" y="130604"/>
                  </a:lnTo>
                  <a:lnTo>
                    <a:pt x="532699" y="146068"/>
                  </a:lnTo>
                  <a:lnTo>
                    <a:pt x="544537" y="162425"/>
                  </a:lnTo>
                  <a:lnTo>
                    <a:pt x="556375" y="179526"/>
                  </a:lnTo>
                  <a:lnTo>
                    <a:pt x="568213" y="197185"/>
                  </a:lnTo>
                  <a:lnTo>
                    <a:pt x="580050" y="215191"/>
                  </a:lnTo>
                  <a:lnTo>
                    <a:pt x="591888" y="233315"/>
                  </a:lnTo>
                  <a:lnTo>
                    <a:pt x="603726" y="251321"/>
                  </a:lnTo>
                  <a:lnTo>
                    <a:pt x="615564" y="268981"/>
                  </a:lnTo>
                  <a:lnTo>
                    <a:pt x="627401" y="286081"/>
                  </a:lnTo>
                  <a:lnTo>
                    <a:pt x="639239" y="302439"/>
                  </a:lnTo>
                  <a:lnTo>
                    <a:pt x="651077" y="317902"/>
                  </a:lnTo>
                  <a:lnTo>
                    <a:pt x="662915" y="332358"/>
                  </a:lnTo>
                  <a:lnTo>
                    <a:pt x="674752" y="345734"/>
                  </a:lnTo>
                  <a:lnTo>
                    <a:pt x="686590" y="357991"/>
                  </a:lnTo>
                  <a:lnTo>
                    <a:pt x="698428" y="369123"/>
                  </a:lnTo>
                  <a:lnTo>
                    <a:pt x="710266" y="379154"/>
                  </a:lnTo>
                  <a:lnTo>
                    <a:pt x="722104" y="388127"/>
                  </a:lnTo>
                  <a:lnTo>
                    <a:pt x="733941" y="396103"/>
                  </a:lnTo>
                  <a:lnTo>
                    <a:pt x="745779" y="403150"/>
                  </a:lnTo>
                  <a:lnTo>
                    <a:pt x="757617" y="409347"/>
                  </a:lnTo>
                  <a:lnTo>
                    <a:pt x="769455" y="414770"/>
                  </a:lnTo>
                  <a:lnTo>
                    <a:pt x="781292" y="419499"/>
                  </a:lnTo>
                  <a:lnTo>
                    <a:pt x="793130" y="423607"/>
                  </a:lnTo>
                  <a:lnTo>
                    <a:pt x="804968" y="427166"/>
                  </a:lnTo>
                  <a:lnTo>
                    <a:pt x="816806" y="430242"/>
                  </a:lnTo>
                  <a:lnTo>
                    <a:pt x="828643" y="432894"/>
                  </a:lnTo>
                  <a:lnTo>
                    <a:pt x="840481" y="435175"/>
                  </a:lnTo>
                  <a:lnTo>
                    <a:pt x="852319" y="437136"/>
                  </a:lnTo>
                  <a:lnTo>
                    <a:pt x="864157" y="438817"/>
                  </a:lnTo>
                  <a:lnTo>
                    <a:pt x="875995" y="440258"/>
                  </a:lnTo>
                  <a:lnTo>
                    <a:pt x="887832" y="441492"/>
                  </a:lnTo>
                  <a:lnTo>
                    <a:pt x="899670" y="442547"/>
                  </a:lnTo>
                  <a:lnTo>
                    <a:pt x="911508" y="443448"/>
                  </a:lnTo>
                  <a:lnTo>
                    <a:pt x="923346" y="444218"/>
                  </a:lnTo>
                  <a:lnTo>
                    <a:pt x="935183" y="444875"/>
                  </a:lnTo>
                  <a:lnTo>
                    <a:pt x="947021" y="445435"/>
                  </a:lnTo>
                  <a:lnTo>
                    <a:pt x="958859" y="445913"/>
                  </a:lnTo>
                  <a:lnTo>
                    <a:pt x="970697" y="446320"/>
                  </a:lnTo>
                  <a:lnTo>
                    <a:pt x="982534" y="446668"/>
                  </a:lnTo>
                  <a:lnTo>
                    <a:pt x="994372" y="446963"/>
                  </a:lnTo>
                  <a:lnTo>
                    <a:pt x="1006210" y="447215"/>
                  </a:lnTo>
                  <a:lnTo>
                    <a:pt x="1018048" y="447430"/>
                  </a:lnTo>
                  <a:lnTo>
                    <a:pt x="1029886" y="447613"/>
                  </a:lnTo>
                  <a:lnTo>
                    <a:pt x="1041723" y="447768"/>
                  </a:lnTo>
                  <a:lnTo>
                    <a:pt x="1053561" y="447901"/>
                  </a:lnTo>
                  <a:lnTo>
                    <a:pt x="1065399" y="448014"/>
                  </a:lnTo>
                  <a:lnTo>
                    <a:pt x="1077237" y="448109"/>
                  </a:lnTo>
                  <a:lnTo>
                    <a:pt x="1089074" y="448191"/>
                  </a:lnTo>
                  <a:lnTo>
                    <a:pt x="1100912" y="448261"/>
                  </a:lnTo>
                  <a:lnTo>
                    <a:pt x="1112750" y="448320"/>
                  </a:lnTo>
                  <a:lnTo>
                    <a:pt x="1124588" y="448370"/>
                  </a:lnTo>
                  <a:lnTo>
                    <a:pt x="1136426" y="448413"/>
                  </a:lnTo>
                  <a:lnTo>
                    <a:pt x="1148263" y="448449"/>
                  </a:lnTo>
                  <a:lnTo>
                    <a:pt x="1160101" y="448480"/>
                  </a:lnTo>
                  <a:lnTo>
                    <a:pt x="1171939" y="448507"/>
                  </a:lnTo>
                  <a:lnTo>
                    <a:pt x="1171939" y="448708"/>
                  </a:lnTo>
                  <a:lnTo>
                    <a:pt x="1183777" y="448716"/>
                  </a:lnTo>
                  <a:lnTo>
                    <a:pt x="1195614" y="448727"/>
                  </a:lnTo>
                  <a:lnTo>
                    <a:pt x="1207452" y="448739"/>
                  </a:lnTo>
                  <a:lnTo>
                    <a:pt x="1219290" y="448753"/>
                  </a:lnTo>
                  <a:lnTo>
                    <a:pt x="1231128" y="448770"/>
                  </a:lnTo>
                  <a:lnTo>
                    <a:pt x="1242965" y="448790"/>
                  </a:lnTo>
                  <a:lnTo>
                    <a:pt x="1254803" y="448813"/>
                  </a:lnTo>
                  <a:lnTo>
                    <a:pt x="1266641" y="448840"/>
                  </a:lnTo>
                  <a:lnTo>
                    <a:pt x="1278479" y="448872"/>
                  </a:lnTo>
                  <a:lnTo>
                    <a:pt x="1290317" y="448910"/>
                  </a:lnTo>
                  <a:lnTo>
                    <a:pt x="1302154" y="448954"/>
                  </a:lnTo>
                  <a:lnTo>
                    <a:pt x="1313992" y="449006"/>
                  </a:lnTo>
                  <a:lnTo>
                    <a:pt x="1325830" y="449066"/>
                  </a:lnTo>
                  <a:lnTo>
                    <a:pt x="1337668" y="449138"/>
                  </a:lnTo>
                  <a:lnTo>
                    <a:pt x="1349505" y="449222"/>
                  </a:lnTo>
                  <a:lnTo>
                    <a:pt x="1361343" y="449321"/>
                  </a:lnTo>
                  <a:lnTo>
                    <a:pt x="1373181" y="449436"/>
                  </a:lnTo>
                  <a:lnTo>
                    <a:pt x="1385019" y="449572"/>
                  </a:lnTo>
                  <a:lnTo>
                    <a:pt x="1396856" y="449731"/>
                  </a:lnTo>
                  <a:lnTo>
                    <a:pt x="1408694" y="449918"/>
                  </a:lnTo>
                  <a:lnTo>
                    <a:pt x="1420532" y="450137"/>
                  </a:lnTo>
                  <a:lnTo>
                    <a:pt x="1432370" y="450394"/>
                  </a:lnTo>
                  <a:lnTo>
                    <a:pt x="1444208" y="450694"/>
                  </a:lnTo>
                  <a:lnTo>
                    <a:pt x="1456045" y="451046"/>
                  </a:lnTo>
                  <a:lnTo>
                    <a:pt x="1467883" y="451457"/>
                  </a:lnTo>
                  <a:lnTo>
                    <a:pt x="1479721" y="451937"/>
                  </a:lnTo>
                  <a:lnTo>
                    <a:pt x="1491559" y="452498"/>
                  </a:lnTo>
                  <a:lnTo>
                    <a:pt x="1503396" y="453151"/>
                  </a:lnTo>
                  <a:lnTo>
                    <a:pt x="1515234" y="453912"/>
                  </a:lnTo>
                  <a:lnTo>
                    <a:pt x="1527072" y="454796"/>
                  </a:lnTo>
                  <a:lnTo>
                    <a:pt x="1538910" y="455821"/>
                  </a:lnTo>
                  <a:lnTo>
                    <a:pt x="1550748" y="457007"/>
                  </a:lnTo>
                  <a:lnTo>
                    <a:pt x="1562585" y="458377"/>
                  </a:lnTo>
                  <a:lnTo>
                    <a:pt x="1574423" y="459953"/>
                  </a:lnTo>
                  <a:lnTo>
                    <a:pt x="1586261" y="461761"/>
                  </a:lnTo>
                  <a:lnTo>
                    <a:pt x="1598099" y="463826"/>
                  </a:lnTo>
                  <a:lnTo>
                    <a:pt x="1609936" y="466176"/>
                  </a:lnTo>
                  <a:lnTo>
                    <a:pt x="1621774" y="468834"/>
                  </a:lnTo>
                  <a:lnTo>
                    <a:pt x="1633612" y="471825"/>
                  </a:lnTo>
                  <a:lnTo>
                    <a:pt x="1645450" y="475169"/>
                  </a:lnTo>
                  <a:lnTo>
                    <a:pt x="1657287" y="478880"/>
                  </a:lnTo>
                  <a:lnTo>
                    <a:pt x="1669125" y="482965"/>
                  </a:lnTo>
                  <a:lnTo>
                    <a:pt x="1680963" y="487424"/>
                  </a:lnTo>
                  <a:lnTo>
                    <a:pt x="1692801" y="492243"/>
                  </a:lnTo>
                  <a:lnTo>
                    <a:pt x="1704639" y="497397"/>
                  </a:lnTo>
                  <a:lnTo>
                    <a:pt x="1716476" y="502849"/>
                  </a:lnTo>
                  <a:lnTo>
                    <a:pt x="1728314" y="508550"/>
                  </a:lnTo>
                  <a:lnTo>
                    <a:pt x="1740152" y="514436"/>
                  </a:lnTo>
                  <a:lnTo>
                    <a:pt x="1751990" y="520438"/>
                  </a:lnTo>
                  <a:lnTo>
                    <a:pt x="1763827" y="526479"/>
                  </a:lnTo>
                  <a:lnTo>
                    <a:pt x="1775665" y="532481"/>
                  </a:lnTo>
                  <a:lnTo>
                    <a:pt x="1787503" y="538368"/>
                  </a:lnTo>
                  <a:lnTo>
                    <a:pt x="1799341" y="544068"/>
                  </a:lnTo>
                  <a:lnTo>
                    <a:pt x="1811178" y="549521"/>
                  </a:lnTo>
                  <a:lnTo>
                    <a:pt x="1823016" y="554675"/>
                  </a:lnTo>
                  <a:lnTo>
                    <a:pt x="1834854" y="559494"/>
                  </a:lnTo>
                  <a:lnTo>
                    <a:pt x="1846692" y="563952"/>
                  </a:lnTo>
                  <a:lnTo>
                    <a:pt x="1858530" y="568038"/>
                  </a:lnTo>
                  <a:lnTo>
                    <a:pt x="1870367" y="571749"/>
                  </a:lnTo>
                  <a:lnTo>
                    <a:pt x="1882205" y="575092"/>
                  </a:lnTo>
                  <a:lnTo>
                    <a:pt x="1894043" y="578084"/>
                  </a:lnTo>
                  <a:lnTo>
                    <a:pt x="1905881" y="580742"/>
                  </a:lnTo>
                  <a:lnTo>
                    <a:pt x="1917718" y="583091"/>
                  </a:lnTo>
                  <a:lnTo>
                    <a:pt x="1929556" y="585157"/>
                  </a:lnTo>
                  <a:lnTo>
                    <a:pt x="1941394" y="586964"/>
                  </a:lnTo>
                  <a:lnTo>
                    <a:pt x="1953232" y="588541"/>
                  </a:lnTo>
                  <a:lnTo>
                    <a:pt x="1965069" y="589910"/>
                  </a:lnTo>
                  <a:lnTo>
                    <a:pt x="1976907" y="591097"/>
                  </a:lnTo>
                  <a:lnTo>
                    <a:pt x="1988745" y="592122"/>
                  </a:lnTo>
                  <a:lnTo>
                    <a:pt x="2000583" y="593006"/>
                  </a:lnTo>
                  <a:lnTo>
                    <a:pt x="2012421" y="593766"/>
                  </a:lnTo>
                  <a:lnTo>
                    <a:pt x="2024258" y="594420"/>
                  </a:lnTo>
                  <a:lnTo>
                    <a:pt x="2036096" y="594980"/>
                  </a:lnTo>
                  <a:lnTo>
                    <a:pt x="2047934" y="595460"/>
                  </a:lnTo>
                  <a:lnTo>
                    <a:pt x="2059772" y="595872"/>
                  </a:lnTo>
                  <a:lnTo>
                    <a:pt x="2071609" y="596223"/>
                  </a:lnTo>
                  <a:lnTo>
                    <a:pt x="2083447" y="596524"/>
                  </a:lnTo>
                  <a:lnTo>
                    <a:pt x="2095285" y="596780"/>
                  </a:lnTo>
                  <a:lnTo>
                    <a:pt x="2107123" y="596999"/>
                  </a:lnTo>
                  <a:lnTo>
                    <a:pt x="2118961" y="597186"/>
                  </a:lnTo>
                  <a:lnTo>
                    <a:pt x="2130798" y="597345"/>
                  </a:lnTo>
                  <a:lnTo>
                    <a:pt x="2142636" y="597481"/>
                  </a:lnTo>
                  <a:lnTo>
                    <a:pt x="2154474" y="597597"/>
                  </a:lnTo>
                  <a:lnTo>
                    <a:pt x="2166312" y="597696"/>
                  </a:lnTo>
                  <a:lnTo>
                    <a:pt x="2178149" y="597779"/>
                  </a:lnTo>
                  <a:lnTo>
                    <a:pt x="2189987" y="597851"/>
                  </a:lnTo>
                  <a:lnTo>
                    <a:pt x="2201825" y="597912"/>
                  </a:lnTo>
                  <a:lnTo>
                    <a:pt x="2213663" y="597964"/>
                  </a:lnTo>
                  <a:lnTo>
                    <a:pt x="2225500" y="598008"/>
                  </a:lnTo>
                  <a:lnTo>
                    <a:pt x="2237338" y="598046"/>
                  </a:lnTo>
                  <a:lnTo>
                    <a:pt x="2249176" y="598078"/>
                  </a:lnTo>
                  <a:lnTo>
                    <a:pt x="2261014" y="598105"/>
                  </a:lnTo>
                  <a:lnTo>
                    <a:pt x="2272852" y="598128"/>
                  </a:lnTo>
                  <a:lnTo>
                    <a:pt x="2284689" y="598148"/>
                  </a:lnTo>
                  <a:lnTo>
                    <a:pt x="2296527" y="598164"/>
                  </a:lnTo>
                  <a:lnTo>
                    <a:pt x="2308365" y="598179"/>
                  </a:lnTo>
                  <a:lnTo>
                    <a:pt x="2320203" y="598191"/>
                  </a:lnTo>
                  <a:lnTo>
                    <a:pt x="2332040" y="598201"/>
                  </a:lnTo>
                  <a:lnTo>
                    <a:pt x="2343878" y="598210"/>
                  </a:lnTo>
                  <a:lnTo>
                    <a:pt x="2343878" y="598160"/>
                  </a:lnTo>
                  <a:lnTo>
                    <a:pt x="2355716" y="598142"/>
                  </a:lnTo>
                  <a:lnTo>
                    <a:pt x="2367554" y="598122"/>
                  </a:lnTo>
                  <a:lnTo>
                    <a:pt x="2379391" y="598097"/>
                  </a:lnTo>
                  <a:lnTo>
                    <a:pt x="2391229" y="598069"/>
                  </a:lnTo>
                  <a:lnTo>
                    <a:pt x="2403067" y="598035"/>
                  </a:lnTo>
                  <a:lnTo>
                    <a:pt x="2414905" y="597996"/>
                  </a:lnTo>
                  <a:lnTo>
                    <a:pt x="2426743" y="597949"/>
                  </a:lnTo>
                  <a:lnTo>
                    <a:pt x="2438580" y="597895"/>
                  </a:lnTo>
                  <a:lnTo>
                    <a:pt x="2450418" y="597831"/>
                  </a:lnTo>
                  <a:lnTo>
                    <a:pt x="2462256" y="597756"/>
                  </a:lnTo>
                  <a:lnTo>
                    <a:pt x="2474094" y="597667"/>
                  </a:lnTo>
                  <a:lnTo>
                    <a:pt x="2485931" y="597564"/>
                  </a:lnTo>
                  <a:lnTo>
                    <a:pt x="2497769" y="597442"/>
                  </a:lnTo>
                  <a:lnTo>
                    <a:pt x="2509607" y="597299"/>
                  </a:lnTo>
                  <a:lnTo>
                    <a:pt x="2521445" y="597131"/>
                  </a:lnTo>
                  <a:lnTo>
                    <a:pt x="2533283" y="596934"/>
                  </a:lnTo>
                  <a:lnTo>
                    <a:pt x="2545120" y="596702"/>
                  </a:lnTo>
                  <a:lnTo>
                    <a:pt x="2556958" y="596431"/>
                  </a:lnTo>
                  <a:lnTo>
                    <a:pt x="2568796" y="596112"/>
                  </a:lnTo>
                  <a:lnTo>
                    <a:pt x="2580634" y="595738"/>
                  </a:lnTo>
                  <a:lnTo>
                    <a:pt x="2592471" y="595300"/>
                  </a:lnTo>
                  <a:lnTo>
                    <a:pt x="2604309" y="594787"/>
                  </a:lnTo>
                  <a:lnTo>
                    <a:pt x="2616147" y="594186"/>
                  </a:lnTo>
                  <a:lnTo>
                    <a:pt x="2627985" y="593483"/>
                  </a:lnTo>
                  <a:lnTo>
                    <a:pt x="2639822" y="592661"/>
                  </a:lnTo>
                  <a:lnTo>
                    <a:pt x="2651660" y="591700"/>
                  </a:lnTo>
                  <a:lnTo>
                    <a:pt x="2663498" y="590579"/>
                  </a:lnTo>
                  <a:lnTo>
                    <a:pt x="2675336" y="589272"/>
                  </a:lnTo>
                  <a:lnTo>
                    <a:pt x="2687174" y="587751"/>
                  </a:lnTo>
                  <a:lnTo>
                    <a:pt x="2699011" y="585983"/>
                  </a:lnTo>
                  <a:lnTo>
                    <a:pt x="2710849" y="583933"/>
                  </a:lnTo>
                  <a:lnTo>
                    <a:pt x="2722687" y="581560"/>
                  </a:lnTo>
                  <a:lnTo>
                    <a:pt x="2734525" y="578821"/>
                  </a:lnTo>
                  <a:lnTo>
                    <a:pt x="2746362" y="575669"/>
                  </a:lnTo>
                  <a:lnTo>
                    <a:pt x="2758200" y="572053"/>
                  </a:lnTo>
                  <a:lnTo>
                    <a:pt x="2770038" y="567922"/>
                  </a:lnTo>
                  <a:lnTo>
                    <a:pt x="2781876" y="563224"/>
                  </a:lnTo>
                  <a:lnTo>
                    <a:pt x="2793713" y="557907"/>
                  </a:lnTo>
                  <a:lnTo>
                    <a:pt x="2805551" y="551925"/>
                  </a:lnTo>
                  <a:lnTo>
                    <a:pt x="2817389" y="545237"/>
                  </a:lnTo>
                  <a:lnTo>
                    <a:pt x="2829227" y="537816"/>
                  </a:lnTo>
                  <a:lnTo>
                    <a:pt x="2841065" y="529645"/>
                  </a:lnTo>
                  <a:lnTo>
                    <a:pt x="2852902" y="520728"/>
                  </a:lnTo>
                  <a:lnTo>
                    <a:pt x="2864740" y="511090"/>
                  </a:lnTo>
                  <a:lnTo>
                    <a:pt x="2876578" y="500781"/>
                  </a:lnTo>
                  <a:lnTo>
                    <a:pt x="2888416" y="489876"/>
                  </a:lnTo>
                  <a:lnTo>
                    <a:pt x="2900253" y="478476"/>
                  </a:lnTo>
                  <a:lnTo>
                    <a:pt x="2912091" y="466703"/>
                  </a:lnTo>
                  <a:lnTo>
                    <a:pt x="2923929" y="454699"/>
                  </a:lnTo>
                  <a:lnTo>
                    <a:pt x="2935767" y="442616"/>
                  </a:lnTo>
                  <a:lnTo>
                    <a:pt x="2947604" y="430612"/>
                  </a:lnTo>
                  <a:lnTo>
                    <a:pt x="2959442" y="418839"/>
                  </a:lnTo>
                  <a:lnTo>
                    <a:pt x="2971280" y="407439"/>
                  </a:lnTo>
                  <a:lnTo>
                    <a:pt x="2983118" y="396534"/>
                  </a:lnTo>
                  <a:lnTo>
                    <a:pt x="2994956" y="386225"/>
                  </a:lnTo>
                  <a:lnTo>
                    <a:pt x="3006793" y="376587"/>
                  </a:lnTo>
                  <a:lnTo>
                    <a:pt x="3018631" y="367670"/>
                  </a:lnTo>
                  <a:lnTo>
                    <a:pt x="3030469" y="359499"/>
                  </a:lnTo>
                  <a:lnTo>
                    <a:pt x="3042307" y="352077"/>
                  </a:lnTo>
                  <a:lnTo>
                    <a:pt x="3054144" y="345390"/>
                  </a:lnTo>
                  <a:lnTo>
                    <a:pt x="3065982" y="339408"/>
                  </a:lnTo>
                  <a:lnTo>
                    <a:pt x="3077820" y="334091"/>
                  </a:lnTo>
                  <a:lnTo>
                    <a:pt x="3089658" y="329393"/>
                  </a:lnTo>
                  <a:lnTo>
                    <a:pt x="3101496" y="325262"/>
                  </a:lnTo>
                  <a:lnTo>
                    <a:pt x="3113333" y="321646"/>
                  </a:lnTo>
                  <a:lnTo>
                    <a:pt x="3125171" y="318494"/>
                  </a:lnTo>
                  <a:lnTo>
                    <a:pt x="3137009" y="315755"/>
                  </a:lnTo>
                  <a:lnTo>
                    <a:pt x="3148847" y="313382"/>
                  </a:lnTo>
                  <a:lnTo>
                    <a:pt x="3160684" y="311331"/>
                  </a:lnTo>
                  <a:lnTo>
                    <a:pt x="3172522" y="309564"/>
                  </a:lnTo>
                  <a:lnTo>
                    <a:pt x="3184360" y="308043"/>
                  </a:lnTo>
                  <a:lnTo>
                    <a:pt x="3196198" y="306736"/>
                  </a:lnTo>
                  <a:lnTo>
                    <a:pt x="3208035" y="305615"/>
                  </a:lnTo>
                  <a:lnTo>
                    <a:pt x="3219873" y="304654"/>
                  </a:lnTo>
                  <a:lnTo>
                    <a:pt x="3231711" y="303832"/>
                  </a:lnTo>
                  <a:lnTo>
                    <a:pt x="3243549" y="303128"/>
                  </a:lnTo>
                  <a:lnTo>
                    <a:pt x="3255387" y="302528"/>
                  </a:lnTo>
                  <a:lnTo>
                    <a:pt x="3267224" y="302014"/>
                  </a:lnTo>
                  <a:lnTo>
                    <a:pt x="3279062" y="301576"/>
                  </a:lnTo>
                  <a:lnTo>
                    <a:pt x="3290900" y="301203"/>
                  </a:lnTo>
                  <a:lnTo>
                    <a:pt x="3302738" y="300884"/>
                  </a:lnTo>
                  <a:lnTo>
                    <a:pt x="3314575" y="300613"/>
                  </a:lnTo>
                  <a:lnTo>
                    <a:pt x="3326413" y="300381"/>
                  </a:lnTo>
                  <a:lnTo>
                    <a:pt x="3338251" y="300184"/>
                  </a:lnTo>
                  <a:lnTo>
                    <a:pt x="3350089" y="300016"/>
                  </a:lnTo>
                  <a:lnTo>
                    <a:pt x="3361926" y="299873"/>
                  </a:lnTo>
                  <a:lnTo>
                    <a:pt x="3373764" y="299751"/>
                  </a:lnTo>
                  <a:lnTo>
                    <a:pt x="3385602" y="299647"/>
                  </a:lnTo>
                  <a:lnTo>
                    <a:pt x="3397440" y="299559"/>
                  </a:lnTo>
                  <a:lnTo>
                    <a:pt x="3409278" y="299484"/>
                  </a:lnTo>
                  <a:lnTo>
                    <a:pt x="3421115" y="299420"/>
                  </a:lnTo>
                  <a:lnTo>
                    <a:pt x="3432953" y="299365"/>
                  </a:lnTo>
                  <a:lnTo>
                    <a:pt x="3444791" y="299319"/>
                  </a:lnTo>
                  <a:lnTo>
                    <a:pt x="3456629" y="299280"/>
                  </a:lnTo>
                  <a:lnTo>
                    <a:pt x="3468466" y="299246"/>
                  </a:lnTo>
                  <a:lnTo>
                    <a:pt x="3480304" y="299217"/>
                  </a:lnTo>
                  <a:lnTo>
                    <a:pt x="3492142" y="299193"/>
                  </a:lnTo>
                  <a:lnTo>
                    <a:pt x="3503980" y="299173"/>
                  </a:lnTo>
                  <a:lnTo>
                    <a:pt x="3515818" y="299155"/>
                  </a:lnTo>
                  <a:lnTo>
                    <a:pt x="3515818" y="299105"/>
                  </a:lnTo>
                  <a:lnTo>
                    <a:pt x="3527655" y="299114"/>
                  </a:lnTo>
                  <a:lnTo>
                    <a:pt x="3539493" y="299124"/>
                  </a:lnTo>
                  <a:lnTo>
                    <a:pt x="3551331" y="299136"/>
                  </a:lnTo>
                  <a:lnTo>
                    <a:pt x="3563169" y="299150"/>
                  </a:lnTo>
                  <a:lnTo>
                    <a:pt x="3575006" y="299167"/>
                  </a:lnTo>
                  <a:lnTo>
                    <a:pt x="3586844" y="299187"/>
                  </a:lnTo>
                  <a:lnTo>
                    <a:pt x="3598682" y="299210"/>
                  </a:lnTo>
                  <a:lnTo>
                    <a:pt x="3610520" y="299237"/>
                  </a:lnTo>
                  <a:lnTo>
                    <a:pt x="3622357" y="299269"/>
                  </a:lnTo>
                  <a:lnTo>
                    <a:pt x="3634195" y="299307"/>
                  </a:lnTo>
                  <a:lnTo>
                    <a:pt x="3646033" y="299351"/>
                  </a:lnTo>
                  <a:lnTo>
                    <a:pt x="3657871" y="299403"/>
                  </a:lnTo>
                  <a:lnTo>
                    <a:pt x="3669709" y="299464"/>
                  </a:lnTo>
                  <a:lnTo>
                    <a:pt x="3681546" y="299535"/>
                  </a:lnTo>
                  <a:lnTo>
                    <a:pt x="3693384" y="299619"/>
                  </a:lnTo>
                  <a:lnTo>
                    <a:pt x="3705222" y="299718"/>
                  </a:lnTo>
                  <a:lnTo>
                    <a:pt x="3717060" y="299834"/>
                  </a:lnTo>
                  <a:lnTo>
                    <a:pt x="3728897" y="299969"/>
                  </a:lnTo>
                  <a:lnTo>
                    <a:pt x="3740735" y="300129"/>
                  </a:lnTo>
                  <a:lnTo>
                    <a:pt x="3752573" y="300315"/>
                  </a:lnTo>
                  <a:lnTo>
                    <a:pt x="3764411" y="300534"/>
                  </a:lnTo>
                  <a:lnTo>
                    <a:pt x="3776248" y="300791"/>
                  </a:lnTo>
                  <a:lnTo>
                    <a:pt x="3788086" y="301092"/>
                  </a:lnTo>
                  <a:lnTo>
                    <a:pt x="3799924" y="301443"/>
                  </a:lnTo>
                  <a:lnTo>
                    <a:pt x="3811762" y="301854"/>
                  </a:lnTo>
                  <a:lnTo>
                    <a:pt x="3823600" y="302335"/>
                  </a:lnTo>
                  <a:lnTo>
                    <a:pt x="3835437" y="302895"/>
                  </a:lnTo>
                  <a:lnTo>
                    <a:pt x="3847275" y="303549"/>
                  </a:lnTo>
                  <a:lnTo>
                    <a:pt x="3859113" y="304309"/>
                  </a:lnTo>
                  <a:lnTo>
                    <a:pt x="3870951" y="305193"/>
                  </a:lnTo>
                  <a:lnTo>
                    <a:pt x="3882788" y="306218"/>
                  </a:lnTo>
                  <a:lnTo>
                    <a:pt x="3894626" y="307405"/>
                  </a:lnTo>
                  <a:lnTo>
                    <a:pt x="3906464" y="308774"/>
                  </a:lnTo>
                  <a:lnTo>
                    <a:pt x="3918302" y="310350"/>
                  </a:lnTo>
                  <a:lnTo>
                    <a:pt x="3930139" y="312158"/>
                  </a:lnTo>
                  <a:lnTo>
                    <a:pt x="3941977" y="314224"/>
                  </a:lnTo>
                  <a:lnTo>
                    <a:pt x="3953815" y="316573"/>
                  </a:lnTo>
                  <a:lnTo>
                    <a:pt x="3965653" y="319231"/>
                  </a:lnTo>
                  <a:lnTo>
                    <a:pt x="3977491" y="322222"/>
                  </a:lnTo>
                  <a:lnTo>
                    <a:pt x="3989328" y="325566"/>
                  </a:lnTo>
                  <a:lnTo>
                    <a:pt x="4001166" y="329277"/>
                  </a:lnTo>
                  <a:lnTo>
                    <a:pt x="4013004" y="333362"/>
                  </a:lnTo>
                  <a:lnTo>
                    <a:pt x="4024842" y="337821"/>
                  </a:lnTo>
                  <a:lnTo>
                    <a:pt x="4036679" y="342640"/>
                  </a:lnTo>
                  <a:lnTo>
                    <a:pt x="4048517" y="347794"/>
                  </a:lnTo>
                  <a:lnTo>
                    <a:pt x="4060355" y="353247"/>
                  </a:lnTo>
                  <a:lnTo>
                    <a:pt x="4072193" y="358947"/>
                  </a:lnTo>
                  <a:lnTo>
                    <a:pt x="4084031" y="364833"/>
                  </a:lnTo>
                  <a:lnTo>
                    <a:pt x="4095868" y="370835"/>
                  </a:lnTo>
                  <a:lnTo>
                    <a:pt x="4107706" y="376877"/>
                  </a:lnTo>
                  <a:lnTo>
                    <a:pt x="4119544" y="382879"/>
                  </a:lnTo>
                  <a:lnTo>
                    <a:pt x="4131382" y="388765"/>
                  </a:lnTo>
                  <a:lnTo>
                    <a:pt x="4143219" y="394465"/>
                  </a:lnTo>
                  <a:lnTo>
                    <a:pt x="4155057" y="399918"/>
                  </a:lnTo>
                  <a:lnTo>
                    <a:pt x="4166895" y="405072"/>
                  </a:lnTo>
                  <a:lnTo>
                    <a:pt x="4178733" y="409891"/>
                  </a:lnTo>
                  <a:lnTo>
                    <a:pt x="4190570" y="414350"/>
                  </a:lnTo>
                  <a:lnTo>
                    <a:pt x="4202408" y="418435"/>
                  </a:lnTo>
                  <a:lnTo>
                    <a:pt x="4214246" y="422146"/>
                  </a:lnTo>
                  <a:lnTo>
                    <a:pt x="4226084" y="425490"/>
                  </a:lnTo>
                  <a:lnTo>
                    <a:pt x="4237922" y="428481"/>
                  </a:lnTo>
                  <a:lnTo>
                    <a:pt x="4249759" y="431139"/>
                  </a:lnTo>
                  <a:lnTo>
                    <a:pt x="4261597" y="433488"/>
                  </a:lnTo>
                  <a:lnTo>
                    <a:pt x="4273435" y="435554"/>
                  </a:lnTo>
                  <a:lnTo>
                    <a:pt x="4285273" y="437362"/>
                  </a:lnTo>
                  <a:lnTo>
                    <a:pt x="4297110" y="438938"/>
                  </a:lnTo>
                  <a:lnTo>
                    <a:pt x="4308948" y="440307"/>
                  </a:lnTo>
                  <a:lnTo>
                    <a:pt x="4320786" y="441494"/>
                  </a:lnTo>
                  <a:lnTo>
                    <a:pt x="4332624" y="442519"/>
                  </a:lnTo>
                  <a:lnTo>
                    <a:pt x="4344461" y="443403"/>
                  </a:lnTo>
                  <a:lnTo>
                    <a:pt x="4356299" y="444163"/>
                  </a:lnTo>
                  <a:lnTo>
                    <a:pt x="4368137" y="444817"/>
                  </a:lnTo>
                  <a:lnTo>
                    <a:pt x="4379975" y="445377"/>
                  </a:lnTo>
                  <a:lnTo>
                    <a:pt x="4391813" y="445858"/>
                  </a:lnTo>
                  <a:lnTo>
                    <a:pt x="4403650" y="446269"/>
                  </a:lnTo>
                  <a:lnTo>
                    <a:pt x="4415488" y="446620"/>
                  </a:lnTo>
                  <a:lnTo>
                    <a:pt x="4427326" y="446921"/>
                  </a:lnTo>
                  <a:lnTo>
                    <a:pt x="4439164" y="447177"/>
                  </a:lnTo>
                  <a:lnTo>
                    <a:pt x="4451001" y="447396"/>
                  </a:lnTo>
                  <a:lnTo>
                    <a:pt x="4462839" y="447583"/>
                  </a:lnTo>
                  <a:lnTo>
                    <a:pt x="4474677" y="447743"/>
                  </a:lnTo>
                  <a:lnTo>
                    <a:pt x="4486515" y="447878"/>
                  </a:lnTo>
                  <a:lnTo>
                    <a:pt x="4498352" y="447994"/>
                  </a:lnTo>
                  <a:lnTo>
                    <a:pt x="4510190" y="448093"/>
                  </a:lnTo>
                  <a:lnTo>
                    <a:pt x="4522028" y="448177"/>
                  </a:lnTo>
                  <a:lnTo>
                    <a:pt x="4533866" y="448248"/>
                  </a:lnTo>
                  <a:lnTo>
                    <a:pt x="4545704" y="448309"/>
                  </a:lnTo>
                  <a:lnTo>
                    <a:pt x="4557541" y="448361"/>
                  </a:lnTo>
                  <a:lnTo>
                    <a:pt x="4569379" y="448405"/>
                  </a:lnTo>
                  <a:lnTo>
                    <a:pt x="4581217" y="448443"/>
                  </a:lnTo>
                  <a:lnTo>
                    <a:pt x="4593055" y="448475"/>
                  </a:lnTo>
                  <a:lnTo>
                    <a:pt x="4604892" y="448502"/>
                  </a:lnTo>
                  <a:lnTo>
                    <a:pt x="4616730" y="448525"/>
                  </a:lnTo>
                  <a:lnTo>
                    <a:pt x="4628568" y="448545"/>
                  </a:lnTo>
                  <a:lnTo>
                    <a:pt x="4640406" y="448562"/>
                  </a:lnTo>
                  <a:lnTo>
                    <a:pt x="4652244" y="448576"/>
                  </a:lnTo>
                  <a:lnTo>
                    <a:pt x="4664081" y="448588"/>
                  </a:lnTo>
                  <a:lnTo>
                    <a:pt x="4675919" y="448598"/>
                  </a:lnTo>
                  <a:lnTo>
                    <a:pt x="4687757" y="448607"/>
                  </a:lnTo>
                </a:path>
              </a:pathLst>
            </a:custGeom>
            <a:ln w="40651" cap="flat">
              <a:solidFill>
                <a:srgbClr val="E8E8E8">
                  <a:alpha val="100000"/>
                </a:srgbClr>
              </a:solidFill>
              <a:prstDash val="solid"/>
              <a:round/>
            </a:ln>
          </p:spPr>
          <p:txBody>
            <a:bodyPr/>
            <a:lstStyle/>
            <a:p/>
          </p:txBody>
        </p:sp>
        <p:sp>
          <p:nvSpPr>
            <p:cNvPr id="40" name="pl40"/>
            <p:cNvSpPr/>
            <p:nvPr/>
          </p:nvSpPr>
          <p:spPr>
            <a:xfrm>
              <a:off x="2482252" y="4340446"/>
              <a:ext cx="4687757" cy="149552"/>
            </a:xfrm>
            <a:custGeom>
              <a:avLst/>
              <a:pathLst>
                <a:path w="4687757" h="149552">
                  <a:moveTo>
                    <a:pt x="0" y="149552"/>
                  </a:moveTo>
                  <a:lnTo>
                    <a:pt x="11837" y="149543"/>
                  </a:lnTo>
                  <a:lnTo>
                    <a:pt x="23675" y="149533"/>
                  </a:lnTo>
                  <a:lnTo>
                    <a:pt x="35513" y="149521"/>
                  </a:lnTo>
                  <a:lnTo>
                    <a:pt x="47351" y="149507"/>
                  </a:lnTo>
                  <a:lnTo>
                    <a:pt x="59188" y="149490"/>
                  </a:lnTo>
                  <a:lnTo>
                    <a:pt x="71026" y="149470"/>
                  </a:lnTo>
                  <a:lnTo>
                    <a:pt x="82864" y="149447"/>
                  </a:lnTo>
                  <a:lnTo>
                    <a:pt x="94702" y="149420"/>
                  </a:lnTo>
                  <a:lnTo>
                    <a:pt x="106539" y="149388"/>
                  </a:lnTo>
                  <a:lnTo>
                    <a:pt x="118377" y="149350"/>
                  </a:lnTo>
                  <a:lnTo>
                    <a:pt x="130215" y="149306"/>
                  </a:lnTo>
                  <a:lnTo>
                    <a:pt x="142053" y="149254"/>
                  </a:lnTo>
                  <a:lnTo>
                    <a:pt x="153891" y="149193"/>
                  </a:lnTo>
                  <a:lnTo>
                    <a:pt x="165728" y="149122"/>
                  </a:lnTo>
                  <a:lnTo>
                    <a:pt x="177566" y="149038"/>
                  </a:lnTo>
                  <a:lnTo>
                    <a:pt x="189404" y="148939"/>
                  </a:lnTo>
                  <a:lnTo>
                    <a:pt x="201242" y="148823"/>
                  </a:lnTo>
                  <a:lnTo>
                    <a:pt x="213079" y="148687"/>
                  </a:lnTo>
                  <a:lnTo>
                    <a:pt x="224917" y="148528"/>
                  </a:lnTo>
                  <a:lnTo>
                    <a:pt x="236755" y="148341"/>
                  </a:lnTo>
                  <a:lnTo>
                    <a:pt x="248593" y="148122"/>
                  </a:lnTo>
                  <a:lnTo>
                    <a:pt x="260430" y="147866"/>
                  </a:lnTo>
                  <a:lnTo>
                    <a:pt x="272268" y="147565"/>
                  </a:lnTo>
                  <a:lnTo>
                    <a:pt x="284106" y="147214"/>
                  </a:lnTo>
                  <a:lnTo>
                    <a:pt x="295944" y="146803"/>
                  </a:lnTo>
                  <a:lnTo>
                    <a:pt x="307782" y="146322"/>
                  </a:lnTo>
                  <a:lnTo>
                    <a:pt x="319619" y="145762"/>
                  </a:lnTo>
                  <a:lnTo>
                    <a:pt x="331457" y="145108"/>
                  </a:lnTo>
                  <a:lnTo>
                    <a:pt x="343295" y="144348"/>
                  </a:lnTo>
                  <a:lnTo>
                    <a:pt x="355133" y="143464"/>
                  </a:lnTo>
                  <a:lnTo>
                    <a:pt x="366970" y="142439"/>
                  </a:lnTo>
                  <a:lnTo>
                    <a:pt x="378808" y="141252"/>
                  </a:lnTo>
                  <a:lnTo>
                    <a:pt x="390646" y="139883"/>
                  </a:lnTo>
                  <a:lnTo>
                    <a:pt x="402484" y="138307"/>
                  </a:lnTo>
                  <a:lnTo>
                    <a:pt x="414321" y="136499"/>
                  </a:lnTo>
                  <a:lnTo>
                    <a:pt x="426159" y="134433"/>
                  </a:lnTo>
                  <a:lnTo>
                    <a:pt x="437997" y="132084"/>
                  </a:lnTo>
                  <a:lnTo>
                    <a:pt x="449835" y="129426"/>
                  </a:lnTo>
                  <a:lnTo>
                    <a:pt x="461673" y="126435"/>
                  </a:lnTo>
                  <a:lnTo>
                    <a:pt x="473510" y="123091"/>
                  </a:lnTo>
                  <a:lnTo>
                    <a:pt x="485348" y="119380"/>
                  </a:lnTo>
                  <a:lnTo>
                    <a:pt x="497186" y="115294"/>
                  </a:lnTo>
                  <a:lnTo>
                    <a:pt x="509024" y="110836"/>
                  </a:lnTo>
                  <a:lnTo>
                    <a:pt x="520861" y="106017"/>
                  </a:lnTo>
                  <a:lnTo>
                    <a:pt x="532699" y="100863"/>
                  </a:lnTo>
                  <a:lnTo>
                    <a:pt x="544537" y="95410"/>
                  </a:lnTo>
                  <a:lnTo>
                    <a:pt x="556375" y="89710"/>
                  </a:lnTo>
                  <a:lnTo>
                    <a:pt x="568213" y="83824"/>
                  </a:lnTo>
                  <a:lnTo>
                    <a:pt x="580050" y="77822"/>
                  </a:lnTo>
                  <a:lnTo>
                    <a:pt x="591888" y="71780"/>
                  </a:lnTo>
                  <a:lnTo>
                    <a:pt x="603726" y="65778"/>
                  </a:lnTo>
                  <a:lnTo>
                    <a:pt x="615564" y="59892"/>
                  </a:lnTo>
                  <a:lnTo>
                    <a:pt x="627401" y="54192"/>
                  </a:lnTo>
                  <a:lnTo>
                    <a:pt x="639239" y="48739"/>
                  </a:lnTo>
                  <a:lnTo>
                    <a:pt x="651077" y="43585"/>
                  </a:lnTo>
                  <a:lnTo>
                    <a:pt x="662915" y="38766"/>
                  </a:lnTo>
                  <a:lnTo>
                    <a:pt x="674752" y="34307"/>
                  </a:lnTo>
                  <a:lnTo>
                    <a:pt x="686590" y="30222"/>
                  </a:lnTo>
                  <a:lnTo>
                    <a:pt x="698428" y="26511"/>
                  </a:lnTo>
                  <a:lnTo>
                    <a:pt x="710266" y="23167"/>
                  </a:lnTo>
                  <a:lnTo>
                    <a:pt x="722104" y="20176"/>
                  </a:lnTo>
                  <a:lnTo>
                    <a:pt x="733941" y="17518"/>
                  </a:lnTo>
                  <a:lnTo>
                    <a:pt x="745779" y="15168"/>
                  </a:lnTo>
                  <a:lnTo>
                    <a:pt x="757617" y="13103"/>
                  </a:lnTo>
                  <a:lnTo>
                    <a:pt x="769455" y="11295"/>
                  </a:lnTo>
                  <a:lnTo>
                    <a:pt x="781292" y="9719"/>
                  </a:lnTo>
                  <a:lnTo>
                    <a:pt x="793130" y="8350"/>
                  </a:lnTo>
                  <a:lnTo>
                    <a:pt x="804968" y="7163"/>
                  </a:lnTo>
                  <a:lnTo>
                    <a:pt x="816806" y="6138"/>
                  </a:lnTo>
                  <a:lnTo>
                    <a:pt x="828643" y="5254"/>
                  </a:lnTo>
                  <a:lnTo>
                    <a:pt x="840481" y="4493"/>
                  </a:lnTo>
                  <a:lnTo>
                    <a:pt x="852319" y="3840"/>
                  </a:lnTo>
                  <a:lnTo>
                    <a:pt x="864157" y="3279"/>
                  </a:lnTo>
                  <a:lnTo>
                    <a:pt x="875995" y="2799"/>
                  </a:lnTo>
                  <a:lnTo>
                    <a:pt x="887832" y="2388"/>
                  </a:lnTo>
                  <a:lnTo>
                    <a:pt x="899670" y="2036"/>
                  </a:lnTo>
                  <a:lnTo>
                    <a:pt x="911508" y="1736"/>
                  </a:lnTo>
                  <a:lnTo>
                    <a:pt x="923346" y="1479"/>
                  </a:lnTo>
                  <a:lnTo>
                    <a:pt x="935183" y="1260"/>
                  </a:lnTo>
                  <a:lnTo>
                    <a:pt x="947021" y="1074"/>
                  </a:lnTo>
                  <a:lnTo>
                    <a:pt x="958859" y="914"/>
                  </a:lnTo>
                  <a:lnTo>
                    <a:pt x="970697" y="778"/>
                  </a:lnTo>
                  <a:lnTo>
                    <a:pt x="982534" y="663"/>
                  </a:lnTo>
                  <a:lnTo>
                    <a:pt x="994372" y="564"/>
                  </a:lnTo>
                  <a:lnTo>
                    <a:pt x="1006210" y="480"/>
                  </a:lnTo>
                  <a:lnTo>
                    <a:pt x="1018048" y="409"/>
                  </a:lnTo>
                  <a:lnTo>
                    <a:pt x="1029886" y="348"/>
                  </a:lnTo>
                  <a:lnTo>
                    <a:pt x="1041723" y="296"/>
                  </a:lnTo>
                  <a:lnTo>
                    <a:pt x="1053561" y="252"/>
                  </a:lnTo>
                  <a:lnTo>
                    <a:pt x="1065399" y="214"/>
                  </a:lnTo>
                  <a:lnTo>
                    <a:pt x="1077237" y="182"/>
                  </a:lnTo>
                  <a:lnTo>
                    <a:pt x="1089074" y="155"/>
                  </a:lnTo>
                  <a:lnTo>
                    <a:pt x="1100912" y="132"/>
                  </a:lnTo>
                  <a:lnTo>
                    <a:pt x="1112750" y="112"/>
                  </a:lnTo>
                  <a:lnTo>
                    <a:pt x="1124588" y="95"/>
                  </a:lnTo>
                  <a:lnTo>
                    <a:pt x="1136426" y="81"/>
                  </a:lnTo>
                  <a:lnTo>
                    <a:pt x="1148263" y="69"/>
                  </a:lnTo>
                  <a:lnTo>
                    <a:pt x="1160101" y="58"/>
                  </a:lnTo>
                  <a:lnTo>
                    <a:pt x="1171939" y="5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552"/>
                  </a:lnTo>
                  <a:lnTo>
                    <a:pt x="3527655" y="149543"/>
                  </a:lnTo>
                  <a:lnTo>
                    <a:pt x="3539493" y="149533"/>
                  </a:lnTo>
                  <a:lnTo>
                    <a:pt x="3551331" y="149521"/>
                  </a:lnTo>
                  <a:lnTo>
                    <a:pt x="3563169" y="149507"/>
                  </a:lnTo>
                  <a:lnTo>
                    <a:pt x="3575006" y="149490"/>
                  </a:lnTo>
                  <a:lnTo>
                    <a:pt x="3586844" y="149470"/>
                  </a:lnTo>
                  <a:lnTo>
                    <a:pt x="3598682" y="149447"/>
                  </a:lnTo>
                  <a:lnTo>
                    <a:pt x="3610520" y="149420"/>
                  </a:lnTo>
                  <a:lnTo>
                    <a:pt x="3622357" y="149388"/>
                  </a:lnTo>
                  <a:lnTo>
                    <a:pt x="3634195" y="149350"/>
                  </a:lnTo>
                  <a:lnTo>
                    <a:pt x="3646033" y="149306"/>
                  </a:lnTo>
                  <a:lnTo>
                    <a:pt x="3657871" y="149254"/>
                  </a:lnTo>
                  <a:lnTo>
                    <a:pt x="3669709" y="149193"/>
                  </a:lnTo>
                  <a:lnTo>
                    <a:pt x="3681546" y="149122"/>
                  </a:lnTo>
                  <a:lnTo>
                    <a:pt x="3693384" y="149038"/>
                  </a:lnTo>
                  <a:lnTo>
                    <a:pt x="3705222" y="148939"/>
                  </a:lnTo>
                  <a:lnTo>
                    <a:pt x="3717060" y="148823"/>
                  </a:lnTo>
                  <a:lnTo>
                    <a:pt x="3728897" y="148687"/>
                  </a:lnTo>
                  <a:lnTo>
                    <a:pt x="3740735" y="148528"/>
                  </a:lnTo>
                  <a:lnTo>
                    <a:pt x="3752573" y="148341"/>
                  </a:lnTo>
                  <a:lnTo>
                    <a:pt x="3764411" y="148122"/>
                  </a:lnTo>
                  <a:lnTo>
                    <a:pt x="3776248" y="147866"/>
                  </a:lnTo>
                  <a:lnTo>
                    <a:pt x="3788086" y="147565"/>
                  </a:lnTo>
                  <a:lnTo>
                    <a:pt x="3799924" y="147214"/>
                  </a:lnTo>
                  <a:lnTo>
                    <a:pt x="3811762" y="146803"/>
                  </a:lnTo>
                  <a:lnTo>
                    <a:pt x="3823600" y="146322"/>
                  </a:lnTo>
                  <a:lnTo>
                    <a:pt x="3835437" y="145762"/>
                  </a:lnTo>
                  <a:lnTo>
                    <a:pt x="3847275" y="145108"/>
                  </a:lnTo>
                  <a:lnTo>
                    <a:pt x="3859113" y="144348"/>
                  </a:lnTo>
                  <a:lnTo>
                    <a:pt x="3870951" y="143464"/>
                  </a:lnTo>
                  <a:lnTo>
                    <a:pt x="3882788" y="142439"/>
                  </a:lnTo>
                  <a:lnTo>
                    <a:pt x="3894626" y="141252"/>
                  </a:lnTo>
                  <a:lnTo>
                    <a:pt x="3906464" y="139883"/>
                  </a:lnTo>
                  <a:lnTo>
                    <a:pt x="3918302" y="138307"/>
                  </a:lnTo>
                  <a:lnTo>
                    <a:pt x="3930139" y="136499"/>
                  </a:lnTo>
                  <a:lnTo>
                    <a:pt x="3941977" y="134433"/>
                  </a:lnTo>
                  <a:lnTo>
                    <a:pt x="3953815" y="132084"/>
                  </a:lnTo>
                  <a:lnTo>
                    <a:pt x="3965653" y="129426"/>
                  </a:lnTo>
                  <a:lnTo>
                    <a:pt x="3977491" y="126435"/>
                  </a:lnTo>
                  <a:lnTo>
                    <a:pt x="3989328" y="123091"/>
                  </a:lnTo>
                  <a:lnTo>
                    <a:pt x="4001166" y="119380"/>
                  </a:lnTo>
                  <a:lnTo>
                    <a:pt x="4013004" y="115294"/>
                  </a:lnTo>
                  <a:lnTo>
                    <a:pt x="4024842" y="110836"/>
                  </a:lnTo>
                  <a:lnTo>
                    <a:pt x="4036679" y="106017"/>
                  </a:lnTo>
                  <a:lnTo>
                    <a:pt x="4048517" y="100863"/>
                  </a:lnTo>
                  <a:lnTo>
                    <a:pt x="4060355" y="95410"/>
                  </a:lnTo>
                  <a:lnTo>
                    <a:pt x="4072193" y="89710"/>
                  </a:lnTo>
                  <a:lnTo>
                    <a:pt x="4084031" y="83824"/>
                  </a:lnTo>
                  <a:lnTo>
                    <a:pt x="4095868" y="77822"/>
                  </a:lnTo>
                  <a:lnTo>
                    <a:pt x="4107706" y="71780"/>
                  </a:lnTo>
                  <a:lnTo>
                    <a:pt x="4119544" y="65778"/>
                  </a:lnTo>
                  <a:lnTo>
                    <a:pt x="4131382" y="59892"/>
                  </a:lnTo>
                  <a:lnTo>
                    <a:pt x="4143219" y="54192"/>
                  </a:lnTo>
                  <a:lnTo>
                    <a:pt x="4155057" y="48739"/>
                  </a:lnTo>
                  <a:lnTo>
                    <a:pt x="4166895" y="43585"/>
                  </a:lnTo>
                  <a:lnTo>
                    <a:pt x="4178733" y="38766"/>
                  </a:lnTo>
                  <a:lnTo>
                    <a:pt x="4190570" y="34307"/>
                  </a:lnTo>
                  <a:lnTo>
                    <a:pt x="4202408" y="30222"/>
                  </a:lnTo>
                  <a:lnTo>
                    <a:pt x="4214246" y="26511"/>
                  </a:lnTo>
                  <a:lnTo>
                    <a:pt x="4226084" y="23167"/>
                  </a:lnTo>
                  <a:lnTo>
                    <a:pt x="4237922" y="20176"/>
                  </a:lnTo>
                  <a:lnTo>
                    <a:pt x="4249759" y="17518"/>
                  </a:lnTo>
                  <a:lnTo>
                    <a:pt x="4261597" y="15168"/>
                  </a:lnTo>
                  <a:lnTo>
                    <a:pt x="4273435" y="13103"/>
                  </a:lnTo>
                  <a:lnTo>
                    <a:pt x="4285273" y="11295"/>
                  </a:lnTo>
                  <a:lnTo>
                    <a:pt x="4297110" y="9719"/>
                  </a:lnTo>
                  <a:lnTo>
                    <a:pt x="4308948" y="8350"/>
                  </a:lnTo>
                  <a:lnTo>
                    <a:pt x="4320786" y="7163"/>
                  </a:lnTo>
                  <a:lnTo>
                    <a:pt x="4332624" y="6138"/>
                  </a:lnTo>
                  <a:lnTo>
                    <a:pt x="4344461" y="5254"/>
                  </a:lnTo>
                  <a:lnTo>
                    <a:pt x="4356299" y="4493"/>
                  </a:lnTo>
                  <a:lnTo>
                    <a:pt x="4368137" y="3840"/>
                  </a:lnTo>
                  <a:lnTo>
                    <a:pt x="4379975" y="3279"/>
                  </a:lnTo>
                  <a:lnTo>
                    <a:pt x="4391813" y="2799"/>
                  </a:lnTo>
                  <a:lnTo>
                    <a:pt x="4403650" y="2388"/>
                  </a:lnTo>
                  <a:lnTo>
                    <a:pt x="4415488" y="2036"/>
                  </a:lnTo>
                  <a:lnTo>
                    <a:pt x="4427326" y="1736"/>
                  </a:lnTo>
                  <a:lnTo>
                    <a:pt x="4439164" y="1479"/>
                  </a:lnTo>
                  <a:lnTo>
                    <a:pt x="4451001" y="1260"/>
                  </a:lnTo>
                  <a:lnTo>
                    <a:pt x="4462839" y="1074"/>
                  </a:lnTo>
                  <a:lnTo>
                    <a:pt x="4474677" y="914"/>
                  </a:lnTo>
                  <a:lnTo>
                    <a:pt x="4486515" y="778"/>
                  </a:lnTo>
                  <a:lnTo>
                    <a:pt x="4498352" y="663"/>
                  </a:lnTo>
                  <a:lnTo>
                    <a:pt x="4510190" y="564"/>
                  </a:lnTo>
                  <a:lnTo>
                    <a:pt x="4522028" y="480"/>
                  </a:lnTo>
                  <a:lnTo>
                    <a:pt x="4533866" y="409"/>
                  </a:lnTo>
                  <a:lnTo>
                    <a:pt x="4545704" y="348"/>
                  </a:lnTo>
                  <a:lnTo>
                    <a:pt x="4557541" y="296"/>
                  </a:lnTo>
                  <a:lnTo>
                    <a:pt x="4569379" y="252"/>
                  </a:lnTo>
                  <a:lnTo>
                    <a:pt x="4581217" y="214"/>
                  </a:lnTo>
                  <a:lnTo>
                    <a:pt x="4593055" y="182"/>
                  </a:lnTo>
                  <a:lnTo>
                    <a:pt x="4604892" y="155"/>
                  </a:lnTo>
                  <a:lnTo>
                    <a:pt x="4616730" y="132"/>
                  </a:lnTo>
                  <a:lnTo>
                    <a:pt x="4628568" y="112"/>
                  </a:lnTo>
                  <a:lnTo>
                    <a:pt x="4640406" y="95"/>
                  </a:lnTo>
                  <a:lnTo>
                    <a:pt x="4652244" y="81"/>
                  </a:lnTo>
                  <a:lnTo>
                    <a:pt x="4664081" y="69"/>
                  </a:lnTo>
                  <a:lnTo>
                    <a:pt x="4675919" y="58"/>
                  </a:lnTo>
                  <a:lnTo>
                    <a:pt x="4687757" y="50"/>
                  </a:lnTo>
                </a:path>
              </a:pathLst>
            </a:custGeom>
            <a:ln w="40651" cap="flat">
              <a:solidFill>
                <a:srgbClr val="E8E8E8">
                  <a:alpha val="100000"/>
                </a:srgbClr>
              </a:solidFill>
              <a:prstDash val="solid"/>
              <a:round/>
            </a:ln>
          </p:spPr>
          <p:txBody>
            <a:bodyPr/>
            <a:lstStyle/>
            <a:p/>
          </p:txBody>
        </p:sp>
        <p:sp>
          <p:nvSpPr>
            <p:cNvPr id="41" name="pl41"/>
            <p:cNvSpPr/>
            <p:nvPr/>
          </p:nvSpPr>
          <p:spPr>
            <a:xfrm>
              <a:off x="2482252" y="3592583"/>
              <a:ext cx="4687757" cy="598160"/>
            </a:xfrm>
            <a:custGeom>
              <a:avLst/>
              <a:pathLst>
                <a:path w="4687757" h="598160">
                  <a:moveTo>
                    <a:pt x="0" y="299155"/>
                  </a:moveTo>
                  <a:lnTo>
                    <a:pt x="11837" y="299173"/>
                  </a:lnTo>
                  <a:lnTo>
                    <a:pt x="23675" y="299193"/>
                  </a:lnTo>
                  <a:lnTo>
                    <a:pt x="35513" y="299217"/>
                  </a:lnTo>
                  <a:lnTo>
                    <a:pt x="47351" y="299246"/>
                  </a:lnTo>
                  <a:lnTo>
                    <a:pt x="59188" y="299280"/>
                  </a:lnTo>
                  <a:lnTo>
                    <a:pt x="71026" y="299319"/>
                  </a:lnTo>
                  <a:lnTo>
                    <a:pt x="82864" y="299365"/>
                  </a:lnTo>
                  <a:lnTo>
                    <a:pt x="94702" y="299420"/>
                  </a:lnTo>
                  <a:lnTo>
                    <a:pt x="106539" y="299484"/>
                  </a:lnTo>
                  <a:lnTo>
                    <a:pt x="118377" y="299559"/>
                  </a:lnTo>
                  <a:lnTo>
                    <a:pt x="130215" y="299647"/>
                  </a:lnTo>
                  <a:lnTo>
                    <a:pt x="142053" y="299751"/>
                  </a:lnTo>
                  <a:lnTo>
                    <a:pt x="153891" y="299873"/>
                  </a:lnTo>
                  <a:lnTo>
                    <a:pt x="165728" y="300016"/>
                  </a:lnTo>
                  <a:lnTo>
                    <a:pt x="177566" y="300184"/>
                  </a:lnTo>
                  <a:lnTo>
                    <a:pt x="189404" y="300381"/>
                  </a:lnTo>
                  <a:lnTo>
                    <a:pt x="201242" y="300613"/>
                  </a:lnTo>
                  <a:lnTo>
                    <a:pt x="213079" y="300884"/>
                  </a:lnTo>
                  <a:lnTo>
                    <a:pt x="224917" y="301203"/>
                  </a:lnTo>
                  <a:lnTo>
                    <a:pt x="236755" y="301576"/>
                  </a:lnTo>
                  <a:lnTo>
                    <a:pt x="248593" y="302014"/>
                  </a:lnTo>
                  <a:lnTo>
                    <a:pt x="260430" y="302528"/>
                  </a:lnTo>
                  <a:lnTo>
                    <a:pt x="272268" y="303128"/>
                  </a:lnTo>
                  <a:lnTo>
                    <a:pt x="284106" y="303832"/>
                  </a:lnTo>
                  <a:lnTo>
                    <a:pt x="295944" y="304654"/>
                  </a:lnTo>
                  <a:lnTo>
                    <a:pt x="307782" y="305615"/>
                  </a:lnTo>
                  <a:lnTo>
                    <a:pt x="319619" y="306736"/>
                  </a:lnTo>
                  <a:lnTo>
                    <a:pt x="331457" y="308043"/>
                  </a:lnTo>
                  <a:lnTo>
                    <a:pt x="343295" y="309564"/>
                  </a:lnTo>
                  <a:lnTo>
                    <a:pt x="355133" y="311331"/>
                  </a:lnTo>
                  <a:lnTo>
                    <a:pt x="366970" y="313382"/>
                  </a:lnTo>
                  <a:lnTo>
                    <a:pt x="378808" y="315755"/>
                  </a:lnTo>
                  <a:lnTo>
                    <a:pt x="390646" y="318494"/>
                  </a:lnTo>
                  <a:lnTo>
                    <a:pt x="402484" y="321646"/>
                  </a:lnTo>
                  <a:lnTo>
                    <a:pt x="414321" y="325262"/>
                  </a:lnTo>
                  <a:lnTo>
                    <a:pt x="426159" y="329393"/>
                  </a:lnTo>
                  <a:lnTo>
                    <a:pt x="437997" y="334091"/>
                  </a:lnTo>
                  <a:lnTo>
                    <a:pt x="449835" y="339408"/>
                  </a:lnTo>
                  <a:lnTo>
                    <a:pt x="461673" y="345390"/>
                  </a:lnTo>
                  <a:lnTo>
                    <a:pt x="473510" y="352077"/>
                  </a:lnTo>
                  <a:lnTo>
                    <a:pt x="485348" y="359499"/>
                  </a:lnTo>
                  <a:lnTo>
                    <a:pt x="497186" y="367670"/>
                  </a:lnTo>
                  <a:lnTo>
                    <a:pt x="509024" y="376587"/>
                  </a:lnTo>
                  <a:lnTo>
                    <a:pt x="520861" y="386225"/>
                  </a:lnTo>
                  <a:lnTo>
                    <a:pt x="532699" y="396534"/>
                  </a:lnTo>
                  <a:lnTo>
                    <a:pt x="544537" y="407439"/>
                  </a:lnTo>
                  <a:lnTo>
                    <a:pt x="556375" y="418839"/>
                  </a:lnTo>
                  <a:lnTo>
                    <a:pt x="568213" y="430612"/>
                  </a:lnTo>
                  <a:lnTo>
                    <a:pt x="580050" y="442616"/>
                  </a:lnTo>
                  <a:lnTo>
                    <a:pt x="591888" y="454699"/>
                  </a:lnTo>
                  <a:lnTo>
                    <a:pt x="603726" y="466703"/>
                  </a:lnTo>
                  <a:lnTo>
                    <a:pt x="615564" y="478476"/>
                  </a:lnTo>
                  <a:lnTo>
                    <a:pt x="627401" y="489876"/>
                  </a:lnTo>
                  <a:lnTo>
                    <a:pt x="639239" y="500781"/>
                  </a:lnTo>
                  <a:lnTo>
                    <a:pt x="651077" y="511090"/>
                  </a:lnTo>
                  <a:lnTo>
                    <a:pt x="662915" y="520728"/>
                  </a:lnTo>
                  <a:lnTo>
                    <a:pt x="674752" y="529645"/>
                  </a:lnTo>
                  <a:lnTo>
                    <a:pt x="686590" y="537816"/>
                  </a:lnTo>
                  <a:lnTo>
                    <a:pt x="698428" y="545237"/>
                  </a:lnTo>
                  <a:lnTo>
                    <a:pt x="710266" y="551925"/>
                  </a:lnTo>
                  <a:lnTo>
                    <a:pt x="722104" y="557907"/>
                  </a:lnTo>
                  <a:lnTo>
                    <a:pt x="733941" y="563224"/>
                  </a:lnTo>
                  <a:lnTo>
                    <a:pt x="745779" y="567922"/>
                  </a:lnTo>
                  <a:lnTo>
                    <a:pt x="757617" y="572053"/>
                  </a:lnTo>
                  <a:lnTo>
                    <a:pt x="769455" y="575669"/>
                  </a:lnTo>
                  <a:lnTo>
                    <a:pt x="781292" y="578821"/>
                  </a:lnTo>
                  <a:lnTo>
                    <a:pt x="793130" y="581560"/>
                  </a:lnTo>
                  <a:lnTo>
                    <a:pt x="804968" y="583933"/>
                  </a:lnTo>
                  <a:lnTo>
                    <a:pt x="816806" y="585983"/>
                  </a:lnTo>
                  <a:lnTo>
                    <a:pt x="828643" y="587751"/>
                  </a:lnTo>
                  <a:lnTo>
                    <a:pt x="840481" y="589272"/>
                  </a:lnTo>
                  <a:lnTo>
                    <a:pt x="852319" y="590579"/>
                  </a:lnTo>
                  <a:lnTo>
                    <a:pt x="864157" y="591700"/>
                  </a:lnTo>
                  <a:lnTo>
                    <a:pt x="875995" y="592661"/>
                  </a:lnTo>
                  <a:lnTo>
                    <a:pt x="887832" y="593483"/>
                  </a:lnTo>
                  <a:lnTo>
                    <a:pt x="899670" y="594186"/>
                  </a:lnTo>
                  <a:lnTo>
                    <a:pt x="911508" y="594787"/>
                  </a:lnTo>
                  <a:lnTo>
                    <a:pt x="923346" y="595300"/>
                  </a:lnTo>
                  <a:lnTo>
                    <a:pt x="935183" y="595738"/>
                  </a:lnTo>
                  <a:lnTo>
                    <a:pt x="947021" y="596112"/>
                  </a:lnTo>
                  <a:lnTo>
                    <a:pt x="958859" y="596431"/>
                  </a:lnTo>
                  <a:lnTo>
                    <a:pt x="970697" y="596702"/>
                  </a:lnTo>
                  <a:lnTo>
                    <a:pt x="982534" y="596934"/>
                  </a:lnTo>
                  <a:lnTo>
                    <a:pt x="994372" y="597131"/>
                  </a:lnTo>
                  <a:lnTo>
                    <a:pt x="1006210" y="597299"/>
                  </a:lnTo>
                  <a:lnTo>
                    <a:pt x="1018048" y="597442"/>
                  </a:lnTo>
                  <a:lnTo>
                    <a:pt x="1029886" y="597564"/>
                  </a:lnTo>
                  <a:lnTo>
                    <a:pt x="1041723" y="597667"/>
                  </a:lnTo>
                  <a:lnTo>
                    <a:pt x="1053561" y="597756"/>
                  </a:lnTo>
                  <a:lnTo>
                    <a:pt x="1065399" y="597831"/>
                  </a:lnTo>
                  <a:lnTo>
                    <a:pt x="1077237" y="597895"/>
                  </a:lnTo>
                  <a:lnTo>
                    <a:pt x="1089074" y="597949"/>
                  </a:lnTo>
                  <a:lnTo>
                    <a:pt x="1100912" y="597996"/>
                  </a:lnTo>
                  <a:lnTo>
                    <a:pt x="1112750" y="598035"/>
                  </a:lnTo>
                  <a:lnTo>
                    <a:pt x="1124588" y="598069"/>
                  </a:lnTo>
                  <a:lnTo>
                    <a:pt x="1136426" y="598097"/>
                  </a:lnTo>
                  <a:lnTo>
                    <a:pt x="1148263" y="598122"/>
                  </a:lnTo>
                  <a:lnTo>
                    <a:pt x="1160101" y="598142"/>
                  </a:lnTo>
                  <a:lnTo>
                    <a:pt x="1171939" y="598160"/>
                  </a:lnTo>
                  <a:lnTo>
                    <a:pt x="1171939" y="598059"/>
                  </a:lnTo>
                  <a:lnTo>
                    <a:pt x="1183777" y="598024"/>
                  </a:lnTo>
                  <a:lnTo>
                    <a:pt x="1195614" y="597983"/>
                  </a:lnTo>
                  <a:lnTo>
                    <a:pt x="1207452" y="597934"/>
                  </a:lnTo>
                  <a:lnTo>
                    <a:pt x="1219290" y="597877"/>
                  </a:lnTo>
                  <a:lnTo>
                    <a:pt x="1231128" y="597810"/>
                  </a:lnTo>
                  <a:lnTo>
                    <a:pt x="1242965" y="597731"/>
                  </a:lnTo>
                  <a:lnTo>
                    <a:pt x="1254803" y="597639"/>
                  </a:lnTo>
                  <a:lnTo>
                    <a:pt x="1266641" y="597530"/>
                  </a:lnTo>
                  <a:lnTo>
                    <a:pt x="1278479" y="597402"/>
                  </a:lnTo>
                  <a:lnTo>
                    <a:pt x="1290317" y="597251"/>
                  </a:lnTo>
                  <a:lnTo>
                    <a:pt x="1302154" y="597075"/>
                  </a:lnTo>
                  <a:lnTo>
                    <a:pt x="1313992" y="596867"/>
                  </a:lnTo>
                  <a:lnTo>
                    <a:pt x="1325830" y="596624"/>
                  </a:lnTo>
                  <a:lnTo>
                    <a:pt x="1337668" y="596338"/>
                  </a:lnTo>
                  <a:lnTo>
                    <a:pt x="1349505" y="596002"/>
                  </a:lnTo>
                  <a:lnTo>
                    <a:pt x="1361343" y="595607"/>
                  </a:lnTo>
                  <a:lnTo>
                    <a:pt x="1373181" y="595144"/>
                  </a:lnTo>
                  <a:lnTo>
                    <a:pt x="1385019" y="594601"/>
                  </a:lnTo>
                  <a:lnTo>
                    <a:pt x="1396856" y="593964"/>
                  </a:lnTo>
                  <a:lnTo>
                    <a:pt x="1408694" y="593216"/>
                  </a:lnTo>
                  <a:lnTo>
                    <a:pt x="1420532" y="592341"/>
                  </a:lnTo>
                  <a:lnTo>
                    <a:pt x="1432370" y="591314"/>
                  </a:lnTo>
                  <a:lnTo>
                    <a:pt x="1444208" y="590112"/>
                  </a:lnTo>
                  <a:lnTo>
                    <a:pt x="1456045" y="588706"/>
                  </a:lnTo>
                  <a:lnTo>
                    <a:pt x="1467883" y="587062"/>
                  </a:lnTo>
                  <a:lnTo>
                    <a:pt x="1479721" y="585140"/>
                  </a:lnTo>
                  <a:lnTo>
                    <a:pt x="1491559" y="582898"/>
                  </a:lnTo>
                  <a:lnTo>
                    <a:pt x="1503396" y="580284"/>
                  </a:lnTo>
                  <a:lnTo>
                    <a:pt x="1515234" y="577242"/>
                  </a:lnTo>
                  <a:lnTo>
                    <a:pt x="1527072" y="573706"/>
                  </a:lnTo>
                  <a:lnTo>
                    <a:pt x="1538910" y="569606"/>
                  </a:lnTo>
                  <a:lnTo>
                    <a:pt x="1550748" y="564860"/>
                  </a:lnTo>
                  <a:lnTo>
                    <a:pt x="1562585" y="559382"/>
                  </a:lnTo>
                  <a:lnTo>
                    <a:pt x="1574423" y="553077"/>
                  </a:lnTo>
                  <a:lnTo>
                    <a:pt x="1586261" y="545846"/>
                  </a:lnTo>
                  <a:lnTo>
                    <a:pt x="1598099" y="537584"/>
                  </a:lnTo>
                  <a:lnTo>
                    <a:pt x="1609936" y="528187"/>
                  </a:lnTo>
                  <a:lnTo>
                    <a:pt x="1621774" y="517554"/>
                  </a:lnTo>
                  <a:lnTo>
                    <a:pt x="1633612" y="505589"/>
                  </a:lnTo>
                  <a:lnTo>
                    <a:pt x="1645450" y="492215"/>
                  </a:lnTo>
                  <a:lnTo>
                    <a:pt x="1657287" y="477371"/>
                  </a:lnTo>
                  <a:lnTo>
                    <a:pt x="1669125" y="461029"/>
                  </a:lnTo>
                  <a:lnTo>
                    <a:pt x="1680963" y="443195"/>
                  </a:lnTo>
                  <a:lnTo>
                    <a:pt x="1692801" y="423920"/>
                  </a:lnTo>
                  <a:lnTo>
                    <a:pt x="1704639" y="403302"/>
                  </a:lnTo>
                  <a:lnTo>
                    <a:pt x="1716476" y="381492"/>
                  </a:lnTo>
                  <a:lnTo>
                    <a:pt x="1728314" y="358691"/>
                  </a:lnTo>
                  <a:lnTo>
                    <a:pt x="1740152" y="335145"/>
                  </a:lnTo>
                  <a:lnTo>
                    <a:pt x="1751990" y="311137"/>
                  </a:lnTo>
                  <a:lnTo>
                    <a:pt x="1763827" y="286972"/>
                  </a:lnTo>
                  <a:lnTo>
                    <a:pt x="1775665" y="262964"/>
                  </a:lnTo>
                  <a:lnTo>
                    <a:pt x="1787503" y="239418"/>
                  </a:lnTo>
                  <a:lnTo>
                    <a:pt x="1799341" y="216617"/>
                  </a:lnTo>
                  <a:lnTo>
                    <a:pt x="1811178" y="194807"/>
                  </a:lnTo>
                  <a:lnTo>
                    <a:pt x="1823016" y="174190"/>
                  </a:lnTo>
                  <a:lnTo>
                    <a:pt x="1834854" y="154914"/>
                  </a:lnTo>
                  <a:lnTo>
                    <a:pt x="1846692" y="137080"/>
                  </a:lnTo>
                  <a:lnTo>
                    <a:pt x="1858530" y="120738"/>
                  </a:lnTo>
                  <a:lnTo>
                    <a:pt x="1870367" y="105894"/>
                  </a:lnTo>
                  <a:lnTo>
                    <a:pt x="1882205" y="92520"/>
                  </a:lnTo>
                  <a:lnTo>
                    <a:pt x="1894043" y="80555"/>
                  </a:lnTo>
                  <a:lnTo>
                    <a:pt x="1905881" y="69922"/>
                  </a:lnTo>
                  <a:lnTo>
                    <a:pt x="1917718" y="60525"/>
                  </a:lnTo>
                  <a:lnTo>
                    <a:pt x="1929556" y="52263"/>
                  </a:lnTo>
                  <a:lnTo>
                    <a:pt x="1941394" y="45032"/>
                  </a:lnTo>
                  <a:lnTo>
                    <a:pt x="1953232" y="38727"/>
                  </a:lnTo>
                  <a:lnTo>
                    <a:pt x="1965069" y="33249"/>
                  </a:lnTo>
                  <a:lnTo>
                    <a:pt x="1976907" y="28503"/>
                  </a:lnTo>
                  <a:lnTo>
                    <a:pt x="1988745" y="24403"/>
                  </a:lnTo>
                  <a:lnTo>
                    <a:pt x="2000583" y="20867"/>
                  </a:lnTo>
                  <a:lnTo>
                    <a:pt x="2012421" y="17825"/>
                  </a:lnTo>
                  <a:lnTo>
                    <a:pt x="2024258" y="15211"/>
                  </a:lnTo>
                  <a:lnTo>
                    <a:pt x="2036096" y="12969"/>
                  </a:lnTo>
                  <a:lnTo>
                    <a:pt x="2047934" y="11048"/>
                  </a:lnTo>
                  <a:lnTo>
                    <a:pt x="2059772" y="9403"/>
                  </a:lnTo>
                  <a:lnTo>
                    <a:pt x="2071609" y="7997"/>
                  </a:lnTo>
                  <a:lnTo>
                    <a:pt x="2083447" y="6795"/>
                  </a:lnTo>
                  <a:lnTo>
                    <a:pt x="2095285" y="5769"/>
                  </a:lnTo>
                  <a:lnTo>
                    <a:pt x="2107123" y="4893"/>
                  </a:lnTo>
                  <a:lnTo>
                    <a:pt x="2118961" y="4145"/>
                  </a:lnTo>
                  <a:lnTo>
                    <a:pt x="2130798" y="3508"/>
                  </a:lnTo>
                  <a:lnTo>
                    <a:pt x="2142636" y="2965"/>
                  </a:lnTo>
                  <a:lnTo>
                    <a:pt x="2154474" y="2502"/>
                  </a:lnTo>
                  <a:lnTo>
                    <a:pt x="2166312" y="2108"/>
                  </a:lnTo>
                  <a:lnTo>
                    <a:pt x="2178149" y="1772"/>
                  </a:lnTo>
                  <a:lnTo>
                    <a:pt x="2189987" y="1485"/>
                  </a:lnTo>
                  <a:lnTo>
                    <a:pt x="2201825" y="1242"/>
                  </a:lnTo>
                  <a:lnTo>
                    <a:pt x="2213663" y="1034"/>
                  </a:lnTo>
                  <a:lnTo>
                    <a:pt x="2225500" y="858"/>
                  </a:lnTo>
                  <a:lnTo>
                    <a:pt x="2237338" y="707"/>
                  </a:lnTo>
                  <a:lnTo>
                    <a:pt x="2249176" y="580"/>
                  </a:lnTo>
                  <a:lnTo>
                    <a:pt x="2261014" y="471"/>
                  </a:lnTo>
                  <a:lnTo>
                    <a:pt x="2272852" y="378"/>
                  </a:lnTo>
                  <a:lnTo>
                    <a:pt x="2284689" y="299"/>
                  </a:lnTo>
                  <a:lnTo>
                    <a:pt x="2296527" y="232"/>
                  </a:lnTo>
                  <a:lnTo>
                    <a:pt x="2308365" y="175"/>
                  </a:lnTo>
                  <a:lnTo>
                    <a:pt x="2320203" y="126"/>
                  </a:lnTo>
                  <a:lnTo>
                    <a:pt x="2332040" y="85"/>
                  </a:lnTo>
                  <a:lnTo>
                    <a:pt x="2343878" y="50"/>
                  </a:lnTo>
                  <a:lnTo>
                    <a:pt x="2343878" y="0"/>
                  </a:lnTo>
                  <a:lnTo>
                    <a:pt x="2355716" y="26"/>
                  </a:lnTo>
                  <a:lnTo>
                    <a:pt x="2367554" y="57"/>
                  </a:lnTo>
                  <a:lnTo>
                    <a:pt x="2379391" y="93"/>
                  </a:lnTo>
                  <a:lnTo>
                    <a:pt x="2391229" y="136"/>
                  </a:lnTo>
                  <a:lnTo>
                    <a:pt x="2403067" y="187"/>
                  </a:lnTo>
                  <a:lnTo>
                    <a:pt x="2414905" y="246"/>
                  </a:lnTo>
                  <a:lnTo>
                    <a:pt x="2426743" y="315"/>
                  </a:lnTo>
                  <a:lnTo>
                    <a:pt x="2438580" y="397"/>
                  </a:lnTo>
                  <a:lnTo>
                    <a:pt x="2450418" y="493"/>
                  </a:lnTo>
                  <a:lnTo>
                    <a:pt x="2462256" y="606"/>
                  </a:lnTo>
                  <a:lnTo>
                    <a:pt x="2474094" y="738"/>
                  </a:lnTo>
                  <a:lnTo>
                    <a:pt x="2485931" y="894"/>
                  </a:lnTo>
                  <a:lnTo>
                    <a:pt x="2497769" y="1076"/>
                  </a:lnTo>
                  <a:lnTo>
                    <a:pt x="2509607" y="1291"/>
                  </a:lnTo>
                  <a:lnTo>
                    <a:pt x="2521445" y="1543"/>
                  </a:lnTo>
                  <a:lnTo>
                    <a:pt x="2533283" y="1839"/>
                  </a:lnTo>
                  <a:lnTo>
                    <a:pt x="2545120" y="2186"/>
                  </a:lnTo>
                  <a:lnTo>
                    <a:pt x="2556958" y="2593"/>
                  </a:lnTo>
                  <a:lnTo>
                    <a:pt x="2568796" y="3071"/>
                  </a:lnTo>
                  <a:lnTo>
                    <a:pt x="2580634" y="3632"/>
                  </a:lnTo>
                  <a:lnTo>
                    <a:pt x="2592471" y="4289"/>
                  </a:lnTo>
                  <a:lnTo>
                    <a:pt x="2604309" y="5058"/>
                  </a:lnTo>
                  <a:lnTo>
                    <a:pt x="2616147" y="5960"/>
                  </a:lnTo>
                  <a:lnTo>
                    <a:pt x="2627985" y="7015"/>
                  </a:lnTo>
                  <a:lnTo>
                    <a:pt x="2639822" y="8248"/>
                  </a:lnTo>
                  <a:lnTo>
                    <a:pt x="2651660" y="9689"/>
                  </a:lnTo>
                  <a:lnTo>
                    <a:pt x="2663498" y="11371"/>
                  </a:lnTo>
                  <a:lnTo>
                    <a:pt x="2675336" y="13331"/>
                  </a:lnTo>
                  <a:lnTo>
                    <a:pt x="2687174" y="15613"/>
                  </a:lnTo>
                  <a:lnTo>
                    <a:pt x="2699011" y="18264"/>
                  </a:lnTo>
                  <a:lnTo>
                    <a:pt x="2710849" y="21340"/>
                  </a:lnTo>
                  <a:lnTo>
                    <a:pt x="2722687" y="24899"/>
                  </a:lnTo>
                  <a:lnTo>
                    <a:pt x="2734525" y="29008"/>
                  </a:lnTo>
                  <a:lnTo>
                    <a:pt x="2746362" y="33736"/>
                  </a:lnTo>
                  <a:lnTo>
                    <a:pt x="2758200" y="39160"/>
                  </a:lnTo>
                  <a:lnTo>
                    <a:pt x="2770038" y="45356"/>
                  </a:lnTo>
                  <a:lnTo>
                    <a:pt x="2781876" y="52404"/>
                  </a:lnTo>
                  <a:lnTo>
                    <a:pt x="2793713" y="60379"/>
                  </a:lnTo>
                  <a:lnTo>
                    <a:pt x="2805551" y="69352"/>
                  </a:lnTo>
                  <a:lnTo>
                    <a:pt x="2817389" y="79383"/>
                  </a:lnTo>
                  <a:lnTo>
                    <a:pt x="2829227" y="90516"/>
                  </a:lnTo>
                  <a:lnTo>
                    <a:pt x="2841065" y="102772"/>
                  </a:lnTo>
                  <a:lnTo>
                    <a:pt x="2852902" y="116148"/>
                  </a:lnTo>
                  <a:lnTo>
                    <a:pt x="2864740" y="130604"/>
                  </a:lnTo>
                  <a:lnTo>
                    <a:pt x="2876578" y="146068"/>
                  </a:lnTo>
                  <a:lnTo>
                    <a:pt x="2888416" y="162425"/>
                  </a:lnTo>
                  <a:lnTo>
                    <a:pt x="2900253" y="179526"/>
                  </a:lnTo>
                  <a:lnTo>
                    <a:pt x="2912091" y="197185"/>
                  </a:lnTo>
                  <a:lnTo>
                    <a:pt x="2923929" y="215191"/>
                  </a:lnTo>
                  <a:lnTo>
                    <a:pt x="2935767" y="233315"/>
                  </a:lnTo>
                  <a:lnTo>
                    <a:pt x="2947604" y="251321"/>
                  </a:lnTo>
                  <a:lnTo>
                    <a:pt x="2959442" y="268981"/>
                  </a:lnTo>
                  <a:lnTo>
                    <a:pt x="2971280" y="286081"/>
                  </a:lnTo>
                  <a:lnTo>
                    <a:pt x="2983118" y="302439"/>
                  </a:lnTo>
                  <a:lnTo>
                    <a:pt x="2994956" y="317902"/>
                  </a:lnTo>
                  <a:lnTo>
                    <a:pt x="3006793" y="332358"/>
                  </a:lnTo>
                  <a:lnTo>
                    <a:pt x="3018631" y="345734"/>
                  </a:lnTo>
                  <a:lnTo>
                    <a:pt x="3030469" y="357991"/>
                  </a:lnTo>
                  <a:lnTo>
                    <a:pt x="3042307" y="369123"/>
                  </a:lnTo>
                  <a:lnTo>
                    <a:pt x="3054144" y="379154"/>
                  </a:lnTo>
                  <a:lnTo>
                    <a:pt x="3065982" y="388127"/>
                  </a:lnTo>
                  <a:lnTo>
                    <a:pt x="3077820" y="396103"/>
                  </a:lnTo>
                  <a:lnTo>
                    <a:pt x="3089658" y="403150"/>
                  </a:lnTo>
                  <a:lnTo>
                    <a:pt x="3101496" y="409347"/>
                  </a:lnTo>
                  <a:lnTo>
                    <a:pt x="3113333" y="414770"/>
                  </a:lnTo>
                  <a:lnTo>
                    <a:pt x="3125171" y="419499"/>
                  </a:lnTo>
                  <a:lnTo>
                    <a:pt x="3137009" y="423607"/>
                  </a:lnTo>
                  <a:lnTo>
                    <a:pt x="3148847" y="427166"/>
                  </a:lnTo>
                  <a:lnTo>
                    <a:pt x="3160684" y="430242"/>
                  </a:lnTo>
                  <a:lnTo>
                    <a:pt x="3172522" y="432894"/>
                  </a:lnTo>
                  <a:lnTo>
                    <a:pt x="3184360" y="435175"/>
                  </a:lnTo>
                  <a:lnTo>
                    <a:pt x="3196198" y="437136"/>
                  </a:lnTo>
                  <a:lnTo>
                    <a:pt x="3208035" y="438817"/>
                  </a:lnTo>
                  <a:lnTo>
                    <a:pt x="3219873" y="440258"/>
                  </a:lnTo>
                  <a:lnTo>
                    <a:pt x="3231711" y="441492"/>
                  </a:lnTo>
                  <a:lnTo>
                    <a:pt x="3243549" y="442547"/>
                  </a:lnTo>
                  <a:lnTo>
                    <a:pt x="3255387" y="443448"/>
                  </a:lnTo>
                  <a:lnTo>
                    <a:pt x="3267224" y="444218"/>
                  </a:lnTo>
                  <a:lnTo>
                    <a:pt x="3279062" y="444875"/>
                  </a:lnTo>
                  <a:lnTo>
                    <a:pt x="3290900" y="445435"/>
                  </a:lnTo>
                  <a:lnTo>
                    <a:pt x="3302738" y="445913"/>
                  </a:lnTo>
                  <a:lnTo>
                    <a:pt x="3314575" y="446320"/>
                  </a:lnTo>
                  <a:lnTo>
                    <a:pt x="3326413" y="446668"/>
                  </a:lnTo>
                  <a:lnTo>
                    <a:pt x="3338251" y="446963"/>
                  </a:lnTo>
                  <a:lnTo>
                    <a:pt x="3350089" y="447215"/>
                  </a:lnTo>
                  <a:lnTo>
                    <a:pt x="3361926" y="447430"/>
                  </a:lnTo>
                  <a:lnTo>
                    <a:pt x="3373764" y="447613"/>
                  </a:lnTo>
                  <a:lnTo>
                    <a:pt x="3385602" y="447768"/>
                  </a:lnTo>
                  <a:lnTo>
                    <a:pt x="3397440" y="447901"/>
                  </a:lnTo>
                  <a:lnTo>
                    <a:pt x="3409278" y="448014"/>
                  </a:lnTo>
                  <a:lnTo>
                    <a:pt x="3421115" y="448109"/>
                  </a:lnTo>
                  <a:lnTo>
                    <a:pt x="3432953" y="448191"/>
                  </a:lnTo>
                  <a:lnTo>
                    <a:pt x="3444791" y="448261"/>
                  </a:lnTo>
                  <a:lnTo>
                    <a:pt x="3456629" y="448320"/>
                  </a:lnTo>
                  <a:lnTo>
                    <a:pt x="3468466" y="448370"/>
                  </a:lnTo>
                  <a:lnTo>
                    <a:pt x="3480304" y="448413"/>
                  </a:lnTo>
                  <a:lnTo>
                    <a:pt x="3492142" y="448449"/>
                  </a:lnTo>
                  <a:lnTo>
                    <a:pt x="3503980" y="448480"/>
                  </a:lnTo>
                  <a:lnTo>
                    <a:pt x="3515818" y="448507"/>
                  </a:lnTo>
                  <a:lnTo>
                    <a:pt x="3515818" y="448657"/>
                  </a:lnTo>
                  <a:lnTo>
                    <a:pt x="3527655" y="448657"/>
                  </a:lnTo>
                  <a:lnTo>
                    <a:pt x="3539493" y="448657"/>
                  </a:lnTo>
                  <a:lnTo>
                    <a:pt x="3551331" y="448657"/>
                  </a:lnTo>
                  <a:lnTo>
                    <a:pt x="3563169" y="448657"/>
                  </a:lnTo>
                  <a:lnTo>
                    <a:pt x="3575006" y="448657"/>
                  </a:lnTo>
                  <a:lnTo>
                    <a:pt x="3586844" y="448657"/>
                  </a:lnTo>
                  <a:lnTo>
                    <a:pt x="3598682" y="448657"/>
                  </a:lnTo>
                  <a:lnTo>
                    <a:pt x="3610520" y="448657"/>
                  </a:lnTo>
                  <a:lnTo>
                    <a:pt x="3622357" y="448657"/>
                  </a:lnTo>
                  <a:lnTo>
                    <a:pt x="3634195" y="448657"/>
                  </a:lnTo>
                  <a:lnTo>
                    <a:pt x="3646033" y="448657"/>
                  </a:lnTo>
                  <a:lnTo>
                    <a:pt x="3657871" y="448657"/>
                  </a:lnTo>
                  <a:lnTo>
                    <a:pt x="3669709" y="448657"/>
                  </a:lnTo>
                  <a:lnTo>
                    <a:pt x="3681546" y="448657"/>
                  </a:lnTo>
                  <a:lnTo>
                    <a:pt x="3693384" y="448657"/>
                  </a:lnTo>
                  <a:lnTo>
                    <a:pt x="3705222" y="448657"/>
                  </a:lnTo>
                  <a:lnTo>
                    <a:pt x="3717060" y="448657"/>
                  </a:lnTo>
                  <a:lnTo>
                    <a:pt x="3728897" y="448657"/>
                  </a:lnTo>
                  <a:lnTo>
                    <a:pt x="3740735" y="448657"/>
                  </a:lnTo>
                  <a:lnTo>
                    <a:pt x="3752573" y="448657"/>
                  </a:lnTo>
                  <a:lnTo>
                    <a:pt x="3764411" y="448657"/>
                  </a:lnTo>
                  <a:lnTo>
                    <a:pt x="3776248" y="448657"/>
                  </a:lnTo>
                  <a:lnTo>
                    <a:pt x="3788086" y="448657"/>
                  </a:lnTo>
                  <a:lnTo>
                    <a:pt x="3799924" y="448657"/>
                  </a:lnTo>
                  <a:lnTo>
                    <a:pt x="3811762" y="448657"/>
                  </a:lnTo>
                  <a:lnTo>
                    <a:pt x="3823600" y="448657"/>
                  </a:lnTo>
                  <a:lnTo>
                    <a:pt x="3835437" y="448657"/>
                  </a:lnTo>
                  <a:lnTo>
                    <a:pt x="3847275" y="448657"/>
                  </a:lnTo>
                  <a:lnTo>
                    <a:pt x="3859113" y="448657"/>
                  </a:lnTo>
                  <a:lnTo>
                    <a:pt x="3870951" y="448657"/>
                  </a:lnTo>
                  <a:lnTo>
                    <a:pt x="3882788" y="448657"/>
                  </a:lnTo>
                  <a:lnTo>
                    <a:pt x="3894626" y="448657"/>
                  </a:lnTo>
                  <a:lnTo>
                    <a:pt x="3906464" y="448657"/>
                  </a:lnTo>
                  <a:lnTo>
                    <a:pt x="3918302" y="448657"/>
                  </a:lnTo>
                  <a:lnTo>
                    <a:pt x="3930139" y="448657"/>
                  </a:lnTo>
                  <a:lnTo>
                    <a:pt x="3941977" y="448657"/>
                  </a:lnTo>
                  <a:lnTo>
                    <a:pt x="3953815" y="448657"/>
                  </a:lnTo>
                  <a:lnTo>
                    <a:pt x="3965653" y="448657"/>
                  </a:lnTo>
                  <a:lnTo>
                    <a:pt x="3977491" y="448657"/>
                  </a:lnTo>
                  <a:lnTo>
                    <a:pt x="3989328" y="448657"/>
                  </a:lnTo>
                  <a:lnTo>
                    <a:pt x="4001166" y="448657"/>
                  </a:lnTo>
                  <a:lnTo>
                    <a:pt x="4013004" y="448657"/>
                  </a:lnTo>
                  <a:lnTo>
                    <a:pt x="4024842" y="448657"/>
                  </a:lnTo>
                  <a:lnTo>
                    <a:pt x="4036679" y="448657"/>
                  </a:lnTo>
                  <a:lnTo>
                    <a:pt x="4048517" y="448657"/>
                  </a:lnTo>
                  <a:lnTo>
                    <a:pt x="4060355" y="448657"/>
                  </a:lnTo>
                  <a:lnTo>
                    <a:pt x="4072193" y="448657"/>
                  </a:lnTo>
                  <a:lnTo>
                    <a:pt x="4084031" y="448657"/>
                  </a:lnTo>
                  <a:lnTo>
                    <a:pt x="4095868" y="448657"/>
                  </a:lnTo>
                  <a:lnTo>
                    <a:pt x="4107706" y="448657"/>
                  </a:lnTo>
                  <a:lnTo>
                    <a:pt x="4119544" y="448657"/>
                  </a:lnTo>
                  <a:lnTo>
                    <a:pt x="4131382" y="448657"/>
                  </a:lnTo>
                  <a:lnTo>
                    <a:pt x="4143219" y="448657"/>
                  </a:lnTo>
                  <a:lnTo>
                    <a:pt x="4155057" y="448657"/>
                  </a:lnTo>
                  <a:lnTo>
                    <a:pt x="4166895" y="448657"/>
                  </a:lnTo>
                  <a:lnTo>
                    <a:pt x="4178733" y="448657"/>
                  </a:lnTo>
                  <a:lnTo>
                    <a:pt x="4190570" y="448657"/>
                  </a:lnTo>
                  <a:lnTo>
                    <a:pt x="4202408" y="448657"/>
                  </a:lnTo>
                  <a:lnTo>
                    <a:pt x="4214246" y="448657"/>
                  </a:lnTo>
                  <a:lnTo>
                    <a:pt x="4226084" y="448657"/>
                  </a:lnTo>
                  <a:lnTo>
                    <a:pt x="4237922" y="448657"/>
                  </a:lnTo>
                  <a:lnTo>
                    <a:pt x="4249759" y="448657"/>
                  </a:lnTo>
                  <a:lnTo>
                    <a:pt x="4261597" y="448657"/>
                  </a:lnTo>
                  <a:lnTo>
                    <a:pt x="4273435" y="448657"/>
                  </a:lnTo>
                  <a:lnTo>
                    <a:pt x="4285273" y="448657"/>
                  </a:lnTo>
                  <a:lnTo>
                    <a:pt x="4297110" y="448657"/>
                  </a:lnTo>
                  <a:lnTo>
                    <a:pt x="4308948" y="448657"/>
                  </a:lnTo>
                  <a:lnTo>
                    <a:pt x="4320786" y="448657"/>
                  </a:lnTo>
                  <a:lnTo>
                    <a:pt x="4332624" y="448657"/>
                  </a:lnTo>
                  <a:lnTo>
                    <a:pt x="4344461" y="448657"/>
                  </a:lnTo>
                  <a:lnTo>
                    <a:pt x="4356299" y="448657"/>
                  </a:lnTo>
                  <a:lnTo>
                    <a:pt x="4368137" y="448657"/>
                  </a:lnTo>
                  <a:lnTo>
                    <a:pt x="4379975" y="448657"/>
                  </a:lnTo>
                  <a:lnTo>
                    <a:pt x="4391813" y="448657"/>
                  </a:lnTo>
                  <a:lnTo>
                    <a:pt x="4403650" y="448657"/>
                  </a:lnTo>
                  <a:lnTo>
                    <a:pt x="4415488" y="448657"/>
                  </a:lnTo>
                  <a:lnTo>
                    <a:pt x="4427326" y="448657"/>
                  </a:lnTo>
                  <a:lnTo>
                    <a:pt x="4439164" y="448657"/>
                  </a:lnTo>
                  <a:lnTo>
                    <a:pt x="4451001" y="448657"/>
                  </a:lnTo>
                  <a:lnTo>
                    <a:pt x="4462839" y="448657"/>
                  </a:lnTo>
                  <a:lnTo>
                    <a:pt x="4474677" y="448657"/>
                  </a:lnTo>
                  <a:lnTo>
                    <a:pt x="4486515" y="448657"/>
                  </a:lnTo>
                  <a:lnTo>
                    <a:pt x="4498352" y="448657"/>
                  </a:lnTo>
                  <a:lnTo>
                    <a:pt x="4510190" y="448657"/>
                  </a:lnTo>
                  <a:lnTo>
                    <a:pt x="4522028" y="448657"/>
                  </a:lnTo>
                  <a:lnTo>
                    <a:pt x="4533866" y="448657"/>
                  </a:lnTo>
                  <a:lnTo>
                    <a:pt x="4545704" y="448657"/>
                  </a:lnTo>
                  <a:lnTo>
                    <a:pt x="4557541" y="448657"/>
                  </a:lnTo>
                  <a:lnTo>
                    <a:pt x="4569379" y="448657"/>
                  </a:lnTo>
                  <a:lnTo>
                    <a:pt x="4581217" y="448657"/>
                  </a:lnTo>
                  <a:lnTo>
                    <a:pt x="4593055" y="448657"/>
                  </a:lnTo>
                  <a:lnTo>
                    <a:pt x="4604892" y="448657"/>
                  </a:lnTo>
                  <a:lnTo>
                    <a:pt x="4616730" y="448657"/>
                  </a:lnTo>
                  <a:lnTo>
                    <a:pt x="4628568" y="448657"/>
                  </a:lnTo>
                  <a:lnTo>
                    <a:pt x="4640406" y="448657"/>
                  </a:lnTo>
                  <a:lnTo>
                    <a:pt x="4652244" y="448657"/>
                  </a:lnTo>
                  <a:lnTo>
                    <a:pt x="4664081" y="448657"/>
                  </a:lnTo>
                  <a:lnTo>
                    <a:pt x="4675919" y="448657"/>
                  </a:lnTo>
                  <a:lnTo>
                    <a:pt x="4687757" y="448657"/>
                  </a:lnTo>
                </a:path>
              </a:pathLst>
            </a:custGeom>
            <a:ln w="40651" cap="flat">
              <a:solidFill>
                <a:srgbClr val="E8E8E8">
                  <a:alpha val="100000"/>
                </a:srgbClr>
              </a:solidFill>
              <a:prstDash val="solid"/>
              <a:round/>
            </a:ln>
          </p:spPr>
          <p:txBody>
            <a:bodyPr/>
            <a:lstStyle/>
            <a:p/>
          </p:txBody>
        </p:sp>
        <p:sp>
          <p:nvSpPr>
            <p:cNvPr id="42" name="pl42"/>
            <p:cNvSpPr/>
            <p:nvPr/>
          </p:nvSpPr>
          <p:spPr>
            <a:xfrm>
              <a:off x="2482252" y="1348440"/>
              <a:ext cx="4687757" cy="448708"/>
            </a:xfrm>
            <a:custGeom>
              <a:avLst/>
              <a:pathLst>
                <a:path w="4687757" h="448708">
                  <a:moveTo>
                    <a:pt x="0" y="299205"/>
                  </a:moveTo>
                  <a:lnTo>
                    <a:pt x="11837" y="299214"/>
                  </a:lnTo>
                  <a:lnTo>
                    <a:pt x="23675" y="299224"/>
                  </a:lnTo>
                  <a:lnTo>
                    <a:pt x="35513" y="299236"/>
                  </a:lnTo>
                  <a:lnTo>
                    <a:pt x="47351" y="299251"/>
                  </a:lnTo>
                  <a:lnTo>
                    <a:pt x="59188" y="299267"/>
                  </a:lnTo>
                  <a:lnTo>
                    <a:pt x="71026" y="299287"/>
                  </a:lnTo>
                  <a:lnTo>
                    <a:pt x="82864" y="299310"/>
                  </a:lnTo>
                  <a:lnTo>
                    <a:pt x="94702" y="299338"/>
                  </a:lnTo>
                  <a:lnTo>
                    <a:pt x="106539" y="299370"/>
                  </a:lnTo>
                  <a:lnTo>
                    <a:pt x="118377" y="299407"/>
                  </a:lnTo>
                  <a:lnTo>
                    <a:pt x="130215" y="299451"/>
                  </a:lnTo>
                  <a:lnTo>
                    <a:pt x="142053" y="299503"/>
                  </a:lnTo>
                  <a:lnTo>
                    <a:pt x="153891" y="299564"/>
                  </a:lnTo>
                  <a:lnTo>
                    <a:pt x="165728" y="299636"/>
                  </a:lnTo>
                  <a:lnTo>
                    <a:pt x="177566" y="299720"/>
                  </a:lnTo>
                  <a:lnTo>
                    <a:pt x="189404" y="299818"/>
                  </a:lnTo>
                  <a:lnTo>
                    <a:pt x="201242" y="299934"/>
                  </a:lnTo>
                  <a:lnTo>
                    <a:pt x="213079" y="300070"/>
                  </a:lnTo>
                  <a:lnTo>
                    <a:pt x="224917" y="300229"/>
                  </a:lnTo>
                  <a:lnTo>
                    <a:pt x="236755" y="300416"/>
                  </a:lnTo>
                  <a:lnTo>
                    <a:pt x="248593" y="300635"/>
                  </a:lnTo>
                  <a:lnTo>
                    <a:pt x="260430" y="300891"/>
                  </a:lnTo>
                  <a:lnTo>
                    <a:pt x="272268" y="301192"/>
                  </a:lnTo>
                  <a:lnTo>
                    <a:pt x="284106" y="301543"/>
                  </a:lnTo>
                  <a:lnTo>
                    <a:pt x="295944" y="301955"/>
                  </a:lnTo>
                  <a:lnTo>
                    <a:pt x="307782" y="302435"/>
                  </a:lnTo>
                  <a:lnTo>
                    <a:pt x="319619" y="302995"/>
                  </a:lnTo>
                  <a:lnTo>
                    <a:pt x="331457" y="303649"/>
                  </a:lnTo>
                  <a:lnTo>
                    <a:pt x="343295" y="304409"/>
                  </a:lnTo>
                  <a:lnTo>
                    <a:pt x="355133" y="305293"/>
                  </a:lnTo>
                  <a:lnTo>
                    <a:pt x="366970" y="306319"/>
                  </a:lnTo>
                  <a:lnTo>
                    <a:pt x="378808" y="307505"/>
                  </a:lnTo>
                  <a:lnTo>
                    <a:pt x="390646" y="308874"/>
                  </a:lnTo>
                  <a:lnTo>
                    <a:pt x="402484" y="310451"/>
                  </a:lnTo>
                  <a:lnTo>
                    <a:pt x="414321" y="312258"/>
                  </a:lnTo>
                  <a:lnTo>
                    <a:pt x="426159" y="314324"/>
                  </a:lnTo>
                  <a:lnTo>
                    <a:pt x="437997" y="316673"/>
                  </a:lnTo>
                  <a:lnTo>
                    <a:pt x="449835" y="319332"/>
                  </a:lnTo>
                  <a:lnTo>
                    <a:pt x="461673" y="322323"/>
                  </a:lnTo>
                  <a:lnTo>
                    <a:pt x="473510" y="325666"/>
                  </a:lnTo>
                  <a:lnTo>
                    <a:pt x="485348" y="329377"/>
                  </a:lnTo>
                  <a:lnTo>
                    <a:pt x="497186" y="333463"/>
                  </a:lnTo>
                  <a:lnTo>
                    <a:pt x="509024" y="337921"/>
                  </a:lnTo>
                  <a:lnTo>
                    <a:pt x="520861" y="342740"/>
                  </a:lnTo>
                  <a:lnTo>
                    <a:pt x="532699" y="347895"/>
                  </a:lnTo>
                  <a:lnTo>
                    <a:pt x="544537" y="353347"/>
                  </a:lnTo>
                  <a:lnTo>
                    <a:pt x="556375" y="359047"/>
                  </a:lnTo>
                  <a:lnTo>
                    <a:pt x="568213" y="364934"/>
                  </a:lnTo>
                  <a:lnTo>
                    <a:pt x="580050" y="370936"/>
                  </a:lnTo>
                  <a:lnTo>
                    <a:pt x="591888" y="376977"/>
                  </a:lnTo>
                  <a:lnTo>
                    <a:pt x="603726" y="382979"/>
                  </a:lnTo>
                  <a:lnTo>
                    <a:pt x="615564" y="388865"/>
                  </a:lnTo>
                  <a:lnTo>
                    <a:pt x="627401" y="394566"/>
                  </a:lnTo>
                  <a:lnTo>
                    <a:pt x="639239" y="400018"/>
                  </a:lnTo>
                  <a:lnTo>
                    <a:pt x="651077" y="405173"/>
                  </a:lnTo>
                  <a:lnTo>
                    <a:pt x="662915" y="409991"/>
                  </a:lnTo>
                  <a:lnTo>
                    <a:pt x="674752" y="414450"/>
                  </a:lnTo>
                  <a:lnTo>
                    <a:pt x="686590" y="418535"/>
                  </a:lnTo>
                  <a:lnTo>
                    <a:pt x="698428" y="422246"/>
                  </a:lnTo>
                  <a:lnTo>
                    <a:pt x="710266" y="425590"/>
                  </a:lnTo>
                  <a:lnTo>
                    <a:pt x="722104" y="428581"/>
                  </a:lnTo>
                  <a:lnTo>
                    <a:pt x="733941" y="431239"/>
                  </a:lnTo>
                  <a:lnTo>
                    <a:pt x="745779" y="433589"/>
                  </a:lnTo>
                  <a:lnTo>
                    <a:pt x="757617" y="435654"/>
                  </a:lnTo>
                  <a:lnTo>
                    <a:pt x="769455" y="437462"/>
                  </a:lnTo>
                  <a:lnTo>
                    <a:pt x="781292" y="439038"/>
                  </a:lnTo>
                  <a:lnTo>
                    <a:pt x="793130" y="440408"/>
                  </a:lnTo>
                  <a:lnTo>
                    <a:pt x="804968" y="441594"/>
                  </a:lnTo>
                  <a:lnTo>
                    <a:pt x="816806" y="442619"/>
                  </a:lnTo>
                  <a:lnTo>
                    <a:pt x="828643" y="443503"/>
                  </a:lnTo>
                  <a:lnTo>
                    <a:pt x="840481" y="444264"/>
                  </a:lnTo>
                  <a:lnTo>
                    <a:pt x="852319" y="444917"/>
                  </a:lnTo>
                  <a:lnTo>
                    <a:pt x="864157" y="445478"/>
                  </a:lnTo>
                  <a:lnTo>
                    <a:pt x="875995" y="445958"/>
                  </a:lnTo>
                  <a:lnTo>
                    <a:pt x="887832" y="446369"/>
                  </a:lnTo>
                  <a:lnTo>
                    <a:pt x="899670" y="446721"/>
                  </a:lnTo>
                  <a:lnTo>
                    <a:pt x="911508" y="447021"/>
                  </a:lnTo>
                  <a:lnTo>
                    <a:pt x="923346" y="447278"/>
                  </a:lnTo>
                  <a:lnTo>
                    <a:pt x="935183" y="447497"/>
                  </a:lnTo>
                  <a:lnTo>
                    <a:pt x="947021" y="447684"/>
                  </a:lnTo>
                  <a:lnTo>
                    <a:pt x="958859" y="447843"/>
                  </a:lnTo>
                  <a:lnTo>
                    <a:pt x="970697" y="447979"/>
                  </a:lnTo>
                  <a:lnTo>
                    <a:pt x="982534" y="448094"/>
                  </a:lnTo>
                  <a:lnTo>
                    <a:pt x="994372" y="448193"/>
                  </a:lnTo>
                  <a:lnTo>
                    <a:pt x="1006210" y="448277"/>
                  </a:lnTo>
                  <a:lnTo>
                    <a:pt x="1018048" y="448349"/>
                  </a:lnTo>
                  <a:lnTo>
                    <a:pt x="1029886" y="448409"/>
                  </a:lnTo>
                  <a:lnTo>
                    <a:pt x="1041723" y="448461"/>
                  </a:lnTo>
                  <a:lnTo>
                    <a:pt x="1053561" y="448505"/>
                  </a:lnTo>
                  <a:lnTo>
                    <a:pt x="1065399" y="448543"/>
                  </a:lnTo>
                  <a:lnTo>
                    <a:pt x="1077237" y="448575"/>
                  </a:lnTo>
                  <a:lnTo>
                    <a:pt x="1089074" y="448602"/>
                  </a:lnTo>
                  <a:lnTo>
                    <a:pt x="1100912" y="448625"/>
                  </a:lnTo>
                  <a:lnTo>
                    <a:pt x="1112750" y="448645"/>
                  </a:lnTo>
                  <a:lnTo>
                    <a:pt x="1124588" y="448662"/>
                  </a:lnTo>
                  <a:lnTo>
                    <a:pt x="1136426" y="448676"/>
                  </a:lnTo>
                  <a:lnTo>
                    <a:pt x="1148263" y="448688"/>
                  </a:lnTo>
                  <a:lnTo>
                    <a:pt x="1160101" y="448699"/>
                  </a:lnTo>
                  <a:lnTo>
                    <a:pt x="1171939" y="448708"/>
                  </a:lnTo>
                  <a:lnTo>
                    <a:pt x="1171939" y="448657"/>
                  </a:lnTo>
                  <a:lnTo>
                    <a:pt x="1183777" y="448640"/>
                  </a:lnTo>
                  <a:lnTo>
                    <a:pt x="1195614" y="448619"/>
                  </a:lnTo>
                  <a:lnTo>
                    <a:pt x="1207452" y="448595"/>
                  </a:lnTo>
                  <a:lnTo>
                    <a:pt x="1219290" y="448566"/>
                  </a:lnTo>
                  <a:lnTo>
                    <a:pt x="1231128" y="448533"/>
                  </a:lnTo>
                  <a:lnTo>
                    <a:pt x="1242965" y="448493"/>
                  </a:lnTo>
                  <a:lnTo>
                    <a:pt x="1254803" y="448447"/>
                  </a:lnTo>
                  <a:lnTo>
                    <a:pt x="1266641" y="448392"/>
                  </a:lnTo>
                  <a:lnTo>
                    <a:pt x="1278479" y="448328"/>
                  </a:lnTo>
                  <a:lnTo>
                    <a:pt x="1290317" y="448253"/>
                  </a:lnTo>
                  <a:lnTo>
                    <a:pt x="1302154" y="448165"/>
                  </a:lnTo>
                  <a:lnTo>
                    <a:pt x="1313992" y="448061"/>
                  </a:lnTo>
                  <a:lnTo>
                    <a:pt x="1325830" y="447939"/>
                  </a:lnTo>
                  <a:lnTo>
                    <a:pt x="1337668" y="447796"/>
                  </a:lnTo>
                  <a:lnTo>
                    <a:pt x="1349505" y="447628"/>
                  </a:lnTo>
                  <a:lnTo>
                    <a:pt x="1361343" y="447431"/>
                  </a:lnTo>
                  <a:lnTo>
                    <a:pt x="1373181" y="447200"/>
                  </a:lnTo>
                  <a:lnTo>
                    <a:pt x="1385019" y="446928"/>
                  </a:lnTo>
                  <a:lnTo>
                    <a:pt x="1396856" y="446609"/>
                  </a:lnTo>
                  <a:lnTo>
                    <a:pt x="1408694" y="446236"/>
                  </a:lnTo>
                  <a:lnTo>
                    <a:pt x="1420532" y="445798"/>
                  </a:lnTo>
                  <a:lnTo>
                    <a:pt x="1432370" y="445285"/>
                  </a:lnTo>
                  <a:lnTo>
                    <a:pt x="1444208" y="444684"/>
                  </a:lnTo>
                  <a:lnTo>
                    <a:pt x="1456045" y="443981"/>
                  </a:lnTo>
                  <a:lnTo>
                    <a:pt x="1467883" y="443158"/>
                  </a:lnTo>
                  <a:lnTo>
                    <a:pt x="1479721" y="442198"/>
                  </a:lnTo>
                  <a:lnTo>
                    <a:pt x="1491559" y="441077"/>
                  </a:lnTo>
                  <a:lnTo>
                    <a:pt x="1503396" y="439770"/>
                  </a:lnTo>
                  <a:lnTo>
                    <a:pt x="1515234" y="438249"/>
                  </a:lnTo>
                  <a:lnTo>
                    <a:pt x="1527072" y="436481"/>
                  </a:lnTo>
                  <a:lnTo>
                    <a:pt x="1538910" y="434430"/>
                  </a:lnTo>
                  <a:lnTo>
                    <a:pt x="1550748" y="432058"/>
                  </a:lnTo>
                  <a:lnTo>
                    <a:pt x="1562585" y="429319"/>
                  </a:lnTo>
                  <a:lnTo>
                    <a:pt x="1574423" y="426166"/>
                  </a:lnTo>
                  <a:lnTo>
                    <a:pt x="1586261" y="422551"/>
                  </a:lnTo>
                  <a:lnTo>
                    <a:pt x="1598099" y="418420"/>
                  </a:lnTo>
                  <a:lnTo>
                    <a:pt x="1609936" y="413721"/>
                  </a:lnTo>
                  <a:lnTo>
                    <a:pt x="1621774" y="408404"/>
                  </a:lnTo>
                  <a:lnTo>
                    <a:pt x="1633612" y="402422"/>
                  </a:lnTo>
                  <a:lnTo>
                    <a:pt x="1645450" y="395735"/>
                  </a:lnTo>
                  <a:lnTo>
                    <a:pt x="1657287" y="388313"/>
                  </a:lnTo>
                  <a:lnTo>
                    <a:pt x="1669125" y="380142"/>
                  </a:lnTo>
                  <a:lnTo>
                    <a:pt x="1680963" y="371225"/>
                  </a:lnTo>
                  <a:lnTo>
                    <a:pt x="1692801" y="361587"/>
                  </a:lnTo>
                  <a:lnTo>
                    <a:pt x="1704639" y="351278"/>
                  </a:lnTo>
                  <a:lnTo>
                    <a:pt x="1716476" y="340374"/>
                  </a:lnTo>
                  <a:lnTo>
                    <a:pt x="1728314" y="328973"/>
                  </a:lnTo>
                  <a:lnTo>
                    <a:pt x="1740152" y="317200"/>
                  </a:lnTo>
                  <a:lnTo>
                    <a:pt x="1751990" y="305196"/>
                  </a:lnTo>
                  <a:lnTo>
                    <a:pt x="1763827" y="293114"/>
                  </a:lnTo>
                  <a:lnTo>
                    <a:pt x="1775665" y="281110"/>
                  </a:lnTo>
                  <a:lnTo>
                    <a:pt x="1787503" y="269337"/>
                  </a:lnTo>
                  <a:lnTo>
                    <a:pt x="1799341" y="257936"/>
                  </a:lnTo>
                  <a:lnTo>
                    <a:pt x="1811178" y="247031"/>
                  </a:lnTo>
                  <a:lnTo>
                    <a:pt x="1823016" y="236722"/>
                  </a:lnTo>
                  <a:lnTo>
                    <a:pt x="1834854" y="227085"/>
                  </a:lnTo>
                  <a:lnTo>
                    <a:pt x="1846692" y="218168"/>
                  </a:lnTo>
                  <a:lnTo>
                    <a:pt x="1858530" y="209997"/>
                  </a:lnTo>
                  <a:lnTo>
                    <a:pt x="1870367" y="202575"/>
                  </a:lnTo>
                  <a:lnTo>
                    <a:pt x="1882205" y="195888"/>
                  </a:lnTo>
                  <a:lnTo>
                    <a:pt x="1894043" y="189905"/>
                  </a:lnTo>
                  <a:lnTo>
                    <a:pt x="1905881" y="184589"/>
                  </a:lnTo>
                  <a:lnTo>
                    <a:pt x="1917718" y="179890"/>
                  </a:lnTo>
                  <a:lnTo>
                    <a:pt x="1929556" y="175759"/>
                  </a:lnTo>
                  <a:lnTo>
                    <a:pt x="1941394" y="172144"/>
                  </a:lnTo>
                  <a:lnTo>
                    <a:pt x="1953232" y="168991"/>
                  </a:lnTo>
                  <a:lnTo>
                    <a:pt x="1965069" y="166252"/>
                  </a:lnTo>
                  <a:lnTo>
                    <a:pt x="1976907" y="163879"/>
                  </a:lnTo>
                  <a:lnTo>
                    <a:pt x="1988745" y="161829"/>
                  </a:lnTo>
                  <a:lnTo>
                    <a:pt x="2000583" y="160061"/>
                  </a:lnTo>
                  <a:lnTo>
                    <a:pt x="2012421" y="158540"/>
                  </a:lnTo>
                  <a:lnTo>
                    <a:pt x="2024258" y="157233"/>
                  </a:lnTo>
                  <a:lnTo>
                    <a:pt x="2036096" y="156112"/>
                  </a:lnTo>
                  <a:lnTo>
                    <a:pt x="2047934" y="155151"/>
                  </a:lnTo>
                  <a:lnTo>
                    <a:pt x="2059772" y="154329"/>
                  </a:lnTo>
                  <a:lnTo>
                    <a:pt x="2071609" y="153626"/>
                  </a:lnTo>
                  <a:lnTo>
                    <a:pt x="2083447" y="153025"/>
                  </a:lnTo>
                  <a:lnTo>
                    <a:pt x="2095285" y="152512"/>
                  </a:lnTo>
                  <a:lnTo>
                    <a:pt x="2107123" y="152074"/>
                  </a:lnTo>
                  <a:lnTo>
                    <a:pt x="2118961" y="151700"/>
                  </a:lnTo>
                  <a:lnTo>
                    <a:pt x="2130798" y="151382"/>
                  </a:lnTo>
                  <a:lnTo>
                    <a:pt x="2142636" y="151110"/>
                  </a:lnTo>
                  <a:lnTo>
                    <a:pt x="2154474" y="150879"/>
                  </a:lnTo>
                  <a:lnTo>
                    <a:pt x="2166312" y="150681"/>
                  </a:lnTo>
                  <a:lnTo>
                    <a:pt x="2178149" y="150513"/>
                  </a:lnTo>
                  <a:lnTo>
                    <a:pt x="2189987" y="150370"/>
                  </a:lnTo>
                  <a:lnTo>
                    <a:pt x="2201825" y="150249"/>
                  </a:lnTo>
                  <a:lnTo>
                    <a:pt x="2213663" y="150145"/>
                  </a:lnTo>
                  <a:lnTo>
                    <a:pt x="2225500" y="150057"/>
                  </a:lnTo>
                  <a:lnTo>
                    <a:pt x="2237338" y="149981"/>
                  </a:lnTo>
                  <a:lnTo>
                    <a:pt x="2249176" y="149917"/>
                  </a:lnTo>
                  <a:lnTo>
                    <a:pt x="2261014" y="149863"/>
                  </a:lnTo>
                  <a:lnTo>
                    <a:pt x="2272852" y="149817"/>
                  </a:lnTo>
                  <a:lnTo>
                    <a:pt x="2284689" y="149777"/>
                  </a:lnTo>
                  <a:lnTo>
                    <a:pt x="2296527" y="149744"/>
                  </a:lnTo>
                  <a:lnTo>
                    <a:pt x="2308365" y="149715"/>
                  </a:lnTo>
                  <a:lnTo>
                    <a:pt x="2320203" y="149691"/>
                  </a:lnTo>
                  <a:lnTo>
                    <a:pt x="2332040" y="149670"/>
                  </a:lnTo>
                  <a:lnTo>
                    <a:pt x="2343878" y="14965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502"/>
                  </a:lnTo>
                  <a:lnTo>
                    <a:pt x="3527655" y="149493"/>
                  </a:lnTo>
                  <a:lnTo>
                    <a:pt x="3539493" y="149483"/>
                  </a:lnTo>
                  <a:lnTo>
                    <a:pt x="3551331" y="149471"/>
                  </a:lnTo>
                  <a:lnTo>
                    <a:pt x="3563169" y="149456"/>
                  </a:lnTo>
                  <a:lnTo>
                    <a:pt x="3575006" y="149440"/>
                  </a:lnTo>
                  <a:lnTo>
                    <a:pt x="3586844" y="149420"/>
                  </a:lnTo>
                  <a:lnTo>
                    <a:pt x="3598682" y="149397"/>
                  </a:lnTo>
                  <a:lnTo>
                    <a:pt x="3610520" y="149369"/>
                  </a:lnTo>
                  <a:lnTo>
                    <a:pt x="3622357" y="149338"/>
                  </a:lnTo>
                  <a:lnTo>
                    <a:pt x="3634195" y="149300"/>
                  </a:lnTo>
                  <a:lnTo>
                    <a:pt x="3646033" y="149256"/>
                  </a:lnTo>
                  <a:lnTo>
                    <a:pt x="3657871" y="149204"/>
                  </a:lnTo>
                  <a:lnTo>
                    <a:pt x="3669709" y="149143"/>
                  </a:lnTo>
                  <a:lnTo>
                    <a:pt x="3681546" y="149071"/>
                  </a:lnTo>
                  <a:lnTo>
                    <a:pt x="3693384" y="148987"/>
                  </a:lnTo>
                  <a:lnTo>
                    <a:pt x="3705222" y="148889"/>
                  </a:lnTo>
                  <a:lnTo>
                    <a:pt x="3717060" y="148773"/>
                  </a:lnTo>
                  <a:lnTo>
                    <a:pt x="3728897" y="148637"/>
                  </a:lnTo>
                  <a:lnTo>
                    <a:pt x="3740735" y="148478"/>
                  </a:lnTo>
                  <a:lnTo>
                    <a:pt x="3752573" y="148291"/>
                  </a:lnTo>
                  <a:lnTo>
                    <a:pt x="3764411" y="148072"/>
                  </a:lnTo>
                  <a:lnTo>
                    <a:pt x="3776248" y="147816"/>
                  </a:lnTo>
                  <a:lnTo>
                    <a:pt x="3788086" y="147515"/>
                  </a:lnTo>
                  <a:lnTo>
                    <a:pt x="3799924" y="147164"/>
                  </a:lnTo>
                  <a:lnTo>
                    <a:pt x="3811762" y="146752"/>
                  </a:lnTo>
                  <a:lnTo>
                    <a:pt x="3823600" y="146272"/>
                  </a:lnTo>
                  <a:lnTo>
                    <a:pt x="3835437" y="145712"/>
                  </a:lnTo>
                  <a:lnTo>
                    <a:pt x="3847275" y="145058"/>
                  </a:lnTo>
                  <a:lnTo>
                    <a:pt x="3859113" y="144298"/>
                  </a:lnTo>
                  <a:lnTo>
                    <a:pt x="3870951" y="143414"/>
                  </a:lnTo>
                  <a:lnTo>
                    <a:pt x="3882788" y="142388"/>
                  </a:lnTo>
                  <a:lnTo>
                    <a:pt x="3894626" y="141202"/>
                  </a:lnTo>
                  <a:lnTo>
                    <a:pt x="3906464" y="139833"/>
                  </a:lnTo>
                  <a:lnTo>
                    <a:pt x="3918302" y="138256"/>
                  </a:lnTo>
                  <a:lnTo>
                    <a:pt x="3930139" y="136449"/>
                  </a:lnTo>
                  <a:lnTo>
                    <a:pt x="3941977" y="134383"/>
                  </a:lnTo>
                  <a:lnTo>
                    <a:pt x="3953815" y="132034"/>
                  </a:lnTo>
                  <a:lnTo>
                    <a:pt x="3965653" y="129375"/>
                  </a:lnTo>
                  <a:lnTo>
                    <a:pt x="3977491" y="126384"/>
                  </a:lnTo>
                  <a:lnTo>
                    <a:pt x="3989328" y="123041"/>
                  </a:lnTo>
                  <a:lnTo>
                    <a:pt x="4001166" y="119330"/>
                  </a:lnTo>
                  <a:lnTo>
                    <a:pt x="4013004" y="115244"/>
                  </a:lnTo>
                  <a:lnTo>
                    <a:pt x="4024842" y="110786"/>
                  </a:lnTo>
                  <a:lnTo>
                    <a:pt x="4036679" y="105967"/>
                  </a:lnTo>
                  <a:lnTo>
                    <a:pt x="4048517" y="100813"/>
                  </a:lnTo>
                  <a:lnTo>
                    <a:pt x="4060355" y="95360"/>
                  </a:lnTo>
                  <a:lnTo>
                    <a:pt x="4072193" y="89660"/>
                  </a:lnTo>
                  <a:lnTo>
                    <a:pt x="4084031" y="83773"/>
                  </a:lnTo>
                  <a:lnTo>
                    <a:pt x="4095868" y="77771"/>
                  </a:lnTo>
                  <a:lnTo>
                    <a:pt x="4107706" y="71730"/>
                  </a:lnTo>
                  <a:lnTo>
                    <a:pt x="4119544" y="65728"/>
                  </a:lnTo>
                  <a:lnTo>
                    <a:pt x="4131382" y="59842"/>
                  </a:lnTo>
                  <a:lnTo>
                    <a:pt x="4143219" y="54141"/>
                  </a:lnTo>
                  <a:lnTo>
                    <a:pt x="4155057" y="48689"/>
                  </a:lnTo>
                  <a:lnTo>
                    <a:pt x="4166895" y="43534"/>
                  </a:lnTo>
                  <a:lnTo>
                    <a:pt x="4178733" y="38716"/>
                  </a:lnTo>
                  <a:lnTo>
                    <a:pt x="4190570" y="34257"/>
                  </a:lnTo>
                  <a:lnTo>
                    <a:pt x="4202408" y="30172"/>
                  </a:lnTo>
                  <a:lnTo>
                    <a:pt x="4214246" y="26461"/>
                  </a:lnTo>
                  <a:lnTo>
                    <a:pt x="4226084" y="23117"/>
                  </a:lnTo>
                  <a:lnTo>
                    <a:pt x="4237922" y="20126"/>
                  </a:lnTo>
                  <a:lnTo>
                    <a:pt x="4249759" y="17468"/>
                  </a:lnTo>
                  <a:lnTo>
                    <a:pt x="4261597" y="15118"/>
                  </a:lnTo>
                  <a:lnTo>
                    <a:pt x="4273435" y="13053"/>
                  </a:lnTo>
                  <a:lnTo>
                    <a:pt x="4285273" y="11245"/>
                  </a:lnTo>
                  <a:lnTo>
                    <a:pt x="4297110" y="9669"/>
                  </a:lnTo>
                  <a:lnTo>
                    <a:pt x="4308948" y="8299"/>
                  </a:lnTo>
                  <a:lnTo>
                    <a:pt x="4320786" y="7113"/>
                  </a:lnTo>
                  <a:lnTo>
                    <a:pt x="4332624" y="6088"/>
                  </a:lnTo>
                  <a:lnTo>
                    <a:pt x="4344461" y="5204"/>
                  </a:lnTo>
                  <a:lnTo>
                    <a:pt x="4356299" y="4443"/>
                  </a:lnTo>
                  <a:lnTo>
                    <a:pt x="4368137" y="3790"/>
                  </a:lnTo>
                  <a:lnTo>
                    <a:pt x="4379975" y="3229"/>
                  </a:lnTo>
                  <a:lnTo>
                    <a:pt x="4391813" y="2749"/>
                  </a:lnTo>
                  <a:lnTo>
                    <a:pt x="4403650" y="2338"/>
                  </a:lnTo>
                  <a:lnTo>
                    <a:pt x="4415488" y="1986"/>
                  </a:lnTo>
                  <a:lnTo>
                    <a:pt x="4427326" y="1686"/>
                  </a:lnTo>
                  <a:lnTo>
                    <a:pt x="4439164" y="1429"/>
                  </a:lnTo>
                  <a:lnTo>
                    <a:pt x="4451001" y="1210"/>
                  </a:lnTo>
                  <a:lnTo>
                    <a:pt x="4462839" y="1023"/>
                  </a:lnTo>
                  <a:lnTo>
                    <a:pt x="4474677" y="864"/>
                  </a:lnTo>
                  <a:lnTo>
                    <a:pt x="4486515" y="728"/>
                  </a:lnTo>
                  <a:lnTo>
                    <a:pt x="4498352" y="613"/>
                  </a:lnTo>
                  <a:lnTo>
                    <a:pt x="4510190" y="514"/>
                  </a:lnTo>
                  <a:lnTo>
                    <a:pt x="4522028" y="430"/>
                  </a:lnTo>
                  <a:lnTo>
                    <a:pt x="4533866" y="358"/>
                  </a:lnTo>
                  <a:lnTo>
                    <a:pt x="4545704" y="298"/>
                  </a:lnTo>
                  <a:lnTo>
                    <a:pt x="4557541" y="246"/>
                  </a:lnTo>
                  <a:lnTo>
                    <a:pt x="4569379" y="202"/>
                  </a:lnTo>
                  <a:lnTo>
                    <a:pt x="4581217" y="164"/>
                  </a:lnTo>
                  <a:lnTo>
                    <a:pt x="4593055" y="132"/>
                  </a:lnTo>
                  <a:lnTo>
                    <a:pt x="4604892" y="105"/>
                  </a:lnTo>
                  <a:lnTo>
                    <a:pt x="4616730" y="82"/>
                  </a:lnTo>
                  <a:lnTo>
                    <a:pt x="4628568" y="62"/>
                  </a:lnTo>
                  <a:lnTo>
                    <a:pt x="4640406" y="45"/>
                  </a:lnTo>
                  <a:lnTo>
                    <a:pt x="4652244" y="31"/>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899582"/>
              <a:ext cx="4687757" cy="1046918"/>
            </a:xfrm>
            <a:custGeom>
              <a:avLst/>
              <a:pathLst>
                <a:path w="4687757" h="104691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903"/>
                  </a:lnTo>
                  <a:lnTo>
                    <a:pt x="3527655" y="149956"/>
                  </a:lnTo>
                  <a:lnTo>
                    <a:pt x="3539493" y="150018"/>
                  </a:lnTo>
                  <a:lnTo>
                    <a:pt x="3551331" y="150091"/>
                  </a:lnTo>
                  <a:lnTo>
                    <a:pt x="3563169" y="150177"/>
                  </a:lnTo>
                  <a:lnTo>
                    <a:pt x="3575006" y="150277"/>
                  </a:lnTo>
                  <a:lnTo>
                    <a:pt x="3586844" y="150396"/>
                  </a:lnTo>
                  <a:lnTo>
                    <a:pt x="3598682" y="150535"/>
                  </a:lnTo>
                  <a:lnTo>
                    <a:pt x="3610520" y="150698"/>
                  </a:lnTo>
                  <a:lnTo>
                    <a:pt x="3622357" y="150890"/>
                  </a:lnTo>
                  <a:lnTo>
                    <a:pt x="3634195" y="151115"/>
                  </a:lnTo>
                  <a:lnTo>
                    <a:pt x="3646033" y="151380"/>
                  </a:lnTo>
                  <a:lnTo>
                    <a:pt x="3657871" y="151692"/>
                  </a:lnTo>
                  <a:lnTo>
                    <a:pt x="3669709" y="152057"/>
                  </a:lnTo>
                  <a:lnTo>
                    <a:pt x="3681546" y="152486"/>
                  </a:lnTo>
                  <a:lnTo>
                    <a:pt x="3693384" y="152990"/>
                  </a:lnTo>
                  <a:lnTo>
                    <a:pt x="3705222" y="153582"/>
                  </a:lnTo>
                  <a:lnTo>
                    <a:pt x="3717060" y="154276"/>
                  </a:lnTo>
                  <a:lnTo>
                    <a:pt x="3728897" y="155091"/>
                  </a:lnTo>
                  <a:lnTo>
                    <a:pt x="3740735" y="156047"/>
                  </a:lnTo>
                  <a:lnTo>
                    <a:pt x="3752573" y="157168"/>
                  </a:lnTo>
                  <a:lnTo>
                    <a:pt x="3764411" y="158482"/>
                  </a:lnTo>
                  <a:lnTo>
                    <a:pt x="3776248" y="160021"/>
                  </a:lnTo>
                  <a:lnTo>
                    <a:pt x="3788086" y="161824"/>
                  </a:lnTo>
                  <a:lnTo>
                    <a:pt x="3799924" y="163933"/>
                  </a:lnTo>
                  <a:lnTo>
                    <a:pt x="3811762" y="166400"/>
                  </a:lnTo>
                  <a:lnTo>
                    <a:pt x="3823600" y="169282"/>
                  </a:lnTo>
                  <a:lnTo>
                    <a:pt x="3835437" y="172646"/>
                  </a:lnTo>
                  <a:lnTo>
                    <a:pt x="3847275" y="176566"/>
                  </a:lnTo>
                  <a:lnTo>
                    <a:pt x="3859113" y="181130"/>
                  </a:lnTo>
                  <a:lnTo>
                    <a:pt x="3870951" y="186433"/>
                  </a:lnTo>
                  <a:lnTo>
                    <a:pt x="3882788" y="192584"/>
                  </a:lnTo>
                  <a:lnTo>
                    <a:pt x="3894626" y="199703"/>
                  </a:lnTo>
                  <a:lnTo>
                    <a:pt x="3906464" y="207920"/>
                  </a:lnTo>
                  <a:lnTo>
                    <a:pt x="3918302" y="217377"/>
                  </a:lnTo>
                  <a:lnTo>
                    <a:pt x="3930139" y="228224"/>
                  </a:lnTo>
                  <a:lnTo>
                    <a:pt x="3941977" y="240616"/>
                  </a:lnTo>
                  <a:lnTo>
                    <a:pt x="3953815" y="254712"/>
                  </a:lnTo>
                  <a:lnTo>
                    <a:pt x="3965653" y="270662"/>
                  </a:lnTo>
                  <a:lnTo>
                    <a:pt x="3977491" y="288609"/>
                  </a:lnTo>
                  <a:lnTo>
                    <a:pt x="3989328" y="308671"/>
                  </a:lnTo>
                  <a:lnTo>
                    <a:pt x="4001166" y="330936"/>
                  </a:lnTo>
                  <a:lnTo>
                    <a:pt x="4013004" y="355449"/>
                  </a:lnTo>
                  <a:lnTo>
                    <a:pt x="4024842" y="382200"/>
                  </a:lnTo>
                  <a:lnTo>
                    <a:pt x="4036679" y="411113"/>
                  </a:lnTo>
                  <a:lnTo>
                    <a:pt x="4048517" y="442040"/>
                  </a:lnTo>
                  <a:lnTo>
                    <a:pt x="4060355" y="474755"/>
                  </a:lnTo>
                  <a:lnTo>
                    <a:pt x="4072193" y="508956"/>
                  </a:lnTo>
                  <a:lnTo>
                    <a:pt x="4084031" y="544275"/>
                  </a:lnTo>
                  <a:lnTo>
                    <a:pt x="4095868" y="580287"/>
                  </a:lnTo>
                  <a:lnTo>
                    <a:pt x="4107706" y="616534"/>
                  </a:lnTo>
                  <a:lnTo>
                    <a:pt x="4119544" y="652547"/>
                  </a:lnTo>
                  <a:lnTo>
                    <a:pt x="4131382" y="687865"/>
                  </a:lnTo>
                  <a:lnTo>
                    <a:pt x="4143219" y="722067"/>
                  </a:lnTo>
                  <a:lnTo>
                    <a:pt x="4155057" y="754781"/>
                  </a:lnTo>
                  <a:lnTo>
                    <a:pt x="4166895" y="785708"/>
                  </a:lnTo>
                  <a:lnTo>
                    <a:pt x="4178733" y="814621"/>
                  </a:lnTo>
                  <a:lnTo>
                    <a:pt x="4190570" y="841372"/>
                  </a:lnTo>
                  <a:lnTo>
                    <a:pt x="4202408" y="865885"/>
                  </a:lnTo>
                  <a:lnTo>
                    <a:pt x="4214246" y="888151"/>
                  </a:lnTo>
                  <a:lnTo>
                    <a:pt x="4226084" y="908213"/>
                  </a:lnTo>
                  <a:lnTo>
                    <a:pt x="4237922" y="926159"/>
                  </a:lnTo>
                  <a:lnTo>
                    <a:pt x="4249759" y="942110"/>
                  </a:lnTo>
                  <a:lnTo>
                    <a:pt x="4261597" y="956205"/>
                  </a:lnTo>
                  <a:lnTo>
                    <a:pt x="4273435" y="968598"/>
                  </a:lnTo>
                  <a:lnTo>
                    <a:pt x="4285273" y="979445"/>
                  </a:lnTo>
                  <a:lnTo>
                    <a:pt x="4297110" y="988902"/>
                  </a:lnTo>
                  <a:lnTo>
                    <a:pt x="4308948" y="997119"/>
                  </a:lnTo>
                  <a:lnTo>
                    <a:pt x="4320786" y="1004237"/>
                  </a:lnTo>
                  <a:lnTo>
                    <a:pt x="4332624" y="1010388"/>
                  </a:lnTo>
                  <a:lnTo>
                    <a:pt x="4344461" y="1015692"/>
                  </a:lnTo>
                  <a:lnTo>
                    <a:pt x="4356299" y="1020255"/>
                  </a:lnTo>
                  <a:lnTo>
                    <a:pt x="4368137" y="1024176"/>
                  </a:lnTo>
                  <a:lnTo>
                    <a:pt x="4379975" y="1027539"/>
                  </a:lnTo>
                  <a:lnTo>
                    <a:pt x="4391813" y="1030421"/>
                  </a:lnTo>
                  <a:lnTo>
                    <a:pt x="4403650" y="1032888"/>
                  </a:lnTo>
                  <a:lnTo>
                    <a:pt x="4415488" y="1034997"/>
                  </a:lnTo>
                  <a:lnTo>
                    <a:pt x="4427326" y="1036800"/>
                  </a:lnTo>
                  <a:lnTo>
                    <a:pt x="4439164" y="1038340"/>
                  </a:lnTo>
                  <a:lnTo>
                    <a:pt x="4451001" y="1039653"/>
                  </a:lnTo>
                  <a:lnTo>
                    <a:pt x="4462839" y="1040774"/>
                  </a:lnTo>
                  <a:lnTo>
                    <a:pt x="4474677" y="1041730"/>
                  </a:lnTo>
                  <a:lnTo>
                    <a:pt x="4486515" y="1042545"/>
                  </a:lnTo>
                  <a:lnTo>
                    <a:pt x="4498352" y="1043240"/>
                  </a:lnTo>
                  <a:lnTo>
                    <a:pt x="4510190" y="1043831"/>
                  </a:lnTo>
                  <a:lnTo>
                    <a:pt x="4522028" y="1044335"/>
                  </a:lnTo>
                  <a:lnTo>
                    <a:pt x="4533866" y="1044764"/>
                  </a:lnTo>
                  <a:lnTo>
                    <a:pt x="4545704" y="1045130"/>
                  </a:lnTo>
                  <a:lnTo>
                    <a:pt x="4557541" y="1045441"/>
                  </a:lnTo>
                  <a:lnTo>
                    <a:pt x="4569379" y="1045706"/>
                  </a:lnTo>
                  <a:lnTo>
                    <a:pt x="4581217" y="1045931"/>
                  </a:lnTo>
                  <a:lnTo>
                    <a:pt x="4593055" y="1046123"/>
                  </a:lnTo>
                  <a:lnTo>
                    <a:pt x="4604892" y="1046287"/>
                  </a:lnTo>
                  <a:lnTo>
                    <a:pt x="4616730" y="1046426"/>
                  </a:lnTo>
                  <a:lnTo>
                    <a:pt x="4628568" y="1046544"/>
                  </a:lnTo>
                  <a:lnTo>
                    <a:pt x="4640406" y="1046645"/>
                  </a:lnTo>
                  <a:lnTo>
                    <a:pt x="4652244" y="1046730"/>
                  </a:lnTo>
                  <a:lnTo>
                    <a:pt x="4664081" y="1046803"/>
                  </a:lnTo>
                  <a:lnTo>
                    <a:pt x="4675919" y="1046865"/>
                  </a:lnTo>
                  <a:lnTo>
                    <a:pt x="4687757" y="1046918"/>
                  </a:lnTo>
                </a:path>
              </a:pathLst>
            </a:custGeom>
            <a:ln w="40651" cap="flat">
              <a:solidFill>
                <a:srgbClr val="E8E8E8">
                  <a:alpha val="100000"/>
                </a:srgbClr>
              </a:solidFill>
              <a:prstDash val="solid"/>
              <a:round/>
            </a:ln>
          </p:spPr>
          <p:txBody>
            <a:bodyPr/>
            <a:lstStyle/>
            <a:p/>
          </p:txBody>
        </p:sp>
        <p:sp>
          <p:nvSpPr>
            <p:cNvPr id="44" name="pl44"/>
            <p:cNvSpPr/>
            <p:nvPr/>
          </p:nvSpPr>
          <p:spPr>
            <a:xfrm>
              <a:off x="2482252" y="3143624"/>
              <a:ext cx="4687757" cy="299105"/>
            </a:xfrm>
            <a:custGeom>
              <a:avLst/>
              <a:pathLst>
                <a:path w="4687757" h="299105">
                  <a:moveTo>
                    <a:pt x="0" y="299105"/>
                  </a:moveTo>
                  <a:lnTo>
                    <a:pt x="11837" y="299087"/>
                  </a:lnTo>
                  <a:lnTo>
                    <a:pt x="23675" y="299066"/>
                  </a:lnTo>
                  <a:lnTo>
                    <a:pt x="35513" y="299042"/>
                  </a:lnTo>
                  <a:lnTo>
                    <a:pt x="47351" y="299014"/>
                  </a:lnTo>
                  <a:lnTo>
                    <a:pt x="59188" y="298980"/>
                  </a:lnTo>
                  <a:lnTo>
                    <a:pt x="71026" y="298941"/>
                  </a:lnTo>
                  <a:lnTo>
                    <a:pt x="82864" y="298894"/>
                  </a:lnTo>
                  <a:lnTo>
                    <a:pt x="94702" y="298840"/>
                  </a:lnTo>
                  <a:lnTo>
                    <a:pt x="106539" y="298776"/>
                  </a:lnTo>
                  <a:lnTo>
                    <a:pt x="118377" y="298701"/>
                  </a:lnTo>
                  <a:lnTo>
                    <a:pt x="130215" y="298612"/>
                  </a:lnTo>
                  <a:lnTo>
                    <a:pt x="142053" y="298509"/>
                  </a:lnTo>
                  <a:lnTo>
                    <a:pt x="153891" y="298387"/>
                  </a:lnTo>
                  <a:lnTo>
                    <a:pt x="165728" y="298244"/>
                  </a:lnTo>
                  <a:lnTo>
                    <a:pt x="177566" y="298076"/>
                  </a:lnTo>
                  <a:lnTo>
                    <a:pt x="189404" y="297879"/>
                  </a:lnTo>
                  <a:lnTo>
                    <a:pt x="201242" y="297647"/>
                  </a:lnTo>
                  <a:lnTo>
                    <a:pt x="213079" y="297375"/>
                  </a:lnTo>
                  <a:lnTo>
                    <a:pt x="224917" y="297057"/>
                  </a:lnTo>
                  <a:lnTo>
                    <a:pt x="236755" y="296683"/>
                  </a:lnTo>
                  <a:lnTo>
                    <a:pt x="248593" y="296245"/>
                  </a:lnTo>
                  <a:lnTo>
                    <a:pt x="260430" y="295732"/>
                  </a:lnTo>
                  <a:lnTo>
                    <a:pt x="272268" y="295131"/>
                  </a:lnTo>
                  <a:lnTo>
                    <a:pt x="284106" y="294428"/>
                  </a:lnTo>
                  <a:lnTo>
                    <a:pt x="295944" y="293606"/>
                  </a:lnTo>
                  <a:lnTo>
                    <a:pt x="307782" y="292645"/>
                  </a:lnTo>
                  <a:lnTo>
                    <a:pt x="319619" y="291524"/>
                  </a:lnTo>
                  <a:lnTo>
                    <a:pt x="331457" y="290217"/>
                  </a:lnTo>
                  <a:lnTo>
                    <a:pt x="343295" y="288696"/>
                  </a:lnTo>
                  <a:lnTo>
                    <a:pt x="355133" y="286928"/>
                  </a:lnTo>
                  <a:lnTo>
                    <a:pt x="366970" y="284878"/>
                  </a:lnTo>
                  <a:lnTo>
                    <a:pt x="378808" y="282505"/>
                  </a:lnTo>
                  <a:lnTo>
                    <a:pt x="390646" y="279766"/>
                  </a:lnTo>
                  <a:lnTo>
                    <a:pt x="402484" y="276614"/>
                  </a:lnTo>
                  <a:lnTo>
                    <a:pt x="414321" y="272998"/>
                  </a:lnTo>
                  <a:lnTo>
                    <a:pt x="426159" y="268867"/>
                  </a:lnTo>
                  <a:lnTo>
                    <a:pt x="437997" y="264169"/>
                  </a:lnTo>
                  <a:lnTo>
                    <a:pt x="449835" y="258852"/>
                  </a:lnTo>
                  <a:lnTo>
                    <a:pt x="461673" y="252870"/>
                  </a:lnTo>
                  <a:lnTo>
                    <a:pt x="473510" y="246182"/>
                  </a:lnTo>
                  <a:lnTo>
                    <a:pt x="485348" y="238761"/>
                  </a:lnTo>
                  <a:lnTo>
                    <a:pt x="497186" y="230589"/>
                  </a:lnTo>
                  <a:lnTo>
                    <a:pt x="509024" y="221672"/>
                  </a:lnTo>
                  <a:lnTo>
                    <a:pt x="520861" y="212035"/>
                  </a:lnTo>
                  <a:lnTo>
                    <a:pt x="532699" y="201726"/>
                  </a:lnTo>
                  <a:lnTo>
                    <a:pt x="544537" y="190821"/>
                  </a:lnTo>
                  <a:lnTo>
                    <a:pt x="556375" y="179421"/>
                  </a:lnTo>
                  <a:lnTo>
                    <a:pt x="568213" y="167648"/>
                  </a:lnTo>
                  <a:lnTo>
                    <a:pt x="580050" y="155644"/>
                  </a:lnTo>
                  <a:lnTo>
                    <a:pt x="591888" y="143561"/>
                  </a:lnTo>
                  <a:lnTo>
                    <a:pt x="603726" y="131557"/>
                  </a:lnTo>
                  <a:lnTo>
                    <a:pt x="615564" y="119784"/>
                  </a:lnTo>
                  <a:lnTo>
                    <a:pt x="627401" y="108384"/>
                  </a:lnTo>
                  <a:lnTo>
                    <a:pt x="639239" y="97479"/>
                  </a:lnTo>
                  <a:lnTo>
                    <a:pt x="651077" y="87170"/>
                  </a:lnTo>
                  <a:lnTo>
                    <a:pt x="662915" y="77532"/>
                  </a:lnTo>
                  <a:lnTo>
                    <a:pt x="674752" y="68615"/>
                  </a:lnTo>
                  <a:lnTo>
                    <a:pt x="686590" y="60444"/>
                  </a:lnTo>
                  <a:lnTo>
                    <a:pt x="698428" y="53022"/>
                  </a:lnTo>
                  <a:lnTo>
                    <a:pt x="710266" y="46335"/>
                  </a:lnTo>
                  <a:lnTo>
                    <a:pt x="722104" y="40353"/>
                  </a:lnTo>
                  <a:lnTo>
                    <a:pt x="733941" y="35036"/>
                  </a:lnTo>
                  <a:lnTo>
                    <a:pt x="745779" y="30337"/>
                  </a:lnTo>
                  <a:lnTo>
                    <a:pt x="757617" y="26207"/>
                  </a:lnTo>
                  <a:lnTo>
                    <a:pt x="769455" y="22591"/>
                  </a:lnTo>
                  <a:lnTo>
                    <a:pt x="781292" y="19439"/>
                  </a:lnTo>
                  <a:lnTo>
                    <a:pt x="793130" y="16700"/>
                  </a:lnTo>
                  <a:lnTo>
                    <a:pt x="804968" y="14327"/>
                  </a:lnTo>
                  <a:lnTo>
                    <a:pt x="816806" y="12276"/>
                  </a:lnTo>
                  <a:lnTo>
                    <a:pt x="828643" y="10509"/>
                  </a:lnTo>
                  <a:lnTo>
                    <a:pt x="840481" y="8987"/>
                  </a:lnTo>
                  <a:lnTo>
                    <a:pt x="852319" y="7681"/>
                  </a:lnTo>
                  <a:lnTo>
                    <a:pt x="864157" y="6559"/>
                  </a:lnTo>
                  <a:lnTo>
                    <a:pt x="875995" y="5599"/>
                  </a:lnTo>
                  <a:lnTo>
                    <a:pt x="887832" y="4777"/>
                  </a:lnTo>
                  <a:lnTo>
                    <a:pt x="899670" y="4073"/>
                  </a:lnTo>
                  <a:lnTo>
                    <a:pt x="911508" y="3472"/>
                  </a:lnTo>
                  <a:lnTo>
                    <a:pt x="923346" y="2959"/>
                  </a:lnTo>
                  <a:lnTo>
                    <a:pt x="935183" y="2521"/>
                  </a:lnTo>
                  <a:lnTo>
                    <a:pt x="947021" y="2148"/>
                  </a:lnTo>
                  <a:lnTo>
                    <a:pt x="958859" y="1829"/>
                  </a:lnTo>
                  <a:lnTo>
                    <a:pt x="970697" y="1557"/>
                  </a:lnTo>
                  <a:lnTo>
                    <a:pt x="982534" y="1326"/>
                  </a:lnTo>
                  <a:lnTo>
                    <a:pt x="994372" y="1129"/>
                  </a:lnTo>
                  <a:lnTo>
                    <a:pt x="1006210" y="961"/>
                  </a:lnTo>
                  <a:lnTo>
                    <a:pt x="1018048" y="818"/>
                  </a:lnTo>
                  <a:lnTo>
                    <a:pt x="1029886" y="696"/>
                  </a:lnTo>
                  <a:lnTo>
                    <a:pt x="1041723" y="592"/>
                  </a:lnTo>
                  <a:lnTo>
                    <a:pt x="1053561" y="504"/>
                  </a:lnTo>
                  <a:lnTo>
                    <a:pt x="1065399" y="429"/>
                  </a:lnTo>
                  <a:lnTo>
                    <a:pt x="1077237" y="365"/>
                  </a:lnTo>
                  <a:lnTo>
                    <a:pt x="1089074" y="310"/>
                  </a:lnTo>
                  <a:lnTo>
                    <a:pt x="1100912" y="264"/>
                  </a:lnTo>
                  <a:lnTo>
                    <a:pt x="1112750" y="225"/>
                  </a:lnTo>
                  <a:lnTo>
                    <a:pt x="1124588" y="191"/>
                  </a:lnTo>
                  <a:lnTo>
                    <a:pt x="1136426" y="162"/>
                  </a:lnTo>
                  <a:lnTo>
                    <a:pt x="1148263" y="138"/>
                  </a:lnTo>
                  <a:lnTo>
                    <a:pt x="1160101" y="117"/>
                  </a:lnTo>
                  <a:lnTo>
                    <a:pt x="1171939" y="100"/>
                  </a:lnTo>
                  <a:lnTo>
                    <a:pt x="1171939" y="50"/>
                  </a:lnTo>
                  <a:lnTo>
                    <a:pt x="1183777" y="58"/>
                  </a:lnTo>
                  <a:lnTo>
                    <a:pt x="1195614" y="69"/>
                  </a:lnTo>
                  <a:lnTo>
                    <a:pt x="1207452" y="81"/>
                  </a:lnTo>
                  <a:lnTo>
                    <a:pt x="1219290" y="95"/>
                  </a:lnTo>
                  <a:lnTo>
                    <a:pt x="1231128" y="112"/>
                  </a:lnTo>
                  <a:lnTo>
                    <a:pt x="1242965" y="132"/>
                  </a:lnTo>
                  <a:lnTo>
                    <a:pt x="1254803" y="155"/>
                  </a:lnTo>
                  <a:lnTo>
                    <a:pt x="1266641" y="182"/>
                  </a:lnTo>
                  <a:lnTo>
                    <a:pt x="1278479" y="214"/>
                  </a:lnTo>
                  <a:lnTo>
                    <a:pt x="1290317" y="252"/>
                  </a:lnTo>
                  <a:lnTo>
                    <a:pt x="1302154" y="296"/>
                  </a:lnTo>
                  <a:lnTo>
                    <a:pt x="1313992" y="348"/>
                  </a:lnTo>
                  <a:lnTo>
                    <a:pt x="1325830" y="409"/>
                  </a:lnTo>
                  <a:lnTo>
                    <a:pt x="1337668" y="480"/>
                  </a:lnTo>
                  <a:lnTo>
                    <a:pt x="1349505" y="564"/>
                  </a:lnTo>
                  <a:lnTo>
                    <a:pt x="1361343" y="663"/>
                  </a:lnTo>
                  <a:lnTo>
                    <a:pt x="1373181" y="778"/>
                  </a:lnTo>
                  <a:lnTo>
                    <a:pt x="1385019" y="914"/>
                  </a:lnTo>
                  <a:lnTo>
                    <a:pt x="1396856" y="1074"/>
                  </a:lnTo>
                  <a:lnTo>
                    <a:pt x="1408694" y="1260"/>
                  </a:lnTo>
                  <a:lnTo>
                    <a:pt x="1420532" y="1479"/>
                  </a:lnTo>
                  <a:lnTo>
                    <a:pt x="1432370" y="1736"/>
                  </a:lnTo>
                  <a:lnTo>
                    <a:pt x="1444208" y="2036"/>
                  </a:lnTo>
                  <a:lnTo>
                    <a:pt x="1456045" y="2388"/>
                  </a:lnTo>
                  <a:lnTo>
                    <a:pt x="1467883" y="2799"/>
                  </a:lnTo>
                  <a:lnTo>
                    <a:pt x="1479721" y="3279"/>
                  </a:lnTo>
                  <a:lnTo>
                    <a:pt x="1491559" y="3840"/>
                  </a:lnTo>
                  <a:lnTo>
                    <a:pt x="1503396" y="4493"/>
                  </a:lnTo>
                  <a:lnTo>
                    <a:pt x="1515234" y="5254"/>
                  </a:lnTo>
                  <a:lnTo>
                    <a:pt x="1527072" y="6138"/>
                  </a:lnTo>
                  <a:lnTo>
                    <a:pt x="1538910" y="7163"/>
                  </a:lnTo>
                  <a:lnTo>
                    <a:pt x="1550748" y="8350"/>
                  </a:lnTo>
                  <a:lnTo>
                    <a:pt x="1562585" y="9719"/>
                  </a:lnTo>
                  <a:lnTo>
                    <a:pt x="1574423" y="11295"/>
                  </a:lnTo>
                  <a:lnTo>
                    <a:pt x="1586261" y="13103"/>
                  </a:lnTo>
                  <a:lnTo>
                    <a:pt x="1598099" y="15168"/>
                  </a:lnTo>
                  <a:lnTo>
                    <a:pt x="1609936" y="17518"/>
                  </a:lnTo>
                  <a:lnTo>
                    <a:pt x="1621774" y="20176"/>
                  </a:lnTo>
                  <a:lnTo>
                    <a:pt x="1633612" y="23167"/>
                  </a:lnTo>
                  <a:lnTo>
                    <a:pt x="1645450" y="26511"/>
                  </a:lnTo>
                  <a:lnTo>
                    <a:pt x="1657287" y="30222"/>
                  </a:lnTo>
                  <a:lnTo>
                    <a:pt x="1669125" y="34307"/>
                  </a:lnTo>
                  <a:lnTo>
                    <a:pt x="1680963" y="38766"/>
                  </a:lnTo>
                  <a:lnTo>
                    <a:pt x="1692801" y="43585"/>
                  </a:lnTo>
                  <a:lnTo>
                    <a:pt x="1704639" y="48739"/>
                  </a:lnTo>
                  <a:lnTo>
                    <a:pt x="1716476" y="54192"/>
                  </a:lnTo>
                  <a:lnTo>
                    <a:pt x="1728314" y="59892"/>
                  </a:lnTo>
                  <a:lnTo>
                    <a:pt x="1740152" y="65778"/>
                  </a:lnTo>
                  <a:lnTo>
                    <a:pt x="1751990" y="71780"/>
                  </a:lnTo>
                  <a:lnTo>
                    <a:pt x="1763827" y="77822"/>
                  </a:lnTo>
                  <a:lnTo>
                    <a:pt x="1775665" y="83824"/>
                  </a:lnTo>
                  <a:lnTo>
                    <a:pt x="1787503" y="89710"/>
                  </a:lnTo>
                  <a:lnTo>
                    <a:pt x="1799341" y="95410"/>
                  </a:lnTo>
                  <a:lnTo>
                    <a:pt x="1811178" y="100863"/>
                  </a:lnTo>
                  <a:lnTo>
                    <a:pt x="1823016" y="106017"/>
                  </a:lnTo>
                  <a:lnTo>
                    <a:pt x="1834854" y="110836"/>
                  </a:lnTo>
                  <a:lnTo>
                    <a:pt x="1846692" y="115294"/>
                  </a:lnTo>
                  <a:lnTo>
                    <a:pt x="1858530" y="119380"/>
                  </a:lnTo>
                  <a:lnTo>
                    <a:pt x="1870367" y="123091"/>
                  </a:lnTo>
                  <a:lnTo>
                    <a:pt x="1882205" y="126435"/>
                  </a:lnTo>
                  <a:lnTo>
                    <a:pt x="1894043" y="129426"/>
                  </a:lnTo>
                  <a:lnTo>
                    <a:pt x="1905881" y="132084"/>
                  </a:lnTo>
                  <a:lnTo>
                    <a:pt x="1917718" y="134433"/>
                  </a:lnTo>
                  <a:lnTo>
                    <a:pt x="1929556" y="136499"/>
                  </a:lnTo>
                  <a:lnTo>
                    <a:pt x="1941394" y="138307"/>
                  </a:lnTo>
                  <a:lnTo>
                    <a:pt x="1953232" y="139883"/>
                  </a:lnTo>
                  <a:lnTo>
                    <a:pt x="1965069" y="141252"/>
                  </a:lnTo>
                  <a:lnTo>
                    <a:pt x="1976907" y="142439"/>
                  </a:lnTo>
                  <a:lnTo>
                    <a:pt x="1988745" y="143464"/>
                  </a:lnTo>
                  <a:lnTo>
                    <a:pt x="2000583" y="144348"/>
                  </a:lnTo>
                  <a:lnTo>
                    <a:pt x="2012421" y="145108"/>
                  </a:lnTo>
                  <a:lnTo>
                    <a:pt x="2024258" y="145762"/>
                  </a:lnTo>
                  <a:lnTo>
                    <a:pt x="2036096" y="146322"/>
                  </a:lnTo>
                  <a:lnTo>
                    <a:pt x="2047934" y="146803"/>
                  </a:lnTo>
                  <a:lnTo>
                    <a:pt x="2059772" y="147214"/>
                  </a:lnTo>
                  <a:lnTo>
                    <a:pt x="2071609" y="147565"/>
                  </a:lnTo>
                  <a:lnTo>
                    <a:pt x="2083447" y="147866"/>
                  </a:lnTo>
                  <a:lnTo>
                    <a:pt x="2095285" y="148122"/>
                  </a:lnTo>
                  <a:lnTo>
                    <a:pt x="2107123" y="148341"/>
                  </a:lnTo>
                  <a:lnTo>
                    <a:pt x="2118961" y="148528"/>
                  </a:lnTo>
                  <a:lnTo>
                    <a:pt x="2130798" y="148687"/>
                  </a:lnTo>
                  <a:lnTo>
                    <a:pt x="2142636" y="148823"/>
                  </a:lnTo>
                  <a:lnTo>
                    <a:pt x="2154474" y="148939"/>
                  </a:lnTo>
                  <a:lnTo>
                    <a:pt x="2166312" y="149038"/>
                  </a:lnTo>
                  <a:lnTo>
                    <a:pt x="2178149" y="149122"/>
                  </a:lnTo>
                  <a:lnTo>
                    <a:pt x="2189987" y="149193"/>
                  </a:lnTo>
                  <a:lnTo>
                    <a:pt x="2201825" y="149254"/>
                  </a:lnTo>
                  <a:lnTo>
                    <a:pt x="2213663" y="149306"/>
                  </a:lnTo>
                  <a:lnTo>
                    <a:pt x="2225500" y="149350"/>
                  </a:lnTo>
                  <a:lnTo>
                    <a:pt x="2237338" y="149388"/>
                  </a:lnTo>
                  <a:lnTo>
                    <a:pt x="2249176" y="149420"/>
                  </a:lnTo>
                  <a:lnTo>
                    <a:pt x="2261014" y="149447"/>
                  </a:lnTo>
                  <a:lnTo>
                    <a:pt x="2272852" y="149470"/>
                  </a:lnTo>
                  <a:lnTo>
                    <a:pt x="2284689" y="149490"/>
                  </a:lnTo>
                  <a:lnTo>
                    <a:pt x="2296527" y="149507"/>
                  </a:lnTo>
                  <a:lnTo>
                    <a:pt x="2308365" y="149521"/>
                  </a:lnTo>
                  <a:lnTo>
                    <a:pt x="2320203" y="149533"/>
                  </a:lnTo>
                  <a:lnTo>
                    <a:pt x="2332040" y="149543"/>
                  </a:lnTo>
                  <a:lnTo>
                    <a:pt x="2343878" y="149552"/>
                  </a:lnTo>
                  <a:lnTo>
                    <a:pt x="2343878" y="149552"/>
                  </a:lnTo>
                  <a:lnTo>
                    <a:pt x="2355716" y="149543"/>
                  </a:lnTo>
                  <a:lnTo>
                    <a:pt x="2367554" y="149533"/>
                  </a:lnTo>
                  <a:lnTo>
                    <a:pt x="2379391" y="149521"/>
                  </a:lnTo>
                  <a:lnTo>
                    <a:pt x="2391229" y="149507"/>
                  </a:lnTo>
                  <a:lnTo>
                    <a:pt x="2403067" y="149490"/>
                  </a:lnTo>
                  <a:lnTo>
                    <a:pt x="2414905" y="149470"/>
                  </a:lnTo>
                  <a:lnTo>
                    <a:pt x="2426743" y="149447"/>
                  </a:lnTo>
                  <a:lnTo>
                    <a:pt x="2438580" y="149420"/>
                  </a:lnTo>
                  <a:lnTo>
                    <a:pt x="2450418" y="149388"/>
                  </a:lnTo>
                  <a:lnTo>
                    <a:pt x="2462256" y="149350"/>
                  </a:lnTo>
                  <a:lnTo>
                    <a:pt x="2474094" y="149306"/>
                  </a:lnTo>
                  <a:lnTo>
                    <a:pt x="2485931" y="149254"/>
                  </a:lnTo>
                  <a:lnTo>
                    <a:pt x="2497769" y="149193"/>
                  </a:lnTo>
                  <a:lnTo>
                    <a:pt x="2509607" y="149122"/>
                  </a:lnTo>
                  <a:lnTo>
                    <a:pt x="2521445" y="149038"/>
                  </a:lnTo>
                  <a:lnTo>
                    <a:pt x="2533283" y="148939"/>
                  </a:lnTo>
                  <a:lnTo>
                    <a:pt x="2545120" y="148823"/>
                  </a:lnTo>
                  <a:lnTo>
                    <a:pt x="2556958" y="148687"/>
                  </a:lnTo>
                  <a:lnTo>
                    <a:pt x="2568796" y="148528"/>
                  </a:lnTo>
                  <a:lnTo>
                    <a:pt x="2580634" y="148341"/>
                  </a:lnTo>
                  <a:lnTo>
                    <a:pt x="2592471" y="148122"/>
                  </a:lnTo>
                  <a:lnTo>
                    <a:pt x="2604309" y="147866"/>
                  </a:lnTo>
                  <a:lnTo>
                    <a:pt x="2616147" y="147565"/>
                  </a:lnTo>
                  <a:lnTo>
                    <a:pt x="2627985" y="147214"/>
                  </a:lnTo>
                  <a:lnTo>
                    <a:pt x="2639822" y="146803"/>
                  </a:lnTo>
                  <a:lnTo>
                    <a:pt x="2651660" y="146322"/>
                  </a:lnTo>
                  <a:lnTo>
                    <a:pt x="2663498" y="145762"/>
                  </a:lnTo>
                  <a:lnTo>
                    <a:pt x="2675336" y="145108"/>
                  </a:lnTo>
                  <a:lnTo>
                    <a:pt x="2687174" y="144348"/>
                  </a:lnTo>
                  <a:lnTo>
                    <a:pt x="2699011" y="143464"/>
                  </a:lnTo>
                  <a:lnTo>
                    <a:pt x="2710849" y="142439"/>
                  </a:lnTo>
                  <a:lnTo>
                    <a:pt x="2722687" y="141252"/>
                  </a:lnTo>
                  <a:lnTo>
                    <a:pt x="2734525" y="139883"/>
                  </a:lnTo>
                  <a:lnTo>
                    <a:pt x="2746362" y="138307"/>
                  </a:lnTo>
                  <a:lnTo>
                    <a:pt x="2758200" y="136499"/>
                  </a:lnTo>
                  <a:lnTo>
                    <a:pt x="2770038" y="134433"/>
                  </a:lnTo>
                  <a:lnTo>
                    <a:pt x="2781876" y="132084"/>
                  </a:lnTo>
                  <a:lnTo>
                    <a:pt x="2793713" y="129426"/>
                  </a:lnTo>
                  <a:lnTo>
                    <a:pt x="2805551" y="126435"/>
                  </a:lnTo>
                  <a:lnTo>
                    <a:pt x="2817389" y="123091"/>
                  </a:lnTo>
                  <a:lnTo>
                    <a:pt x="2829227" y="119380"/>
                  </a:lnTo>
                  <a:lnTo>
                    <a:pt x="2841065" y="115294"/>
                  </a:lnTo>
                  <a:lnTo>
                    <a:pt x="2852902" y="110836"/>
                  </a:lnTo>
                  <a:lnTo>
                    <a:pt x="2864740" y="106017"/>
                  </a:lnTo>
                  <a:lnTo>
                    <a:pt x="2876578" y="100863"/>
                  </a:lnTo>
                  <a:lnTo>
                    <a:pt x="2888416" y="95410"/>
                  </a:lnTo>
                  <a:lnTo>
                    <a:pt x="2900253" y="89710"/>
                  </a:lnTo>
                  <a:lnTo>
                    <a:pt x="2912091" y="83824"/>
                  </a:lnTo>
                  <a:lnTo>
                    <a:pt x="2923929" y="77822"/>
                  </a:lnTo>
                  <a:lnTo>
                    <a:pt x="2935767" y="71780"/>
                  </a:lnTo>
                  <a:lnTo>
                    <a:pt x="2947604" y="65778"/>
                  </a:lnTo>
                  <a:lnTo>
                    <a:pt x="2959442" y="59892"/>
                  </a:lnTo>
                  <a:lnTo>
                    <a:pt x="2971280" y="54192"/>
                  </a:lnTo>
                  <a:lnTo>
                    <a:pt x="2983118" y="48739"/>
                  </a:lnTo>
                  <a:lnTo>
                    <a:pt x="2994956" y="43585"/>
                  </a:lnTo>
                  <a:lnTo>
                    <a:pt x="3006793" y="38766"/>
                  </a:lnTo>
                  <a:lnTo>
                    <a:pt x="3018631" y="34307"/>
                  </a:lnTo>
                  <a:lnTo>
                    <a:pt x="3030469" y="30222"/>
                  </a:lnTo>
                  <a:lnTo>
                    <a:pt x="3042307" y="26511"/>
                  </a:lnTo>
                  <a:lnTo>
                    <a:pt x="3054144" y="23167"/>
                  </a:lnTo>
                  <a:lnTo>
                    <a:pt x="3065982" y="20176"/>
                  </a:lnTo>
                  <a:lnTo>
                    <a:pt x="3077820" y="17518"/>
                  </a:lnTo>
                  <a:lnTo>
                    <a:pt x="3089658" y="15168"/>
                  </a:lnTo>
                  <a:lnTo>
                    <a:pt x="3101496" y="13103"/>
                  </a:lnTo>
                  <a:lnTo>
                    <a:pt x="3113333" y="11295"/>
                  </a:lnTo>
                  <a:lnTo>
                    <a:pt x="3125171" y="9719"/>
                  </a:lnTo>
                  <a:lnTo>
                    <a:pt x="3137009" y="8350"/>
                  </a:lnTo>
                  <a:lnTo>
                    <a:pt x="3148847" y="7163"/>
                  </a:lnTo>
                  <a:lnTo>
                    <a:pt x="3160684" y="6138"/>
                  </a:lnTo>
                  <a:lnTo>
                    <a:pt x="3172522" y="5254"/>
                  </a:lnTo>
                  <a:lnTo>
                    <a:pt x="3184360" y="4493"/>
                  </a:lnTo>
                  <a:lnTo>
                    <a:pt x="3196198" y="3840"/>
                  </a:lnTo>
                  <a:lnTo>
                    <a:pt x="3208035" y="3279"/>
                  </a:lnTo>
                  <a:lnTo>
                    <a:pt x="3219873" y="2799"/>
                  </a:lnTo>
                  <a:lnTo>
                    <a:pt x="3231711" y="2388"/>
                  </a:lnTo>
                  <a:lnTo>
                    <a:pt x="3243549" y="2036"/>
                  </a:lnTo>
                  <a:lnTo>
                    <a:pt x="3255387" y="1736"/>
                  </a:lnTo>
                  <a:lnTo>
                    <a:pt x="3267224" y="1479"/>
                  </a:lnTo>
                  <a:lnTo>
                    <a:pt x="3279062" y="1260"/>
                  </a:lnTo>
                  <a:lnTo>
                    <a:pt x="3290900" y="1074"/>
                  </a:lnTo>
                  <a:lnTo>
                    <a:pt x="3302738" y="914"/>
                  </a:lnTo>
                  <a:lnTo>
                    <a:pt x="3314575" y="778"/>
                  </a:lnTo>
                  <a:lnTo>
                    <a:pt x="3326413" y="663"/>
                  </a:lnTo>
                  <a:lnTo>
                    <a:pt x="3338251" y="564"/>
                  </a:lnTo>
                  <a:lnTo>
                    <a:pt x="3350089" y="480"/>
                  </a:lnTo>
                  <a:lnTo>
                    <a:pt x="3361926" y="409"/>
                  </a:lnTo>
                  <a:lnTo>
                    <a:pt x="3373764" y="348"/>
                  </a:lnTo>
                  <a:lnTo>
                    <a:pt x="3385602" y="296"/>
                  </a:lnTo>
                  <a:lnTo>
                    <a:pt x="3397440" y="252"/>
                  </a:lnTo>
                  <a:lnTo>
                    <a:pt x="3409278" y="214"/>
                  </a:lnTo>
                  <a:lnTo>
                    <a:pt x="3421115" y="182"/>
                  </a:lnTo>
                  <a:lnTo>
                    <a:pt x="3432953" y="155"/>
                  </a:lnTo>
                  <a:lnTo>
                    <a:pt x="3444791" y="132"/>
                  </a:lnTo>
                  <a:lnTo>
                    <a:pt x="3456629" y="112"/>
                  </a:lnTo>
                  <a:lnTo>
                    <a:pt x="3468466" y="95"/>
                  </a:lnTo>
                  <a:lnTo>
                    <a:pt x="3480304" y="81"/>
                  </a:lnTo>
                  <a:lnTo>
                    <a:pt x="3492142" y="69"/>
                  </a:lnTo>
                  <a:lnTo>
                    <a:pt x="3503980" y="58"/>
                  </a:lnTo>
                  <a:lnTo>
                    <a:pt x="3515818" y="5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5" name="pl45"/>
            <p:cNvSpPr/>
            <p:nvPr/>
          </p:nvSpPr>
          <p:spPr>
            <a:xfrm>
              <a:off x="2482252" y="1498043"/>
              <a:ext cx="4687757" cy="747763"/>
            </a:xfrm>
            <a:custGeom>
              <a:avLst/>
              <a:pathLst>
                <a:path w="4687757" h="747763">
                  <a:moveTo>
                    <a:pt x="0" y="0"/>
                  </a:moveTo>
                  <a:lnTo>
                    <a:pt x="11837" y="8"/>
                  </a:lnTo>
                  <a:lnTo>
                    <a:pt x="23675" y="19"/>
                  </a:lnTo>
                  <a:lnTo>
                    <a:pt x="35513" y="31"/>
                  </a:lnTo>
                  <a:lnTo>
                    <a:pt x="47351" y="45"/>
                  </a:lnTo>
                  <a:lnTo>
                    <a:pt x="59188" y="62"/>
                  </a:lnTo>
                  <a:lnTo>
                    <a:pt x="71026" y="82"/>
                  </a:lnTo>
                  <a:lnTo>
                    <a:pt x="82864" y="105"/>
                  </a:lnTo>
                  <a:lnTo>
                    <a:pt x="94702" y="132"/>
                  </a:lnTo>
                  <a:lnTo>
                    <a:pt x="106539" y="164"/>
                  </a:lnTo>
                  <a:lnTo>
                    <a:pt x="118377" y="202"/>
                  </a:lnTo>
                  <a:lnTo>
                    <a:pt x="130215" y="246"/>
                  </a:lnTo>
                  <a:lnTo>
                    <a:pt x="142053" y="298"/>
                  </a:lnTo>
                  <a:lnTo>
                    <a:pt x="153891" y="358"/>
                  </a:lnTo>
                  <a:lnTo>
                    <a:pt x="165728" y="430"/>
                  </a:lnTo>
                  <a:lnTo>
                    <a:pt x="177566" y="514"/>
                  </a:lnTo>
                  <a:lnTo>
                    <a:pt x="189404" y="613"/>
                  </a:lnTo>
                  <a:lnTo>
                    <a:pt x="201242" y="728"/>
                  </a:lnTo>
                  <a:lnTo>
                    <a:pt x="213079" y="864"/>
                  </a:lnTo>
                  <a:lnTo>
                    <a:pt x="224917" y="1023"/>
                  </a:lnTo>
                  <a:lnTo>
                    <a:pt x="236755" y="1210"/>
                  </a:lnTo>
                  <a:lnTo>
                    <a:pt x="248593" y="1429"/>
                  </a:lnTo>
                  <a:lnTo>
                    <a:pt x="260430" y="1686"/>
                  </a:lnTo>
                  <a:lnTo>
                    <a:pt x="272268" y="1986"/>
                  </a:lnTo>
                  <a:lnTo>
                    <a:pt x="284106" y="2338"/>
                  </a:lnTo>
                  <a:lnTo>
                    <a:pt x="295944" y="2749"/>
                  </a:lnTo>
                  <a:lnTo>
                    <a:pt x="307782" y="3229"/>
                  </a:lnTo>
                  <a:lnTo>
                    <a:pt x="319619" y="3790"/>
                  </a:lnTo>
                  <a:lnTo>
                    <a:pt x="331457" y="4443"/>
                  </a:lnTo>
                  <a:lnTo>
                    <a:pt x="343295" y="5204"/>
                  </a:lnTo>
                  <a:lnTo>
                    <a:pt x="355133" y="6088"/>
                  </a:lnTo>
                  <a:lnTo>
                    <a:pt x="366970" y="7113"/>
                  </a:lnTo>
                  <a:lnTo>
                    <a:pt x="378808" y="8299"/>
                  </a:lnTo>
                  <a:lnTo>
                    <a:pt x="390646" y="9669"/>
                  </a:lnTo>
                  <a:lnTo>
                    <a:pt x="402484" y="11245"/>
                  </a:lnTo>
                  <a:lnTo>
                    <a:pt x="414321" y="13053"/>
                  </a:lnTo>
                  <a:lnTo>
                    <a:pt x="426159" y="15118"/>
                  </a:lnTo>
                  <a:lnTo>
                    <a:pt x="437997" y="17468"/>
                  </a:lnTo>
                  <a:lnTo>
                    <a:pt x="449835" y="20126"/>
                  </a:lnTo>
                  <a:lnTo>
                    <a:pt x="461673" y="23117"/>
                  </a:lnTo>
                  <a:lnTo>
                    <a:pt x="473510" y="26461"/>
                  </a:lnTo>
                  <a:lnTo>
                    <a:pt x="485348" y="30172"/>
                  </a:lnTo>
                  <a:lnTo>
                    <a:pt x="497186" y="34257"/>
                  </a:lnTo>
                  <a:lnTo>
                    <a:pt x="509024" y="38716"/>
                  </a:lnTo>
                  <a:lnTo>
                    <a:pt x="520861" y="43534"/>
                  </a:lnTo>
                  <a:lnTo>
                    <a:pt x="532699" y="48689"/>
                  </a:lnTo>
                  <a:lnTo>
                    <a:pt x="544537" y="54141"/>
                  </a:lnTo>
                  <a:lnTo>
                    <a:pt x="556375" y="59842"/>
                  </a:lnTo>
                  <a:lnTo>
                    <a:pt x="568213" y="65728"/>
                  </a:lnTo>
                  <a:lnTo>
                    <a:pt x="580050" y="71730"/>
                  </a:lnTo>
                  <a:lnTo>
                    <a:pt x="591888" y="77771"/>
                  </a:lnTo>
                  <a:lnTo>
                    <a:pt x="603726" y="83773"/>
                  </a:lnTo>
                  <a:lnTo>
                    <a:pt x="615564" y="89660"/>
                  </a:lnTo>
                  <a:lnTo>
                    <a:pt x="627401" y="95360"/>
                  </a:lnTo>
                  <a:lnTo>
                    <a:pt x="639239" y="100813"/>
                  </a:lnTo>
                  <a:lnTo>
                    <a:pt x="651077" y="105967"/>
                  </a:lnTo>
                  <a:lnTo>
                    <a:pt x="662915" y="110786"/>
                  </a:lnTo>
                  <a:lnTo>
                    <a:pt x="674752" y="115244"/>
                  </a:lnTo>
                  <a:lnTo>
                    <a:pt x="686590" y="119330"/>
                  </a:lnTo>
                  <a:lnTo>
                    <a:pt x="698428" y="123041"/>
                  </a:lnTo>
                  <a:lnTo>
                    <a:pt x="710266" y="126384"/>
                  </a:lnTo>
                  <a:lnTo>
                    <a:pt x="722104" y="129375"/>
                  </a:lnTo>
                  <a:lnTo>
                    <a:pt x="733941" y="132034"/>
                  </a:lnTo>
                  <a:lnTo>
                    <a:pt x="745779" y="134383"/>
                  </a:lnTo>
                  <a:lnTo>
                    <a:pt x="757617" y="136449"/>
                  </a:lnTo>
                  <a:lnTo>
                    <a:pt x="769455" y="138256"/>
                  </a:lnTo>
                  <a:lnTo>
                    <a:pt x="781292" y="139833"/>
                  </a:lnTo>
                  <a:lnTo>
                    <a:pt x="793130" y="141202"/>
                  </a:lnTo>
                  <a:lnTo>
                    <a:pt x="804968" y="142388"/>
                  </a:lnTo>
                  <a:lnTo>
                    <a:pt x="816806" y="143414"/>
                  </a:lnTo>
                  <a:lnTo>
                    <a:pt x="828643" y="144298"/>
                  </a:lnTo>
                  <a:lnTo>
                    <a:pt x="840481" y="145058"/>
                  </a:lnTo>
                  <a:lnTo>
                    <a:pt x="852319" y="145712"/>
                  </a:lnTo>
                  <a:lnTo>
                    <a:pt x="864157" y="146272"/>
                  </a:lnTo>
                  <a:lnTo>
                    <a:pt x="875995" y="146752"/>
                  </a:lnTo>
                  <a:lnTo>
                    <a:pt x="887832" y="147164"/>
                  </a:lnTo>
                  <a:lnTo>
                    <a:pt x="899670" y="147515"/>
                  </a:lnTo>
                  <a:lnTo>
                    <a:pt x="911508" y="147816"/>
                  </a:lnTo>
                  <a:lnTo>
                    <a:pt x="923346" y="148072"/>
                  </a:lnTo>
                  <a:lnTo>
                    <a:pt x="935183" y="148291"/>
                  </a:lnTo>
                  <a:lnTo>
                    <a:pt x="947021" y="148478"/>
                  </a:lnTo>
                  <a:lnTo>
                    <a:pt x="958859" y="148637"/>
                  </a:lnTo>
                  <a:lnTo>
                    <a:pt x="970697" y="148773"/>
                  </a:lnTo>
                  <a:lnTo>
                    <a:pt x="982534" y="148889"/>
                  </a:lnTo>
                  <a:lnTo>
                    <a:pt x="994372" y="148987"/>
                  </a:lnTo>
                  <a:lnTo>
                    <a:pt x="1006210" y="149071"/>
                  </a:lnTo>
                  <a:lnTo>
                    <a:pt x="1018048" y="149143"/>
                  </a:lnTo>
                  <a:lnTo>
                    <a:pt x="1029886" y="149204"/>
                  </a:lnTo>
                  <a:lnTo>
                    <a:pt x="1041723" y="149256"/>
                  </a:lnTo>
                  <a:lnTo>
                    <a:pt x="1053561" y="149300"/>
                  </a:lnTo>
                  <a:lnTo>
                    <a:pt x="1065399" y="149338"/>
                  </a:lnTo>
                  <a:lnTo>
                    <a:pt x="1077237" y="149369"/>
                  </a:lnTo>
                  <a:lnTo>
                    <a:pt x="1089074" y="149397"/>
                  </a:lnTo>
                  <a:lnTo>
                    <a:pt x="1100912" y="149420"/>
                  </a:lnTo>
                  <a:lnTo>
                    <a:pt x="1112750" y="149440"/>
                  </a:lnTo>
                  <a:lnTo>
                    <a:pt x="1124588" y="149456"/>
                  </a:lnTo>
                  <a:lnTo>
                    <a:pt x="1136426" y="149471"/>
                  </a:lnTo>
                  <a:lnTo>
                    <a:pt x="1148263" y="149483"/>
                  </a:lnTo>
                  <a:lnTo>
                    <a:pt x="1160101" y="149493"/>
                  </a:lnTo>
                  <a:lnTo>
                    <a:pt x="1171939" y="149502"/>
                  </a:lnTo>
                  <a:lnTo>
                    <a:pt x="1171939" y="149552"/>
                  </a:lnTo>
                  <a:lnTo>
                    <a:pt x="1183777" y="149552"/>
                  </a:lnTo>
                  <a:lnTo>
                    <a:pt x="1195614" y="149552"/>
                  </a:lnTo>
                  <a:lnTo>
                    <a:pt x="1207452" y="149552"/>
                  </a:lnTo>
                  <a:lnTo>
                    <a:pt x="1219290" y="149552"/>
                  </a:lnTo>
                  <a:lnTo>
                    <a:pt x="1231128" y="149552"/>
                  </a:lnTo>
                  <a:lnTo>
                    <a:pt x="1242965" y="149552"/>
                  </a:lnTo>
                  <a:lnTo>
                    <a:pt x="1254803" y="149552"/>
                  </a:lnTo>
                  <a:lnTo>
                    <a:pt x="1266641" y="149552"/>
                  </a:lnTo>
                  <a:lnTo>
                    <a:pt x="1278479" y="149552"/>
                  </a:lnTo>
                  <a:lnTo>
                    <a:pt x="1290317" y="149552"/>
                  </a:lnTo>
                  <a:lnTo>
                    <a:pt x="1302154" y="149552"/>
                  </a:lnTo>
                  <a:lnTo>
                    <a:pt x="1313992" y="149552"/>
                  </a:lnTo>
                  <a:lnTo>
                    <a:pt x="1325830" y="149552"/>
                  </a:lnTo>
                  <a:lnTo>
                    <a:pt x="1337668" y="149552"/>
                  </a:lnTo>
                  <a:lnTo>
                    <a:pt x="1349505" y="149552"/>
                  </a:lnTo>
                  <a:lnTo>
                    <a:pt x="1361343" y="149552"/>
                  </a:lnTo>
                  <a:lnTo>
                    <a:pt x="1373181" y="149552"/>
                  </a:lnTo>
                  <a:lnTo>
                    <a:pt x="1385019" y="149552"/>
                  </a:lnTo>
                  <a:lnTo>
                    <a:pt x="1396856" y="149552"/>
                  </a:lnTo>
                  <a:lnTo>
                    <a:pt x="1408694" y="149552"/>
                  </a:lnTo>
                  <a:lnTo>
                    <a:pt x="1420532" y="149552"/>
                  </a:lnTo>
                  <a:lnTo>
                    <a:pt x="1432370" y="149552"/>
                  </a:lnTo>
                  <a:lnTo>
                    <a:pt x="1444208" y="149552"/>
                  </a:lnTo>
                  <a:lnTo>
                    <a:pt x="1456045" y="149552"/>
                  </a:lnTo>
                  <a:lnTo>
                    <a:pt x="1467883" y="149552"/>
                  </a:lnTo>
                  <a:lnTo>
                    <a:pt x="1479721" y="149552"/>
                  </a:lnTo>
                  <a:lnTo>
                    <a:pt x="1491559" y="149552"/>
                  </a:lnTo>
                  <a:lnTo>
                    <a:pt x="1503396" y="149552"/>
                  </a:lnTo>
                  <a:lnTo>
                    <a:pt x="1515234" y="149552"/>
                  </a:lnTo>
                  <a:lnTo>
                    <a:pt x="1527072" y="149552"/>
                  </a:lnTo>
                  <a:lnTo>
                    <a:pt x="1538910" y="149552"/>
                  </a:lnTo>
                  <a:lnTo>
                    <a:pt x="1550748" y="149552"/>
                  </a:lnTo>
                  <a:lnTo>
                    <a:pt x="1562585" y="149552"/>
                  </a:lnTo>
                  <a:lnTo>
                    <a:pt x="1574423" y="149552"/>
                  </a:lnTo>
                  <a:lnTo>
                    <a:pt x="1586261" y="149552"/>
                  </a:lnTo>
                  <a:lnTo>
                    <a:pt x="1598099" y="149552"/>
                  </a:lnTo>
                  <a:lnTo>
                    <a:pt x="1609936" y="149552"/>
                  </a:lnTo>
                  <a:lnTo>
                    <a:pt x="1621774" y="149552"/>
                  </a:lnTo>
                  <a:lnTo>
                    <a:pt x="1633612" y="149552"/>
                  </a:lnTo>
                  <a:lnTo>
                    <a:pt x="1645450" y="149552"/>
                  </a:lnTo>
                  <a:lnTo>
                    <a:pt x="1657287" y="149552"/>
                  </a:lnTo>
                  <a:lnTo>
                    <a:pt x="1669125" y="149552"/>
                  </a:lnTo>
                  <a:lnTo>
                    <a:pt x="1680963" y="149552"/>
                  </a:lnTo>
                  <a:lnTo>
                    <a:pt x="1692801" y="149552"/>
                  </a:lnTo>
                  <a:lnTo>
                    <a:pt x="1704639" y="149552"/>
                  </a:lnTo>
                  <a:lnTo>
                    <a:pt x="1716476" y="149552"/>
                  </a:lnTo>
                  <a:lnTo>
                    <a:pt x="1728314" y="149552"/>
                  </a:lnTo>
                  <a:lnTo>
                    <a:pt x="1740152" y="149552"/>
                  </a:lnTo>
                  <a:lnTo>
                    <a:pt x="1751990" y="149552"/>
                  </a:lnTo>
                  <a:lnTo>
                    <a:pt x="1763827" y="149552"/>
                  </a:lnTo>
                  <a:lnTo>
                    <a:pt x="1775665" y="149552"/>
                  </a:lnTo>
                  <a:lnTo>
                    <a:pt x="1787503" y="149552"/>
                  </a:lnTo>
                  <a:lnTo>
                    <a:pt x="1799341" y="149552"/>
                  </a:lnTo>
                  <a:lnTo>
                    <a:pt x="1811178" y="149552"/>
                  </a:lnTo>
                  <a:lnTo>
                    <a:pt x="1823016" y="149552"/>
                  </a:lnTo>
                  <a:lnTo>
                    <a:pt x="1834854" y="149552"/>
                  </a:lnTo>
                  <a:lnTo>
                    <a:pt x="1846692" y="149552"/>
                  </a:lnTo>
                  <a:lnTo>
                    <a:pt x="1858530" y="149552"/>
                  </a:lnTo>
                  <a:lnTo>
                    <a:pt x="1870367" y="149552"/>
                  </a:lnTo>
                  <a:lnTo>
                    <a:pt x="1882205" y="149552"/>
                  </a:lnTo>
                  <a:lnTo>
                    <a:pt x="1894043" y="149552"/>
                  </a:lnTo>
                  <a:lnTo>
                    <a:pt x="1905881" y="149552"/>
                  </a:lnTo>
                  <a:lnTo>
                    <a:pt x="1917718" y="149552"/>
                  </a:lnTo>
                  <a:lnTo>
                    <a:pt x="1929556" y="149552"/>
                  </a:lnTo>
                  <a:lnTo>
                    <a:pt x="1941394" y="149552"/>
                  </a:lnTo>
                  <a:lnTo>
                    <a:pt x="1953232" y="149552"/>
                  </a:lnTo>
                  <a:lnTo>
                    <a:pt x="1965069" y="149552"/>
                  </a:lnTo>
                  <a:lnTo>
                    <a:pt x="1976907" y="149552"/>
                  </a:lnTo>
                  <a:lnTo>
                    <a:pt x="1988745" y="149552"/>
                  </a:lnTo>
                  <a:lnTo>
                    <a:pt x="2000583" y="149552"/>
                  </a:lnTo>
                  <a:lnTo>
                    <a:pt x="2012421" y="149552"/>
                  </a:lnTo>
                  <a:lnTo>
                    <a:pt x="2024258" y="149552"/>
                  </a:lnTo>
                  <a:lnTo>
                    <a:pt x="2036096" y="149552"/>
                  </a:lnTo>
                  <a:lnTo>
                    <a:pt x="2047934" y="149552"/>
                  </a:lnTo>
                  <a:lnTo>
                    <a:pt x="2059772" y="149552"/>
                  </a:lnTo>
                  <a:lnTo>
                    <a:pt x="2071609" y="149552"/>
                  </a:lnTo>
                  <a:lnTo>
                    <a:pt x="2083447" y="149552"/>
                  </a:lnTo>
                  <a:lnTo>
                    <a:pt x="2095285" y="149552"/>
                  </a:lnTo>
                  <a:lnTo>
                    <a:pt x="2107123" y="149552"/>
                  </a:lnTo>
                  <a:lnTo>
                    <a:pt x="2118961" y="149552"/>
                  </a:lnTo>
                  <a:lnTo>
                    <a:pt x="2130798" y="149552"/>
                  </a:lnTo>
                  <a:lnTo>
                    <a:pt x="2142636" y="149552"/>
                  </a:lnTo>
                  <a:lnTo>
                    <a:pt x="2154474" y="149552"/>
                  </a:lnTo>
                  <a:lnTo>
                    <a:pt x="2166312" y="149552"/>
                  </a:lnTo>
                  <a:lnTo>
                    <a:pt x="2178149" y="149552"/>
                  </a:lnTo>
                  <a:lnTo>
                    <a:pt x="2189987" y="149552"/>
                  </a:lnTo>
                  <a:lnTo>
                    <a:pt x="2201825" y="149552"/>
                  </a:lnTo>
                  <a:lnTo>
                    <a:pt x="2213663" y="149552"/>
                  </a:lnTo>
                  <a:lnTo>
                    <a:pt x="2225500" y="149552"/>
                  </a:lnTo>
                  <a:lnTo>
                    <a:pt x="2237338" y="149552"/>
                  </a:lnTo>
                  <a:lnTo>
                    <a:pt x="2249176" y="149552"/>
                  </a:lnTo>
                  <a:lnTo>
                    <a:pt x="2261014" y="149552"/>
                  </a:lnTo>
                  <a:lnTo>
                    <a:pt x="2272852" y="149552"/>
                  </a:lnTo>
                  <a:lnTo>
                    <a:pt x="2284689" y="149552"/>
                  </a:lnTo>
                  <a:lnTo>
                    <a:pt x="2296527" y="149552"/>
                  </a:lnTo>
                  <a:lnTo>
                    <a:pt x="2308365" y="149552"/>
                  </a:lnTo>
                  <a:lnTo>
                    <a:pt x="2320203" y="149552"/>
                  </a:lnTo>
                  <a:lnTo>
                    <a:pt x="2332040" y="149552"/>
                  </a:lnTo>
                  <a:lnTo>
                    <a:pt x="2343878" y="14955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753"/>
                  </a:lnTo>
                  <a:lnTo>
                    <a:pt x="3527655" y="149788"/>
                  </a:lnTo>
                  <a:lnTo>
                    <a:pt x="3539493" y="149829"/>
                  </a:lnTo>
                  <a:lnTo>
                    <a:pt x="3551331" y="149878"/>
                  </a:lnTo>
                  <a:lnTo>
                    <a:pt x="3563169" y="149935"/>
                  </a:lnTo>
                  <a:lnTo>
                    <a:pt x="3575006" y="150002"/>
                  </a:lnTo>
                  <a:lnTo>
                    <a:pt x="3586844" y="150081"/>
                  </a:lnTo>
                  <a:lnTo>
                    <a:pt x="3598682" y="150174"/>
                  </a:lnTo>
                  <a:lnTo>
                    <a:pt x="3610520" y="150283"/>
                  </a:lnTo>
                  <a:lnTo>
                    <a:pt x="3622357" y="150411"/>
                  </a:lnTo>
                  <a:lnTo>
                    <a:pt x="3634195" y="150561"/>
                  </a:lnTo>
                  <a:lnTo>
                    <a:pt x="3646033" y="150738"/>
                  </a:lnTo>
                  <a:lnTo>
                    <a:pt x="3657871" y="150945"/>
                  </a:lnTo>
                  <a:lnTo>
                    <a:pt x="3669709" y="151189"/>
                  </a:lnTo>
                  <a:lnTo>
                    <a:pt x="3681546" y="151475"/>
                  </a:lnTo>
                  <a:lnTo>
                    <a:pt x="3693384" y="151811"/>
                  </a:lnTo>
                  <a:lnTo>
                    <a:pt x="3705222" y="152205"/>
                  </a:lnTo>
                  <a:lnTo>
                    <a:pt x="3717060" y="152668"/>
                  </a:lnTo>
                  <a:lnTo>
                    <a:pt x="3728897" y="153211"/>
                  </a:lnTo>
                  <a:lnTo>
                    <a:pt x="3740735" y="153849"/>
                  </a:lnTo>
                  <a:lnTo>
                    <a:pt x="3752573" y="154596"/>
                  </a:lnTo>
                  <a:lnTo>
                    <a:pt x="3764411" y="155472"/>
                  </a:lnTo>
                  <a:lnTo>
                    <a:pt x="3776248" y="156498"/>
                  </a:lnTo>
                  <a:lnTo>
                    <a:pt x="3788086" y="157700"/>
                  </a:lnTo>
                  <a:lnTo>
                    <a:pt x="3799924" y="159106"/>
                  </a:lnTo>
                  <a:lnTo>
                    <a:pt x="3811762" y="160751"/>
                  </a:lnTo>
                  <a:lnTo>
                    <a:pt x="3823600" y="162672"/>
                  </a:lnTo>
                  <a:lnTo>
                    <a:pt x="3835437" y="164914"/>
                  </a:lnTo>
                  <a:lnTo>
                    <a:pt x="3847275" y="167528"/>
                  </a:lnTo>
                  <a:lnTo>
                    <a:pt x="3859113" y="170570"/>
                  </a:lnTo>
                  <a:lnTo>
                    <a:pt x="3870951" y="174106"/>
                  </a:lnTo>
                  <a:lnTo>
                    <a:pt x="3882788" y="178207"/>
                  </a:lnTo>
                  <a:lnTo>
                    <a:pt x="3894626" y="182952"/>
                  </a:lnTo>
                  <a:lnTo>
                    <a:pt x="3906464" y="188430"/>
                  </a:lnTo>
                  <a:lnTo>
                    <a:pt x="3918302" y="194735"/>
                  </a:lnTo>
                  <a:lnTo>
                    <a:pt x="3930139" y="201966"/>
                  </a:lnTo>
                  <a:lnTo>
                    <a:pt x="3941977" y="210228"/>
                  </a:lnTo>
                  <a:lnTo>
                    <a:pt x="3953815" y="219625"/>
                  </a:lnTo>
                  <a:lnTo>
                    <a:pt x="3965653" y="230259"/>
                  </a:lnTo>
                  <a:lnTo>
                    <a:pt x="3977491" y="242223"/>
                  </a:lnTo>
                  <a:lnTo>
                    <a:pt x="3989328" y="255598"/>
                  </a:lnTo>
                  <a:lnTo>
                    <a:pt x="4001166" y="270441"/>
                  </a:lnTo>
                  <a:lnTo>
                    <a:pt x="4013004" y="286783"/>
                  </a:lnTo>
                  <a:lnTo>
                    <a:pt x="4024842" y="304617"/>
                  </a:lnTo>
                  <a:lnTo>
                    <a:pt x="4036679" y="323893"/>
                  </a:lnTo>
                  <a:lnTo>
                    <a:pt x="4048517" y="344511"/>
                  </a:lnTo>
                  <a:lnTo>
                    <a:pt x="4060355" y="366320"/>
                  </a:lnTo>
                  <a:lnTo>
                    <a:pt x="4072193" y="389121"/>
                  </a:lnTo>
                  <a:lnTo>
                    <a:pt x="4084031" y="412667"/>
                  </a:lnTo>
                  <a:lnTo>
                    <a:pt x="4095868" y="436675"/>
                  </a:lnTo>
                  <a:lnTo>
                    <a:pt x="4107706" y="460840"/>
                  </a:lnTo>
                  <a:lnTo>
                    <a:pt x="4119544" y="484848"/>
                  </a:lnTo>
                  <a:lnTo>
                    <a:pt x="4131382" y="508394"/>
                  </a:lnTo>
                  <a:lnTo>
                    <a:pt x="4143219" y="531195"/>
                  </a:lnTo>
                  <a:lnTo>
                    <a:pt x="4155057" y="553005"/>
                  </a:lnTo>
                  <a:lnTo>
                    <a:pt x="4166895" y="573623"/>
                  </a:lnTo>
                  <a:lnTo>
                    <a:pt x="4178733" y="592898"/>
                  </a:lnTo>
                  <a:lnTo>
                    <a:pt x="4190570" y="610732"/>
                  </a:lnTo>
                  <a:lnTo>
                    <a:pt x="4202408" y="627074"/>
                  </a:lnTo>
                  <a:lnTo>
                    <a:pt x="4214246" y="641918"/>
                  </a:lnTo>
                  <a:lnTo>
                    <a:pt x="4226084" y="655292"/>
                  </a:lnTo>
                  <a:lnTo>
                    <a:pt x="4237922" y="667257"/>
                  </a:lnTo>
                  <a:lnTo>
                    <a:pt x="4249759" y="677890"/>
                  </a:lnTo>
                  <a:lnTo>
                    <a:pt x="4261597" y="687287"/>
                  </a:lnTo>
                  <a:lnTo>
                    <a:pt x="4273435" y="695549"/>
                  </a:lnTo>
                  <a:lnTo>
                    <a:pt x="4285273" y="702780"/>
                  </a:lnTo>
                  <a:lnTo>
                    <a:pt x="4297110" y="709085"/>
                  </a:lnTo>
                  <a:lnTo>
                    <a:pt x="4308948" y="714563"/>
                  </a:lnTo>
                  <a:lnTo>
                    <a:pt x="4320786" y="719309"/>
                  </a:lnTo>
                  <a:lnTo>
                    <a:pt x="4332624" y="723409"/>
                  </a:lnTo>
                  <a:lnTo>
                    <a:pt x="4344461" y="726945"/>
                  </a:lnTo>
                  <a:lnTo>
                    <a:pt x="4356299" y="729987"/>
                  </a:lnTo>
                  <a:lnTo>
                    <a:pt x="4368137" y="732601"/>
                  </a:lnTo>
                  <a:lnTo>
                    <a:pt x="4379975" y="734843"/>
                  </a:lnTo>
                  <a:lnTo>
                    <a:pt x="4391813" y="736765"/>
                  </a:lnTo>
                  <a:lnTo>
                    <a:pt x="4403650" y="738409"/>
                  </a:lnTo>
                  <a:lnTo>
                    <a:pt x="4415488" y="739816"/>
                  </a:lnTo>
                  <a:lnTo>
                    <a:pt x="4427326" y="741017"/>
                  </a:lnTo>
                  <a:lnTo>
                    <a:pt x="4439164" y="742044"/>
                  </a:lnTo>
                  <a:lnTo>
                    <a:pt x="4451001" y="742920"/>
                  </a:lnTo>
                  <a:lnTo>
                    <a:pt x="4462839" y="743667"/>
                  </a:lnTo>
                  <a:lnTo>
                    <a:pt x="4474677" y="744304"/>
                  </a:lnTo>
                  <a:lnTo>
                    <a:pt x="4486515" y="744847"/>
                  </a:lnTo>
                  <a:lnTo>
                    <a:pt x="4498352" y="745310"/>
                  </a:lnTo>
                  <a:lnTo>
                    <a:pt x="4510190" y="745705"/>
                  </a:lnTo>
                  <a:lnTo>
                    <a:pt x="4522028" y="746041"/>
                  </a:lnTo>
                  <a:lnTo>
                    <a:pt x="4533866" y="746327"/>
                  </a:lnTo>
                  <a:lnTo>
                    <a:pt x="4545704" y="746570"/>
                  </a:lnTo>
                  <a:lnTo>
                    <a:pt x="4557541" y="746778"/>
                  </a:lnTo>
                  <a:lnTo>
                    <a:pt x="4569379" y="746954"/>
                  </a:lnTo>
                  <a:lnTo>
                    <a:pt x="4581217" y="747105"/>
                  </a:lnTo>
                  <a:lnTo>
                    <a:pt x="4593055" y="747233"/>
                  </a:lnTo>
                  <a:lnTo>
                    <a:pt x="4604892" y="747342"/>
                  </a:lnTo>
                  <a:lnTo>
                    <a:pt x="4616730" y="747434"/>
                  </a:lnTo>
                  <a:lnTo>
                    <a:pt x="4628568" y="747513"/>
                  </a:lnTo>
                  <a:lnTo>
                    <a:pt x="4640406" y="747580"/>
                  </a:lnTo>
                  <a:lnTo>
                    <a:pt x="4652244" y="747637"/>
                  </a:lnTo>
                  <a:lnTo>
                    <a:pt x="4664081" y="747686"/>
                  </a:lnTo>
                  <a:lnTo>
                    <a:pt x="4675919" y="747727"/>
                  </a:lnTo>
                  <a:lnTo>
                    <a:pt x="4687757" y="747763"/>
                  </a:lnTo>
                </a:path>
              </a:pathLst>
            </a:custGeom>
            <a:ln w="40651" cap="flat">
              <a:solidFill>
                <a:srgbClr val="E8E8E8">
                  <a:alpha val="100000"/>
                </a:srgbClr>
              </a:solidFill>
              <a:prstDash val="solid"/>
              <a:round/>
            </a:ln>
          </p:spPr>
          <p:txBody>
            <a:bodyPr/>
            <a:lstStyle/>
            <a:p/>
          </p:txBody>
        </p:sp>
        <p:sp>
          <p:nvSpPr>
            <p:cNvPr id="46" name="pl46"/>
            <p:cNvSpPr/>
            <p:nvPr/>
          </p:nvSpPr>
          <p:spPr>
            <a:xfrm>
              <a:off x="2482252" y="2694916"/>
              <a:ext cx="4687757" cy="1495877"/>
            </a:xfrm>
            <a:custGeom>
              <a:avLst/>
              <a:pathLst>
                <a:path w="4687757" h="1495877">
                  <a:moveTo>
                    <a:pt x="0" y="0"/>
                  </a:moveTo>
                  <a:lnTo>
                    <a:pt x="11837" y="17"/>
                  </a:lnTo>
                  <a:lnTo>
                    <a:pt x="23675" y="38"/>
                  </a:lnTo>
                  <a:lnTo>
                    <a:pt x="35513" y="62"/>
                  </a:lnTo>
                  <a:lnTo>
                    <a:pt x="47351" y="91"/>
                  </a:lnTo>
                  <a:lnTo>
                    <a:pt x="59188" y="124"/>
                  </a:lnTo>
                  <a:lnTo>
                    <a:pt x="71026" y="164"/>
                  </a:lnTo>
                  <a:lnTo>
                    <a:pt x="82864" y="210"/>
                  </a:lnTo>
                  <a:lnTo>
                    <a:pt x="94702" y="264"/>
                  </a:lnTo>
                  <a:lnTo>
                    <a:pt x="106539" y="328"/>
                  </a:lnTo>
                  <a:lnTo>
                    <a:pt x="118377" y="404"/>
                  </a:lnTo>
                  <a:lnTo>
                    <a:pt x="130215" y="492"/>
                  </a:lnTo>
                  <a:lnTo>
                    <a:pt x="142053" y="596"/>
                  </a:lnTo>
                  <a:lnTo>
                    <a:pt x="153891" y="717"/>
                  </a:lnTo>
                  <a:lnTo>
                    <a:pt x="165728" y="860"/>
                  </a:lnTo>
                  <a:lnTo>
                    <a:pt x="177566" y="1028"/>
                  </a:lnTo>
                  <a:lnTo>
                    <a:pt x="189404" y="1226"/>
                  </a:lnTo>
                  <a:lnTo>
                    <a:pt x="201242" y="1457"/>
                  </a:lnTo>
                  <a:lnTo>
                    <a:pt x="213079" y="1729"/>
                  </a:lnTo>
                  <a:lnTo>
                    <a:pt x="224917" y="2047"/>
                  </a:lnTo>
                  <a:lnTo>
                    <a:pt x="236755" y="2421"/>
                  </a:lnTo>
                  <a:lnTo>
                    <a:pt x="248593" y="2859"/>
                  </a:lnTo>
                  <a:lnTo>
                    <a:pt x="260430" y="3372"/>
                  </a:lnTo>
                  <a:lnTo>
                    <a:pt x="272268" y="3973"/>
                  </a:lnTo>
                  <a:lnTo>
                    <a:pt x="284106" y="4676"/>
                  </a:lnTo>
                  <a:lnTo>
                    <a:pt x="295944" y="5498"/>
                  </a:lnTo>
                  <a:lnTo>
                    <a:pt x="307782" y="6459"/>
                  </a:lnTo>
                  <a:lnTo>
                    <a:pt x="319619" y="7580"/>
                  </a:lnTo>
                  <a:lnTo>
                    <a:pt x="331457" y="8887"/>
                  </a:lnTo>
                  <a:lnTo>
                    <a:pt x="343295" y="10408"/>
                  </a:lnTo>
                  <a:lnTo>
                    <a:pt x="355133" y="12176"/>
                  </a:lnTo>
                  <a:lnTo>
                    <a:pt x="366970" y="14226"/>
                  </a:lnTo>
                  <a:lnTo>
                    <a:pt x="378808" y="16599"/>
                  </a:lnTo>
                  <a:lnTo>
                    <a:pt x="390646" y="19338"/>
                  </a:lnTo>
                  <a:lnTo>
                    <a:pt x="402484" y="22491"/>
                  </a:lnTo>
                  <a:lnTo>
                    <a:pt x="414321" y="26106"/>
                  </a:lnTo>
                  <a:lnTo>
                    <a:pt x="426159" y="30237"/>
                  </a:lnTo>
                  <a:lnTo>
                    <a:pt x="437997" y="34936"/>
                  </a:lnTo>
                  <a:lnTo>
                    <a:pt x="449835" y="40252"/>
                  </a:lnTo>
                  <a:lnTo>
                    <a:pt x="461673" y="46235"/>
                  </a:lnTo>
                  <a:lnTo>
                    <a:pt x="473510" y="52922"/>
                  </a:lnTo>
                  <a:lnTo>
                    <a:pt x="485348" y="60344"/>
                  </a:lnTo>
                  <a:lnTo>
                    <a:pt x="497186" y="68515"/>
                  </a:lnTo>
                  <a:lnTo>
                    <a:pt x="509024" y="77432"/>
                  </a:lnTo>
                  <a:lnTo>
                    <a:pt x="520861" y="87069"/>
                  </a:lnTo>
                  <a:lnTo>
                    <a:pt x="532699" y="97378"/>
                  </a:lnTo>
                  <a:lnTo>
                    <a:pt x="544537" y="108283"/>
                  </a:lnTo>
                  <a:lnTo>
                    <a:pt x="556375" y="119684"/>
                  </a:lnTo>
                  <a:lnTo>
                    <a:pt x="568213" y="131457"/>
                  </a:lnTo>
                  <a:lnTo>
                    <a:pt x="580050" y="143461"/>
                  </a:lnTo>
                  <a:lnTo>
                    <a:pt x="591888" y="155543"/>
                  </a:lnTo>
                  <a:lnTo>
                    <a:pt x="603726" y="167547"/>
                  </a:lnTo>
                  <a:lnTo>
                    <a:pt x="615564" y="179320"/>
                  </a:lnTo>
                  <a:lnTo>
                    <a:pt x="627401" y="190721"/>
                  </a:lnTo>
                  <a:lnTo>
                    <a:pt x="639239" y="201626"/>
                  </a:lnTo>
                  <a:lnTo>
                    <a:pt x="651077" y="211934"/>
                  </a:lnTo>
                  <a:lnTo>
                    <a:pt x="662915" y="221572"/>
                  </a:lnTo>
                  <a:lnTo>
                    <a:pt x="674752" y="230489"/>
                  </a:lnTo>
                  <a:lnTo>
                    <a:pt x="686590" y="238660"/>
                  </a:lnTo>
                  <a:lnTo>
                    <a:pt x="698428" y="246082"/>
                  </a:lnTo>
                  <a:lnTo>
                    <a:pt x="710266" y="252769"/>
                  </a:lnTo>
                  <a:lnTo>
                    <a:pt x="722104" y="258751"/>
                  </a:lnTo>
                  <a:lnTo>
                    <a:pt x="733941" y="264068"/>
                  </a:lnTo>
                  <a:lnTo>
                    <a:pt x="745779" y="268767"/>
                  </a:lnTo>
                  <a:lnTo>
                    <a:pt x="757617" y="272898"/>
                  </a:lnTo>
                  <a:lnTo>
                    <a:pt x="769455" y="276513"/>
                  </a:lnTo>
                  <a:lnTo>
                    <a:pt x="781292" y="279666"/>
                  </a:lnTo>
                  <a:lnTo>
                    <a:pt x="793130" y="282405"/>
                  </a:lnTo>
                  <a:lnTo>
                    <a:pt x="804968" y="284777"/>
                  </a:lnTo>
                  <a:lnTo>
                    <a:pt x="816806" y="286828"/>
                  </a:lnTo>
                  <a:lnTo>
                    <a:pt x="828643" y="288596"/>
                  </a:lnTo>
                  <a:lnTo>
                    <a:pt x="840481" y="290117"/>
                  </a:lnTo>
                  <a:lnTo>
                    <a:pt x="852319" y="291424"/>
                  </a:lnTo>
                  <a:lnTo>
                    <a:pt x="864157" y="292545"/>
                  </a:lnTo>
                  <a:lnTo>
                    <a:pt x="875995" y="293505"/>
                  </a:lnTo>
                  <a:lnTo>
                    <a:pt x="887832" y="294328"/>
                  </a:lnTo>
                  <a:lnTo>
                    <a:pt x="899670" y="295031"/>
                  </a:lnTo>
                  <a:lnTo>
                    <a:pt x="911508" y="295632"/>
                  </a:lnTo>
                  <a:lnTo>
                    <a:pt x="923346" y="296145"/>
                  </a:lnTo>
                  <a:lnTo>
                    <a:pt x="935183" y="296583"/>
                  </a:lnTo>
                  <a:lnTo>
                    <a:pt x="947021" y="296957"/>
                  </a:lnTo>
                  <a:lnTo>
                    <a:pt x="958859" y="297275"/>
                  </a:lnTo>
                  <a:lnTo>
                    <a:pt x="970697" y="297547"/>
                  </a:lnTo>
                  <a:lnTo>
                    <a:pt x="982534" y="297778"/>
                  </a:lnTo>
                  <a:lnTo>
                    <a:pt x="994372" y="297975"/>
                  </a:lnTo>
                  <a:lnTo>
                    <a:pt x="1006210" y="298143"/>
                  </a:lnTo>
                  <a:lnTo>
                    <a:pt x="1018048" y="298286"/>
                  </a:lnTo>
                  <a:lnTo>
                    <a:pt x="1029886" y="298408"/>
                  </a:lnTo>
                  <a:lnTo>
                    <a:pt x="1041723" y="298512"/>
                  </a:lnTo>
                  <a:lnTo>
                    <a:pt x="1053561" y="298600"/>
                  </a:lnTo>
                  <a:lnTo>
                    <a:pt x="1065399" y="298676"/>
                  </a:lnTo>
                  <a:lnTo>
                    <a:pt x="1077237" y="298739"/>
                  </a:lnTo>
                  <a:lnTo>
                    <a:pt x="1089074" y="298794"/>
                  </a:lnTo>
                  <a:lnTo>
                    <a:pt x="1100912" y="298840"/>
                  </a:lnTo>
                  <a:lnTo>
                    <a:pt x="1112750" y="298880"/>
                  </a:lnTo>
                  <a:lnTo>
                    <a:pt x="1124588" y="298913"/>
                  </a:lnTo>
                  <a:lnTo>
                    <a:pt x="1136426" y="298942"/>
                  </a:lnTo>
                  <a:lnTo>
                    <a:pt x="1148263" y="298966"/>
                  </a:lnTo>
                  <a:lnTo>
                    <a:pt x="1160101" y="298987"/>
                  </a:lnTo>
                  <a:lnTo>
                    <a:pt x="1171939" y="299004"/>
                  </a:lnTo>
                  <a:lnTo>
                    <a:pt x="1171939" y="299456"/>
                  </a:lnTo>
                  <a:lnTo>
                    <a:pt x="1183777" y="299518"/>
                  </a:lnTo>
                  <a:lnTo>
                    <a:pt x="1195614" y="299590"/>
                  </a:lnTo>
                  <a:lnTo>
                    <a:pt x="1207452" y="299675"/>
                  </a:lnTo>
                  <a:lnTo>
                    <a:pt x="1219290" y="299775"/>
                  </a:lnTo>
                  <a:lnTo>
                    <a:pt x="1231128" y="299892"/>
                  </a:lnTo>
                  <a:lnTo>
                    <a:pt x="1242965" y="300030"/>
                  </a:lnTo>
                  <a:lnTo>
                    <a:pt x="1254803" y="300193"/>
                  </a:lnTo>
                  <a:lnTo>
                    <a:pt x="1266641" y="300383"/>
                  </a:lnTo>
                  <a:lnTo>
                    <a:pt x="1278479" y="300607"/>
                  </a:lnTo>
                  <a:lnTo>
                    <a:pt x="1290317" y="300870"/>
                  </a:lnTo>
                  <a:lnTo>
                    <a:pt x="1302154" y="301179"/>
                  </a:lnTo>
                  <a:lnTo>
                    <a:pt x="1313992" y="301542"/>
                  </a:lnTo>
                  <a:lnTo>
                    <a:pt x="1325830" y="301969"/>
                  </a:lnTo>
                  <a:lnTo>
                    <a:pt x="1337668" y="302469"/>
                  </a:lnTo>
                  <a:lnTo>
                    <a:pt x="1349505" y="303057"/>
                  </a:lnTo>
                  <a:lnTo>
                    <a:pt x="1361343" y="303747"/>
                  </a:lnTo>
                  <a:lnTo>
                    <a:pt x="1373181" y="304558"/>
                  </a:lnTo>
                  <a:lnTo>
                    <a:pt x="1385019" y="305508"/>
                  </a:lnTo>
                  <a:lnTo>
                    <a:pt x="1396856" y="306623"/>
                  </a:lnTo>
                  <a:lnTo>
                    <a:pt x="1408694" y="307931"/>
                  </a:lnTo>
                  <a:lnTo>
                    <a:pt x="1420532" y="309464"/>
                  </a:lnTo>
                  <a:lnTo>
                    <a:pt x="1432370" y="311260"/>
                  </a:lnTo>
                  <a:lnTo>
                    <a:pt x="1444208" y="313363"/>
                  </a:lnTo>
                  <a:lnTo>
                    <a:pt x="1456045" y="315824"/>
                  </a:lnTo>
                  <a:lnTo>
                    <a:pt x="1467883" y="318702"/>
                  </a:lnTo>
                  <a:lnTo>
                    <a:pt x="1479721" y="322065"/>
                  </a:lnTo>
                  <a:lnTo>
                    <a:pt x="1491559" y="325989"/>
                  </a:lnTo>
                  <a:lnTo>
                    <a:pt x="1503396" y="330563"/>
                  </a:lnTo>
                  <a:lnTo>
                    <a:pt x="1515234" y="335887"/>
                  </a:lnTo>
                  <a:lnTo>
                    <a:pt x="1527072" y="342074"/>
                  </a:lnTo>
                  <a:lnTo>
                    <a:pt x="1538910" y="349250"/>
                  </a:lnTo>
                  <a:lnTo>
                    <a:pt x="1550748" y="357555"/>
                  </a:lnTo>
                  <a:lnTo>
                    <a:pt x="1562585" y="367142"/>
                  </a:lnTo>
                  <a:lnTo>
                    <a:pt x="1574423" y="378175"/>
                  </a:lnTo>
                  <a:lnTo>
                    <a:pt x="1586261" y="390830"/>
                  </a:lnTo>
                  <a:lnTo>
                    <a:pt x="1598099" y="405288"/>
                  </a:lnTo>
                  <a:lnTo>
                    <a:pt x="1609936" y="421732"/>
                  </a:lnTo>
                  <a:lnTo>
                    <a:pt x="1621774" y="440341"/>
                  </a:lnTo>
                  <a:lnTo>
                    <a:pt x="1633612" y="461279"/>
                  </a:lnTo>
                  <a:lnTo>
                    <a:pt x="1645450" y="484684"/>
                  </a:lnTo>
                  <a:lnTo>
                    <a:pt x="1657287" y="510661"/>
                  </a:lnTo>
                  <a:lnTo>
                    <a:pt x="1669125" y="539259"/>
                  </a:lnTo>
                  <a:lnTo>
                    <a:pt x="1680963" y="570469"/>
                  </a:lnTo>
                  <a:lnTo>
                    <a:pt x="1692801" y="604201"/>
                  </a:lnTo>
                  <a:lnTo>
                    <a:pt x="1704639" y="640282"/>
                  </a:lnTo>
                  <a:lnTo>
                    <a:pt x="1716476" y="678449"/>
                  </a:lnTo>
                  <a:lnTo>
                    <a:pt x="1728314" y="718351"/>
                  </a:lnTo>
                  <a:lnTo>
                    <a:pt x="1740152" y="759556"/>
                  </a:lnTo>
                  <a:lnTo>
                    <a:pt x="1751990" y="801570"/>
                  </a:lnTo>
                  <a:lnTo>
                    <a:pt x="1763827" y="843859"/>
                  </a:lnTo>
                  <a:lnTo>
                    <a:pt x="1775665" y="885873"/>
                  </a:lnTo>
                  <a:lnTo>
                    <a:pt x="1787503" y="927078"/>
                  </a:lnTo>
                  <a:lnTo>
                    <a:pt x="1799341" y="966980"/>
                  </a:lnTo>
                  <a:lnTo>
                    <a:pt x="1811178" y="1005147"/>
                  </a:lnTo>
                  <a:lnTo>
                    <a:pt x="1823016" y="1041228"/>
                  </a:lnTo>
                  <a:lnTo>
                    <a:pt x="1834854" y="1074960"/>
                  </a:lnTo>
                  <a:lnTo>
                    <a:pt x="1846692" y="1106170"/>
                  </a:lnTo>
                  <a:lnTo>
                    <a:pt x="1858530" y="1134768"/>
                  </a:lnTo>
                  <a:lnTo>
                    <a:pt x="1870367" y="1160745"/>
                  </a:lnTo>
                  <a:lnTo>
                    <a:pt x="1882205" y="1184150"/>
                  </a:lnTo>
                  <a:lnTo>
                    <a:pt x="1894043" y="1205088"/>
                  </a:lnTo>
                  <a:lnTo>
                    <a:pt x="1905881" y="1223697"/>
                  </a:lnTo>
                  <a:lnTo>
                    <a:pt x="1917718" y="1240141"/>
                  </a:lnTo>
                  <a:lnTo>
                    <a:pt x="1929556" y="1254599"/>
                  </a:lnTo>
                  <a:lnTo>
                    <a:pt x="1941394" y="1267254"/>
                  </a:lnTo>
                  <a:lnTo>
                    <a:pt x="1953232" y="1278287"/>
                  </a:lnTo>
                  <a:lnTo>
                    <a:pt x="1965069" y="1287874"/>
                  </a:lnTo>
                  <a:lnTo>
                    <a:pt x="1976907" y="1296179"/>
                  </a:lnTo>
                  <a:lnTo>
                    <a:pt x="1988745" y="1303355"/>
                  </a:lnTo>
                  <a:lnTo>
                    <a:pt x="2000583" y="1309542"/>
                  </a:lnTo>
                  <a:lnTo>
                    <a:pt x="2012421" y="1314866"/>
                  </a:lnTo>
                  <a:lnTo>
                    <a:pt x="2024258" y="1319440"/>
                  </a:lnTo>
                  <a:lnTo>
                    <a:pt x="2036096" y="1323364"/>
                  </a:lnTo>
                  <a:lnTo>
                    <a:pt x="2047934" y="1326727"/>
                  </a:lnTo>
                  <a:lnTo>
                    <a:pt x="2059772" y="1329605"/>
                  </a:lnTo>
                  <a:lnTo>
                    <a:pt x="2071609" y="1332066"/>
                  </a:lnTo>
                  <a:lnTo>
                    <a:pt x="2083447" y="1334169"/>
                  </a:lnTo>
                  <a:lnTo>
                    <a:pt x="2095285" y="1335965"/>
                  </a:lnTo>
                  <a:lnTo>
                    <a:pt x="2107123" y="1337498"/>
                  </a:lnTo>
                  <a:lnTo>
                    <a:pt x="2118961" y="1338806"/>
                  </a:lnTo>
                  <a:lnTo>
                    <a:pt x="2130798" y="1339921"/>
                  </a:lnTo>
                  <a:lnTo>
                    <a:pt x="2142636" y="1340871"/>
                  </a:lnTo>
                  <a:lnTo>
                    <a:pt x="2154474" y="1341681"/>
                  </a:lnTo>
                  <a:lnTo>
                    <a:pt x="2166312" y="1342372"/>
                  </a:lnTo>
                  <a:lnTo>
                    <a:pt x="2178149" y="1342960"/>
                  </a:lnTo>
                  <a:lnTo>
                    <a:pt x="2189987" y="1343460"/>
                  </a:lnTo>
                  <a:lnTo>
                    <a:pt x="2201825" y="1343887"/>
                  </a:lnTo>
                  <a:lnTo>
                    <a:pt x="2213663" y="1344250"/>
                  </a:lnTo>
                  <a:lnTo>
                    <a:pt x="2225500" y="1344559"/>
                  </a:lnTo>
                  <a:lnTo>
                    <a:pt x="2237338" y="1344822"/>
                  </a:lnTo>
                  <a:lnTo>
                    <a:pt x="2249176" y="1345046"/>
                  </a:lnTo>
                  <a:lnTo>
                    <a:pt x="2261014" y="1345236"/>
                  </a:lnTo>
                  <a:lnTo>
                    <a:pt x="2272852" y="1345399"/>
                  </a:lnTo>
                  <a:lnTo>
                    <a:pt x="2284689" y="1345537"/>
                  </a:lnTo>
                  <a:lnTo>
                    <a:pt x="2296527" y="1345654"/>
                  </a:lnTo>
                  <a:lnTo>
                    <a:pt x="2308365" y="1345754"/>
                  </a:lnTo>
                  <a:lnTo>
                    <a:pt x="2320203" y="1345839"/>
                  </a:lnTo>
                  <a:lnTo>
                    <a:pt x="2332040" y="1345911"/>
                  </a:lnTo>
                  <a:lnTo>
                    <a:pt x="2343878" y="1345973"/>
                  </a:lnTo>
                  <a:lnTo>
                    <a:pt x="2343878" y="1346374"/>
                  </a:lnTo>
                  <a:lnTo>
                    <a:pt x="2355716" y="1346383"/>
                  </a:lnTo>
                  <a:lnTo>
                    <a:pt x="2367554" y="1346394"/>
                  </a:lnTo>
                  <a:lnTo>
                    <a:pt x="2379391" y="1346406"/>
                  </a:lnTo>
                  <a:lnTo>
                    <a:pt x="2391229" y="1346420"/>
                  </a:lnTo>
                  <a:lnTo>
                    <a:pt x="2403067" y="1346437"/>
                  </a:lnTo>
                  <a:lnTo>
                    <a:pt x="2414905" y="1346456"/>
                  </a:lnTo>
                  <a:lnTo>
                    <a:pt x="2426743" y="1346480"/>
                  </a:lnTo>
                  <a:lnTo>
                    <a:pt x="2438580" y="1346507"/>
                  </a:lnTo>
                  <a:lnTo>
                    <a:pt x="2450418" y="1346539"/>
                  </a:lnTo>
                  <a:lnTo>
                    <a:pt x="2462256" y="1346576"/>
                  </a:lnTo>
                  <a:lnTo>
                    <a:pt x="2474094" y="1346621"/>
                  </a:lnTo>
                  <a:lnTo>
                    <a:pt x="2485931" y="1346672"/>
                  </a:lnTo>
                  <a:lnTo>
                    <a:pt x="2497769" y="1346733"/>
                  </a:lnTo>
                  <a:lnTo>
                    <a:pt x="2509607" y="1346805"/>
                  </a:lnTo>
                  <a:lnTo>
                    <a:pt x="2521445" y="1346889"/>
                  </a:lnTo>
                  <a:lnTo>
                    <a:pt x="2533283" y="1346988"/>
                  </a:lnTo>
                  <a:lnTo>
                    <a:pt x="2545120" y="1347103"/>
                  </a:lnTo>
                  <a:lnTo>
                    <a:pt x="2556958" y="1347239"/>
                  </a:lnTo>
                  <a:lnTo>
                    <a:pt x="2568796" y="1347398"/>
                  </a:lnTo>
                  <a:lnTo>
                    <a:pt x="2580634" y="1347585"/>
                  </a:lnTo>
                  <a:lnTo>
                    <a:pt x="2592471" y="1347804"/>
                  </a:lnTo>
                  <a:lnTo>
                    <a:pt x="2604309" y="1348061"/>
                  </a:lnTo>
                  <a:lnTo>
                    <a:pt x="2616147" y="1348361"/>
                  </a:lnTo>
                  <a:lnTo>
                    <a:pt x="2627985" y="1348713"/>
                  </a:lnTo>
                  <a:lnTo>
                    <a:pt x="2639822" y="1349124"/>
                  </a:lnTo>
                  <a:lnTo>
                    <a:pt x="2651660" y="1349604"/>
                  </a:lnTo>
                  <a:lnTo>
                    <a:pt x="2663498" y="1350165"/>
                  </a:lnTo>
                  <a:lnTo>
                    <a:pt x="2675336" y="1350818"/>
                  </a:lnTo>
                  <a:lnTo>
                    <a:pt x="2687174" y="1351579"/>
                  </a:lnTo>
                  <a:lnTo>
                    <a:pt x="2699011" y="1352463"/>
                  </a:lnTo>
                  <a:lnTo>
                    <a:pt x="2710849" y="1353488"/>
                  </a:lnTo>
                  <a:lnTo>
                    <a:pt x="2722687" y="1354674"/>
                  </a:lnTo>
                  <a:lnTo>
                    <a:pt x="2734525" y="1356044"/>
                  </a:lnTo>
                  <a:lnTo>
                    <a:pt x="2746362" y="1357620"/>
                  </a:lnTo>
                  <a:lnTo>
                    <a:pt x="2758200" y="1359428"/>
                  </a:lnTo>
                  <a:lnTo>
                    <a:pt x="2770038" y="1361493"/>
                  </a:lnTo>
                  <a:lnTo>
                    <a:pt x="2781876" y="1363842"/>
                  </a:lnTo>
                  <a:lnTo>
                    <a:pt x="2793713" y="1366501"/>
                  </a:lnTo>
                  <a:lnTo>
                    <a:pt x="2805551" y="1369492"/>
                  </a:lnTo>
                  <a:lnTo>
                    <a:pt x="2817389" y="1372836"/>
                  </a:lnTo>
                  <a:lnTo>
                    <a:pt x="2829227" y="1376547"/>
                  </a:lnTo>
                  <a:lnTo>
                    <a:pt x="2841065" y="1380632"/>
                  </a:lnTo>
                  <a:lnTo>
                    <a:pt x="2852902" y="1385091"/>
                  </a:lnTo>
                  <a:lnTo>
                    <a:pt x="2864740" y="1389909"/>
                  </a:lnTo>
                  <a:lnTo>
                    <a:pt x="2876578" y="1395064"/>
                  </a:lnTo>
                  <a:lnTo>
                    <a:pt x="2888416" y="1400516"/>
                  </a:lnTo>
                  <a:lnTo>
                    <a:pt x="2900253" y="1406217"/>
                  </a:lnTo>
                  <a:lnTo>
                    <a:pt x="2912091" y="1412103"/>
                  </a:lnTo>
                  <a:lnTo>
                    <a:pt x="2923929" y="1418105"/>
                  </a:lnTo>
                  <a:lnTo>
                    <a:pt x="2935767" y="1424146"/>
                  </a:lnTo>
                  <a:lnTo>
                    <a:pt x="2947604" y="1430148"/>
                  </a:lnTo>
                  <a:lnTo>
                    <a:pt x="2959442" y="1436035"/>
                  </a:lnTo>
                  <a:lnTo>
                    <a:pt x="2971280" y="1441735"/>
                  </a:lnTo>
                  <a:lnTo>
                    <a:pt x="2983118" y="1447187"/>
                  </a:lnTo>
                  <a:lnTo>
                    <a:pt x="2994956" y="1452342"/>
                  </a:lnTo>
                  <a:lnTo>
                    <a:pt x="3006793" y="1457161"/>
                  </a:lnTo>
                  <a:lnTo>
                    <a:pt x="3018631" y="1461619"/>
                  </a:lnTo>
                  <a:lnTo>
                    <a:pt x="3030469" y="1465705"/>
                  </a:lnTo>
                  <a:lnTo>
                    <a:pt x="3042307" y="1469416"/>
                  </a:lnTo>
                  <a:lnTo>
                    <a:pt x="3054144" y="1472759"/>
                  </a:lnTo>
                  <a:lnTo>
                    <a:pt x="3065982" y="1475750"/>
                  </a:lnTo>
                  <a:lnTo>
                    <a:pt x="3077820" y="1478409"/>
                  </a:lnTo>
                  <a:lnTo>
                    <a:pt x="3089658" y="1480758"/>
                  </a:lnTo>
                  <a:lnTo>
                    <a:pt x="3101496" y="1482823"/>
                  </a:lnTo>
                  <a:lnTo>
                    <a:pt x="3113333" y="1484631"/>
                  </a:lnTo>
                  <a:lnTo>
                    <a:pt x="3125171" y="1486207"/>
                  </a:lnTo>
                  <a:lnTo>
                    <a:pt x="3137009" y="1487577"/>
                  </a:lnTo>
                  <a:lnTo>
                    <a:pt x="3148847" y="1488763"/>
                  </a:lnTo>
                  <a:lnTo>
                    <a:pt x="3160684" y="1489789"/>
                  </a:lnTo>
                  <a:lnTo>
                    <a:pt x="3172522" y="1490672"/>
                  </a:lnTo>
                  <a:lnTo>
                    <a:pt x="3184360" y="1491433"/>
                  </a:lnTo>
                  <a:lnTo>
                    <a:pt x="3196198" y="1492087"/>
                  </a:lnTo>
                  <a:lnTo>
                    <a:pt x="3208035" y="1492647"/>
                  </a:lnTo>
                  <a:lnTo>
                    <a:pt x="3219873" y="1493127"/>
                  </a:lnTo>
                  <a:lnTo>
                    <a:pt x="3231711" y="1493539"/>
                  </a:lnTo>
                  <a:lnTo>
                    <a:pt x="3243549" y="1493890"/>
                  </a:lnTo>
                  <a:lnTo>
                    <a:pt x="3255387" y="1494191"/>
                  </a:lnTo>
                  <a:lnTo>
                    <a:pt x="3267224" y="1494447"/>
                  </a:lnTo>
                  <a:lnTo>
                    <a:pt x="3279062" y="1494666"/>
                  </a:lnTo>
                  <a:lnTo>
                    <a:pt x="3290900" y="1494853"/>
                  </a:lnTo>
                  <a:lnTo>
                    <a:pt x="3302738" y="1495012"/>
                  </a:lnTo>
                  <a:lnTo>
                    <a:pt x="3314575" y="1495148"/>
                  </a:lnTo>
                  <a:lnTo>
                    <a:pt x="3326413" y="1495264"/>
                  </a:lnTo>
                  <a:lnTo>
                    <a:pt x="3338251" y="1495362"/>
                  </a:lnTo>
                  <a:lnTo>
                    <a:pt x="3350089" y="1495446"/>
                  </a:lnTo>
                  <a:lnTo>
                    <a:pt x="3361926" y="1495518"/>
                  </a:lnTo>
                  <a:lnTo>
                    <a:pt x="3373764" y="1495579"/>
                  </a:lnTo>
                  <a:lnTo>
                    <a:pt x="3385602" y="1495631"/>
                  </a:lnTo>
                  <a:lnTo>
                    <a:pt x="3397440" y="1495675"/>
                  </a:lnTo>
                  <a:lnTo>
                    <a:pt x="3409278" y="1495712"/>
                  </a:lnTo>
                  <a:lnTo>
                    <a:pt x="3421115" y="1495744"/>
                  </a:lnTo>
                  <a:lnTo>
                    <a:pt x="3432953" y="1495772"/>
                  </a:lnTo>
                  <a:lnTo>
                    <a:pt x="3444791" y="1495795"/>
                  </a:lnTo>
                  <a:lnTo>
                    <a:pt x="3456629" y="1495815"/>
                  </a:lnTo>
                  <a:lnTo>
                    <a:pt x="3468466" y="1495831"/>
                  </a:lnTo>
                  <a:lnTo>
                    <a:pt x="3480304" y="1495846"/>
                  </a:lnTo>
                  <a:lnTo>
                    <a:pt x="3492142" y="1495858"/>
                  </a:lnTo>
                  <a:lnTo>
                    <a:pt x="3503980" y="1495868"/>
                  </a:lnTo>
                  <a:lnTo>
                    <a:pt x="3515818" y="1495877"/>
                  </a:lnTo>
                  <a:lnTo>
                    <a:pt x="3515818" y="1495726"/>
                  </a:lnTo>
                  <a:lnTo>
                    <a:pt x="3527655" y="1495691"/>
                  </a:lnTo>
                  <a:lnTo>
                    <a:pt x="3539493" y="1495650"/>
                  </a:lnTo>
                  <a:lnTo>
                    <a:pt x="3551331" y="1495601"/>
                  </a:lnTo>
                  <a:lnTo>
                    <a:pt x="3563169" y="1495544"/>
                  </a:lnTo>
                  <a:lnTo>
                    <a:pt x="3575006" y="1495477"/>
                  </a:lnTo>
                  <a:lnTo>
                    <a:pt x="3586844" y="1495398"/>
                  </a:lnTo>
                  <a:lnTo>
                    <a:pt x="3598682" y="1495305"/>
                  </a:lnTo>
                  <a:lnTo>
                    <a:pt x="3610520" y="1495197"/>
                  </a:lnTo>
                  <a:lnTo>
                    <a:pt x="3622357" y="1495069"/>
                  </a:lnTo>
                  <a:lnTo>
                    <a:pt x="3634195" y="1494918"/>
                  </a:lnTo>
                  <a:lnTo>
                    <a:pt x="3646033" y="1494742"/>
                  </a:lnTo>
                  <a:lnTo>
                    <a:pt x="3657871" y="1494534"/>
                  </a:lnTo>
                  <a:lnTo>
                    <a:pt x="3669709" y="1494291"/>
                  </a:lnTo>
                  <a:lnTo>
                    <a:pt x="3681546" y="1494004"/>
                  </a:lnTo>
                  <a:lnTo>
                    <a:pt x="3693384" y="1493668"/>
                  </a:lnTo>
                  <a:lnTo>
                    <a:pt x="3705222" y="1493274"/>
                  </a:lnTo>
                  <a:lnTo>
                    <a:pt x="3717060" y="1492811"/>
                  </a:lnTo>
                  <a:lnTo>
                    <a:pt x="3728897" y="1492268"/>
                  </a:lnTo>
                  <a:lnTo>
                    <a:pt x="3740735" y="1491631"/>
                  </a:lnTo>
                  <a:lnTo>
                    <a:pt x="3752573" y="1490883"/>
                  </a:lnTo>
                  <a:lnTo>
                    <a:pt x="3764411" y="1490007"/>
                  </a:lnTo>
                  <a:lnTo>
                    <a:pt x="3776248" y="1488981"/>
                  </a:lnTo>
                  <a:lnTo>
                    <a:pt x="3788086" y="1487779"/>
                  </a:lnTo>
                  <a:lnTo>
                    <a:pt x="3799924" y="1486373"/>
                  </a:lnTo>
                  <a:lnTo>
                    <a:pt x="3811762" y="1484728"/>
                  </a:lnTo>
                  <a:lnTo>
                    <a:pt x="3823600" y="1482807"/>
                  </a:lnTo>
                  <a:lnTo>
                    <a:pt x="3835437" y="1480565"/>
                  </a:lnTo>
                  <a:lnTo>
                    <a:pt x="3847275" y="1477951"/>
                  </a:lnTo>
                  <a:lnTo>
                    <a:pt x="3859113" y="1474909"/>
                  </a:lnTo>
                  <a:lnTo>
                    <a:pt x="3870951" y="1471373"/>
                  </a:lnTo>
                  <a:lnTo>
                    <a:pt x="3882788" y="1467273"/>
                  </a:lnTo>
                  <a:lnTo>
                    <a:pt x="3894626" y="1462527"/>
                  </a:lnTo>
                  <a:lnTo>
                    <a:pt x="3906464" y="1457049"/>
                  </a:lnTo>
                  <a:lnTo>
                    <a:pt x="3918302" y="1450744"/>
                  </a:lnTo>
                  <a:lnTo>
                    <a:pt x="3930139" y="1443513"/>
                  </a:lnTo>
                  <a:lnTo>
                    <a:pt x="3941977" y="1435251"/>
                  </a:lnTo>
                  <a:lnTo>
                    <a:pt x="3953815" y="1425854"/>
                  </a:lnTo>
                  <a:lnTo>
                    <a:pt x="3965653" y="1415221"/>
                  </a:lnTo>
                  <a:lnTo>
                    <a:pt x="3977491" y="1403256"/>
                  </a:lnTo>
                  <a:lnTo>
                    <a:pt x="3989328" y="1389882"/>
                  </a:lnTo>
                  <a:lnTo>
                    <a:pt x="4001166" y="1375038"/>
                  </a:lnTo>
                  <a:lnTo>
                    <a:pt x="4013004" y="1358696"/>
                  </a:lnTo>
                  <a:lnTo>
                    <a:pt x="4024842" y="1340862"/>
                  </a:lnTo>
                  <a:lnTo>
                    <a:pt x="4036679" y="1321586"/>
                  </a:lnTo>
                  <a:lnTo>
                    <a:pt x="4048517" y="1300969"/>
                  </a:lnTo>
                  <a:lnTo>
                    <a:pt x="4060355" y="1279159"/>
                  </a:lnTo>
                  <a:lnTo>
                    <a:pt x="4072193" y="1256358"/>
                  </a:lnTo>
                  <a:lnTo>
                    <a:pt x="4084031" y="1232812"/>
                  </a:lnTo>
                  <a:lnTo>
                    <a:pt x="4095868" y="1208804"/>
                  </a:lnTo>
                  <a:lnTo>
                    <a:pt x="4107706" y="1184639"/>
                  </a:lnTo>
                  <a:lnTo>
                    <a:pt x="4119544" y="1160631"/>
                  </a:lnTo>
                  <a:lnTo>
                    <a:pt x="4131382" y="1137085"/>
                  </a:lnTo>
                  <a:lnTo>
                    <a:pt x="4143219" y="1114284"/>
                  </a:lnTo>
                  <a:lnTo>
                    <a:pt x="4155057" y="1092474"/>
                  </a:lnTo>
                  <a:lnTo>
                    <a:pt x="4166895" y="1071857"/>
                  </a:lnTo>
                  <a:lnTo>
                    <a:pt x="4178733" y="1052581"/>
                  </a:lnTo>
                  <a:lnTo>
                    <a:pt x="4190570" y="1034747"/>
                  </a:lnTo>
                  <a:lnTo>
                    <a:pt x="4202408" y="1018405"/>
                  </a:lnTo>
                  <a:lnTo>
                    <a:pt x="4214246" y="1003561"/>
                  </a:lnTo>
                  <a:lnTo>
                    <a:pt x="4226084" y="990187"/>
                  </a:lnTo>
                  <a:lnTo>
                    <a:pt x="4237922" y="978222"/>
                  </a:lnTo>
                  <a:lnTo>
                    <a:pt x="4249759" y="967589"/>
                  </a:lnTo>
                  <a:lnTo>
                    <a:pt x="4261597" y="958192"/>
                  </a:lnTo>
                  <a:lnTo>
                    <a:pt x="4273435" y="949930"/>
                  </a:lnTo>
                  <a:lnTo>
                    <a:pt x="4285273" y="942699"/>
                  </a:lnTo>
                  <a:lnTo>
                    <a:pt x="4297110" y="936394"/>
                  </a:lnTo>
                  <a:lnTo>
                    <a:pt x="4308948" y="930916"/>
                  </a:lnTo>
                  <a:lnTo>
                    <a:pt x="4320786" y="926170"/>
                  </a:lnTo>
                  <a:lnTo>
                    <a:pt x="4332624" y="922070"/>
                  </a:lnTo>
                  <a:lnTo>
                    <a:pt x="4344461" y="918534"/>
                  </a:lnTo>
                  <a:lnTo>
                    <a:pt x="4356299" y="915492"/>
                  </a:lnTo>
                  <a:lnTo>
                    <a:pt x="4368137" y="912878"/>
                  </a:lnTo>
                  <a:lnTo>
                    <a:pt x="4379975" y="910636"/>
                  </a:lnTo>
                  <a:lnTo>
                    <a:pt x="4391813" y="908715"/>
                  </a:lnTo>
                  <a:lnTo>
                    <a:pt x="4403650" y="907070"/>
                  </a:lnTo>
                  <a:lnTo>
                    <a:pt x="4415488" y="905664"/>
                  </a:lnTo>
                  <a:lnTo>
                    <a:pt x="4427326" y="904462"/>
                  </a:lnTo>
                  <a:lnTo>
                    <a:pt x="4439164" y="903436"/>
                  </a:lnTo>
                  <a:lnTo>
                    <a:pt x="4451001" y="902560"/>
                  </a:lnTo>
                  <a:lnTo>
                    <a:pt x="4462839" y="901812"/>
                  </a:lnTo>
                  <a:lnTo>
                    <a:pt x="4474677" y="901175"/>
                  </a:lnTo>
                  <a:lnTo>
                    <a:pt x="4486515" y="900632"/>
                  </a:lnTo>
                  <a:lnTo>
                    <a:pt x="4498352" y="900169"/>
                  </a:lnTo>
                  <a:lnTo>
                    <a:pt x="4510190" y="899774"/>
                  </a:lnTo>
                  <a:lnTo>
                    <a:pt x="4522028" y="899439"/>
                  </a:lnTo>
                  <a:lnTo>
                    <a:pt x="4533866" y="899152"/>
                  </a:lnTo>
                  <a:lnTo>
                    <a:pt x="4545704" y="898909"/>
                  </a:lnTo>
                  <a:lnTo>
                    <a:pt x="4557541" y="898701"/>
                  </a:lnTo>
                  <a:lnTo>
                    <a:pt x="4569379" y="898525"/>
                  </a:lnTo>
                  <a:lnTo>
                    <a:pt x="4581217" y="898374"/>
                  </a:lnTo>
                  <a:lnTo>
                    <a:pt x="4593055" y="898246"/>
                  </a:lnTo>
                  <a:lnTo>
                    <a:pt x="4604892" y="898138"/>
                  </a:lnTo>
                  <a:lnTo>
                    <a:pt x="4616730" y="898045"/>
                  </a:lnTo>
                  <a:lnTo>
                    <a:pt x="4628568" y="897966"/>
                  </a:lnTo>
                  <a:lnTo>
                    <a:pt x="4640406" y="897899"/>
                  </a:lnTo>
                  <a:lnTo>
                    <a:pt x="4652244" y="897842"/>
                  </a:lnTo>
                  <a:lnTo>
                    <a:pt x="4664081" y="897793"/>
                  </a:lnTo>
                  <a:lnTo>
                    <a:pt x="4675919" y="897752"/>
                  </a:lnTo>
                  <a:lnTo>
                    <a:pt x="4687757" y="897717"/>
                  </a:lnTo>
                </a:path>
              </a:pathLst>
            </a:custGeom>
            <a:ln w="40651" cap="flat">
              <a:solidFill>
                <a:srgbClr val="E8E8E8">
                  <a:alpha val="100000"/>
                </a:srgbClr>
              </a:solidFill>
              <a:prstDash val="solid"/>
              <a:round/>
            </a:ln>
          </p:spPr>
          <p:txBody>
            <a:bodyPr/>
            <a:lstStyle/>
            <a:p/>
          </p:txBody>
        </p:sp>
        <p:sp>
          <p:nvSpPr>
            <p:cNvPr id="47" name="pl47"/>
            <p:cNvSpPr/>
            <p:nvPr/>
          </p:nvSpPr>
          <p:spPr>
            <a:xfrm>
              <a:off x="2482252" y="3742085"/>
              <a:ext cx="4687757" cy="299105"/>
            </a:xfrm>
            <a:custGeom>
              <a:avLst/>
              <a:pathLst>
                <a:path w="4687757" h="299105">
                  <a:moveTo>
                    <a:pt x="0" y="299105"/>
                  </a:moveTo>
                  <a:lnTo>
                    <a:pt x="11837" y="299096"/>
                  </a:lnTo>
                  <a:lnTo>
                    <a:pt x="23675" y="299086"/>
                  </a:lnTo>
                  <a:lnTo>
                    <a:pt x="35513" y="299073"/>
                  </a:lnTo>
                  <a:lnTo>
                    <a:pt x="47351" y="299059"/>
                  </a:lnTo>
                  <a:lnTo>
                    <a:pt x="59188" y="299042"/>
                  </a:lnTo>
                  <a:lnTo>
                    <a:pt x="71026" y="299023"/>
                  </a:lnTo>
                  <a:lnTo>
                    <a:pt x="82864" y="299000"/>
                  </a:lnTo>
                  <a:lnTo>
                    <a:pt x="94702" y="298972"/>
                  </a:lnTo>
                  <a:lnTo>
                    <a:pt x="106539" y="298940"/>
                  </a:lnTo>
                  <a:lnTo>
                    <a:pt x="118377" y="298903"/>
                  </a:lnTo>
                  <a:lnTo>
                    <a:pt x="130215" y="298859"/>
                  </a:lnTo>
                  <a:lnTo>
                    <a:pt x="142053" y="298807"/>
                  </a:lnTo>
                  <a:lnTo>
                    <a:pt x="153891" y="298746"/>
                  </a:lnTo>
                  <a:lnTo>
                    <a:pt x="165728" y="298674"/>
                  </a:lnTo>
                  <a:lnTo>
                    <a:pt x="177566" y="298590"/>
                  </a:lnTo>
                  <a:lnTo>
                    <a:pt x="189404" y="298492"/>
                  </a:lnTo>
                  <a:lnTo>
                    <a:pt x="201242" y="298376"/>
                  </a:lnTo>
                  <a:lnTo>
                    <a:pt x="213079" y="298240"/>
                  </a:lnTo>
                  <a:lnTo>
                    <a:pt x="224917" y="298081"/>
                  </a:lnTo>
                  <a:lnTo>
                    <a:pt x="236755" y="297894"/>
                  </a:lnTo>
                  <a:lnTo>
                    <a:pt x="248593" y="297675"/>
                  </a:lnTo>
                  <a:lnTo>
                    <a:pt x="260430" y="297418"/>
                  </a:lnTo>
                  <a:lnTo>
                    <a:pt x="272268" y="297118"/>
                  </a:lnTo>
                  <a:lnTo>
                    <a:pt x="284106" y="296766"/>
                  </a:lnTo>
                  <a:lnTo>
                    <a:pt x="295944" y="296355"/>
                  </a:lnTo>
                  <a:lnTo>
                    <a:pt x="307782" y="295875"/>
                  </a:lnTo>
                  <a:lnTo>
                    <a:pt x="319619" y="295314"/>
                  </a:lnTo>
                  <a:lnTo>
                    <a:pt x="331457" y="294661"/>
                  </a:lnTo>
                  <a:lnTo>
                    <a:pt x="343295" y="293900"/>
                  </a:lnTo>
                  <a:lnTo>
                    <a:pt x="355133" y="293016"/>
                  </a:lnTo>
                  <a:lnTo>
                    <a:pt x="366970" y="291991"/>
                  </a:lnTo>
                  <a:lnTo>
                    <a:pt x="378808" y="290805"/>
                  </a:lnTo>
                  <a:lnTo>
                    <a:pt x="390646" y="289435"/>
                  </a:lnTo>
                  <a:lnTo>
                    <a:pt x="402484" y="287859"/>
                  </a:lnTo>
                  <a:lnTo>
                    <a:pt x="414321" y="286051"/>
                  </a:lnTo>
                  <a:lnTo>
                    <a:pt x="426159" y="283986"/>
                  </a:lnTo>
                  <a:lnTo>
                    <a:pt x="437997" y="281637"/>
                  </a:lnTo>
                  <a:lnTo>
                    <a:pt x="449835" y="278978"/>
                  </a:lnTo>
                  <a:lnTo>
                    <a:pt x="461673" y="275987"/>
                  </a:lnTo>
                  <a:lnTo>
                    <a:pt x="473510" y="272644"/>
                  </a:lnTo>
                  <a:lnTo>
                    <a:pt x="485348" y="268933"/>
                  </a:lnTo>
                  <a:lnTo>
                    <a:pt x="497186" y="264847"/>
                  </a:lnTo>
                  <a:lnTo>
                    <a:pt x="509024" y="260389"/>
                  </a:lnTo>
                  <a:lnTo>
                    <a:pt x="520861" y="255570"/>
                  </a:lnTo>
                  <a:lnTo>
                    <a:pt x="532699" y="250415"/>
                  </a:lnTo>
                  <a:lnTo>
                    <a:pt x="544537" y="244963"/>
                  </a:lnTo>
                  <a:lnTo>
                    <a:pt x="556375" y="239263"/>
                  </a:lnTo>
                  <a:lnTo>
                    <a:pt x="568213" y="233376"/>
                  </a:lnTo>
                  <a:lnTo>
                    <a:pt x="580050" y="227374"/>
                  </a:lnTo>
                  <a:lnTo>
                    <a:pt x="591888" y="221333"/>
                  </a:lnTo>
                  <a:lnTo>
                    <a:pt x="603726" y="215331"/>
                  </a:lnTo>
                  <a:lnTo>
                    <a:pt x="615564" y="209444"/>
                  </a:lnTo>
                  <a:lnTo>
                    <a:pt x="627401" y="203744"/>
                  </a:lnTo>
                  <a:lnTo>
                    <a:pt x="639239" y="198292"/>
                  </a:lnTo>
                  <a:lnTo>
                    <a:pt x="651077" y="193137"/>
                  </a:lnTo>
                  <a:lnTo>
                    <a:pt x="662915" y="188318"/>
                  </a:lnTo>
                  <a:lnTo>
                    <a:pt x="674752" y="183860"/>
                  </a:lnTo>
                  <a:lnTo>
                    <a:pt x="686590" y="179774"/>
                  </a:lnTo>
                  <a:lnTo>
                    <a:pt x="698428" y="176063"/>
                  </a:lnTo>
                  <a:lnTo>
                    <a:pt x="710266" y="172720"/>
                  </a:lnTo>
                  <a:lnTo>
                    <a:pt x="722104" y="169729"/>
                  </a:lnTo>
                  <a:lnTo>
                    <a:pt x="733941" y="167070"/>
                  </a:lnTo>
                  <a:lnTo>
                    <a:pt x="745779" y="164721"/>
                  </a:lnTo>
                  <a:lnTo>
                    <a:pt x="757617" y="162656"/>
                  </a:lnTo>
                  <a:lnTo>
                    <a:pt x="769455" y="160848"/>
                  </a:lnTo>
                  <a:lnTo>
                    <a:pt x="781292" y="159272"/>
                  </a:lnTo>
                  <a:lnTo>
                    <a:pt x="793130" y="157902"/>
                  </a:lnTo>
                  <a:lnTo>
                    <a:pt x="804968" y="156716"/>
                  </a:lnTo>
                  <a:lnTo>
                    <a:pt x="816806" y="155691"/>
                  </a:lnTo>
                  <a:lnTo>
                    <a:pt x="828643" y="154807"/>
                  </a:lnTo>
                  <a:lnTo>
                    <a:pt x="840481" y="154046"/>
                  </a:lnTo>
                  <a:lnTo>
                    <a:pt x="852319" y="153393"/>
                  </a:lnTo>
                  <a:lnTo>
                    <a:pt x="864157" y="152832"/>
                  </a:lnTo>
                  <a:lnTo>
                    <a:pt x="875995" y="152352"/>
                  </a:lnTo>
                  <a:lnTo>
                    <a:pt x="887832" y="151941"/>
                  </a:lnTo>
                  <a:lnTo>
                    <a:pt x="899670" y="151589"/>
                  </a:lnTo>
                  <a:lnTo>
                    <a:pt x="911508" y="151289"/>
                  </a:lnTo>
                  <a:lnTo>
                    <a:pt x="923346" y="151032"/>
                  </a:lnTo>
                  <a:lnTo>
                    <a:pt x="935183" y="150813"/>
                  </a:lnTo>
                  <a:lnTo>
                    <a:pt x="947021" y="150626"/>
                  </a:lnTo>
                  <a:lnTo>
                    <a:pt x="958859" y="150467"/>
                  </a:lnTo>
                  <a:lnTo>
                    <a:pt x="970697" y="150331"/>
                  </a:lnTo>
                  <a:lnTo>
                    <a:pt x="982534" y="150215"/>
                  </a:lnTo>
                  <a:lnTo>
                    <a:pt x="994372" y="150117"/>
                  </a:lnTo>
                  <a:lnTo>
                    <a:pt x="1006210" y="150033"/>
                  </a:lnTo>
                  <a:lnTo>
                    <a:pt x="1018048" y="149961"/>
                  </a:lnTo>
                  <a:lnTo>
                    <a:pt x="1029886" y="149900"/>
                  </a:lnTo>
                  <a:lnTo>
                    <a:pt x="1041723" y="149848"/>
                  </a:lnTo>
                  <a:lnTo>
                    <a:pt x="1053561" y="149804"/>
                  </a:lnTo>
                  <a:lnTo>
                    <a:pt x="1065399" y="149767"/>
                  </a:lnTo>
                  <a:lnTo>
                    <a:pt x="1077237" y="149735"/>
                  </a:lnTo>
                  <a:lnTo>
                    <a:pt x="1089074" y="149708"/>
                  </a:lnTo>
                  <a:lnTo>
                    <a:pt x="1100912" y="149684"/>
                  </a:lnTo>
                  <a:lnTo>
                    <a:pt x="1112750" y="149665"/>
                  </a:lnTo>
                  <a:lnTo>
                    <a:pt x="1124588" y="149648"/>
                  </a:lnTo>
                  <a:lnTo>
                    <a:pt x="1136426" y="149634"/>
                  </a:lnTo>
                  <a:lnTo>
                    <a:pt x="1148263" y="149621"/>
                  </a:lnTo>
                  <a:lnTo>
                    <a:pt x="1160101" y="149611"/>
                  </a:lnTo>
                  <a:lnTo>
                    <a:pt x="1171939" y="149602"/>
                  </a:lnTo>
                  <a:lnTo>
                    <a:pt x="1171939" y="149502"/>
                  </a:lnTo>
                  <a:lnTo>
                    <a:pt x="1183777" y="149493"/>
                  </a:lnTo>
                  <a:lnTo>
                    <a:pt x="1195614" y="149483"/>
                  </a:lnTo>
                  <a:lnTo>
                    <a:pt x="1207452" y="149471"/>
                  </a:lnTo>
                  <a:lnTo>
                    <a:pt x="1219290" y="149456"/>
                  </a:lnTo>
                  <a:lnTo>
                    <a:pt x="1231128" y="149440"/>
                  </a:lnTo>
                  <a:lnTo>
                    <a:pt x="1242965" y="149420"/>
                  </a:lnTo>
                  <a:lnTo>
                    <a:pt x="1254803" y="149397"/>
                  </a:lnTo>
                  <a:lnTo>
                    <a:pt x="1266641" y="149369"/>
                  </a:lnTo>
                  <a:lnTo>
                    <a:pt x="1278479" y="149338"/>
                  </a:lnTo>
                  <a:lnTo>
                    <a:pt x="1290317" y="149300"/>
                  </a:lnTo>
                  <a:lnTo>
                    <a:pt x="1302154" y="149256"/>
                  </a:lnTo>
                  <a:lnTo>
                    <a:pt x="1313992" y="149204"/>
                  </a:lnTo>
                  <a:lnTo>
                    <a:pt x="1325830" y="149143"/>
                  </a:lnTo>
                  <a:lnTo>
                    <a:pt x="1337668" y="149071"/>
                  </a:lnTo>
                  <a:lnTo>
                    <a:pt x="1349505" y="148987"/>
                  </a:lnTo>
                  <a:lnTo>
                    <a:pt x="1361343" y="148889"/>
                  </a:lnTo>
                  <a:lnTo>
                    <a:pt x="1373181" y="148773"/>
                  </a:lnTo>
                  <a:lnTo>
                    <a:pt x="1385019" y="148637"/>
                  </a:lnTo>
                  <a:lnTo>
                    <a:pt x="1396856" y="148478"/>
                  </a:lnTo>
                  <a:lnTo>
                    <a:pt x="1408694" y="148291"/>
                  </a:lnTo>
                  <a:lnTo>
                    <a:pt x="1420532" y="148072"/>
                  </a:lnTo>
                  <a:lnTo>
                    <a:pt x="1432370" y="147816"/>
                  </a:lnTo>
                  <a:lnTo>
                    <a:pt x="1444208" y="147515"/>
                  </a:lnTo>
                  <a:lnTo>
                    <a:pt x="1456045" y="147164"/>
                  </a:lnTo>
                  <a:lnTo>
                    <a:pt x="1467883" y="146752"/>
                  </a:lnTo>
                  <a:lnTo>
                    <a:pt x="1479721" y="146272"/>
                  </a:lnTo>
                  <a:lnTo>
                    <a:pt x="1491559" y="145712"/>
                  </a:lnTo>
                  <a:lnTo>
                    <a:pt x="1503396" y="145058"/>
                  </a:lnTo>
                  <a:lnTo>
                    <a:pt x="1515234" y="144298"/>
                  </a:lnTo>
                  <a:lnTo>
                    <a:pt x="1527072" y="143414"/>
                  </a:lnTo>
                  <a:lnTo>
                    <a:pt x="1538910" y="142388"/>
                  </a:lnTo>
                  <a:lnTo>
                    <a:pt x="1550748" y="141202"/>
                  </a:lnTo>
                  <a:lnTo>
                    <a:pt x="1562585" y="139833"/>
                  </a:lnTo>
                  <a:lnTo>
                    <a:pt x="1574423" y="138256"/>
                  </a:lnTo>
                  <a:lnTo>
                    <a:pt x="1586261" y="136449"/>
                  </a:lnTo>
                  <a:lnTo>
                    <a:pt x="1598099" y="134383"/>
                  </a:lnTo>
                  <a:lnTo>
                    <a:pt x="1609936" y="132034"/>
                  </a:lnTo>
                  <a:lnTo>
                    <a:pt x="1621774" y="129375"/>
                  </a:lnTo>
                  <a:lnTo>
                    <a:pt x="1633612" y="126384"/>
                  </a:lnTo>
                  <a:lnTo>
                    <a:pt x="1645450" y="123041"/>
                  </a:lnTo>
                  <a:lnTo>
                    <a:pt x="1657287" y="119330"/>
                  </a:lnTo>
                  <a:lnTo>
                    <a:pt x="1669125" y="115244"/>
                  </a:lnTo>
                  <a:lnTo>
                    <a:pt x="1680963" y="110786"/>
                  </a:lnTo>
                  <a:lnTo>
                    <a:pt x="1692801" y="105967"/>
                  </a:lnTo>
                  <a:lnTo>
                    <a:pt x="1704639" y="100813"/>
                  </a:lnTo>
                  <a:lnTo>
                    <a:pt x="1716476" y="95360"/>
                  </a:lnTo>
                  <a:lnTo>
                    <a:pt x="1728314" y="89660"/>
                  </a:lnTo>
                  <a:lnTo>
                    <a:pt x="1740152" y="83773"/>
                  </a:lnTo>
                  <a:lnTo>
                    <a:pt x="1751990" y="77771"/>
                  </a:lnTo>
                  <a:lnTo>
                    <a:pt x="1763827" y="71730"/>
                  </a:lnTo>
                  <a:lnTo>
                    <a:pt x="1775665" y="65728"/>
                  </a:lnTo>
                  <a:lnTo>
                    <a:pt x="1787503" y="59842"/>
                  </a:lnTo>
                  <a:lnTo>
                    <a:pt x="1799341" y="54141"/>
                  </a:lnTo>
                  <a:lnTo>
                    <a:pt x="1811178" y="48689"/>
                  </a:lnTo>
                  <a:lnTo>
                    <a:pt x="1823016" y="43534"/>
                  </a:lnTo>
                  <a:lnTo>
                    <a:pt x="1834854" y="38716"/>
                  </a:lnTo>
                  <a:lnTo>
                    <a:pt x="1846692" y="34257"/>
                  </a:lnTo>
                  <a:lnTo>
                    <a:pt x="1858530" y="30172"/>
                  </a:lnTo>
                  <a:lnTo>
                    <a:pt x="1870367" y="26461"/>
                  </a:lnTo>
                  <a:lnTo>
                    <a:pt x="1882205" y="23117"/>
                  </a:lnTo>
                  <a:lnTo>
                    <a:pt x="1894043" y="20126"/>
                  </a:lnTo>
                  <a:lnTo>
                    <a:pt x="1905881" y="17468"/>
                  </a:lnTo>
                  <a:lnTo>
                    <a:pt x="1917718" y="15118"/>
                  </a:lnTo>
                  <a:lnTo>
                    <a:pt x="1929556" y="13053"/>
                  </a:lnTo>
                  <a:lnTo>
                    <a:pt x="1941394" y="11245"/>
                  </a:lnTo>
                  <a:lnTo>
                    <a:pt x="1953232" y="9669"/>
                  </a:lnTo>
                  <a:lnTo>
                    <a:pt x="1965069" y="8299"/>
                  </a:lnTo>
                  <a:lnTo>
                    <a:pt x="1976907" y="7113"/>
                  </a:lnTo>
                  <a:lnTo>
                    <a:pt x="1988745" y="6088"/>
                  </a:lnTo>
                  <a:lnTo>
                    <a:pt x="2000583" y="5204"/>
                  </a:lnTo>
                  <a:lnTo>
                    <a:pt x="2012421" y="4443"/>
                  </a:lnTo>
                  <a:lnTo>
                    <a:pt x="2024258" y="3790"/>
                  </a:lnTo>
                  <a:lnTo>
                    <a:pt x="2036096" y="3229"/>
                  </a:lnTo>
                  <a:lnTo>
                    <a:pt x="2047934" y="2749"/>
                  </a:lnTo>
                  <a:lnTo>
                    <a:pt x="2059772" y="2338"/>
                  </a:lnTo>
                  <a:lnTo>
                    <a:pt x="2071609" y="1986"/>
                  </a:lnTo>
                  <a:lnTo>
                    <a:pt x="2083447" y="1686"/>
                  </a:lnTo>
                  <a:lnTo>
                    <a:pt x="2095285" y="1429"/>
                  </a:lnTo>
                  <a:lnTo>
                    <a:pt x="2107123" y="1210"/>
                  </a:lnTo>
                  <a:lnTo>
                    <a:pt x="2118961" y="1023"/>
                  </a:lnTo>
                  <a:lnTo>
                    <a:pt x="2130798" y="864"/>
                  </a:lnTo>
                  <a:lnTo>
                    <a:pt x="2142636" y="728"/>
                  </a:lnTo>
                  <a:lnTo>
                    <a:pt x="2154474" y="613"/>
                  </a:lnTo>
                  <a:lnTo>
                    <a:pt x="2166312" y="514"/>
                  </a:lnTo>
                  <a:lnTo>
                    <a:pt x="2178149" y="430"/>
                  </a:lnTo>
                  <a:lnTo>
                    <a:pt x="2189987" y="358"/>
                  </a:lnTo>
                  <a:lnTo>
                    <a:pt x="2201825" y="298"/>
                  </a:lnTo>
                  <a:lnTo>
                    <a:pt x="2213663" y="246"/>
                  </a:lnTo>
                  <a:lnTo>
                    <a:pt x="2225500" y="202"/>
                  </a:lnTo>
                  <a:lnTo>
                    <a:pt x="2237338" y="164"/>
                  </a:lnTo>
                  <a:lnTo>
                    <a:pt x="2249176" y="132"/>
                  </a:lnTo>
                  <a:lnTo>
                    <a:pt x="2261014" y="105"/>
                  </a:lnTo>
                  <a:lnTo>
                    <a:pt x="2272852" y="82"/>
                  </a:lnTo>
                  <a:lnTo>
                    <a:pt x="2284689" y="62"/>
                  </a:lnTo>
                  <a:lnTo>
                    <a:pt x="2296527" y="45"/>
                  </a:lnTo>
                  <a:lnTo>
                    <a:pt x="2308365" y="31"/>
                  </a:lnTo>
                  <a:lnTo>
                    <a:pt x="2320203" y="19"/>
                  </a:lnTo>
                  <a:lnTo>
                    <a:pt x="2332040" y="8"/>
                  </a:lnTo>
                  <a:lnTo>
                    <a:pt x="2343878" y="0"/>
                  </a:lnTo>
                  <a:lnTo>
                    <a:pt x="2343878" y="0"/>
                  </a:lnTo>
                  <a:lnTo>
                    <a:pt x="2355716" y="8"/>
                  </a:lnTo>
                  <a:lnTo>
                    <a:pt x="2367554" y="19"/>
                  </a:lnTo>
                  <a:lnTo>
                    <a:pt x="2379391" y="31"/>
                  </a:lnTo>
                  <a:lnTo>
                    <a:pt x="2391229" y="45"/>
                  </a:lnTo>
                  <a:lnTo>
                    <a:pt x="2403067" y="62"/>
                  </a:lnTo>
                  <a:lnTo>
                    <a:pt x="2414905" y="82"/>
                  </a:lnTo>
                  <a:lnTo>
                    <a:pt x="2426743" y="105"/>
                  </a:lnTo>
                  <a:lnTo>
                    <a:pt x="2438580" y="132"/>
                  </a:lnTo>
                  <a:lnTo>
                    <a:pt x="2450418" y="164"/>
                  </a:lnTo>
                  <a:lnTo>
                    <a:pt x="2462256" y="202"/>
                  </a:lnTo>
                  <a:lnTo>
                    <a:pt x="2474094" y="246"/>
                  </a:lnTo>
                  <a:lnTo>
                    <a:pt x="2485931" y="298"/>
                  </a:lnTo>
                  <a:lnTo>
                    <a:pt x="2497769" y="358"/>
                  </a:lnTo>
                  <a:lnTo>
                    <a:pt x="2509607" y="430"/>
                  </a:lnTo>
                  <a:lnTo>
                    <a:pt x="2521445" y="514"/>
                  </a:lnTo>
                  <a:lnTo>
                    <a:pt x="2533283" y="613"/>
                  </a:lnTo>
                  <a:lnTo>
                    <a:pt x="2545120" y="728"/>
                  </a:lnTo>
                  <a:lnTo>
                    <a:pt x="2556958" y="864"/>
                  </a:lnTo>
                  <a:lnTo>
                    <a:pt x="2568796" y="1023"/>
                  </a:lnTo>
                  <a:lnTo>
                    <a:pt x="2580634" y="1210"/>
                  </a:lnTo>
                  <a:lnTo>
                    <a:pt x="2592471" y="1429"/>
                  </a:lnTo>
                  <a:lnTo>
                    <a:pt x="2604309" y="1686"/>
                  </a:lnTo>
                  <a:lnTo>
                    <a:pt x="2616147" y="1986"/>
                  </a:lnTo>
                  <a:lnTo>
                    <a:pt x="2627985" y="2338"/>
                  </a:lnTo>
                  <a:lnTo>
                    <a:pt x="2639822" y="2749"/>
                  </a:lnTo>
                  <a:lnTo>
                    <a:pt x="2651660" y="3229"/>
                  </a:lnTo>
                  <a:lnTo>
                    <a:pt x="2663498" y="3790"/>
                  </a:lnTo>
                  <a:lnTo>
                    <a:pt x="2675336" y="4443"/>
                  </a:lnTo>
                  <a:lnTo>
                    <a:pt x="2687174" y="5204"/>
                  </a:lnTo>
                  <a:lnTo>
                    <a:pt x="2699011" y="6088"/>
                  </a:lnTo>
                  <a:lnTo>
                    <a:pt x="2710849" y="7113"/>
                  </a:lnTo>
                  <a:lnTo>
                    <a:pt x="2722687" y="8299"/>
                  </a:lnTo>
                  <a:lnTo>
                    <a:pt x="2734525" y="9669"/>
                  </a:lnTo>
                  <a:lnTo>
                    <a:pt x="2746362" y="11245"/>
                  </a:lnTo>
                  <a:lnTo>
                    <a:pt x="2758200" y="13053"/>
                  </a:lnTo>
                  <a:lnTo>
                    <a:pt x="2770038" y="15118"/>
                  </a:lnTo>
                  <a:lnTo>
                    <a:pt x="2781876" y="17468"/>
                  </a:lnTo>
                  <a:lnTo>
                    <a:pt x="2793713" y="20126"/>
                  </a:lnTo>
                  <a:lnTo>
                    <a:pt x="2805551" y="23117"/>
                  </a:lnTo>
                  <a:lnTo>
                    <a:pt x="2817389" y="26461"/>
                  </a:lnTo>
                  <a:lnTo>
                    <a:pt x="2829227" y="30172"/>
                  </a:lnTo>
                  <a:lnTo>
                    <a:pt x="2841065" y="34257"/>
                  </a:lnTo>
                  <a:lnTo>
                    <a:pt x="2852902" y="38716"/>
                  </a:lnTo>
                  <a:lnTo>
                    <a:pt x="2864740" y="43534"/>
                  </a:lnTo>
                  <a:lnTo>
                    <a:pt x="2876578" y="48689"/>
                  </a:lnTo>
                  <a:lnTo>
                    <a:pt x="2888416" y="54141"/>
                  </a:lnTo>
                  <a:lnTo>
                    <a:pt x="2900253" y="59842"/>
                  </a:lnTo>
                  <a:lnTo>
                    <a:pt x="2912091" y="65728"/>
                  </a:lnTo>
                  <a:lnTo>
                    <a:pt x="2923929" y="71730"/>
                  </a:lnTo>
                  <a:lnTo>
                    <a:pt x="2935767" y="77771"/>
                  </a:lnTo>
                  <a:lnTo>
                    <a:pt x="2947604" y="83773"/>
                  </a:lnTo>
                  <a:lnTo>
                    <a:pt x="2959442" y="89660"/>
                  </a:lnTo>
                  <a:lnTo>
                    <a:pt x="2971280" y="95360"/>
                  </a:lnTo>
                  <a:lnTo>
                    <a:pt x="2983118" y="100813"/>
                  </a:lnTo>
                  <a:lnTo>
                    <a:pt x="2994956" y="105967"/>
                  </a:lnTo>
                  <a:lnTo>
                    <a:pt x="3006793" y="110786"/>
                  </a:lnTo>
                  <a:lnTo>
                    <a:pt x="3018631" y="115244"/>
                  </a:lnTo>
                  <a:lnTo>
                    <a:pt x="3030469" y="119330"/>
                  </a:lnTo>
                  <a:lnTo>
                    <a:pt x="3042307" y="123041"/>
                  </a:lnTo>
                  <a:lnTo>
                    <a:pt x="3054144" y="126384"/>
                  </a:lnTo>
                  <a:lnTo>
                    <a:pt x="3065982" y="129375"/>
                  </a:lnTo>
                  <a:lnTo>
                    <a:pt x="3077820" y="132034"/>
                  </a:lnTo>
                  <a:lnTo>
                    <a:pt x="3089658" y="134383"/>
                  </a:lnTo>
                  <a:lnTo>
                    <a:pt x="3101496" y="136449"/>
                  </a:lnTo>
                  <a:lnTo>
                    <a:pt x="3113333" y="138256"/>
                  </a:lnTo>
                  <a:lnTo>
                    <a:pt x="3125171" y="139833"/>
                  </a:lnTo>
                  <a:lnTo>
                    <a:pt x="3137009" y="141202"/>
                  </a:lnTo>
                  <a:lnTo>
                    <a:pt x="3148847" y="142388"/>
                  </a:lnTo>
                  <a:lnTo>
                    <a:pt x="3160684" y="143414"/>
                  </a:lnTo>
                  <a:lnTo>
                    <a:pt x="3172522" y="144298"/>
                  </a:lnTo>
                  <a:lnTo>
                    <a:pt x="3184360" y="145058"/>
                  </a:lnTo>
                  <a:lnTo>
                    <a:pt x="3196198" y="145712"/>
                  </a:lnTo>
                  <a:lnTo>
                    <a:pt x="3208035" y="146272"/>
                  </a:lnTo>
                  <a:lnTo>
                    <a:pt x="3219873" y="146752"/>
                  </a:lnTo>
                  <a:lnTo>
                    <a:pt x="3231711" y="147164"/>
                  </a:lnTo>
                  <a:lnTo>
                    <a:pt x="3243549" y="147515"/>
                  </a:lnTo>
                  <a:lnTo>
                    <a:pt x="3255387" y="147816"/>
                  </a:lnTo>
                  <a:lnTo>
                    <a:pt x="3267224" y="148072"/>
                  </a:lnTo>
                  <a:lnTo>
                    <a:pt x="3279062" y="148291"/>
                  </a:lnTo>
                  <a:lnTo>
                    <a:pt x="3290900" y="148478"/>
                  </a:lnTo>
                  <a:lnTo>
                    <a:pt x="3302738" y="148637"/>
                  </a:lnTo>
                  <a:lnTo>
                    <a:pt x="3314575" y="148773"/>
                  </a:lnTo>
                  <a:lnTo>
                    <a:pt x="3326413" y="148889"/>
                  </a:lnTo>
                  <a:lnTo>
                    <a:pt x="3338251" y="148987"/>
                  </a:lnTo>
                  <a:lnTo>
                    <a:pt x="3350089" y="149071"/>
                  </a:lnTo>
                  <a:lnTo>
                    <a:pt x="3361926" y="149143"/>
                  </a:lnTo>
                  <a:lnTo>
                    <a:pt x="3373764" y="149204"/>
                  </a:lnTo>
                  <a:lnTo>
                    <a:pt x="3385602" y="149256"/>
                  </a:lnTo>
                  <a:lnTo>
                    <a:pt x="3397440" y="149300"/>
                  </a:lnTo>
                  <a:lnTo>
                    <a:pt x="3409278" y="149338"/>
                  </a:lnTo>
                  <a:lnTo>
                    <a:pt x="3421115" y="149369"/>
                  </a:lnTo>
                  <a:lnTo>
                    <a:pt x="3432953" y="149397"/>
                  </a:lnTo>
                  <a:lnTo>
                    <a:pt x="3444791" y="149420"/>
                  </a:lnTo>
                  <a:lnTo>
                    <a:pt x="3456629" y="149440"/>
                  </a:lnTo>
                  <a:lnTo>
                    <a:pt x="3468466" y="149456"/>
                  </a:lnTo>
                  <a:lnTo>
                    <a:pt x="3480304" y="149471"/>
                  </a:lnTo>
                  <a:lnTo>
                    <a:pt x="3492142" y="149483"/>
                  </a:lnTo>
                  <a:lnTo>
                    <a:pt x="3503980" y="149493"/>
                  </a:lnTo>
                  <a:lnTo>
                    <a:pt x="3515818" y="149502"/>
                  </a:lnTo>
                  <a:lnTo>
                    <a:pt x="3515818" y="149552"/>
                  </a:lnTo>
                  <a:lnTo>
                    <a:pt x="3527655" y="149552"/>
                  </a:lnTo>
                  <a:lnTo>
                    <a:pt x="3539493" y="149552"/>
                  </a:lnTo>
                  <a:lnTo>
                    <a:pt x="3551331" y="149552"/>
                  </a:lnTo>
                  <a:lnTo>
                    <a:pt x="3563169" y="149552"/>
                  </a:lnTo>
                  <a:lnTo>
                    <a:pt x="3575006" y="149552"/>
                  </a:lnTo>
                  <a:lnTo>
                    <a:pt x="3586844" y="149552"/>
                  </a:lnTo>
                  <a:lnTo>
                    <a:pt x="3598682" y="149552"/>
                  </a:lnTo>
                  <a:lnTo>
                    <a:pt x="3610520" y="149552"/>
                  </a:lnTo>
                  <a:lnTo>
                    <a:pt x="3622357" y="149552"/>
                  </a:lnTo>
                  <a:lnTo>
                    <a:pt x="3634195" y="149552"/>
                  </a:lnTo>
                  <a:lnTo>
                    <a:pt x="3646033" y="149552"/>
                  </a:lnTo>
                  <a:lnTo>
                    <a:pt x="3657871" y="149552"/>
                  </a:lnTo>
                  <a:lnTo>
                    <a:pt x="3669709" y="149552"/>
                  </a:lnTo>
                  <a:lnTo>
                    <a:pt x="3681546" y="149552"/>
                  </a:lnTo>
                  <a:lnTo>
                    <a:pt x="3693384" y="149552"/>
                  </a:lnTo>
                  <a:lnTo>
                    <a:pt x="3705222" y="149552"/>
                  </a:lnTo>
                  <a:lnTo>
                    <a:pt x="3717060" y="149552"/>
                  </a:lnTo>
                  <a:lnTo>
                    <a:pt x="3728897" y="149552"/>
                  </a:lnTo>
                  <a:lnTo>
                    <a:pt x="3740735" y="149552"/>
                  </a:lnTo>
                  <a:lnTo>
                    <a:pt x="3752573" y="149552"/>
                  </a:lnTo>
                  <a:lnTo>
                    <a:pt x="3764411" y="149552"/>
                  </a:lnTo>
                  <a:lnTo>
                    <a:pt x="3776248" y="149552"/>
                  </a:lnTo>
                  <a:lnTo>
                    <a:pt x="3788086" y="149552"/>
                  </a:lnTo>
                  <a:lnTo>
                    <a:pt x="3799924" y="149552"/>
                  </a:lnTo>
                  <a:lnTo>
                    <a:pt x="3811762" y="149552"/>
                  </a:lnTo>
                  <a:lnTo>
                    <a:pt x="3823600" y="149552"/>
                  </a:lnTo>
                  <a:lnTo>
                    <a:pt x="3835437" y="149552"/>
                  </a:lnTo>
                  <a:lnTo>
                    <a:pt x="3847275" y="149552"/>
                  </a:lnTo>
                  <a:lnTo>
                    <a:pt x="3859113" y="149552"/>
                  </a:lnTo>
                  <a:lnTo>
                    <a:pt x="3870951" y="149552"/>
                  </a:lnTo>
                  <a:lnTo>
                    <a:pt x="3882788" y="149552"/>
                  </a:lnTo>
                  <a:lnTo>
                    <a:pt x="3894626" y="149552"/>
                  </a:lnTo>
                  <a:lnTo>
                    <a:pt x="3906464" y="149552"/>
                  </a:lnTo>
                  <a:lnTo>
                    <a:pt x="3918302" y="149552"/>
                  </a:lnTo>
                  <a:lnTo>
                    <a:pt x="3930139" y="149552"/>
                  </a:lnTo>
                  <a:lnTo>
                    <a:pt x="3941977" y="149552"/>
                  </a:lnTo>
                  <a:lnTo>
                    <a:pt x="3953815" y="149552"/>
                  </a:lnTo>
                  <a:lnTo>
                    <a:pt x="3965653" y="149552"/>
                  </a:lnTo>
                  <a:lnTo>
                    <a:pt x="3977491" y="149552"/>
                  </a:lnTo>
                  <a:lnTo>
                    <a:pt x="3989328" y="149552"/>
                  </a:lnTo>
                  <a:lnTo>
                    <a:pt x="4001166" y="149552"/>
                  </a:lnTo>
                  <a:lnTo>
                    <a:pt x="4013004" y="149552"/>
                  </a:lnTo>
                  <a:lnTo>
                    <a:pt x="4024842" y="149552"/>
                  </a:lnTo>
                  <a:lnTo>
                    <a:pt x="4036679" y="149552"/>
                  </a:lnTo>
                  <a:lnTo>
                    <a:pt x="4048517" y="149552"/>
                  </a:lnTo>
                  <a:lnTo>
                    <a:pt x="4060355" y="149552"/>
                  </a:lnTo>
                  <a:lnTo>
                    <a:pt x="4072193" y="149552"/>
                  </a:lnTo>
                  <a:lnTo>
                    <a:pt x="4084031" y="149552"/>
                  </a:lnTo>
                  <a:lnTo>
                    <a:pt x="4095868" y="149552"/>
                  </a:lnTo>
                  <a:lnTo>
                    <a:pt x="4107706" y="149552"/>
                  </a:lnTo>
                  <a:lnTo>
                    <a:pt x="4119544" y="149552"/>
                  </a:lnTo>
                  <a:lnTo>
                    <a:pt x="4131382" y="149552"/>
                  </a:lnTo>
                  <a:lnTo>
                    <a:pt x="4143219" y="149552"/>
                  </a:lnTo>
                  <a:lnTo>
                    <a:pt x="4155057" y="149552"/>
                  </a:lnTo>
                  <a:lnTo>
                    <a:pt x="4166895" y="149552"/>
                  </a:lnTo>
                  <a:lnTo>
                    <a:pt x="4178733" y="149552"/>
                  </a:lnTo>
                  <a:lnTo>
                    <a:pt x="4190570" y="149552"/>
                  </a:lnTo>
                  <a:lnTo>
                    <a:pt x="4202408" y="149552"/>
                  </a:lnTo>
                  <a:lnTo>
                    <a:pt x="4214246" y="149552"/>
                  </a:lnTo>
                  <a:lnTo>
                    <a:pt x="4226084" y="149552"/>
                  </a:lnTo>
                  <a:lnTo>
                    <a:pt x="4237922" y="149552"/>
                  </a:lnTo>
                  <a:lnTo>
                    <a:pt x="4249759" y="149552"/>
                  </a:lnTo>
                  <a:lnTo>
                    <a:pt x="4261597" y="149552"/>
                  </a:lnTo>
                  <a:lnTo>
                    <a:pt x="4273435" y="149552"/>
                  </a:lnTo>
                  <a:lnTo>
                    <a:pt x="4285273" y="149552"/>
                  </a:lnTo>
                  <a:lnTo>
                    <a:pt x="4297110" y="149552"/>
                  </a:lnTo>
                  <a:lnTo>
                    <a:pt x="4308948" y="149552"/>
                  </a:lnTo>
                  <a:lnTo>
                    <a:pt x="4320786" y="149552"/>
                  </a:lnTo>
                  <a:lnTo>
                    <a:pt x="4332624" y="149552"/>
                  </a:lnTo>
                  <a:lnTo>
                    <a:pt x="4344461" y="149552"/>
                  </a:lnTo>
                  <a:lnTo>
                    <a:pt x="4356299" y="149552"/>
                  </a:lnTo>
                  <a:lnTo>
                    <a:pt x="4368137" y="149552"/>
                  </a:lnTo>
                  <a:lnTo>
                    <a:pt x="4379975" y="149552"/>
                  </a:lnTo>
                  <a:lnTo>
                    <a:pt x="4391813" y="149552"/>
                  </a:lnTo>
                  <a:lnTo>
                    <a:pt x="4403650" y="149552"/>
                  </a:lnTo>
                  <a:lnTo>
                    <a:pt x="4415488" y="149552"/>
                  </a:lnTo>
                  <a:lnTo>
                    <a:pt x="4427326" y="149552"/>
                  </a:lnTo>
                  <a:lnTo>
                    <a:pt x="4439164" y="149552"/>
                  </a:lnTo>
                  <a:lnTo>
                    <a:pt x="4451001" y="149552"/>
                  </a:lnTo>
                  <a:lnTo>
                    <a:pt x="4462839" y="149552"/>
                  </a:lnTo>
                  <a:lnTo>
                    <a:pt x="4474677" y="149552"/>
                  </a:lnTo>
                  <a:lnTo>
                    <a:pt x="4486515" y="149552"/>
                  </a:lnTo>
                  <a:lnTo>
                    <a:pt x="4498352" y="149552"/>
                  </a:lnTo>
                  <a:lnTo>
                    <a:pt x="4510190" y="149552"/>
                  </a:lnTo>
                  <a:lnTo>
                    <a:pt x="4522028" y="149552"/>
                  </a:lnTo>
                  <a:lnTo>
                    <a:pt x="4533866" y="149552"/>
                  </a:lnTo>
                  <a:lnTo>
                    <a:pt x="4545704" y="149552"/>
                  </a:lnTo>
                  <a:lnTo>
                    <a:pt x="4557541" y="149552"/>
                  </a:lnTo>
                  <a:lnTo>
                    <a:pt x="4569379" y="149552"/>
                  </a:lnTo>
                  <a:lnTo>
                    <a:pt x="4581217" y="149552"/>
                  </a:lnTo>
                  <a:lnTo>
                    <a:pt x="4593055" y="149552"/>
                  </a:lnTo>
                  <a:lnTo>
                    <a:pt x="4604892" y="149552"/>
                  </a:lnTo>
                  <a:lnTo>
                    <a:pt x="4616730" y="149552"/>
                  </a:lnTo>
                  <a:lnTo>
                    <a:pt x="4628568" y="149552"/>
                  </a:lnTo>
                  <a:lnTo>
                    <a:pt x="4640406" y="149552"/>
                  </a:lnTo>
                  <a:lnTo>
                    <a:pt x="4652244" y="149552"/>
                  </a:lnTo>
                  <a:lnTo>
                    <a:pt x="4664081" y="149552"/>
                  </a:lnTo>
                  <a:lnTo>
                    <a:pt x="4675919" y="149552"/>
                  </a:lnTo>
                  <a:lnTo>
                    <a:pt x="4687757" y="149552"/>
                  </a:lnTo>
                </a:path>
              </a:pathLst>
            </a:custGeom>
            <a:ln w="40651" cap="flat">
              <a:solidFill>
                <a:srgbClr val="F26A21">
                  <a:alpha val="100000"/>
                </a:srgbClr>
              </a:solidFill>
              <a:prstDash val="solid"/>
              <a:round/>
            </a:ln>
          </p:spPr>
          <p:txBody>
            <a:bodyPr/>
            <a:lstStyle/>
            <a:p/>
          </p:txBody>
        </p:sp>
        <p:sp>
          <p:nvSpPr>
            <p:cNvPr id="48" name="pl48"/>
            <p:cNvSpPr/>
            <p:nvPr/>
          </p:nvSpPr>
          <p:spPr>
            <a:xfrm>
              <a:off x="2482252" y="5088510"/>
              <a:ext cx="4687757" cy="598210"/>
            </a:xfrm>
            <a:custGeom>
              <a:avLst/>
              <a:pathLst>
                <a:path w="4687757" h="598210">
                  <a:moveTo>
                    <a:pt x="0" y="448657"/>
                  </a:moveTo>
                  <a:lnTo>
                    <a:pt x="11837" y="448640"/>
                  </a:lnTo>
                  <a:lnTo>
                    <a:pt x="23675" y="448619"/>
                  </a:lnTo>
                  <a:lnTo>
                    <a:pt x="35513" y="448595"/>
                  </a:lnTo>
                  <a:lnTo>
                    <a:pt x="47351" y="448566"/>
                  </a:lnTo>
                  <a:lnTo>
                    <a:pt x="59188" y="448533"/>
                  </a:lnTo>
                  <a:lnTo>
                    <a:pt x="71026" y="448493"/>
                  </a:lnTo>
                  <a:lnTo>
                    <a:pt x="82864" y="448447"/>
                  </a:lnTo>
                  <a:lnTo>
                    <a:pt x="94702" y="448392"/>
                  </a:lnTo>
                  <a:lnTo>
                    <a:pt x="106539" y="448328"/>
                  </a:lnTo>
                  <a:lnTo>
                    <a:pt x="118377" y="448253"/>
                  </a:lnTo>
                  <a:lnTo>
                    <a:pt x="130215" y="448165"/>
                  </a:lnTo>
                  <a:lnTo>
                    <a:pt x="142053" y="448061"/>
                  </a:lnTo>
                  <a:lnTo>
                    <a:pt x="153891" y="447939"/>
                  </a:lnTo>
                  <a:lnTo>
                    <a:pt x="165728" y="447796"/>
                  </a:lnTo>
                  <a:lnTo>
                    <a:pt x="177566" y="447628"/>
                  </a:lnTo>
                  <a:lnTo>
                    <a:pt x="189404" y="447431"/>
                  </a:lnTo>
                  <a:lnTo>
                    <a:pt x="201242" y="447200"/>
                  </a:lnTo>
                  <a:lnTo>
                    <a:pt x="213079" y="446928"/>
                  </a:lnTo>
                  <a:lnTo>
                    <a:pt x="224917" y="446609"/>
                  </a:lnTo>
                  <a:lnTo>
                    <a:pt x="236755" y="446236"/>
                  </a:lnTo>
                  <a:lnTo>
                    <a:pt x="248593" y="445798"/>
                  </a:lnTo>
                  <a:lnTo>
                    <a:pt x="260430" y="445285"/>
                  </a:lnTo>
                  <a:lnTo>
                    <a:pt x="272268" y="444684"/>
                  </a:lnTo>
                  <a:lnTo>
                    <a:pt x="284106" y="443981"/>
                  </a:lnTo>
                  <a:lnTo>
                    <a:pt x="295944" y="443158"/>
                  </a:lnTo>
                  <a:lnTo>
                    <a:pt x="307782" y="442198"/>
                  </a:lnTo>
                  <a:lnTo>
                    <a:pt x="319619" y="441077"/>
                  </a:lnTo>
                  <a:lnTo>
                    <a:pt x="331457" y="439770"/>
                  </a:lnTo>
                  <a:lnTo>
                    <a:pt x="343295" y="438249"/>
                  </a:lnTo>
                  <a:lnTo>
                    <a:pt x="355133" y="436481"/>
                  </a:lnTo>
                  <a:lnTo>
                    <a:pt x="366970" y="434430"/>
                  </a:lnTo>
                  <a:lnTo>
                    <a:pt x="378808" y="432058"/>
                  </a:lnTo>
                  <a:lnTo>
                    <a:pt x="390646" y="429319"/>
                  </a:lnTo>
                  <a:lnTo>
                    <a:pt x="402484" y="426166"/>
                  </a:lnTo>
                  <a:lnTo>
                    <a:pt x="414321" y="422551"/>
                  </a:lnTo>
                  <a:lnTo>
                    <a:pt x="426159" y="418420"/>
                  </a:lnTo>
                  <a:lnTo>
                    <a:pt x="437997" y="413721"/>
                  </a:lnTo>
                  <a:lnTo>
                    <a:pt x="449835" y="408404"/>
                  </a:lnTo>
                  <a:lnTo>
                    <a:pt x="461673" y="402422"/>
                  </a:lnTo>
                  <a:lnTo>
                    <a:pt x="473510" y="395735"/>
                  </a:lnTo>
                  <a:lnTo>
                    <a:pt x="485348" y="388313"/>
                  </a:lnTo>
                  <a:lnTo>
                    <a:pt x="497186" y="380142"/>
                  </a:lnTo>
                  <a:lnTo>
                    <a:pt x="509024" y="371225"/>
                  </a:lnTo>
                  <a:lnTo>
                    <a:pt x="520861" y="361587"/>
                  </a:lnTo>
                  <a:lnTo>
                    <a:pt x="532699" y="351278"/>
                  </a:lnTo>
                  <a:lnTo>
                    <a:pt x="544537" y="340374"/>
                  </a:lnTo>
                  <a:lnTo>
                    <a:pt x="556375" y="328973"/>
                  </a:lnTo>
                  <a:lnTo>
                    <a:pt x="568213" y="317200"/>
                  </a:lnTo>
                  <a:lnTo>
                    <a:pt x="580050" y="305196"/>
                  </a:lnTo>
                  <a:lnTo>
                    <a:pt x="591888" y="293114"/>
                  </a:lnTo>
                  <a:lnTo>
                    <a:pt x="603726" y="281110"/>
                  </a:lnTo>
                  <a:lnTo>
                    <a:pt x="615564" y="269337"/>
                  </a:lnTo>
                  <a:lnTo>
                    <a:pt x="627401" y="257936"/>
                  </a:lnTo>
                  <a:lnTo>
                    <a:pt x="639239" y="247031"/>
                  </a:lnTo>
                  <a:lnTo>
                    <a:pt x="651077" y="236722"/>
                  </a:lnTo>
                  <a:lnTo>
                    <a:pt x="662915" y="227085"/>
                  </a:lnTo>
                  <a:lnTo>
                    <a:pt x="674752" y="218168"/>
                  </a:lnTo>
                  <a:lnTo>
                    <a:pt x="686590" y="209997"/>
                  </a:lnTo>
                  <a:lnTo>
                    <a:pt x="698428" y="202575"/>
                  </a:lnTo>
                  <a:lnTo>
                    <a:pt x="710266" y="195888"/>
                  </a:lnTo>
                  <a:lnTo>
                    <a:pt x="722104" y="189905"/>
                  </a:lnTo>
                  <a:lnTo>
                    <a:pt x="733941" y="184589"/>
                  </a:lnTo>
                  <a:lnTo>
                    <a:pt x="745779" y="179890"/>
                  </a:lnTo>
                  <a:lnTo>
                    <a:pt x="757617" y="175759"/>
                  </a:lnTo>
                  <a:lnTo>
                    <a:pt x="769455" y="172144"/>
                  </a:lnTo>
                  <a:lnTo>
                    <a:pt x="781292" y="168991"/>
                  </a:lnTo>
                  <a:lnTo>
                    <a:pt x="793130" y="166252"/>
                  </a:lnTo>
                  <a:lnTo>
                    <a:pt x="804968" y="163879"/>
                  </a:lnTo>
                  <a:lnTo>
                    <a:pt x="816806" y="161829"/>
                  </a:lnTo>
                  <a:lnTo>
                    <a:pt x="828643" y="160061"/>
                  </a:lnTo>
                  <a:lnTo>
                    <a:pt x="840481" y="158540"/>
                  </a:lnTo>
                  <a:lnTo>
                    <a:pt x="852319" y="157233"/>
                  </a:lnTo>
                  <a:lnTo>
                    <a:pt x="864157" y="156112"/>
                  </a:lnTo>
                  <a:lnTo>
                    <a:pt x="875995" y="155151"/>
                  </a:lnTo>
                  <a:lnTo>
                    <a:pt x="887832" y="154329"/>
                  </a:lnTo>
                  <a:lnTo>
                    <a:pt x="899670" y="153626"/>
                  </a:lnTo>
                  <a:lnTo>
                    <a:pt x="911508" y="153025"/>
                  </a:lnTo>
                  <a:lnTo>
                    <a:pt x="923346" y="152512"/>
                  </a:lnTo>
                  <a:lnTo>
                    <a:pt x="935183" y="152074"/>
                  </a:lnTo>
                  <a:lnTo>
                    <a:pt x="947021" y="151700"/>
                  </a:lnTo>
                  <a:lnTo>
                    <a:pt x="958859" y="151382"/>
                  </a:lnTo>
                  <a:lnTo>
                    <a:pt x="970697" y="151110"/>
                  </a:lnTo>
                  <a:lnTo>
                    <a:pt x="982534" y="150879"/>
                  </a:lnTo>
                  <a:lnTo>
                    <a:pt x="994372" y="150681"/>
                  </a:lnTo>
                  <a:lnTo>
                    <a:pt x="1006210" y="150513"/>
                  </a:lnTo>
                  <a:lnTo>
                    <a:pt x="1018048" y="150370"/>
                  </a:lnTo>
                  <a:lnTo>
                    <a:pt x="1029886" y="150249"/>
                  </a:lnTo>
                  <a:lnTo>
                    <a:pt x="1041723" y="150145"/>
                  </a:lnTo>
                  <a:lnTo>
                    <a:pt x="1053561" y="150057"/>
                  </a:lnTo>
                  <a:lnTo>
                    <a:pt x="1065399" y="149981"/>
                  </a:lnTo>
                  <a:lnTo>
                    <a:pt x="1077237" y="149917"/>
                  </a:lnTo>
                  <a:lnTo>
                    <a:pt x="1089074" y="149863"/>
                  </a:lnTo>
                  <a:lnTo>
                    <a:pt x="1100912" y="149817"/>
                  </a:lnTo>
                  <a:lnTo>
                    <a:pt x="1112750" y="149777"/>
                  </a:lnTo>
                  <a:lnTo>
                    <a:pt x="1124588" y="149744"/>
                  </a:lnTo>
                  <a:lnTo>
                    <a:pt x="1136426" y="149715"/>
                  </a:lnTo>
                  <a:lnTo>
                    <a:pt x="1148263" y="149691"/>
                  </a:lnTo>
                  <a:lnTo>
                    <a:pt x="1160101" y="149670"/>
                  </a:lnTo>
                  <a:lnTo>
                    <a:pt x="1171939" y="149652"/>
                  </a:lnTo>
                  <a:lnTo>
                    <a:pt x="1171939" y="149703"/>
                  </a:lnTo>
                  <a:lnTo>
                    <a:pt x="1183777" y="149729"/>
                  </a:lnTo>
                  <a:lnTo>
                    <a:pt x="1195614" y="149760"/>
                  </a:lnTo>
                  <a:lnTo>
                    <a:pt x="1207452" y="149796"/>
                  </a:lnTo>
                  <a:lnTo>
                    <a:pt x="1219290" y="149839"/>
                  </a:lnTo>
                  <a:lnTo>
                    <a:pt x="1231128" y="149890"/>
                  </a:lnTo>
                  <a:lnTo>
                    <a:pt x="1242965" y="149949"/>
                  </a:lnTo>
                  <a:lnTo>
                    <a:pt x="1254803" y="150018"/>
                  </a:lnTo>
                  <a:lnTo>
                    <a:pt x="1266641" y="150100"/>
                  </a:lnTo>
                  <a:lnTo>
                    <a:pt x="1278479" y="150196"/>
                  </a:lnTo>
                  <a:lnTo>
                    <a:pt x="1290317" y="150309"/>
                  </a:lnTo>
                  <a:lnTo>
                    <a:pt x="1302154" y="150441"/>
                  </a:lnTo>
                  <a:lnTo>
                    <a:pt x="1313992" y="150597"/>
                  </a:lnTo>
                  <a:lnTo>
                    <a:pt x="1325830" y="150779"/>
                  </a:lnTo>
                  <a:lnTo>
                    <a:pt x="1337668" y="150994"/>
                  </a:lnTo>
                  <a:lnTo>
                    <a:pt x="1349505" y="151246"/>
                  </a:lnTo>
                  <a:lnTo>
                    <a:pt x="1361343" y="151542"/>
                  </a:lnTo>
                  <a:lnTo>
                    <a:pt x="1373181" y="151889"/>
                  </a:lnTo>
                  <a:lnTo>
                    <a:pt x="1385019" y="152296"/>
                  </a:lnTo>
                  <a:lnTo>
                    <a:pt x="1396856" y="152774"/>
                  </a:lnTo>
                  <a:lnTo>
                    <a:pt x="1408694" y="153335"/>
                  </a:lnTo>
                  <a:lnTo>
                    <a:pt x="1420532" y="153992"/>
                  </a:lnTo>
                  <a:lnTo>
                    <a:pt x="1432370" y="154762"/>
                  </a:lnTo>
                  <a:lnTo>
                    <a:pt x="1444208" y="155663"/>
                  </a:lnTo>
                  <a:lnTo>
                    <a:pt x="1456045" y="156718"/>
                  </a:lnTo>
                  <a:lnTo>
                    <a:pt x="1467883" y="157951"/>
                  </a:lnTo>
                  <a:lnTo>
                    <a:pt x="1479721" y="159392"/>
                  </a:lnTo>
                  <a:lnTo>
                    <a:pt x="1491559" y="161074"/>
                  </a:lnTo>
                  <a:lnTo>
                    <a:pt x="1503396" y="163034"/>
                  </a:lnTo>
                  <a:lnTo>
                    <a:pt x="1515234" y="165316"/>
                  </a:lnTo>
                  <a:lnTo>
                    <a:pt x="1527072" y="167967"/>
                  </a:lnTo>
                  <a:lnTo>
                    <a:pt x="1538910" y="171043"/>
                  </a:lnTo>
                  <a:lnTo>
                    <a:pt x="1550748" y="174602"/>
                  </a:lnTo>
                  <a:lnTo>
                    <a:pt x="1562585" y="178711"/>
                  </a:lnTo>
                  <a:lnTo>
                    <a:pt x="1574423" y="183439"/>
                  </a:lnTo>
                  <a:lnTo>
                    <a:pt x="1586261" y="188863"/>
                  </a:lnTo>
                  <a:lnTo>
                    <a:pt x="1598099" y="195059"/>
                  </a:lnTo>
                  <a:lnTo>
                    <a:pt x="1609936" y="202107"/>
                  </a:lnTo>
                  <a:lnTo>
                    <a:pt x="1621774" y="210082"/>
                  </a:lnTo>
                  <a:lnTo>
                    <a:pt x="1633612" y="219055"/>
                  </a:lnTo>
                  <a:lnTo>
                    <a:pt x="1645450" y="229086"/>
                  </a:lnTo>
                  <a:lnTo>
                    <a:pt x="1657287" y="240219"/>
                  </a:lnTo>
                  <a:lnTo>
                    <a:pt x="1669125" y="252476"/>
                  </a:lnTo>
                  <a:lnTo>
                    <a:pt x="1680963" y="265851"/>
                  </a:lnTo>
                  <a:lnTo>
                    <a:pt x="1692801" y="280308"/>
                  </a:lnTo>
                  <a:lnTo>
                    <a:pt x="1704639" y="295771"/>
                  </a:lnTo>
                  <a:lnTo>
                    <a:pt x="1716476" y="312128"/>
                  </a:lnTo>
                  <a:lnTo>
                    <a:pt x="1728314" y="329229"/>
                  </a:lnTo>
                  <a:lnTo>
                    <a:pt x="1740152" y="346888"/>
                  </a:lnTo>
                  <a:lnTo>
                    <a:pt x="1751990" y="364894"/>
                  </a:lnTo>
                  <a:lnTo>
                    <a:pt x="1763827" y="383018"/>
                  </a:lnTo>
                  <a:lnTo>
                    <a:pt x="1775665" y="401024"/>
                  </a:lnTo>
                  <a:lnTo>
                    <a:pt x="1787503" y="418684"/>
                  </a:lnTo>
                  <a:lnTo>
                    <a:pt x="1799341" y="435784"/>
                  </a:lnTo>
                  <a:lnTo>
                    <a:pt x="1811178" y="452142"/>
                  </a:lnTo>
                  <a:lnTo>
                    <a:pt x="1823016" y="467605"/>
                  </a:lnTo>
                  <a:lnTo>
                    <a:pt x="1834854" y="482062"/>
                  </a:lnTo>
                  <a:lnTo>
                    <a:pt x="1846692" y="495437"/>
                  </a:lnTo>
                  <a:lnTo>
                    <a:pt x="1858530" y="507694"/>
                  </a:lnTo>
                  <a:lnTo>
                    <a:pt x="1870367" y="518826"/>
                  </a:lnTo>
                  <a:lnTo>
                    <a:pt x="1882205" y="528857"/>
                  </a:lnTo>
                  <a:lnTo>
                    <a:pt x="1894043" y="537831"/>
                  </a:lnTo>
                  <a:lnTo>
                    <a:pt x="1905881" y="545806"/>
                  </a:lnTo>
                  <a:lnTo>
                    <a:pt x="1917718" y="552853"/>
                  </a:lnTo>
                  <a:lnTo>
                    <a:pt x="1929556" y="559050"/>
                  </a:lnTo>
                  <a:lnTo>
                    <a:pt x="1941394" y="564473"/>
                  </a:lnTo>
                  <a:lnTo>
                    <a:pt x="1953232" y="569202"/>
                  </a:lnTo>
                  <a:lnTo>
                    <a:pt x="1965069" y="573310"/>
                  </a:lnTo>
                  <a:lnTo>
                    <a:pt x="1976907" y="576870"/>
                  </a:lnTo>
                  <a:lnTo>
                    <a:pt x="1988745" y="579945"/>
                  </a:lnTo>
                  <a:lnTo>
                    <a:pt x="2000583" y="582597"/>
                  </a:lnTo>
                  <a:lnTo>
                    <a:pt x="2012421" y="584879"/>
                  </a:lnTo>
                  <a:lnTo>
                    <a:pt x="2024258" y="586839"/>
                  </a:lnTo>
                  <a:lnTo>
                    <a:pt x="2036096" y="588521"/>
                  </a:lnTo>
                  <a:lnTo>
                    <a:pt x="2047934" y="589962"/>
                  </a:lnTo>
                  <a:lnTo>
                    <a:pt x="2059772" y="591195"/>
                  </a:lnTo>
                  <a:lnTo>
                    <a:pt x="2071609" y="592250"/>
                  </a:lnTo>
                  <a:lnTo>
                    <a:pt x="2083447" y="593151"/>
                  </a:lnTo>
                  <a:lnTo>
                    <a:pt x="2095285" y="593921"/>
                  </a:lnTo>
                  <a:lnTo>
                    <a:pt x="2107123" y="594578"/>
                  </a:lnTo>
                  <a:lnTo>
                    <a:pt x="2118961" y="595138"/>
                  </a:lnTo>
                  <a:lnTo>
                    <a:pt x="2130798" y="595616"/>
                  </a:lnTo>
                  <a:lnTo>
                    <a:pt x="2142636" y="596024"/>
                  </a:lnTo>
                  <a:lnTo>
                    <a:pt x="2154474" y="596371"/>
                  </a:lnTo>
                  <a:lnTo>
                    <a:pt x="2166312" y="596667"/>
                  </a:lnTo>
                  <a:lnTo>
                    <a:pt x="2178149" y="596919"/>
                  </a:lnTo>
                  <a:lnTo>
                    <a:pt x="2189987" y="597133"/>
                  </a:lnTo>
                  <a:lnTo>
                    <a:pt x="2201825" y="597316"/>
                  </a:lnTo>
                  <a:lnTo>
                    <a:pt x="2213663" y="597471"/>
                  </a:lnTo>
                  <a:lnTo>
                    <a:pt x="2225500" y="597604"/>
                  </a:lnTo>
                  <a:lnTo>
                    <a:pt x="2237338" y="597717"/>
                  </a:lnTo>
                  <a:lnTo>
                    <a:pt x="2249176" y="597813"/>
                  </a:lnTo>
                  <a:lnTo>
                    <a:pt x="2261014" y="597894"/>
                  </a:lnTo>
                  <a:lnTo>
                    <a:pt x="2272852" y="597964"/>
                  </a:lnTo>
                  <a:lnTo>
                    <a:pt x="2284689" y="598023"/>
                  </a:lnTo>
                  <a:lnTo>
                    <a:pt x="2296527" y="598073"/>
                  </a:lnTo>
                  <a:lnTo>
                    <a:pt x="2308365" y="598116"/>
                  </a:lnTo>
                  <a:lnTo>
                    <a:pt x="2320203" y="598153"/>
                  </a:lnTo>
                  <a:lnTo>
                    <a:pt x="2332040" y="598184"/>
                  </a:lnTo>
                  <a:lnTo>
                    <a:pt x="2343878" y="598210"/>
                  </a:lnTo>
                  <a:lnTo>
                    <a:pt x="2343878" y="598160"/>
                  </a:lnTo>
                  <a:lnTo>
                    <a:pt x="2355716" y="598125"/>
                  </a:lnTo>
                  <a:lnTo>
                    <a:pt x="2367554" y="598083"/>
                  </a:lnTo>
                  <a:lnTo>
                    <a:pt x="2379391" y="598035"/>
                  </a:lnTo>
                  <a:lnTo>
                    <a:pt x="2391229" y="597978"/>
                  </a:lnTo>
                  <a:lnTo>
                    <a:pt x="2403067" y="597910"/>
                  </a:lnTo>
                  <a:lnTo>
                    <a:pt x="2414905" y="597832"/>
                  </a:lnTo>
                  <a:lnTo>
                    <a:pt x="2426743" y="597739"/>
                  </a:lnTo>
                  <a:lnTo>
                    <a:pt x="2438580" y="597630"/>
                  </a:lnTo>
                  <a:lnTo>
                    <a:pt x="2450418" y="597502"/>
                  </a:lnTo>
                  <a:lnTo>
                    <a:pt x="2462256" y="597352"/>
                  </a:lnTo>
                  <a:lnTo>
                    <a:pt x="2474094" y="597175"/>
                  </a:lnTo>
                  <a:lnTo>
                    <a:pt x="2485931" y="596968"/>
                  </a:lnTo>
                  <a:lnTo>
                    <a:pt x="2497769" y="596724"/>
                  </a:lnTo>
                  <a:lnTo>
                    <a:pt x="2509607" y="596438"/>
                  </a:lnTo>
                  <a:lnTo>
                    <a:pt x="2521445" y="596102"/>
                  </a:lnTo>
                  <a:lnTo>
                    <a:pt x="2533283" y="595707"/>
                  </a:lnTo>
                  <a:lnTo>
                    <a:pt x="2545120" y="595245"/>
                  </a:lnTo>
                  <a:lnTo>
                    <a:pt x="2556958" y="594701"/>
                  </a:lnTo>
                  <a:lnTo>
                    <a:pt x="2568796" y="594064"/>
                  </a:lnTo>
                  <a:lnTo>
                    <a:pt x="2580634" y="593317"/>
                  </a:lnTo>
                  <a:lnTo>
                    <a:pt x="2592471" y="592441"/>
                  </a:lnTo>
                  <a:lnTo>
                    <a:pt x="2604309" y="591415"/>
                  </a:lnTo>
                  <a:lnTo>
                    <a:pt x="2616147" y="590213"/>
                  </a:lnTo>
                  <a:lnTo>
                    <a:pt x="2627985" y="588806"/>
                  </a:lnTo>
                  <a:lnTo>
                    <a:pt x="2639822" y="587162"/>
                  </a:lnTo>
                  <a:lnTo>
                    <a:pt x="2651660" y="585241"/>
                  </a:lnTo>
                  <a:lnTo>
                    <a:pt x="2663498" y="582998"/>
                  </a:lnTo>
                  <a:lnTo>
                    <a:pt x="2675336" y="580385"/>
                  </a:lnTo>
                  <a:lnTo>
                    <a:pt x="2687174" y="577342"/>
                  </a:lnTo>
                  <a:lnTo>
                    <a:pt x="2699011" y="573807"/>
                  </a:lnTo>
                  <a:lnTo>
                    <a:pt x="2710849" y="569706"/>
                  </a:lnTo>
                  <a:lnTo>
                    <a:pt x="2722687" y="564960"/>
                  </a:lnTo>
                  <a:lnTo>
                    <a:pt x="2734525" y="559482"/>
                  </a:lnTo>
                  <a:lnTo>
                    <a:pt x="2746362" y="553178"/>
                  </a:lnTo>
                  <a:lnTo>
                    <a:pt x="2758200" y="545946"/>
                  </a:lnTo>
                  <a:lnTo>
                    <a:pt x="2770038" y="537684"/>
                  </a:lnTo>
                  <a:lnTo>
                    <a:pt x="2781876" y="528288"/>
                  </a:lnTo>
                  <a:lnTo>
                    <a:pt x="2793713" y="517654"/>
                  </a:lnTo>
                  <a:lnTo>
                    <a:pt x="2805551" y="505690"/>
                  </a:lnTo>
                  <a:lnTo>
                    <a:pt x="2817389" y="492315"/>
                  </a:lnTo>
                  <a:lnTo>
                    <a:pt x="2829227" y="477471"/>
                  </a:lnTo>
                  <a:lnTo>
                    <a:pt x="2841065" y="461129"/>
                  </a:lnTo>
                  <a:lnTo>
                    <a:pt x="2852902" y="443295"/>
                  </a:lnTo>
                  <a:lnTo>
                    <a:pt x="2864740" y="424020"/>
                  </a:lnTo>
                  <a:lnTo>
                    <a:pt x="2876578" y="403402"/>
                  </a:lnTo>
                  <a:lnTo>
                    <a:pt x="2888416" y="381592"/>
                  </a:lnTo>
                  <a:lnTo>
                    <a:pt x="2900253" y="358791"/>
                  </a:lnTo>
                  <a:lnTo>
                    <a:pt x="2912091" y="335246"/>
                  </a:lnTo>
                  <a:lnTo>
                    <a:pt x="2923929" y="311237"/>
                  </a:lnTo>
                  <a:lnTo>
                    <a:pt x="2935767" y="287072"/>
                  </a:lnTo>
                  <a:lnTo>
                    <a:pt x="2947604" y="263064"/>
                  </a:lnTo>
                  <a:lnTo>
                    <a:pt x="2959442" y="239518"/>
                  </a:lnTo>
                  <a:lnTo>
                    <a:pt x="2971280" y="216718"/>
                  </a:lnTo>
                  <a:lnTo>
                    <a:pt x="2983118" y="194908"/>
                  </a:lnTo>
                  <a:lnTo>
                    <a:pt x="2994956" y="174290"/>
                  </a:lnTo>
                  <a:lnTo>
                    <a:pt x="3006793" y="155014"/>
                  </a:lnTo>
                  <a:lnTo>
                    <a:pt x="3018631" y="137181"/>
                  </a:lnTo>
                  <a:lnTo>
                    <a:pt x="3030469" y="120838"/>
                  </a:lnTo>
                  <a:lnTo>
                    <a:pt x="3042307" y="105995"/>
                  </a:lnTo>
                  <a:lnTo>
                    <a:pt x="3054144" y="92620"/>
                  </a:lnTo>
                  <a:lnTo>
                    <a:pt x="3065982" y="80656"/>
                  </a:lnTo>
                  <a:lnTo>
                    <a:pt x="3077820" y="70022"/>
                  </a:lnTo>
                  <a:lnTo>
                    <a:pt x="3089658" y="60625"/>
                  </a:lnTo>
                  <a:lnTo>
                    <a:pt x="3101496" y="52364"/>
                  </a:lnTo>
                  <a:lnTo>
                    <a:pt x="3113333" y="45132"/>
                  </a:lnTo>
                  <a:lnTo>
                    <a:pt x="3125171" y="38828"/>
                  </a:lnTo>
                  <a:lnTo>
                    <a:pt x="3137009" y="33350"/>
                  </a:lnTo>
                  <a:lnTo>
                    <a:pt x="3148847" y="28604"/>
                  </a:lnTo>
                  <a:lnTo>
                    <a:pt x="3160684" y="24503"/>
                  </a:lnTo>
                  <a:lnTo>
                    <a:pt x="3172522" y="20968"/>
                  </a:lnTo>
                  <a:lnTo>
                    <a:pt x="3184360" y="17925"/>
                  </a:lnTo>
                  <a:lnTo>
                    <a:pt x="3196198" y="15311"/>
                  </a:lnTo>
                  <a:lnTo>
                    <a:pt x="3208035" y="13069"/>
                  </a:lnTo>
                  <a:lnTo>
                    <a:pt x="3219873" y="11148"/>
                  </a:lnTo>
                  <a:lnTo>
                    <a:pt x="3231711" y="9503"/>
                  </a:lnTo>
                  <a:lnTo>
                    <a:pt x="3243549" y="8097"/>
                  </a:lnTo>
                  <a:lnTo>
                    <a:pt x="3255387" y="6895"/>
                  </a:lnTo>
                  <a:lnTo>
                    <a:pt x="3267224" y="5869"/>
                  </a:lnTo>
                  <a:lnTo>
                    <a:pt x="3279062" y="4993"/>
                  </a:lnTo>
                  <a:lnTo>
                    <a:pt x="3290900" y="4246"/>
                  </a:lnTo>
                  <a:lnTo>
                    <a:pt x="3302738" y="3608"/>
                  </a:lnTo>
                  <a:lnTo>
                    <a:pt x="3314575" y="3065"/>
                  </a:lnTo>
                  <a:lnTo>
                    <a:pt x="3326413" y="2602"/>
                  </a:lnTo>
                  <a:lnTo>
                    <a:pt x="3338251" y="2208"/>
                  </a:lnTo>
                  <a:lnTo>
                    <a:pt x="3350089" y="1872"/>
                  </a:lnTo>
                  <a:lnTo>
                    <a:pt x="3361926" y="1586"/>
                  </a:lnTo>
                  <a:lnTo>
                    <a:pt x="3373764" y="1342"/>
                  </a:lnTo>
                  <a:lnTo>
                    <a:pt x="3385602" y="1135"/>
                  </a:lnTo>
                  <a:lnTo>
                    <a:pt x="3397440" y="958"/>
                  </a:lnTo>
                  <a:lnTo>
                    <a:pt x="3409278" y="808"/>
                  </a:lnTo>
                  <a:lnTo>
                    <a:pt x="3421115" y="680"/>
                  </a:lnTo>
                  <a:lnTo>
                    <a:pt x="3432953" y="571"/>
                  </a:lnTo>
                  <a:lnTo>
                    <a:pt x="3444791" y="478"/>
                  </a:lnTo>
                  <a:lnTo>
                    <a:pt x="3456629" y="399"/>
                  </a:lnTo>
                  <a:lnTo>
                    <a:pt x="3468466" y="332"/>
                  </a:lnTo>
                  <a:lnTo>
                    <a:pt x="3480304" y="275"/>
                  </a:lnTo>
                  <a:lnTo>
                    <a:pt x="3492142" y="227"/>
                  </a:lnTo>
                  <a:lnTo>
                    <a:pt x="3503980" y="185"/>
                  </a:lnTo>
                  <a:lnTo>
                    <a:pt x="3515818" y="15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49" name="pl49"/>
            <p:cNvSpPr/>
            <p:nvPr/>
          </p:nvSpPr>
          <p:spPr>
            <a:xfrm>
              <a:off x="2482252" y="1348440"/>
              <a:ext cx="4687757" cy="747913"/>
            </a:xfrm>
            <a:custGeom>
              <a:avLst/>
              <a:pathLst>
                <a:path w="4687757" h="747913">
                  <a:moveTo>
                    <a:pt x="0" y="0"/>
                  </a:moveTo>
                  <a:lnTo>
                    <a:pt x="11837" y="8"/>
                  </a:lnTo>
                  <a:lnTo>
                    <a:pt x="23675" y="19"/>
                  </a:lnTo>
                  <a:lnTo>
                    <a:pt x="35513" y="31"/>
                  </a:lnTo>
                  <a:lnTo>
                    <a:pt x="47351" y="45"/>
                  </a:lnTo>
                  <a:lnTo>
                    <a:pt x="59188" y="62"/>
                  </a:lnTo>
                  <a:lnTo>
                    <a:pt x="71026" y="82"/>
                  </a:lnTo>
                  <a:lnTo>
                    <a:pt x="82864" y="105"/>
                  </a:lnTo>
                  <a:lnTo>
                    <a:pt x="94702" y="132"/>
                  </a:lnTo>
                  <a:lnTo>
                    <a:pt x="106539" y="164"/>
                  </a:lnTo>
                  <a:lnTo>
                    <a:pt x="118377" y="202"/>
                  </a:lnTo>
                  <a:lnTo>
                    <a:pt x="130215" y="246"/>
                  </a:lnTo>
                  <a:lnTo>
                    <a:pt x="142053" y="298"/>
                  </a:lnTo>
                  <a:lnTo>
                    <a:pt x="153891" y="358"/>
                  </a:lnTo>
                  <a:lnTo>
                    <a:pt x="165728" y="430"/>
                  </a:lnTo>
                  <a:lnTo>
                    <a:pt x="177566" y="514"/>
                  </a:lnTo>
                  <a:lnTo>
                    <a:pt x="189404" y="613"/>
                  </a:lnTo>
                  <a:lnTo>
                    <a:pt x="201242" y="728"/>
                  </a:lnTo>
                  <a:lnTo>
                    <a:pt x="213079" y="864"/>
                  </a:lnTo>
                  <a:lnTo>
                    <a:pt x="224917" y="1023"/>
                  </a:lnTo>
                  <a:lnTo>
                    <a:pt x="236755" y="1210"/>
                  </a:lnTo>
                  <a:lnTo>
                    <a:pt x="248593" y="1429"/>
                  </a:lnTo>
                  <a:lnTo>
                    <a:pt x="260430" y="1686"/>
                  </a:lnTo>
                  <a:lnTo>
                    <a:pt x="272268" y="1986"/>
                  </a:lnTo>
                  <a:lnTo>
                    <a:pt x="284106" y="2338"/>
                  </a:lnTo>
                  <a:lnTo>
                    <a:pt x="295944" y="2749"/>
                  </a:lnTo>
                  <a:lnTo>
                    <a:pt x="307782" y="3229"/>
                  </a:lnTo>
                  <a:lnTo>
                    <a:pt x="319619" y="3790"/>
                  </a:lnTo>
                  <a:lnTo>
                    <a:pt x="331457" y="4443"/>
                  </a:lnTo>
                  <a:lnTo>
                    <a:pt x="343295" y="5204"/>
                  </a:lnTo>
                  <a:lnTo>
                    <a:pt x="355133" y="6088"/>
                  </a:lnTo>
                  <a:lnTo>
                    <a:pt x="366970" y="7113"/>
                  </a:lnTo>
                  <a:lnTo>
                    <a:pt x="378808" y="8299"/>
                  </a:lnTo>
                  <a:lnTo>
                    <a:pt x="390646" y="9669"/>
                  </a:lnTo>
                  <a:lnTo>
                    <a:pt x="402484" y="11245"/>
                  </a:lnTo>
                  <a:lnTo>
                    <a:pt x="414321" y="13053"/>
                  </a:lnTo>
                  <a:lnTo>
                    <a:pt x="426159" y="15118"/>
                  </a:lnTo>
                  <a:lnTo>
                    <a:pt x="437997" y="17468"/>
                  </a:lnTo>
                  <a:lnTo>
                    <a:pt x="449835" y="20126"/>
                  </a:lnTo>
                  <a:lnTo>
                    <a:pt x="461673" y="23117"/>
                  </a:lnTo>
                  <a:lnTo>
                    <a:pt x="473510" y="26461"/>
                  </a:lnTo>
                  <a:lnTo>
                    <a:pt x="485348" y="30172"/>
                  </a:lnTo>
                  <a:lnTo>
                    <a:pt x="497186" y="34257"/>
                  </a:lnTo>
                  <a:lnTo>
                    <a:pt x="509024" y="38716"/>
                  </a:lnTo>
                  <a:lnTo>
                    <a:pt x="520861" y="43534"/>
                  </a:lnTo>
                  <a:lnTo>
                    <a:pt x="532699" y="48689"/>
                  </a:lnTo>
                  <a:lnTo>
                    <a:pt x="544537" y="54141"/>
                  </a:lnTo>
                  <a:lnTo>
                    <a:pt x="556375" y="59842"/>
                  </a:lnTo>
                  <a:lnTo>
                    <a:pt x="568213" y="65728"/>
                  </a:lnTo>
                  <a:lnTo>
                    <a:pt x="580050" y="71730"/>
                  </a:lnTo>
                  <a:lnTo>
                    <a:pt x="591888" y="77771"/>
                  </a:lnTo>
                  <a:lnTo>
                    <a:pt x="603726" y="83773"/>
                  </a:lnTo>
                  <a:lnTo>
                    <a:pt x="615564" y="89660"/>
                  </a:lnTo>
                  <a:lnTo>
                    <a:pt x="627401" y="95360"/>
                  </a:lnTo>
                  <a:lnTo>
                    <a:pt x="639239" y="100813"/>
                  </a:lnTo>
                  <a:lnTo>
                    <a:pt x="651077" y="105967"/>
                  </a:lnTo>
                  <a:lnTo>
                    <a:pt x="662915" y="110786"/>
                  </a:lnTo>
                  <a:lnTo>
                    <a:pt x="674752" y="115244"/>
                  </a:lnTo>
                  <a:lnTo>
                    <a:pt x="686590" y="119330"/>
                  </a:lnTo>
                  <a:lnTo>
                    <a:pt x="698428" y="123041"/>
                  </a:lnTo>
                  <a:lnTo>
                    <a:pt x="710266" y="126384"/>
                  </a:lnTo>
                  <a:lnTo>
                    <a:pt x="722104" y="129375"/>
                  </a:lnTo>
                  <a:lnTo>
                    <a:pt x="733941" y="132034"/>
                  </a:lnTo>
                  <a:lnTo>
                    <a:pt x="745779" y="134383"/>
                  </a:lnTo>
                  <a:lnTo>
                    <a:pt x="757617" y="136449"/>
                  </a:lnTo>
                  <a:lnTo>
                    <a:pt x="769455" y="138256"/>
                  </a:lnTo>
                  <a:lnTo>
                    <a:pt x="781292" y="139833"/>
                  </a:lnTo>
                  <a:lnTo>
                    <a:pt x="793130" y="141202"/>
                  </a:lnTo>
                  <a:lnTo>
                    <a:pt x="804968" y="142388"/>
                  </a:lnTo>
                  <a:lnTo>
                    <a:pt x="816806" y="143414"/>
                  </a:lnTo>
                  <a:lnTo>
                    <a:pt x="828643" y="144298"/>
                  </a:lnTo>
                  <a:lnTo>
                    <a:pt x="840481" y="145058"/>
                  </a:lnTo>
                  <a:lnTo>
                    <a:pt x="852319" y="145712"/>
                  </a:lnTo>
                  <a:lnTo>
                    <a:pt x="864157" y="146272"/>
                  </a:lnTo>
                  <a:lnTo>
                    <a:pt x="875995" y="146752"/>
                  </a:lnTo>
                  <a:lnTo>
                    <a:pt x="887832" y="147164"/>
                  </a:lnTo>
                  <a:lnTo>
                    <a:pt x="899670" y="147515"/>
                  </a:lnTo>
                  <a:lnTo>
                    <a:pt x="911508" y="147816"/>
                  </a:lnTo>
                  <a:lnTo>
                    <a:pt x="923346" y="148072"/>
                  </a:lnTo>
                  <a:lnTo>
                    <a:pt x="935183" y="148291"/>
                  </a:lnTo>
                  <a:lnTo>
                    <a:pt x="947021" y="148478"/>
                  </a:lnTo>
                  <a:lnTo>
                    <a:pt x="958859" y="148637"/>
                  </a:lnTo>
                  <a:lnTo>
                    <a:pt x="970697" y="148773"/>
                  </a:lnTo>
                  <a:lnTo>
                    <a:pt x="982534" y="148889"/>
                  </a:lnTo>
                  <a:lnTo>
                    <a:pt x="994372" y="148987"/>
                  </a:lnTo>
                  <a:lnTo>
                    <a:pt x="1006210" y="149071"/>
                  </a:lnTo>
                  <a:lnTo>
                    <a:pt x="1018048" y="149143"/>
                  </a:lnTo>
                  <a:lnTo>
                    <a:pt x="1029886" y="149204"/>
                  </a:lnTo>
                  <a:lnTo>
                    <a:pt x="1041723" y="149256"/>
                  </a:lnTo>
                  <a:lnTo>
                    <a:pt x="1053561" y="149300"/>
                  </a:lnTo>
                  <a:lnTo>
                    <a:pt x="1065399" y="149338"/>
                  </a:lnTo>
                  <a:lnTo>
                    <a:pt x="1077237" y="149369"/>
                  </a:lnTo>
                  <a:lnTo>
                    <a:pt x="1089074" y="149397"/>
                  </a:lnTo>
                  <a:lnTo>
                    <a:pt x="1100912" y="149420"/>
                  </a:lnTo>
                  <a:lnTo>
                    <a:pt x="1112750" y="149440"/>
                  </a:lnTo>
                  <a:lnTo>
                    <a:pt x="1124588" y="149456"/>
                  </a:lnTo>
                  <a:lnTo>
                    <a:pt x="1136426" y="149471"/>
                  </a:lnTo>
                  <a:lnTo>
                    <a:pt x="1148263" y="149483"/>
                  </a:lnTo>
                  <a:lnTo>
                    <a:pt x="1160101" y="149493"/>
                  </a:lnTo>
                  <a:lnTo>
                    <a:pt x="1171939" y="149502"/>
                  </a:lnTo>
                  <a:lnTo>
                    <a:pt x="1171939" y="149703"/>
                  </a:lnTo>
                  <a:lnTo>
                    <a:pt x="1183777" y="149729"/>
                  </a:lnTo>
                  <a:lnTo>
                    <a:pt x="1195614" y="149760"/>
                  </a:lnTo>
                  <a:lnTo>
                    <a:pt x="1207452" y="149796"/>
                  </a:lnTo>
                  <a:lnTo>
                    <a:pt x="1219290" y="149839"/>
                  </a:lnTo>
                  <a:lnTo>
                    <a:pt x="1231128" y="149890"/>
                  </a:lnTo>
                  <a:lnTo>
                    <a:pt x="1242965" y="149949"/>
                  </a:lnTo>
                  <a:lnTo>
                    <a:pt x="1254803" y="150018"/>
                  </a:lnTo>
                  <a:lnTo>
                    <a:pt x="1266641" y="150100"/>
                  </a:lnTo>
                  <a:lnTo>
                    <a:pt x="1278479" y="150196"/>
                  </a:lnTo>
                  <a:lnTo>
                    <a:pt x="1290317" y="150309"/>
                  </a:lnTo>
                  <a:lnTo>
                    <a:pt x="1302154" y="150441"/>
                  </a:lnTo>
                  <a:lnTo>
                    <a:pt x="1313992" y="150597"/>
                  </a:lnTo>
                  <a:lnTo>
                    <a:pt x="1325830" y="150779"/>
                  </a:lnTo>
                  <a:lnTo>
                    <a:pt x="1337668" y="150994"/>
                  </a:lnTo>
                  <a:lnTo>
                    <a:pt x="1349505" y="151246"/>
                  </a:lnTo>
                  <a:lnTo>
                    <a:pt x="1361343" y="151542"/>
                  </a:lnTo>
                  <a:lnTo>
                    <a:pt x="1373181" y="151889"/>
                  </a:lnTo>
                  <a:lnTo>
                    <a:pt x="1385019" y="152296"/>
                  </a:lnTo>
                  <a:lnTo>
                    <a:pt x="1396856" y="152774"/>
                  </a:lnTo>
                  <a:lnTo>
                    <a:pt x="1408694" y="153335"/>
                  </a:lnTo>
                  <a:lnTo>
                    <a:pt x="1420532" y="153992"/>
                  </a:lnTo>
                  <a:lnTo>
                    <a:pt x="1432370" y="154762"/>
                  </a:lnTo>
                  <a:lnTo>
                    <a:pt x="1444208" y="155663"/>
                  </a:lnTo>
                  <a:lnTo>
                    <a:pt x="1456045" y="156718"/>
                  </a:lnTo>
                  <a:lnTo>
                    <a:pt x="1467883" y="157951"/>
                  </a:lnTo>
                  <a:lnTo>
                    <a:pt x="1479721" y="159392"/>
                  </a:lnTo>
                  <a:lnTo>
                    <a:pt x="1491559" y="161074"/>
                  </a:lnTo>
                  <a:lnTo>
                    <a:pt x="1503396" y="163034"/>
                  </a:lnTo>
                  <a:lnTo>
                    <a:pt x="1515234" y="165316"/>
                  </a:lnTo>
                  <a:lnTo>
                    <a:pt x="1527072" y="167967"/>
                  </a:lnTo>
                  <a:lnTo>
                    <a:pt x="1538910" y="171043"/>
                  </a:lnTo>
                  <a:lnTo>
                    <a:pt x="1550748" y="174602"/>
                  </a:lnTo>
                  <a:lnTo>
                    <a:pt x="1562585" y="178711"/>
                  </a:lnTo>
                  <a:lnTo>
                    <a:pt x="1574423" y="183439"/>
                  </a:lnTo>
                  <a:lnTo>
                    <a:pt x="1586261" y="188863"/>
                  </a:lnTo>
                  <a:lnTo>
                    <a:pt x="1598099" y="195059"/>
                  </a:lnTo>
                  <a:lnTo>
                    <a:pt x="1609936" y="202107"/>
                  </a:lnTo>
                  <a:lnTo>
                    <a:pt x="1621774" y="210082"/>
                  </a:lnTo>
                  <a:lnTo>
                    <a:pt x="1633612" y="219055"/>
                  </a:lnTo>
                  <a:lnTo>
                    <a:pt x="1645450" y="229086"/>
                  </a:lnTo>
                  <a:lnTo>
                    <a:pt x="1657287" y="240219"/>
                  </a:lnTo>
                  <a:lnTo>
                    <a:pt x="1669125" y="252476"/>
                  </a:lnTo>
                  <a:lnTo>
                    <a:pt x="1680963" y="265851"/>
                  </a:lnTo>
                  <a:lnTo>
                    <a:pt x="1692801" y="280308"/>
                  </a:lnTo>
                  <a:lnTo>
                    <a:pt x="1704639" y="295771"/>
                  </a:lnTo>
                  <a:lnTo>
                    <a:pt x="1716476" y="312128"/>
                  </a:lnTo>
                  <a:lnTo>
                    <a:pt x="1728314" y="329229"/>
                  </a:lnTo>
                  <a:lnTo>
                    <a:pt x="1740152" y="346888"/>
                  </a:lnTo>
                  <a:lnTo>
                    <a:pt x="1751990" y="364894"/>
                  </a:lnTo>
                  <a:lnTo>
                    <a:pt x="1763827" y="383018"/>
                  </a:lnTo>
                  <a:lnTo>
                    <a:pt x="1775665" y="401024"/>
                  </a:lnTo>
                  <a:lnTo>
                    <a:pt x="1787503" y="418684"/>
                  </a:lnTo>
                  <a:lnTo>
                    <a:pt x="1799341" y="435784"/>
                  </a:lnTo>
                  <a:lnTo>
                    <a:pt x="1811178" y="452142"/>
                  </a:lnTo>
                  <a:lnTo>
                    <a:pt x="1823016" y="467605"/>
                  </a:lnTo>
                  <a:lnTo>
                    <a:pt x="1834854" y="482062"/>
                  </a:lnTo>
                  <a:lnTo>
                    <a:pt x="1846692" y="495437"/>
                  </a:lnTo>
                  <a:lnTo>
                    <a:pt x="1858530" y="507694"/>
                  </a:lnTo>
                  <a:lnTo>
                    <a:pt x="1870367" y="518826"/>
                  </a:lnTo>
                  <a:lnTo>
                    <a:pt x="1882205" y="528857"/>
                  </a:lnTo>
                  <a:lnTo>
                    <a:pt x="1894043" y="537831"/>
                  </a:lnTo>
                  <a:lnTo>
                    <a:pt x="1905881" y="545806"/>
                  </a:lnTo>
                  <a:lnTo>
                    <a:pt x="1917718" y="552853"/>
                  </a:lnTo>
                  <a:lnTo>
                    <a:pt x="1929556" y="559050"/>
                  </a:lnTo>
                  <a:lnTo>
                    <a:pt x="1941394" y="564473"/>
                  </a:lnTo>
                  <a:lnTo>
                    <a:pt x="1953232" y="569202"/>
                  </a:lnTo>
                  <a:lnTo>
                    <a:pt x="1965069" y="573310"/>
                  </a:lnTo>
                  <a:lnTo>
                    <a:pt x="1976907" y="576870"/>
                  </a:lnTo>
                  <a:lnTo>
                    <a:pt x="1988745" y="579945"/>
                  </a:lnTo>
                  <a:lnTo>
                    <a:pt x="2000583" y="582597"/>
                  </a:lnTo>
                  <a:lnTo>
                    <a:pt x="2012421" y="584879"/>
                  </a:lnTo>
                  <a:lnTo>
                    <a:pt x="2024258" y="586839"/>
                  </a:lnTo>
                  <a:lnTo>
                    <a:pt x="2036096" y="588521"/>
                  </a:lnTo>
                  <a:lnTo>
                    <a:pt x="2047934" y="589962"/>
                  </a:lnTo>
                  <a:lnTo>
                    <a:pt x="2059772" y="591195"/>
                  </a:lnTo>
                  <a:lnTo>
                    <a:pt x="2071609" y="592250"/>
                  </a:lnTo>
                  <a:lnTo>
                    <a:pt x="2083447" y="593151"/>
                  </a:lnTo>
                  <a:lnTo>
                    <a:pt x="2095285" y="593921"/>
                  </a:lnTo>
                  <a:lnTo>
                    <a:pt x="2107123" y="594578"/>
                  </a:lnTo>
                  <a:lnTo>
                    <a:pt x="2118961" y="595138"/>
                  </a:lnTo>
                  <a:lnTo>
                    <a:pt x="2130798" y="595616"/>
                  </a:lnTo>
                  <a:lnTo>
                    <a:pt x="2142636" y="596024"/>
                  </a:lnTo>
                  <a:lnTo>
                    <a:pt x="2154474" y="596371"/>
                  </a:lnTo>
                  <a:lnTo>
                    <a:pt x="2166312" y="596667"/>
                  </a:lnTo>
                  <a:lnTo>
                    <a:pt x="2178149" y="596919"/>
                  </a:lnTo>
                  <a:lnTo>
                    <a:pt x="2189987" y="597133"/>
                  </a:lnTo>
                  <a:lnTo>
                    <a:pt x="2201825" y="597316"/>
                  </a:lnTo>
                  <a:lnTo>
                    <a:pt x="2213663" y="597471"/>
                  </a:lnTo>
                  <a:lnTo>
                    <a:pt x="2225500" y="597604"/>
                  </a:lnTo>
                  <a:lnTo>
                    <a:pt x="2237338" y="597717"/>
                  </a:lnTo>
                  <a:lnTo>
                    <a:pt x="2249176" y="597813"/>
                  </a:lnTo>
                  <a:lnTo>
                    <a:pt x="2261014" y="597894"/>
                  </a:lnTo>
                  <a:lnTo>
                    <a:pt x="2272852" y="597964"/>
                  </a:lnTo>
                  <a:lnTo>
                    <a:pt x="2284689" y="598023"/>
                  </a:lnTo>
                  <a:lnTo>
                    <a:pt x="2296527" y="598073"/>
                  </a:lnTo>
                  <a:lnTo>
                    <a:pt x="2308365" y="598116"/>
                  </a:lnTo>
                  <a:lnTo>
                    <a:pt x="2320203" y="598153"/>
                  </a:lnTo>
                  <a:lnTo>
                    <a:pt x="2332040" y="598184"/>
                  </a:lnTo>
                  <a:lnTo>
                    <a:pt x="2343878" y="598210"/>
                  </a:lnTo>
                  <a:lnTo>
                    <a:pt x="2343878" y="598411"/>
                  </a:lnTo>
                  <a:lnTo>
                    <a:pt x="2355716" y="598419"/>
                  </a:lnTo>
                  <a:lnTo>
                    <a:pt x="2367554" y="598430"/>
                  </a:lnTo>
                  <a:lnTo>
                    <a:pt x="2379391" y="598442"/>
                  </a:lnTo>
                  <a:lnTo>
                    <a:pt x="2391229" y="598456"/>
                  </a:lnTo>
                  <a:lnTo>
                    <a:pt x="2403067" y="598473"/>
                  </a:lnTo>
                  <a:lnTo>
                    <a:pt x="2414905" y="598493"/>
                  </a:lnTo>
                  <a:lnTo>
                    <a:pt x="2426743" y="598516"/>
                  </a:lnTo>
                  <a:lnTo>
                    <a:pt x="2438580" y="598543"/>
                  </a:lnTo>
                  <a:lnTo>
                    <a:pt x="2450418" y="598575"/>
                  </a:lnTo>
                  <a:lnTo>
                    <a:pt x="2462256" y="598613"/>
                  </a:lnTo>
                  <a:lnTo>
                    <a:pt x="2474094" y="598657"/>
                  </a:lnTo>
                  <a:lnTo>
                    <a:pt x="2485931" y="598709"/>
                  </a:lnTo>
                  <a:lnTo>
                    <a:pt x="2497769" y="598770"/>
                  </a:lnTo>
                  <a:lnTo>
                    <a:pt x="2509607" y="598841"/>
                  </a:lnTo>
                  <a:lnTo>
                    <a:pt x="2521445" y="598925"/>
                  </a:lnTo>
                  <a:lnTo>
                    <a:pt x="2533283" y="599024"/>
                  </a:lnTo>
                  <a:lnTo>
                    <a:pt x="2545120" y="599139"/>
                  </a:lnTo>
                  <a:lnTo>
                    <a:pt x="2556958" y="599275"/>
                  </a:lnTo>
                  <a:lnTo>
                    <a:pt x="2568796" y="599435"/>
                  </a:lnTo>
                  <a:lnTo>
                    <a:pt x="2580634" y="599621"/>
                  </a:lnTo>
                  <a:lnTo>
                    <a:pt x="2592471" y="599840"/>
                  </a:lnTo>
                  <a:lnTo>
                    <a:pt x="2604309" y="600097"/>
                  </a:lnTo>
                  <a:lnTo>
                    <a:pt x="2616147" y="600397"/>
                  </a:lnTo>
                  <a:lnTo>
                    <a:pt x="2627985" y="600749"/>
                  </a:lnTo>
                  <a:lnTo>
                    <a:pt x="2639822" y="601160"/>
                  </a:lnTo>
                  <a:lnTo>
                    <a:pt x="2651660" y="601640"/>
                  </a:lnTo>
                  <a:lnTo>
                    <a:pt x="2663498" y="602201"/>
                  </a:lnTo>
                  <a:lnTo>
                    <a:pt x="2675336" y="602854"/>
                  </a:lnTo>
                  <a:lnTo>
                    <a:pt x="2687174" y="603615"/>
                  </a:lnTo>
                  <a:lnTo>
                    <a:pt x="2699011" y="604499"/>
                  </a:lnTo>
                  <a:lnTo>
                    <a:pt x="2710849" y="605524"/>
                  </a:lnTo>
                  <a:lnTo>
                    <a:pt x="2722687" y="606711"/>
                  </a:lnTo>
                  <a:lnTo>
                    <a:pt x="2734525" y="608080"/>
                  </a:lnTo>
                  <a:lnTo>
                    <a:pt x="2746362" y="609656"/>
                  </a:lnTo>
                  <a:lnTo>
                    <a:pt x="2758200" y="611464"/>
                  </a:lnTo>
                  <a:lnTo>
                    <a:pt x="2770038" y="613529"/>
                  </a:lnTo>
                  <a:lnTo>
                    <a:pt x="2781876" y="615879"/>
                  </a:lnTo>
                  <a:lnTo>
                    <a:pt x="2793713" y="618537"/>
                  </a:lnTo>
                  <a:lnTo>
                    <a:pt x="2805551" y="621528"/>
                  </a:lnTo>
                  <a:lnTo>
                    <a:pt x="2817389" y="624872"/>
                  </a:lnTo>
                  <a:lnTo>
                    <a:pt x="2829227" y="628583"/>
                  </a:lnTo>
                  <a:lnTo>
                    <a:pt x="2841065" y="632668"/>
                  </a:lnTo>
                  <a:lnTo>
                    <a:pt x="2852902" y="637127"/>
                  </a:lnTo>
                  <a:lnTo>
                    <a:pt x="2864740" y="641946"/>
                  </a:lnTo>
                  <a:lnTo>
                    <a:pt x="2876578" y="647100"/>
                  </a:lnTo>
                  <a:lnTo>
                    <a:pt x="2888416" y="652553"/>
                  </a:lnTo>
                  <a:lnTo>
                    <a:pt x="2900253" y="658253"/>
                  </a:lnTo>
                  <a:lnTo>
                    <a:pt x="2912091" y="664139"/>
                  </a:lnTo>
                  <a:lnTo>
                    <a:pt x="2923929" y="670141"/>
                  </a:lnTo>
                  <a:lnTo>
                    <a:pt x="2935767" y="676183"/>
                  </a:lnTo>
                  <a:lnTo>
                    <a:pt x="2947604" y="682185"/>
                  </a:lnTo>
                  <a:lnTo>
                    <a:pt x="2959442" y="688071"/>
                  </a:lnTo>
                  <a:lnTo>
                    <a:pt x="2971280" y="693771"/>
                  </a:lnTo>
                  <a:lnTo>
                    <a:pt x="2983118" y="699224"/>
                  </a:lnTo>
                  <a:lnTo>
                    <a:pt x="2994956" y="704378"/>
                  </a:lnTo>
                  <a:lnTo>
                    <a:pt x="3006793" y="709197"/>
                  </a:lnTo>
                  <a:lnTo>
                    <a:pt x="3018631" y="713655"/>
                  </a:lnTo>
                  <a:lnTo>
                    <a:pt x="3030469" y="717741"/>
                  </a:lnTo>
                  <a:lnTo>
                    <a:pt x="3042307" y="721452"/>
                  </a:lnTo>
                  <a:lnTo>
                    <a:pt x="3054144" y="724796"/>
                  </a:lnTo>
                  <a:lnTo>
                    <a:pt x="3065982" y="727787"/>
                  </a:lnTo>
                  <a:lnTo>
                    <a:pt x="3077820" y="730445"/>
                  </a:lnTo>
                  <a:lnTo>
                    <a:pt x="3089658" y="732794"/>
                  </a:lnTo>
                  <a:lnTo>
                    <a:pt x="3101496" y="734860"/>
                  </a:lnTo>
                  <a:lnTo>
                    <a:pt x="3113333" y="736668"/>
                  </a:lnTo>
                  <a:lnTo>
                    <a:pt x="3125171" y="738244"/>
                  </a:lnTo>
                  <a:lnTo>
                    <a:pt x="3137009" y="739613"/>
                  </a:lnTo>
                  <a:lnTo>
                    <a:pt x="3148847" y="740800"/>
                  </a:lnTo>
                  <a:lnTo>
                    <a:pt x="3160684" y="741825"/>
                  </a:lnTo>
                  <a:lnTo>
                    <a:pt x="3172522" y="742709"/>
                  </a:lnTo>
                  <a:lnTo>
                    <a:pt x="3184360" y="743469"/>
                  </a:lnTo>
                  <a:lnTo>
                    <a:pt x="3196198" y="744123"/>
                  </a:lnTo>
                  <a:lnTo>
                    <a:pt x="3208035" y="744683"/>
                  </a:lnTo>
                  <a:lnTo>
                    <a:pt x="3219873" y="745164"/>
                  </a:lnTo>
                  <a:lnTo>
                    <a:pt x="3231711" y="745575"/>
                  </a:lnTo>
                  <a:lnTo>
                    <a:pt x="3243549" y="745926"/>
                  </a:lnTo>
                  <a:lnTo>
                    <a:pt x="3255387" y="746227"/>
                  </a:lnTo>
                  <a:lnTo>
                    <a:pt x="3267224" y="746483"/>
                  </a:lnTo>
                  <a:lnTo>
                    <a:pt x="3279062" y="746702"/>
                  </a:lnTo>
                  <a:lnTo>
                    <a:pt x="3290900" y="746889"/>
                  </a:lnTo>
                  <a:lnTo>
                    <a:pt x="3302738" y="747048"/>
                  </a:lnTo>
                  <a:lnTo>
                    <a:pt x="3314575" y="747184"/>
                  </a:lnTo>
                  <a:lnTo>
                    <a:pt x="3326413" y="747300"/>
                  </a:lnTo>
                  <a:lnTo>
                    <a:pt x="3338251" y="747399"/>
                  </a:lnTo>
                  <a:lnTo>
                    <a:pt x="3350089" y="747483"/>
                  </a:lnTo>
                  <a:lnTo>
                    <a:pt x="3361926" y="747554"/>
                  </a:lnTo>
                  <a:lnTo>
                    <a:pt x="3373764" y="747615"/>
                  </a:lnTo>
                  <a:lnTo>
                    <a:pt x="3385602" y="747667"/>
                  </a:lnTo>
                  <a:lnTo>
                    <a:pt x="3397440" y="747711"/>
                  </a:lnTo>
                  <a:lnTo>
                    <a:pt x="3409278" y="747749"/>
                  </a:lnTo>
                  <a:lnTo>
                    <a:pt x="3421115" y="747781"/>
                  </a:lnTo>
                  <a:lnTo>
                    <a:pt x="3432953" y="747808"/>
                  </a:lnTo>
                  <a:lnTo>
                    <a:pt x="3444791" y="747831"/>
                  </a:lnTo>
                  <a:lnTo>
                    <a:pt x="3456629" y="747851"/>
                  </a:lnTo>
                  <a:lnTo>
                    <a:pt x="3468466" y="747868"/>
                  </a:lnTo>
                  <a:lnTo>
                    <a:pt x="3480304" y="747882"/>
                  </a:lnTo>
                  <a:lnTo>
                    <a:pt x="3492142" y="747894"/>
                  </a:lnTo>
                  <a:lnTo>
                    <a:pt x="3503980" y="747904"/>
                  </a:lnTo>
                  <a:lnTo>
                    <a:pt x="3515818" y="747913"/>
                  </a:lnTo>
                  <a:lnTo>
                    <a:pt x="3515818" y="747813"/>
                  </a:lnTo>
                  <a:lnTo>
                    <a:pt x="3527655" y="747786"/>
                  </a:lnTo>
                  <a:lnTo>
                    <a:pt x="3539493" y="747755"/>
                  </a:lnTo>
                  <a:lnTo>
                    <a:pt x="3551331" y="747719"/>
                  </a:lnTo>
                  <a:lnTo>
                    <a:pt x="3563169" y="747676"/>
                  </a:lnTo>
                  <a:lnTo>
                    <a:pt x="3575006" y="747626"/>
                  </a:lnTo>
                  <a:lnTo>
                    <a:pt x="3586844" y="747567"/>
                  </a:lnTo>
                  <a:lnTo>
                    <a:pt x="3598682" y="747497"/>
                  </a:lnTo>
                  <a:lnTo>
                    <a:pt x="3610520" y="747415"/>
                  </a:lnTo>
                  <a:lnTo>
                    <a:pt x="3622357" y="747319"/>
                  </a:lnTo>
                  <a:lnTo>
                    <a:pt x="3634195" y="747207"/>
                  </a:lnTo>
                  <a:lnTo>
                    <a:pt x="3646033" y="747074"/>
                  </a:lnTo>
                  <a:lnTo>
                    <a:pt x="3657871" y="746919"/>
                  </a:lnTo>
                  <a:lnTo>
                    <a:pt x="3669709" y="746736"/>
                  </a:lnTo>
                  <a:lnTo>
                    <a:pt x="3681546" y="746521"/>
                  </a:lnTo>
                  <a:lnTo>
                    <a:pt x="3693384" y="746269"/>
                  </a:lnTo>
                  <a:lnTo>
                    <a:pt x="3705222" y="745974"/>
                  </a:lnTo>
                  <a:lnTo>
                    <a:pt x="3717060" y="745626"/>
                  </a:lnTo>
                  <a:lnTo>
                    <a:pt x="3728897" y="745219"/>
                  </a:lnTo>
                  <a:lnTo>
                    <a:pt x="3740735" y="744741"/>
                  </a:lnTo>
                  <a:lnTo>
                    <a:pt x="3752573" y="744181"/>
                  </a:lnTo>
                  <a:lnTo>
                    <a:pt x="3764411" y="743524"/>
                  </a:lnTo>
                  <a:lnTo>
                    <a:pt x="3776248" y="742754"/>
                  </a:lnTo>
                  <a:lnTo>
                    <a:pt x="3788086" y="741852"/>
                  </a:lnTo>
                  <a:lnTo>
                    <a:pt x="3799924" y="740798"/>
                  </a:lnTo>
                  <a:lnTo>
                    <a:pt x="3811762" y="739564"/>
                  </a:lnTo>
                  <a:lnTo>
                    <a:pt x="3823600" y="738123"/>
                  </a:lnTo>
                  <a:lnTo>
                    <a:pt x="3835437" y="736442"/>
                  </a:lnTo>
                  <a:lnTo>
                    <a:pt x="3847275" y="734481"/>
                  </a:lnTo>
                  <a:lnTo>
                    <a:pt x="3859113" y="732200"/>
                  </a:lnTo>
                  <a:lnTo>
                    <a:pt x="3870951" y="729548"/>
                  </a:lnTo>
                  <a:lnTo>
                    <a:pt x="3882788" y="726472"/>
                  </a:lnTo>
                  <a:lnTo>
                    <a:pt x="3894626" y="722913"/>
                  </a:lnTo>
                  <a:lnTo>
                    <a:pt x="3906464" y="718805"/>
                  </a:lnTo>
                  <a:lnTo>
                    <a:pt x="3918302" y="714076"/>
                  </a:lnTo>
                  <a:lnTo>
                    <a:pt x="3930139" y="708653"/>
                  </a:lnTo>
                  <a:lnTo>
                    <a:pt x="3941977" y="702456"/>
                  </a:lnTo>
                  <a:lnTo>
                    <a:pt x="3953815" y="695409"/>
                  </a:lnTo>
                  <a:lnTo>
                    <a:pt x="3965653" y="687433"/>
                  </a:lnTo>
                  <a:lnTo>
                    <a:pt x="3977491" y="678460"/>
                  </a:lnTo>
                  <a:lnTo>
                    <a:pt x="3989328" y="668429"/>
                  </a:lnTo>
                  <a:lnTo>
                    <a:pt x="4001166" y="657296"/>
                  </a:lnTo>
                  <a:lnTo>
                    <a:pt x="4013004" y="645040"/>
                  </a:lnTo>
                  <a:lnTo>
                    <a:pt x="4024842" y="631664"/>
                  </a:lnTo>
                  <a:lnTo>
                    <a:pt x="4036679" y="617208"/>
                  </a:lnTo>
                  <a:lnTo>
                    <a:pt x="4048517" y="601744"/>
                  </a:lnTo>
                  <a:lnTo>
                    <a:pt x="4060355" y="585387"/>
                  </a:lnTo>
                  <a:lnTo>
                    <a:pt x="4072193" y="568286"/>
                  </a:lnTo>
                  <a:lnTo>
                    <a:pt x="4084031" y="550627"/>
                  </a:lnTo>
                  <a:lnTo>
                    <a:pt x="4095868" y="532621"/>
                  </a:lnTo>
                  <a:lnTo>
                    <a:pt x="4107706" y="514497"/>
                  </a:lnTo>
                  <a:lnTo>
                    <a:pt x="4119544" y="496491"/>
                  </a:lnTo>
                  <a:lnTo>
                    <a:pt x="4131382" y="478832"/>
                  </a:lnTo>
                  <a:lnTo>
                    <a:pt x="4143219" y="461731"/>
                  </a:lnTo>
                  <a:lnTo>
                    <a:pt x="4155057" y="445374"/>
                  </a:lnTo>
                  <a:lnTo>
                    <a:pt x="4166895" y="429910"/>
                  </a:lnTo>
                  <a:lnTo>
                    <a:pt x="4178733" y="415454"/>
                  </a:lnTo>
                  <a:lnTo>
                    <a:pt x="4190570" y="402078"/>
                  </a:lnTo>
                  <a:lnTo>
                    <a:pt x="4202408" y="389822"/>
                  </a:lnTo>
                  <a:lnTo>
                    <a:pt x="4214246" y="378689"/>
                  </a:lnTo>
                  <a:lnTo>
                    <a:pt x="4226084" y="368658"/>
                  </a:lnTo>
                  <a:lnTo>
                    <a:pt x="4237922" y="359685"/>
                  </a:lnTo>
                  <a:lnTo>
                    <a:pt x="4249759" y="351710"/>
                  </a:lnTo>
                  <a:lnTo>
                    <a:pt x="4261597" y="344662"/>
                  </a:lnTo>
                  <a:lnTo>
                    <a:pt x="4273435" y="338466"/>
                  </a:lnTo>
                  <a:lnTo>
                    <a:pt x="4285273" y="333042"/>
                  </a:lnTo>
                  <a:lnTo>
                    <a:pt x="4297110" y="328314"/>
                  </a:lnTo>
                  <a:lnTo>
                    <a:pt x="4308948" y="324205"/>
                  </a:lnTo>
                  <a:lnTo>
                    <a:pt x="4320786" y="320646"/>
                  </a:lnTo>
                  <a:lnTo>
                    <a:pt x="4332624" y="317570"/>
                  </a:lnTo>
                  <a:lnTo>
                    <a:pt x="4344461" y="314919"/>
                  </a:lnTo>
                  <a:lnTo>
                    <a:pt x="4356299" y="312637"/>
                  </a:lnTo>
                  <a:lnTo>
                    <a:pt x="4368137" y="310677"/>
                  </a:lnTo>
                  <a:lnTo>
                    <a:pt x="4379975" y="308995"/>
                  </a:lnTo>
                  <a:lnTo>
                    <a:pt x="4391813" y="307554"/>
                  </a:lnTo>
                  <a:lnTo>
                    <a:pt x="4403650" y="306320"/>
                  </a:lnTo>
                  <a:lnTo>
                    <a:pt x="4415488" y="305266"/>
                  </a:lnTo>
                  <a:lnTo>
                    <a:pt x="4427326" y="304364"/>
                  </a:lnTo>
                  <a:lnTo>
                    <a:pt x="4439164" y="303595"/>
                  </a:lnTo>
                  <a:lnTo>
                    <a:pt x="4451001" y="302938"/>
                  </a:lnTo>
                  <a:lnTo>
                    <a:pt x="4462839" y="302377"/>
                  </a:lnTo>
                  <a:lnTo>
                    <a:pt x="4474677" y="301899"/>
                  </a:lnTo>
                  <a:lnTo>
                    <a:pt x="4486515" y="301492"/>
                  </a:lnTo>
                  <a:lnTo>
                    <a:pt x="4498352" y="301145"/>
                  </a:lnTo>
                  <a:lnTo>
                    <a:pt x="4510190" y="300849"/>
                  </a:lnTo>
                  <a:lnTo>
                    <a:pt x="4522028" y="300597"/>
                  </a:lnTo>
                  <a:lnTo>
                    <a:pt x="4533866" y="300382"/>
                  </a:lnTo>
                  <a:lnTo>
                    <a:pt x="4545704" y="300200"/>
                  </a:lnTo>
                  <a:lnTo>
                    <a:pt x="4557541" y="300044"/>
                  </a:lnTo>
                  <a:lnTo>
                    <a:pt x="4569379" y="299912"/>
                  </a:lnTo>
                  <a:lnTo>
                    <a:pt x="4581217" y="299799"/>
                  </a:lnTo>
                  <a:lnTo>
                    <a:pt x="4593055" y="299703"/>
                  </a:lnTo>
                  <a:lnTo>
                    <a:pt x="4604892" y="299621"/>
                  </a:lnTo>
                  <a:lnTo>
                    <a:pt x="4616730" y="299552"/>
                  </a:lnTo>
                  <a:lnTo>
                    <a:pt x="4628568" y="299492"/>
                  </a:lnTo>
                  <a:lnTo>
                    <a:pt x="4640406" y="299442"/>
                  </a:lnTo>
                  <a:lnTo>
                    <a:pt x="4652244" y="299399"/>
                  </a:lnTo>
                  <a:lnTo>
                    <a:pt x="4664081" y="299363"/>
                  </a:lnTo>
                  <a:lnTo>
                    <a:pt x="4675919" y="299332"/>
                  </a:lnTo>
                  <a:lnTo>
                    <a:pt x="4687757" y="299305"/>
                  </a:lnTo>
                </a:path>
              </a:pathLst>
            </a:custGeom>
            <a:ln w="40651" cap="flat">
              <a:solidFill>
                <a:srgbClr val="E8E8E8">
                  <a:alpha val="100000"/>
                </a:srgbClr>
              </a:solidFill>
              <a:prstDash val="solid"/>
              <a:round/>
            </a:ln>
          </p:spPr>
          <p:txBody>
            <a:bodyPr/>
            <a:lstStyle/>
            <a:p/>
          </p:txBody>
        </p:sp>
        <p:sp>
          <p:nvSpPr>
            <p:cNvPr id="50" name="pl50"/>
            <p:cNvSpPr/>
            <p:nvPr/>
          </p:nvSpPr>
          <p:spPr>
            <a:xfrm>
              <a:off x="2482252" y="2844418"/>
              <a:ext cx="4687757" cy="897466"/>
            </a:xfrm>
            <a:custGeom>
              <a:avLst/>
              <a:pathLst>
                <a:path w="4687757" h="89746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50"/>
                  </a:lnTo>
                  <a:lnTo>
                    <a:pt x="2355716" y="176"/>
                  </a:lnTo>
                  <a:lnTo>
                    <a:pt x="2367554" y="207"/>
                  </a:lnTo>
                  <a:lnTo>
                    <a:pt x="2379391" y="244"/>
                  </a:lnTo>
                  <a:lnTo>
                    <a:pt x="2391229" y="287"/>
                  </a:lnTo>
                  <a:lnTo>
                    <a:pt x="2403067" y="337"/>
                  </a:lnTo>
                  <a:lnTo>
                    <a:pt x="2414905" y="396"/>
                  </a:lnTo>
                  <a:lnTo>
                    <a:pt x="2426743" y="466"/>
                  </a:lnTo>
                  <a:lnTo>
                    <a:pt x="2438580" y="547"/>
                  </a:lnTo>
                  <a:lnTo>
                    <a:pt x="2450418" y="643"/>
                  </a:lnTo>
                  <a:lnTo>
                    <a:pt x="2462256" y="756"/>
                  </a:lnTo>
                  <a:lnTo>
                    <a:pt x="2474094" y="889"/>
                  </a:lnTo>
                  <a:lnTo>
                    <a:pt x="2485931" y="1044"/>
                  </a:lnTo>
                  <a:lnTo>
                    <a:pt x="2497769" y="1227"/>
                  </a:lnTo>
                  <a:lnTo>
                    <a:pt x="2509607" y="1441"/>
                  </a:lnTo>
                  <a:lnTo>
                    <a:pt x="2521445" y="1693"/>
                  </a:lnTo>
                  <a:lnTo>
                    <a:pt x="2533283" y="1989"/>
                  </a:lnTo>
                  <a:lnTo>
                    <a:pt x="2545120" y="2336"/>
                  </a:lnTo>
                  <a:lnTo>
                    <a:pt x="2556958" y="2744"/>
                  </a:lnTo>
                  <a:lnTo>
                    <a:pt x="2568796" y="3222"/>
                  </a:lnTo>
                  <a:lnTo>
                    <a:pt x="2580634" y="3782"/>
                  </a:lnTo>
                  <a:lnTo>
                    <a:pt x="2592471" y="4439"/>
                  </a:lnTo>
                  <a:lnTo>
                    <a:pt x="2604309" y="5209"/>
                  </a:lnTo>
                  <a:lnTo>
                    <a:pt x="2616147" y="6110"/>
                  </a:lnTo>
                  <a:lnTo>
                    <a:pt x="2627985" y="7165"/>
                  </a:lnTo>
                  <a:lnTo>
                    <a:pt x="2639822" y="8398"/>
                  </a:lnTo>
                  <a:lnTo>
                    <a:pt x="2651660" y="9839"/>
                  </a:lnTo>
                  <a:lnTo>
                    <a:pt x="2663498" y="11521"/>
                  </a:lnTo>
                  <a:lnTo>
                    <a:pt x="2675336" y="13481"/>
                  </a:lnTo>
                  <a:lnTo>
                    <a:pt x="2687174" y="15763"/>
                  </a:lnTo>
                  <a:lnTo>
                    <a:pt x="2699011" y="18415"/>
                  </a:lnTo>
                  <a:lnTo>
                    <a:pt x="2710849" y="21490"/>
                  </a:lnTo>
                  <a:lnTo>
                    <a:pt x="2722687" y="25050"/>
                  </a:lnTo>
                  <a:lnTo>
                    <a:pt x="2734525" y="29158"/>
                  </a:lnTo>
                  <a:lnTo>
                    <a:pt x="2746362" y="33887"/>
                  </a:lnTo>
                  <a:lnTo>
                    <a:pt x="2758200" y="39310"/>
                  </a:lnTo>
                  <a:lnTo>
                    <a:pt x="2770038" y="45506"/>
                  </a:lnTo>
                  <a:lnTo>
                    <a:pt x="2781876" y="52554"/>
                  </a:lnTo>
                  <a:lnTo>
                    <a:pt x="2793713" y="60529"/>
                  </a:lnTo>
                  <a:lnTo>
                    <a:pt x="2805551" y="69503"/>
                  </a:lnTo>
                  <a:lnTo>
                    <a:pt x="2817389" y="79534"/>
                  </a:lnTo>
                  <a:lnTo>
                    <a:pt x="2829227" y="90666"/>
                  </a:lnTo>
                  <a:lnTo>
                    <a:pt x="2841065" y="102923"/>
                  </a:lnTo>
                  <a:lnTo>
                    <a:pt x="2852902" y="116298"/>
                  </a:lnTo>
                  <a:lnTo>
                    <a:pt x="2864740" y="130755"/>
                  </a:lnTo>
                  <a:lnTo>
                    <a:pt x="2876578" y="146218"/>
                  </a:lnTo>
                  <a:lnTo>
                    <a:pt x="2888416" y="162576"/>
                  </a:lnTo>
                  <a:lnTo>
                    <a:pt x="2900253" y="179676"/>
                  </a:lnTo>
                  <a:lnTo>
                    <a:pt x="2912091" y="197336"/>
                  </a:lnTo>
                  <a:lnTo>
                    <a:pt x="2923929" y="215342"/>
                  </a:lnTo>
                  <a:lnTo>
                    <a:pt x="2935767" y="233466"/>
                  </a:lnTo>
                  <a:lnTo>
                    <a:pt x="2947604" y="251472"/>
                  </a:lnTo>
                  <a:lnTo>
                    <a:pt x="2959442" y="269131"/>
                  </a:lnTo>
                  <a:lnTo>
                    <a:pt x="2971280" y="286232"/>
                  </a:lnTo>
                  <a:lnTo>
                    <a:pt x="2983118" y="302589"/>
                  </a:lnTo>
                  <a:lnTo>
                    <a:pt x="2994956" y="318052"/>
                  </a:lnTo>
                  <a:lnTo>
                    <a:pt x="3006793" y="332509"/>
                  </a:lnTo>
                  <a:lnTo>
                    <a:pt x="3018631" y="345884"/>
                  </a:lnTo>
                  <a:lnTo>
                    <a:pt x="3030469" y="358141"/>
                  </a:lnTo>
                  <a:lnTo>
                    <a:pt x="3042307" y="369274"/>
                  </a:lnTo>
                  <a:lnTo>
                    <a:pt x="3054144" y="379305"/>
                  </a:lnTo>
                  <a:lnTo>
                    <a:pt x="3065982" y="388278"/>
                  </a:lnTo>
                  <a:lnTo>
                    <a:pt x="3077820" y="396253"/>
                  </a:lnTo>
                  <a:lnTo>
                    <a:pt x="3089658" y="403301"/>
                  </a:lnTo>
                  <a:lnTo>
                    <a:pt x="3101496" y="409497"/>
                  </a:lnTo>
                  <a:lnTo>
                    <a:pt x="3113333" y="414921"/>
                  </a:lnTo>
                  <a:lnTo>
                    <a:pt x="3125171" y="419649"/>
                  </a:lnTo>
                  <a:lnTo>
                    <a:pt x="3137009" y="423758"/>
                  </a:lnTo>
                  <a:lnTo>
                    <a:pt x="3148847" y="427317"/>
                  </a:lnTo>
                  <a:lnTo>
                    <a:pt x="3160684" y="430393"/>
                  </a:lnTo>
                  <a:lnTo>
                    <a:pt x="3172522" y="433044"/>
                  </a:lnTo>
                  <a:lnTo>
                    <a:pt x="3184360" y="435326"/>
                  </a:lnTo>
                  <a:lnTo>
                    <a:pt x="3196198" y="437286"/>
                  </a:lnTo>
                  <a:lnTo>
                    <a:pt x="3208035" y="438968"/>
                  </a:lnTo>
                  <a:lnTo>
                    <a:pt x="3219873" y="440409"/>
                  </a:lnTo>
                  <a:lnTo>
                    <a:pt x="3231711" y="441642"/>
                  </a:lnTo>
                  <a:lnTo>
                    <a:pt x="3243549" y="442697"/>
                  </a:lnTo>
                  <a:lnTo>
                    <a:pt x="3255387" y="443598"/>
                  </a:lnTo>
                  <a:lnTo>
                    <a:pt x="3267224" y="444368"/>
                  </a:lnTo>
                  <a:lnTo>
                    <a:pt x="3279062" y="445025"/>
                  </a:lnTo>
                  <a:lnTo>
                    <a:pt x="3290900" y="445586"/>
                  </a:lnTo>
                  <a:lnTo>
                    <a:pt x="3302738" y="446063"/>
                  </a:lnTo>
                  <a:lnTo>
                    <a:pt x="3314575" y="446471"/>
                  </a:lnTo>
                  <a:lnTo>
                    <a:pt x="3326413" y="446818"/>
                  </a:lnTo>
                  <a:lnTo>
                    <a:pt x="3338251" y="447114"/>
                  </a:lnTo>
                  <a:lnTo>
                    <a:pt x="3350089" y="447366"/>
                  </a:lnTo>
                  <a:lnTo>
                    <a:pt x="3361926" y="447581"/>
                  </a:lnTo>
                  <a:lnTo>
                    <a:pt x="3373764" y="447763"/>
                  </a:lnTo>
                  <a:lnTo>
                    <a:pt x="3385602" y="447919"/>
                  </a:lnTo>
                  <a:lnTo>
                    <a:pt x="3397440" y="448051"/>
                  </a:lnTo>
                  <a:lnTo>
                    <a:pt x="3409278" y="448164"/>
                  </a:lnTo>
                  <a:lnTo>
                    <a:pt x="3421115" y="448260"/>
                  </a:lnTo>
                  <a:lnTo>
                    <a:pt x="3432953" y="448342"/>
                  </a:lnTo>
                  <a:lnTo>
                    <a:pt x="3444791" y="448411"/>
                  </a:lnTo>
                  <a:lnTo>
                    <a:pt x="3456629" y="448470"/>
                  </a:lnTo>
                  <a:lnTo>
                    <a:pt x="3468466" y="448521"/>
                  </a:lnTo>
                  <a:lnTo>
                    <a:pt x="3480304" y="448564"/>
                  </a:lnTo>
                  <a:lnTo>
                    <a:pt x="3492142" y="448600"/>
                  </a:lnTo>
                  <a:lnTo>
                    <a:pt x="3503980" y="448631"/>
                  </a:lnTo>
                  <a:lnTo>
                    <a:pt x="3515818" y="448657"/>
                  </a:lnTo>
                  <a:lnTo>
                    <a:pt x="3515818" y="448958"/>
                  </a:lnTo>
                  <a:lnTo>
                    <a:pt x="3527655" y="448985"/>
                  </a:lnTo>
                  <a:lnTo>
                    <a:pt x="3539493" y="449016"/>
                  </a:lnTo>
                  <a:lnTo>
                    <a:pt x="3551331" y="449052"/>
                  </a:lnTo>
                  <a:lnTo>
                    <a:pt x="3563169" y="449095"/>
                  </a:lnTo>
                  <a:lnTo>
                    <a:pt x="3575006" y="449145"/>
                  </a:lnTo>
                  <a:lnTo>
                    <a:pt x="3586844" y="449205"/>
                  </a:lnTo>
                  <a:lnTo>
                    <a:pt x="3598682" y="449274"/>
                  </a:lnTo>
                  <a:lnTo>
                    <a:pt x="3610520" y="449356"/>
                  </a:lnTo>
                  <a:lnTo>
                    <a:pt x="3622357" y="449452"/>
                  </a:lnTo>
                  <a:lnTo>
                    <a:pt x="3634195" y="449564"/>
                  </a:lnTo>
                  <a:lnTo>
                    <a:pt x="3646033" y="449697"/>
                  </a:lnTo>
                  <a:lnTo>
                    <a:pt x="3657871" y="449852"/>
                  </a:lnTo>
                  <a:lnTo>
                    <a:pt x="3669709" y="450035"/>
                  </a:lnTo>
                  <a:lnTo>
                    <a:pt x="3681546" y="450250"/>
                  </a:lnTo>
                  <a:lnTo>
                    <a:pt x="3693384" y="450502"/>
                  </a:lnTo>
                  <a:lnTo>
                    <a:pt x="3705222" y="450798"/>
                  </a:lnTo>
                  <a:lnTo>
                    <a:pt x="3717060" y="451145"/>
                  </a:lnTo>
                  <a:lnTo>
                    <a:pt x="3728897" y="451552"/>
                  </a:lnTo>
                  <a:lnTo>
                    <a:pt x="3740735" y="452030"/>
                  </a:lnTo>
                  <a:lnTo>
                    <a:pt x="3752573" y="452591"/>
                  </a:lnTo>
                  <a:lnTo>
                    <a:pt x="3764411" y="453248"/>
                  </a:lnTo>
                  <a:lnTo>
                    <a:pt x="3776248" y="454017"/>
                  </a:lnTo>
                  <a:lnTo>
                    <a:pt x="3788086" y="454919"/>
                  </a:lnTo>
                  <a:lnTo>
                    <a:pt x="3799924" y="455973"/>
                  </a:lnTo>
                  <a:lnTo>
                    <a:pt x="3811762" y="457207"/>
                  </a:lnTo>
                  <a:lnTo>
                    <a:pt x="3823600" y="458648"/>
                  </a:lnTo>
                  <a:lnTo>
                    <a:pt x="3835437" y="460329"/>
                  </a:lnTo>
                  <a:lnTo>
                    <a:pt x="3847275" y="462290"/>
                  </a:lnTo>
                  <a:lnTo>
                    <a:pt x="3859113" y="464572"/>
                  </a:lnTo>
                  <a:lnTo>
                    <a:pt x="3870951" y="467223"/>
                  </a:lnTo>
                  <a:lnTo>
                    <a:pt x="3882788" y="470299"/>
                  </a:lnTo>
                  <a:lnTo>
                    <a:pt x="3894626" y="473858"/>
                  </a:lnTo>
                  <a:lnTo>
                    <a:pt x="3906464" y="477967"/>
                  </a:lnTo>
                  <a:lnTo>
                    <a:pt x="3918302" y="482695"/>
                  </a:lnTo>
                  <a:lnTo>
                    <a:pt x="3930139" y="488119"/>
                  </a:lnTo>
                  <a:lnTo>
                    <a:pt x="3941977" y="494315"/>
                  </a:lnTo>
                  <a:lnTo>
                    <a:pt x="3953815" y="501362"/>
                  </a:lnTo>
                  <a:lnTo>
                    <a:pt x="3965653" y="509338"/>
                  </a:lnTo>
                  <a:lnTo>
                    <a:pt x="3977491" y="518311"/>
                  </a:lnTo>
                  <a:lnTo>
                    <a:pt x="3989328" y="528342"/>
                  </a:lnTo>
                  <a:lnTo>
                    <a:pt x="4001166" y="539475"/>
                  </a:lnTo>
                  <a:lnTo>
                    <a:pt x="4013004" y="551731"/>
                  </a:lnTo>
                  <a:lnTo>
                    <a:pt x="4024842" y="565107"/>
                  </a:lnTo>
                  <a:lnTo>
                    <a:pt x="4036679" y="579563"/>
                  </a:lnTo>
                  <a:lnTo>
                    <a:pt x="4048517" y="595027"/>
                  </a:lnTo>
                  <a:lnTo>
                    <a:pt x="4060355" y="611384"/>
                  </a:lnTo>
                  <a:lnTo>
                    <a:pt x="4072193" y="628485"/>
                  </a:lnTo>
                  <a:lnTo>
                    <a:pt x="4084031" y="646144"/>
                  </a:lnTo>
                  <a:lnTo>
                    <a:pt x="4095868" y="664150"/>
                  </a:lnTo>
                  <a:lnTo>
                    <a:pt x="4107706" y="682274"/>
                  </a:lnTo>
                  <a:lnTo>
                    <a:pt x="4119544" y="700280"/>
                  </a:lnTo>
                  <a:lnTo>
                    <a:pt x="4131382" y="717939"/>
                  </a:lnTo>
                  <a:lnTo>
                    <a:pt x="4143219" y="735040"/>
                  </a:lnTo>
                  <a:lnTo>
                    <a:pt x="4155057" y="751397"/>
                  </a:lnTo>
                  <a:lnTo>
                    <a:pt x="4166895" y="766861"/>
                  </a:lnTo>
                  <a:lnTo>
                    <a:pt x="4178733" y="781317"/>
                  </a:lnTo>
                  <a:lnTo>
                    <a:pt x="4190570" y="794693"/>
                  </a:lnTo>
                  <a:lnTo>
                    <a:pt x="4202408" y="806949"/>
                  </a:lnTo>
                  <a:lnTo>
                    <a:pt x="4214246" y="818082"/>
                  </a:lnTo>
                  <a:lnTo>
                    <a:pt x="4226084" y="828113"/>
                  </a:lnTo>
                  <a:lnTo>
                    <a:pt x="4237922" y="837086"/>
                  </a:lnTo>
                  <a:lnTo>
                    <a:pt x="4249759" y="845062"/>
                  </a:lnTo>
                  <a:lnTo>
                    <a:pt x="4261597" y="852109"/>
                  </a:lnTo>
                  <a:lnTo>
                    <a:pt x="4273435" y="858306"/>
                  </a:lnTo>
                  <a:lnTo>
                    <a:pt x="4285273" y="863729"/>
                  </a:lnTo>
                  <a:lnTo>
                    <a:pt x="4297110" y="868458"/>
                  </a:lnTo>
                  <a:lnTo>
                    <a:pt x="4308948" y="872566"/>
                  </a:lnTo>
                  <a:lnTo>
                    <a:pt x="4320786" y="876125"/>
                  </a:lnTo>
                  <a:lnTo>
                    <a:pt x="4332624" y="879201"/>
                  </a:lnTo>
                  <a:lnTo>
                    <a:pt x="4344461" y="881853"/>
                  </a:lnTo>
                  <a:lnTo>
                    <a:pt x="4356299" y="884134"/>
                  </a:lnTo>
                  <a:lnTo>
                    <a:pt x="4368137" y="886095"/>
                  </a:lnTo>
                  <a:lnTo>
                    <a:pt x="4379975" y="887776"/>
                  </a:lnTo>
                  <a:lnTo>
                    <a:pt x="4391813" y="889217"/>
                  </a:lnTo>
                  <a:lnTo>
                    <a:pt x="4403650" y="890451"/>
                  </a:lnTo>
                  <a:lnTo>
                    <a:pt x="4415488" y="891505"/>
                  </a:lnTo>
                  <a:lnTo>
                    <a:pt x="4427326" y="892407"/>
                  </a:lnTo>
                  <a:lnTo>
                    <a:pt x="4439164" y="893177"/>
                  </a:lnTo>
                  <a:lnTo>
                    <a:pt x="4451001" y="893833"/>
                  </a:lnTo>
                  <a:lnTo>
                    <a:pt x="4462839" y="894394"/>
                  </a:lnTo>
                  <a:lnTo>
                    <a:pt x="4474677" y="894872"/>
                  </a:lnTo>
                  <a:lnTo>
                    <a:pt x="4486515" y="895279"/>
                  </a:lnTo>
                  <a:lnTo>
                    <a:pt x="4498352" y="895626"/>
                  </a:lnTo>
                  <a:lnTo>
                    <a:pt x="4510190" y="895922"/>
                  </a:lnTo>
                  <a:lnTo>
                    <a:pt x="4522028" y="896174"/>
                  </a:lnTo>
                  <a:lnTo>
                    <a:pt x="4533866" y="896389"/>
                  </a:lnTo>
                  <a:lnTo>
                    <a:pt x="4545704" y="896572"/>
                  </a:lnTo>
                  <a:lnTo>
                    <a:pt x="4557541" y="896727"/>
                  </a:lnTo>
                  <a:lnTo>
                    <a:pt x="4569379" y="896860"/>
                  </a:lnTo>
                  <a:lnTo>
                    <a:pt x="4581217" y="896972"/>
                  </a:lnTo>
                  <a:lnTo>
                    <a:pt x="4593055" y="897068"/>
                  </a:lnTo>
                  <a:lnTo>
                    <a:pt x="4604892" y="897150"/>
                  </a:lnTo>
                  <a:lnTo>
                    <a:pt x="4616730" y="897220"/>
                  </a:lnTo>
                  <a:lnTo>
                    <a:pt x="4628568" y="897279"/>
                  </a:lnTo>
                  <a:lnTo>
                    <a:pt x="4640406" y="897329"/>
                  </a:lnTo>
                  <a:lnTo>
                    <a:pt x="4652244" y="897372"/>
                  </a:lnTo>
                  <a:lnTo>
                    <a:pt x="4664081" y="897408"/>
                  </a:lnTo>
                  <a:lnTo>
                    <a:pt x="4675919" y="897439"/>
                  </a:lnTo>
                  <a:lnTo>
                    <a:pt x="4687757" y="897466"/>
                  </a:lnTo>
                </a:path>
              </a:pathLst>
            </a:custGeom>
            <a:ln w="40651" cap="flat">
              <a:solidFill>
                <a:srgbClr val="E8E8E8">
                  <a:alpha val="100000"/>
                </a:srgbClr>
              </a:solidFill>
              <a:prstDash val="solid"/>
              <a:round/>
            </a:ln>
          </p:spPr>
          <p:txBody>
            <a:bodyPr/>
            <a:lstStyle/>
            <a:p/>
          </p:txBody>
        </p:sp>
        <p:sp>
          <p:nvSpPr>
            <p:cNvPr id="51" name="pl51"/>
            <p:cNvSpPr/>
            <p:nvPr/>
          </p:nvSpPr>
          <p:spPr>
            <a:xfrm>
              <a:off x="2482252" y="4639702"/>
              <a:ext cx="4687757" cy="299105"/>
            </a:xfrm>
            <a:custGeom>
              <a:avLst/>
              <a:pathLst>
                <a:path w="4687757" h="299105">
                  <a:moveTo>
                    <a:pt x="0" y="299055"/>
                  </a:moveTo>
                  <a:lnTo>
                    <a:pt x="11837" y="299037"/>
                  </a:lnTo>
                  <a:lnTo>
                    <a:pt x="23675" y="299016"/>
                  </a:lnTo>
                  <a:lnTo>
                    <a:pt x="35513" y="298992"/>
                  </a:lnTo>
                  <a:lnTo>
                    <a:pt x="47351" y="298963"/>
                  </a:lnTo>
                  <a:lnTo>
                    <a:pt x="59188" y="298930"/>
                  </a:lnTo>
                  <a:lnTo>
                    <a:pt x="71026" y="298890"/>
                  </a:lnTo>
                  <a:lnTo>
                    <a:pt x="82864" y="298844"/>
                  </a:lnTo>
                  <a:lnTo>
                    <a:pt x="94702" y="298790"/>
                  </a:lnTo>
                  <a:lnTo>
                    <a:pt x="106539" y="298726"/>
                  </a:lnTo>
                  <a:lnTo>
                    <a:pt x="118377" y="298651"/>
                  </a:lnTo>
                  <a:lnTo>
                    <a:pt x="130215" y="298562"/>
                  </a:lnTo>
                  <a:lnTo>
                    <a:pt x="142053" y="298458"/>
                  </a:lnTo>
                  <a:lnTo>
                    <a:pt x="153891" y="298337"/>
                  </a:lnTo>
                  <a:lnTo>
                    <a:pt x="165728" y="298194"/>
                  </a:lnTo>
                  <a:lnTo>
                    <a:pt x="177566" y="298026"/>
                  </a:lnTo>
                  <a:lnTo>
                    <a:pt x="189404" y="297828"/>
                  </a:lnTo>
                  <a:lnTo>
                    <a:pt x="201242" y="297597"/>
                  </a:lnTo>
                  <a:lnTo>
                    <a:pt x="213079" y="297325"/>
                  </a:lnTo>
                  <a:lnTo>
                    <a:pt x="224917" y="297007"/>
                  </a:lnTo>
                  <a:lnTo>
                    <a:pt x="236755" y="296633"/>
                  </a:lnTo>
                  <a:lnTo>
                    <a:pt x="248593" y="296195"/>
                  </a:lnTo>
                  <a:lnTo>
                    <a:pt x="260430" y="295682"/>
                  </a:lnTo>
                  <a:lnTo>
                    <a:pt x="272268" y="295081"/>
                  </a:lnTo>
                  <a:lnTo>
                    <a:pt x="284106" y="294378"/>
                  </a:lnTo>
                  <a:lnTo>
                    <a:pt x="295944" y="293556"/>
                  </a:lnTo>
                  <a:lnTo>
                    <a:pt x="307782" y="292595"/>
                  </a:lnTo>
                  <a:lnTo>
                    <a:pt x="319619" y="291474"/>
                  </a:lnTo>
                  <a:lnTo>
                    <a:pt x="331457" y="290167"/>
                  </a:lnTo>
                  <a:lnTo>
                    <a:pt x="343295" y="288646"/>
                  </a:lnTo>
                  <a:lnTo>
                    <a:pt x="355133" y="286878"/>
                  </a:lnTo>
                  <a:lnTo>
                    <a:pt x="366970" y="284828"/>
                  </a:lnTo>
                  <a:lnTo>
                    <a:pt x="378808" y="282455"/>
                  </a:lnTo>
                  <a:lnTo>
                    <a:pt x="390646" y="279716"/>
                  </a:lnTo>
                  <a:lnTo>
                    <a:pt x="402484" y="276563"/>
                  </a:lnTo>
                  <a:lnTo>
                    <a:pt x="414321" y="272948"/>
                  </a:lnTo>
                  <a:lnTo>
                    <a:pt x="426159" y="268817"/>
                  </a:lnTo>
                  <a:lnTo>
                    <a:pt x="437997" y="264119"/>
                  </a:lnTo>
                  <a:lnTo>
                    <a:pt x="449835" y="258802"/>
                  </a:lnTo>
                  <a:lnTo>
                    <a:pt x="461673" y="252819"/>
                  </a:lnTo>
                  <a:lnTo>
                    <a:pt x="473510" y="246132"/>
                  </a:lnTo>
                  <a:lnTo>
                    <a:pt x="485348" y="238710"/>
                  </a:lnTo>
                  <a:lnTo>
                    <a:pt x="497186" y="230539"/>
                  </a:lnTo>
                  <a:lnTo>
                    <a:pt x="509024" y="221622"/>
                  </a:lnTo>
                  <a:lnTo>
                    <a:pt x="520861" y="211985"/>
                  </a:lnTo>
                  <a:lnTo>
                    <a:pt x="532699" y="201676"/>
                  </a:lnTo>
                  <a:lnTo>
                    <a:pt x="544537" y="190771"/>
                  </a:lnTo>
                  <a:lnTo>
                    <a:pt x="556375" y="179370"/>
                  </a:lnTo>
                  <a:lnTo>
                    <a:pt x="568213" y="167598"/>
                  </a:lnTo>
                  <a:lnTo>
                    <a:pt x="580050" y="155593"/>
                  </a:lnTo>
                  <a:lnTo>
                    <a:pt x="591888" y="143511"/>
                  </a:lnTo>
                  <a:lnTo>
                    <a:pt x="603726" y="131507"/>
                  </a:lnTo>
                  <a:lnTo>
                    <a:pt x="615564" y="119734"/>
                  </a:lnTo>
                  <a:lnTo>
                    <a:pt x="627401" y="108333"/>
                  </a:lnTo>
                  <a:lnTo>
                    <a:pt x="639239" y="97429"/>
                  </a:lnTo>
                  <a:lnTo>
                    <a:pt x="651077" y="87120"/>
                  </a:lnTo>
                  <a:lnTo>
                    <a:pt x="662915" y="77482"/>
                  </a:lnTo>
                  <a:lnTo>
                    <a:pt x="674752" y="68565"/>
                  </a:lnTo>
                  <a:lnTo>
                    <a:pt x="686590" y="60394"/>
                  </a:lnTo>
                  <a:lnTo>
                    <a:pt x="698428" y="52972"/>
                  </a:lnTo>
                  <a:lnTo>
                    <a:pt x="710266" y="46285"/>
                  </a:lnTo>
                  <a:lnTo>
                    <a:pt x="722104" y="40303"/>
                  </a:lnTo>
                  <a:lnTo>
                    <a:pt x="733941" y="34986"/>
                  </a:lnTo>
                  <a:lnTo>
                    <a:pt x="745779" y="30287"/>
                  </a:lnTo>
                  <a:lnTo>
                    <a:pt x="757617" y="26156"/>
                  </a:lnTo>
                  <a:lnTo>
                    <a:pt x="769455" y="22541"/>
                  </a:lnTo>
                  <a:lnTo>
                    <a:pt x="781292" y="19388"/>
                  </a:lnTo>
                  <a:lnTo>
                    <a:pt x="793130" y="16649"/>
                  </a:lnTo>
                  <a:lnTo>
                    <a:pt x="804968" y="14277"/>
                  </a:lnTo>
                  <a:lnTo>
                    <a:pt x="816806" y="12226"/>
                  </a:lnTo>
                  <a:lnTo>
                    <a:pt x="828643" y="10458"/>
                  </a:lnTo>
                  <a:lnTo>
                    <a:pt x="840481" y="8937"/>
                  </a:lnTo>
                  <a:lnTo>
                    <a:pt x="852319" y="7630"/>
                  </a:lnTo>
                  <a:lnTo>
                    <a:pt x="864157" y="6509"/>
                  </a:lnTo>
                  <a:lnTo>
                    <a:pt x="875995" y="5549"/>
                  </a:lnTo>
                  <a:lnTo>
                    <a:pt x="887832" y="4726"/>
                  </a:lnTo>
                  <a:lnTo>
                    <a:pt x="899670" y="4023"/>
                  </a:lnTo>
                  <a:lnTo>
                    <a:pt x="911508" y="3422"/>
                  </a:lnTo>
                  <a:lnTo>
                    <a:pt x="923346" y="2909"/>
                  </a:lnTo>
                  <a:lnTo>
                    <a:pt x="935183" y="2471"/>
                  </a:lnTo>
                  <a:lnTo>
                    <a:pt x="947021" y="2098"/>
                  </a:lnTo>
                  <a:lnTo>
                    <a:pt x="958859" y="1779"/>
                  </a:lnTo>
                  <a:lnTo>
                    <a:pt x="970697" y="1507"/>
                  </a:lnTo>
                  <a:lnTo>
                    <a:pt x="982534" y="1276"/>
                  </a:lnTo>
                  <a:lnTo>
                    <a:pt x="994372" y="1079"/>
                  </a:lnTo>
                  <a:lnTo>
                    <a:pt x="1006210" y="911"/>
                  </a:lnTo>
                  <a:lnTo>
                    <a:pt x="1018048" y="768"/>
                  </a:lnTo>
                  <a:lnTo>
                    <a:pt x="1029886" y="646"/>
                  </a:lnTo>
                  <a:lnTo>
                    <a:pt x="1041723" y="542"/>
                  </a:lnTo>
                  <a:lnTo>
                    <a:pt x="1053561" y="454"/>
                  </a:lnTo>
                  <a:lnTo>
                    <a:pt x="1065399" y="379"/>
                  </a:lnTo>
                  <a:lnTo>
                    <a:pt x="1077237" y="315"/>
                  </a:lnTo>
                  <a:lnTo>
                    <a:pt x="1089074" y="260"/>
                  </a:lnTo>
                  <a:lnTo>
                    <a:pt x="1100912" y="214"/>
                  </a:lnTo>
                  <a:lnTo>
                    <a:pt x="1112750" y="174"/>
                  </a:lnTo>
                  <a:lnTo>
                    <a:pt x="1124588" y="141"/>
                  </a:lnTo>
                  <a:lnTo>
                    <a:pt x="1136426" y="112"/>
                  </a:lnTo>
                  <a:lnTo>
                    <a:pt x="1148263" y="88"/>
                  </a:lnTo>
                  <a:lnTo>
                    <a:pt x="1160101" y="67"/>
                  </a:lnTo>
                  <a:lnTo>
                    <a:pt x="1171939" y="50"/>
                  </a:lnTo>
                  <a:lnTo>
                    <a:pt x="1171939" y="0"/>
                  </a:lnTo>
                  <a:lnTo>
                    <a:pt x="1183777" y="8"/>
                  </a:lnTo>
                  <a:lnTo>
                    <a:pt x="1195614" y="19"/>
                  </a:lnTo>
                  <a:lnTo>
                    <a:pt x="1207452" y="31"/>
                  </a:lnTo>
                  <a:lnTo>
                    <a:pt x="1219290" y="45"/>
                  </a:lnTo>
                  <a:lnTo>
                    <a:pt x="1231128" y="62"/>
                  </a:lnTo>
                  <a:lnTo>
                    <a:pt x="1242965" y="82"/>
                  </a:lnTo>
                  <a:lnTo>
                    <a:pt x="1254803" y="105"/>
                  </a:lnTo>
                  <a:lnTo>
                    <a:pt x="1266641" y="132"/>
                  </a:lnTo>
                  <a:lnTo>
                    <a:pt x="1278479" y="164"/>
                  </a:lnTo>
                  <a:lnTo>
                    <a:pt x="1290317" y="202"/>
                  </a:lnTo>
                  <a:lnTo>
                    <a:pt x="1302154" y="246"/>
                  </a:lnTo>
                  <a:lnTo>
                    <a:pt x="1313992" y="298"/>
                  </a:lnTo>
                  <a:lnTo>
                    <a:pt x="1325830" y="358"/>
                  </a:lnTo>
                  <a:lnTo>
                    <a:pt x="1337668" y="430"/>
                  </a:lnTo>
                  <a:lnTo>
                    <a:pt x="1349505" y="514"/>
                  </a:lnTo>
                  <a:lnTo>
                    <a:pt x="1361343" y="613"/>
                  </a:lnTo>
                  <a:lnTo>
                    <a:pt x="1373181" y="728"/>
                  </a:lnTo>
                  <a:lnTo>
                    <a:pt x="1385019" y="864"/>
                  </a:lnTo>
                  <a:lnTo>
                    <a:pt x="1396856" y="1023"/>
                  </a:lnTo>
                  <a:lnTo>
                    <a:pt x="1408694" y="1210"/>
                  </a:lnTo>
                  <a:lnTo>
                    <a:pt x="1420532" y="1429"/>
                  </a:lnTo>
                  <a:lnTo>
                    <a:pt x="1432370" y="1686"/>
                  </a:lnTo>
                  <a:lnTo>
                    <a:pt x="1444208" y="1986"/>
                  </a:lnTo>
                  <a:lnTo>
                    <a:pt x="1456045" y="2338"/>
                  </a:lnTo>
                  <a:lnTo>
                    <a:pt x="1467883" y="2749"/>
                  </a:lnTo>
                  <a:lnTo>
                    <a:pt x="1479721" y="3229"/>
                  </a:lnTo>
                  <a:lnTo>
                    <a:pt x="1491559" y="3790"/>
                  </a:lnTo>
                  <a:lnTo>
                    <a:pt x="1503396" y="4443"/>
                  </a:lnTo>
                  <a:lnTo>
                    <a:pt x="1515234" y="5204"/>
                  </a:lnTo>
                  <a:lnTo>
                    <a:pt x="1527072" y="6088"/>
                  </a:lnTo>
                  <a:lnTo>
                    <a:pt x="1538910" y="7113"/>
                  </a:lnTo>
                  <a:lnTo>
                    <a:pt x="1550748" y="8299"/>
                  </a:lnTo>
                  <a:lnTo>
                    <a:pt x="1562585" y="9669"/>
                  </a:lnTo>
                  <a:lnTo>
                    <a:pt x="1574423" y="11245"/>
                  </a:lnTo>
                  <a:lnTo>
                    <a:pt x="1586261" y="13053"/>
                  </a:lnTo>
                  <a:lnTo>
                    <a:pt x="1598099" y="15118"/>
                  </a:lnTo>
                  <a:lnTo>
                    <a:pt x="1609936" y="17468"/>
                  </a:lnTo>
                  <a:lnTo>
                    <a:pt x="1621774" y="20126"/>
                  </a:lnTo>
                  <a:lnTo>
                    <a:pt x="1633612" y="23117"/>
                  </a:lnTo>
                  <a:lnTo>
                    <a:pt x="1645450" y="26461"/>
                  </a:lnTo>
                  <a:lnTo>
                    <a:pt x="1657287" y="30172"/>
                  </a:lnTo>
                  <a:lnTo>
                    <a:pt x="1669125" y="34257"/>
                  </a:lnTo>
                  <a:lnTo>
                    <a:pt x="1680963" y="38716"/>
                  </a:lnTo>
                  <a:lnTo>
                    <a:pt x="1692801" y="43534"/>
                  </a:lnTo>
                  <a:lnTo>
                    <a:pt x="1704639" y="48689"/>
                  </a:lnTo>
                  <a:lnTo>
                    <a:pt x="1716476" y="54141"/>
                  </a:lnTo>
                  <a:lnTo>
                    <a:pt x="1728314" y="59842"/>
                  </a:lnTo>
                  <a:lnTo>
                    <a:pt x="1740152" y="65728"/>
                  </a:lnTo>
                  <a:lnTo>
                    <a:pt x="1751990" y="71730"/>
                  </a:lnTo>
                  <a:lnTo>
                    <a:pt x="1763827" y="77771"/>
                  </a:lnTo>
                  <a:lnTo>
                    <a:pt x="1775665" y="83773"/>
                  </a:lnTo>
                  <a:lnTo>
                    <a:pt x="1787503" y="89660"/>
                  </a:lnTo>
                  <a:lnTo>
                    <a:pt x="1799341" y="95360"/>
                  </a:lnTo>
                  <a:lnTo>
                    <a:pt x="1811178" y="100813"/>
                  </a:lnTo>
                  <a:lnTo>
                    <a:pt x="1823016" y="105967"/>
                  </a:lnTo>
                  <a:lnTo>
                    <a:pt x="1834854" y="110786"/>
                  </a:lnTo>
                  <a:lnTo>
                    <a:pt x="1846692" y="115244"/>
                  </a:lnTo>
                  <a:lnTo>
                    <a:pt x="1858530" y="119330"/>
                  </a:lnTo>
                  <a:lnTo>
                    <a:pt x="1870367" y="123041"/>
                  </a:lnTo>
                  <a:lnTo>
                    <a:pt x="1882205" y="126384"/>
                  </a:lnTo>
                  <a:lnTo>
                    <a:pt x="1894043" y="129375"/>
                  </a:lnTo>
                  <a:lnTo>
                    <a:pt x="1905881" y="132034"/>
                  </a:lnTo>
                  <a:lnTo>
                    <a:pt x="1917718" y="134383"/>
                  </a:lnTo>
                  <a:lnTo>
                    <a:pt x="1929556" y="136449"/>
                  </a:lnTo>
                  <a:lnTo>
                    <a:pt x="1941394" y="138256"/>
                  </a:lnTo>
                  <a:lnTo>
                    <a:pt x="1953232" y="139833"/>
                  </a:lnTo>
                  <a:lnTo>
                    <a:pt x="1965069" y="141202"/>
                  </a:lnTo>
                  <a:lnTo>
                    <a:pt x="1976907" y="142388"/>
                  </a:lnTo>
                  <a:lnTo>
                    <a:pt x="1988745" y="143414"/>
                  </a:lnTo>
                  <a:lnTo>
                    <a:pt x="2000583" y="144298"/>
                  </a:lnTo>
                  <a:lnTo>
                    <a:pt x="2012421" y="145058"/>
                  </a:lnTo>
                  <a:lnTo>
                    <a:pt x="2024258" y="145712"/>
                  </a:lnTo>
                  <a:lnTo>
                    <a:pt x="2036096" y="146272"/>
                  </a:lnTo>
                  <a:lnTo>
                    <a:pt x="2047934" y="146752"/>
                  </a:lnTo>
                  <a:lnTo>
                    <a:pt x="2059772" y="147164"/>
                  </a:lnTo>
                  <a:lnTo>
                    <a:pt x="2071609" y="147515"/>
                  </a:lnTo>
                  <a:lnTo>
                    <a:pt x="2083447" y="147816"/>
                  </a:lnTo>
                  <a:lnTo>
                    <a:pt x="2095285" y="148072"/>
                  </a:lnTo>
                  <a:lnTo>
                    <a:pt x="2107123" y="148291"/>
                  </a:lnTo>
                  <a:lnTo>
                    <a:pt x="2118961" y="148478"/>
                  </a:lnTo>
                  <a:lnTo>
                    <a:pt x="2130798" y="148637"/>
                  </a:lnTo>
                  <a:lnTo>
                    <a:pt x="2142636" y="148773"/>
                  </a:lnTo>
                  <a:lnTo>
                    <a:pt x="2154474" y="148889"/>
                  </a:lnTo>
                  <a:lnTo>
                    <a:pt x="2166312" y="148987"/>
                  </a:lnTo>
                  <a:lnTo>
                    <a:pt x="2178149" y="149071"/>
                  </a:lnTo>
                  <a:lnTo>
                    <a:pt x="2189987" y="149143"/>
                  </a:lnTo>
                  <a:lnTo>
                    <a:pt x="2201825" y="149204"/>
                  </a:lnTo>
                  <a:lnTo>
                    <a:pt x="2213663" y="149256"/>
                  </a:lnTo>
                  <a:lnTo>
                    <a:pt x="2225500" y="149300"/>
                  </a:lnTo>
                  <a:lnTo>
                    <a:pt x="2237338" y="149338"/>
                  </a:lnTo>
                  <a:lnTo>
                    <a:pt x="2249176" y="149369"/>
                  </a:lnTo>
                  <a:lnTo>
                    <a:pt x="2261014" y="149397"/>
                  </a:lnTo>
                  <a:lnTo>
                    <a:pt x="2272852" y="149420"/>
                  </a:lnTo>
                  <a:lnTo>
                    <a:pt x="2284689" y="149440"/>
                  </a:lnTo>
                  <a:lnTo>
                    <a:pt x="2296527" y="149456"/>
                  </a:lnTo>
                  <a:lnTo>
                    <a:pt x="2308365" y="149471"/>
                  </a:lnTo>
                  <a:lnTo>
                    <a:pt x="2320203" y="149483"/>
                  </a:lnTo>
                  <a:lnTo>
                    <a:pt x="2332040" y="149493"/>
                  </a:lnTo>
                  <a:lnTo>
                    <a:pt x="2343878" y="14950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602"/>
                  </a:lnTo>
                  <a:lnTo>
                    <a:pt x="3527655" y="149611"/>
                  </a:lnTo>
                  <a:lnTo>
                    <a:pt x="3539493" y="149621"/>
                  </a:lnTo>
                  <a:lnTo>
                    <a:pt x="3551331" y="149634"/>
                  </a:lnTo>
                  <a:lnTo>
                    <a:pt x="3563169" y="149648"/>
                  </a:lnTo>
                  <a:lnTo>
                    <a:pt x="3575006" y="149665"/>
                  </a:lnTo>
                  <a:lnTo>
                    <a:pt x="3586844" y="149684"/>
                  </a:lnTo>
                  <a:lnTo>
                    <a:pt x="3598682" y="149708"/>
                  </a:lnTo>
                  <a:lnTo>
                    <a:pt x="3610520" y="149735"/>
                  </a:lnTo>
                  <a:lnTo>
                    <a:pt x="3622357" y="149767"/>
                  </a:lnTo>
                  <a:lnTo>
                    <a:pt x="3634195" y="149804"/>
                  </a:lnTo>
                  <a:lnTo>
                    <a:pt x="3646033" y="149848"/>
                  </a:lnTo>
                  <a:lnTo>
                    <a:pt x="3657871" y="149900"/>
                  </a:lnTo>
                  <a:lnTo>
                    <a:pt x="3669709" y="149961"/>
                  </a:lnTo>
                  <a:lnTo>
                    <a:pt x="3681546" y="150033"/>
                  </a:lnTo>
                  <a:lnTo>
                    <a:pt x="3693384" y="150117"/>
                  </a:lnTo>
                  <a:lnTo>
                    <a:pt x="3705222" y="150215"/>
                  </a:lnTo>
                  <a:lnTo>
                    <a:pt x="3717060" y="150331"/>
                  </a:lnTo>
                  <a:lnTo>
                    <a:pt x="3728897" y="150467"/>
                  </a:lnTo>
                  <a:lnTo>
                    <a:pt x="3740735" y="150626"/>
                  </a:lnTo>
                  <a:lnTo>
                    <a:pt x="3752573" y="150813"/>
                  </a:lnTo>
                  <a:lnTo>
                    <a:pt x="3764411" y="151032"/>
                  </a:lnTo>
                  <a:lnTo>
                    <a:pt x="3776248" y="151289"/>
                  </a:lnTo>
                  <a:lnTo>
                    <a:pt x="3788086" y="151589"/>
                  </a:lnTo>
                  <a:lnTo>
                    <a:pt x="3799924" y="151941"/>
                  </a:lnTo>
                  <a:lnTo>
                    <a:pt x="3811762" y="152352"/>
                  </a:lnTo>
                  <a:lnTo>
                    <a:pt x="3823600" y="152832"/>
                  </a:lnTo>
                  <a:lnTo>
                    <a:pt x="3835437" y="153393"/>
                  </a:lnTo>
                  <a:lnTo>
                    <a:pt x="3847275" y="154046"/>
                  </a:lnTo>
                  <a:lnTo>
                    <a:pt x="3859113" y="154807"/>
                  </a:lnTo>
                  <a:lnTo>
                    <a:pt x="3870951" y="155691"/>
                  </a:lnTo>
                  <a:lnTo>
                    <a:pt x="3882788" y="156716"/>
                  </a:lnTo>
                  <a:lnTo>
                    <a:pt x="3894626" y="157902"/>
                  </a:lnTo>
                  <a:lnTo>
                    <a:pt x="3906464" y="159272"/>
                  </a:lnTo>
                  <a:lnTo>
                    <a:pt x="3918302" y="160848"/>
                  </a:lnTo>
                  <a:lnTo>
                    <a:pt x="3930139" y="162656"/>
                  </a:lnTo>
                  <a:lnTo>
                    <a:pt x="3941977" y="164721"/>
                  </a:lnTo>
                  <a:lnTo>
                    <a:pt x="3953815" y="167070"/>
                  </a:lnTo>
                  <a:lnTo>
                    <a:pt x="3965653" y="169729"/>
                  </a:lnTo>
                  <a:lnTo>
                    <a:pt x="3977491" y="172720"/>
                  </a:lnTo>
                  <a:lnTo>
                    <a:pt x="3989328" y="176063"/>
                  </a:lnTo>
                  <a:lnTo>
                    <a:pt x="4001166" y="179774"/>
                  </a:lnTo>
                  <a:lnTo>
                    <a:pt x="4013004" y="183860"/>
                  </a:lnTo>
                  <a:lnTo>
                    <a:pt x="4024842" y="188318"/>
                  </a:lnTo>
                  <a:lnTo>
                    <a:pt x="4036679" y="193137"/>
                  </a:lnTo>
                  <a:lnTo>
                    <a:pt x="4048517" y="198292"/>
                  </a:lnTo>
                  <a:lnTo>
                    <a:pt x="4060355" y="203744"/>
                  </a:lnTo>
                  <a:lnTo>
                    <a:pt x="4072193" y="209444"/>
                  </a:lnTo>
                  <a:lnTo>
                    <a:pt x="4084031" y="215331"/>
                  </a:lnTo>
                  <a:lnTo>
                    <a:pt x="4095868" y="221333"/>
                  </a:lnTo>
                  <a:lnTo>
                    <a:pt x="4107706" y="227374"/>
                  </a:lnTo>
                  <a:lnTo>
                    <a:pt x="4119544" y="233376"/>
                  </a:lnTo>
                  <a:lnTo>
                    <a:pt x="4131382" y="239263"/>
                  </a:lnTo>
                  <a:lnTo>
                    <a:pt x="4143219" y="244963"/>
                  </a:lnTo>
                  <a:lnTo>
                    <a:pt x="4155057" y="250415"/>
                  </a:lnTo>
                  <a:lnTo>
                    <a:pt x="4166895" y="255570"/>
                  </a:lnTo>
                  <a:lnTo>
                    <a:pt x="4178733" y="260389"/>
                  </a:lnTo>
                  <a:lnTo>
                    <a:pt x="4190570" y="264847"/>
                  </a:lnTo>
                  <a:lnTo>
                    <a:pt x="4202408" y="268933"/>
                  </a:lnTo>
                  <a:lnTo>
                    <a:pt x="4214246" y="272644"/>
                  </a:lnTo>
                  <a:lnTo>
                    <a:pt x="4226084" y="275987"/>
                  </a:lnTo>
                  <a:lnTo>
                    <a:pt x="4237922" y="278978"/>
                  </a:lnTo>
                  <a:lnTo>
                    <a:pt x="4249759" y="281637"/>
                  </a:lnTo>
                  <a:lnTo>
                    <a:pt x="4261597" y="283986"/>
                  </a:lnTo>
                  <a:lnTo>
                    <a:pt x="4273435" y="286051"/>
                  </a:lnTo>
                  <a:lnTo>
                    <a:pt x="4285273" y="287859"/>
                  </a:lnTo>
                  <a:lnTo>
                    <a:pt x="4297110" y="289435"/>
                  </a:lnTo>
                  <a:lnTo>
                    <a:pt x="4308948" y="290805"/>
                  </a:lnTo>
                  <a:lnTo>
                    <a:pt x="4320786" y="291991"/>
                  </a:lnTo>
                  <a:lnTo>
                    <a:pt x="4332624" y="293016"/>
                  </a:lnTo>
                  <a:lnTo>
                    <a:pt x="4344461" y="293900"/>
                  </a:lnTo>
                  <a:lnTo>
                    <a:pt x="4356299" y="294661"/>
                  </a:lnTo>
                  <a:lnTo>
                    <a:pt x="4368137" y="295314"/>
                  </a:lnTo>
                  <a:lnTo>
                    <a:pt x="4379975" y="295875"/>
                  </a:lnTo>
                  <a:lnTo>
                    <a:pt x="4391813" y="296355"/>
                  </a:lnTo>
                  <a:lnTo>
                    <a:pt x="4403650" y="296766"/>
                  </a:lnTo>
                  <a:lnTo>
                    <a:pt x="4415488" y="297118"/>
                  </a:lnTo>
                  <a:lnTo>
                    <a:pt x="4427326" y="297418"/>
                  </a:lnTo>
                  <a:lnTo>
                    <a:pt x="4439164" y="297675"/>
                  </a:lnTo>
                  <a:lnTo>
                    <a:pt x="4451001" y="297894"/>
                  </a:lnTo>
                  <a:lnTo>
                    <a:pt x="4462839" y="298081"/>
                  </a:lnTo>
                  <a:lnTo>
                    <a:pt x="4474677" y="298240"/>
                  </a:lnTo>
                  <a:lnTo>
                    <a:pt x="4486515" y="298376"/>
                  </a:lnTo>
                  <a:lnTo>
                    <a:pt x="4498352" y="298492"/>
                  </a:lnTo>
                  <a:lnTo>
                    <a:pt x="4510190" y="298590"/>
                  </a:lnTo>
                  <a:lnTo>
                    <a:pt x="4522028" y="298674"/>
                  </a:lnTo>
                  <a:lnTo>
                    <a:pt x="4533866" y="298746"/>
                  </a:lnTo>
                  <a:lnTo>
                    <a:pt x="4545704" y="298807"/>
                  </a:lnTo>
                  <a:lnTo>
                    <a:pt x="4557541" y="298859"/>
                  </a:lnTo>
                  <a:lnTo>
                    <a:pt x="4569379" y="298903"/>
                  </a:lnTo>
                  <a:lnTo>
                    <a:pt x="4581217" y="298940"/>
                  </a:lnTo>
                  <a:lnTo>
                    <a:pt x="4593055" y="298972"/>
                  </a:lnTo>
                  <a:lnTo>
                    <a:pt x="4604892" y="299000"/>
                  </a:lnTo>
                  <a:lnTo>
                    <a:pt x="4616730" y="299023"/>
                  </a:lnTo>
                  <a:lnTo>
                    <a:pt x="4628568" y="299042"/>
                  </a:lnTo>
                  <a:lnTo>
                    <a:pt x="4640406" y="299059"/>
                  </a:lnTo>
                  <a:lnTo>
                    <a:pt x="4652244" y="299073"/>
                  </a:lnTo>
                  <a:lnTo>
                    <a:pt x="4664081" y="299086"/>
                  </a:lnTo>
                  <a:lnTo>
                    <a:pt x="4675919" y="299096"/>
                  </a:lnTo>
                  <a:lnTo>
                    <a:pt x="4687757" y="299105"/>
                  </a:lnTo>
                </a:path>
              </a:pathLst>
            </a:custGeom>
            <a:ln w="40651" cap="flat">
              <a:solidFill>
                <a:srgbClr val="E8E8E8">
                  <a:alpha val="100000"/>
                </a:srgbClr>
              </a:solidFill>
              <a:prstDash val="solid"/>
              <a:round/>
            </a:ln>
          </p:spPr>
          <p:txBody>
            <a:bodyPr/>
            <a:lstStyle/>
            <a:p/>
          </p:txBody>
        </p:sp>
        <p:sp>
          <p:nvSpPr>
            <p:cNvPr id="52" name="pl52"/>
            <p:cNvSpPr/>
            <p:nvPr/>
          </p:nvSpPr>
          <p:spPr>
            <a:xfrm>
              <a:off x="2482252" y="1797449"/>
              <a:ext cx="4687757" cy="1196420"/>
            </a:xfrm>
            <a:custGeom>
              <a:avLst/>
              <a:pathLst>
                <a:path w="4687757" h="1196420">
                  <a:moveTo>
                    <a:pt x="0" y="448657"/>
                  </a:moveTo>
                  <a:lnTo>
                    <a:pt x="11837" y="448675"/>
                  </a:lnTo>
                  <a:lnTo>
                    <a:pt x="23675" y="448696"/>
                  </a:lnTo>
                  <a:lnTo>
                    <a:pt x="35513" y="448720"/>
                  </a:lnTo>
                  <a:lnTo>
                    <a:pt x="47351" y="448748"/>
                  </a:lnTo>
                  <a:lnTo>
                    <a:pt x="59188" y="448782"/>
                  </a:lnTo>
                  <a:lnTo>
                    <a:pt x="71026" y="448821"/>
                  </a:lnTo>
                  <a:lnTo>
                    <a:pt x="82864" y="448868"/>
                  </a:lnTo>
                  <a:lnTo>
                    <a:pt x="94702" y="448922"/>
                  </a:lnTo>
                  <a:lnTo>
                    <a:pt x="106539" y="448986"/>
                  </a:lnTo>
                  <a:lnTo>
                    <a:pt x="118377" y="449061"/>
                  </a:lnTo>
                  <a:lnTo>
                    <a:pt x="130215" y="449150"/>
                  </a:lnTo>
                  <a:lnTo>
                    <a:pt x="142053" y="449253"/>
                  </a:lnTo>
                  <a:lnTo>
                    <a:pt x="153891" y="449375"/>
                  </a:lnTo>
                  <a:lnTo>
                    <a:pt x="165728" y="449518"/>
                  </a:lnTo>
                  <a:lnTo>
                    <a:pt x="177566" y="449686"/>
                  </a:lnTo>
                  <a:lnTo>
                    <a:pt x="189404" y="449884"/>
                  </a:lnTo>
                  <a:lnTo>
                    <a:pt x="201242" y="450115"/>
                  </a:lnTo>
                  <a:lnTo>
                    <a:pt x="213079" y="450387"/>
                  </a:lnTo>
                  <a:lnTo>
                    <a:pt x="224917" y="450705"/>
                  </a:lnTo>
                  <a:lnTo>
                    <a:pt x="236755" y="451079"/>
                  </a:lnTo>
                  <a:lnTo>
                    <a:pt x="248593" y="451517"/>
                  </a:lnTo>
                  <a:lnTo>
                    <a:pt x="260430" y="452030"/>
                  </a:lnTo>
                  <a:lnTo>
                    <a:pt x="272268" y="452631"/>
                  </a:lnTo>
                  <a:lnTo>
                    <a:pt x="284106" y="453334"/>
                  </a:lnTo>
                  <a:lnTo>
                    <a:pt x="295944" y="454156"/>
                  </a:lnTo>
                  <a:lnTo>
                    <a:pt x="307782" y="455117"/>
                  </a:lnTo>
                  <a:lnTo>
                    <a:pt x="319619" y="456238"/>
                  </a:lnTo>
                  <a:lnTo>
                    <a:pt x="331457" y="457545"/>
                  </a:lnTo>
                  <a:lnTo>
                    <a:pt x="343295" y="459066"/>
                  </a:lnTo>
                  <a:lnTo>
                    <a:pt x="355133" y="460834"/>
                  </a:lnTo>
                  <a:lnTo>
                    <a:pt x="366970" y="462884"/>
                  </a:lnTo>
                  <a:lnTo>
                    <a:pt x="378808" y="465257"/>
                  </a:lnTo>
                  <a:lnTo>
                    <a:pt x="390646" y="467996"/>
                  </a:lnTo>
                  <a:lnTo>
                    <a:pt x="402484" y="471149"/>
                  </a:lnTo>
                  <a:lnTo>
                    <a:pt x="414321" y="474764"/>
                  </a:lnTo>
                  <a:lnTo>
                    <a:pt x="426159" y="478895"/>
                  </a:lnTo>
                  <a:lnTo>
                    <a:pt x="437997" y="483593"/>
                  </a:lnTo>
                  <a:lnTo>
                    <a:pt x="449835" y="488910"/>
                  </a:lnTo>
                  <a:lnTo>
                    <a:pt x="461673" y="494892"/>
                  </a:lnTo>
                  <a:lnTo>
                    <a:pt x="473510" y="501580"/>
                  </a:lnTo>
                  <a:lnTo>
                    <a:pt x="485348" y="509002"/>
                  </a:lnTo>
                  <a:lnTo>
                    <a:pt x="497186" y="517173"/>
                  </a:lnTo>
                  <a:lnTo>
                    <a:pt x="509024" y="526090"/>
                  </a:lnTo>
                  <a:lnTo>
                    <a:pt x="520861" y="535727"/>
                  </a:lnTo>
                  <a:lnTo>
                    <a:pt x="532699" y="546036"/>
                  </a:lnTo>
                  <a:lnTo>
                    <a:pt x="544537" y="556941"/>
                  </a:lnTo>
                  <a:lnTo>
                    <a:pt x="556375" y="568342"/>
                  </a:lnTo>
                  <a:lnTo>
                    <a:pt x="568213" y="580114"/>
                  </a:lnTo>
                  <a:lnTo>
                    <a:pt x="580050" y="592119"/>
                  </a:lnTo>
                  <a:lnTo>
                    <a:pt x="591888" y="604201"/>
                  </a:lnTo>
                  <a:lnTo>
                    <a:pt x="603726" y="616205"/>
                  </a:lnTo>
                  <a:lnTo>
                    <a:pt x="615564" y="627978"/>
                  </a:lnTo>
                  <a:lnTo>
                    <a:pt x="627401" y="639378"/>
                  </a:lnTo>
                  <a:lnTo>
                    <a:pt x="639239" y="650283"/>
                  </a:lnTo>
                  <a:lnTo>
                    <a:pt x="651077" y="660592"/>
                  </a:lnTo>
                  <a:lnTo>
                    <a:pt x="662915" y="670230"/>
                  </a:lnTo>
                  <a:lnTo>
                    <a:pt x="674752" y="679147"/>
                  </a:lnTo>
                  <a:lnTo>
                    <a:pt x="686590" y="687318"/>
                  </a:lnTo>
                  <a:lnTo>
                    <a:pt x="698428" y="694740"/>
                  </a:lnTo>
                  <a:lnTo>
                    <a:pt x="710266" y="701427"/>
                  </a:lnTo>
                  <a:lnTo>
                    <a:pt x="722104" y="707409"/>
                  </a:lnTo>
                  <a:lnTo>
                    <a:pt x="733941" y="712726"/>
                  </a:lnTo>
                  <a:lnTo>
                    <a:pt x="745779" y="717425"/>
                  </a:lnTo>
                  <a:lnTo>
                    <a:pt x="757617" y="721555"/>
                  </a:lnTo>
                  <a:lnTo>
                    <a:pt x="769455" y="725171"/>
                  </a:lnTo>
                  <a:lnTo>
                    <a:pt x="781292" y="728323"/>
                  </a:lnTo>
                  <a:lnTo>
                    <a:pt x="793130" y="731062"/>
                  </a:lnTo>
                  <a:lnTo>
                    <a:pt x="804968" y="733435"/>
                  </a:lnTo>
                  <a:lnTo>
                    <a:pt x="816806" y="735486"/>
                  </a:lnTo>
                  <a:lnTo>
                    <a:pt x="828643" y="737253"/>
                  </a:lnTo>
                  <a:lnTo>
                    <a:pt x="840481" y="738775"/>
                  </a:lnTo>
                  <a:lnTo>
                    <a:pt x="852319" y="740082"/>
                  </a:lnTo>
                  <a:lnTo>
                    <a:pt x="864157" y="741203"/>
                  </a:lnTo>
                  <a:lnTo>
                    <a:pt x="875995" y="742163"/>
                  </a:lnTo>
                  <a:lnTo>
                    <a:pt x="887832" y="742986"/>
                  </a:lnTo>
                  <a:lnTo>
                    <a:pt x="899670" y="743689"/>
                  </a:lnTo>
                  <a:lnTo>
                    <a:pt x="911508" y="744290"/>
                  </a:lnTo>
                  <a:lnTo>
                    <a:pt x="923346" y="744803"/>
                  </a:lnTo>
                  <a:lnTo>
                    <a:pt x="935183" y="745241"/>
                  </a:lnTo>
                  <a:lnTo>
                    <a:pt x="947021" y="745614"/>
                  </a:lnTo>
                  <a:lnTo>
                    <a:pt x="958859" y="745933"/>
                  </a:lnTo>
                  <a:lnTo>
                    <a:pt x="970697" y="746205"/>
                  </a:lnTo>
                  <a:lnTo>
                    <a:pt x="982534" y="746436"/>
                  </a:lnTo>
                  <a:lnTo>
                    <a:pt x="994372" y="746633"/>
                  </a:lnTo>
                  <a:lnTo>
                    <a:pt x="1006210" y="746801"/>
                  </a:lnTo>
                  <a:lnTo>
                    <a:pt x="1018048" y="746944"/>
                  </a:lnTo>
                  <a:lnTo>
                    <a:pt x="1029886" y="747066"/>
                  </a:lnTo>
                  <a:lnTo>
                    <a:pt x="1041723" y="747170"/>
                  </a:lnTo>
                  <a:lnTo>
                    <a:pt x="1053561" y="747258"/>
                  </a:lnTo>
                  <a:lnTo>
                    <a:pt x="1065399" y="747333"/>
                  </a:lnTo>
                  <a:lnTo>
                    <a:pt x="1077237" y="747397"/>
                  </a:lnTo>
                  <a:lnTo>
                    <a:pt x="1089074" y="747452"/>
                  </a:lnTo>
                  <a:lnTo>
                    <a:pt x="1100912" y="747498"/>
                  </a:lnTo>
                  <a:lnTo>
                    <a:pt x="1112750" y="747538"/>
                  </a:lnTo>
                  <a:lnTo>
                    <a:pt x="1124588" y="747571"/>
                  </a:lnTo>
                  <a:lnTo>
                    <a:pt x="1136426" y="747600"/>
                  </a:lnTo>
                  <a:lnTo>
                    <a:pt x="1148263" y="747624"/>
                  </a:lnTo>
                  <a:lnTo>
                    <a:pt x="1160101" y="747645"/>
                  </a:lnTo>
                  <a:lnTo>
                    <a:pt x="1171939" y="747662"/>
                  </a:lnTo>
                  <a:lnTo>
                    <a:pt x="1171939" y="747913"/>
                  </a:lnTo>
                  <a:lnTo>
                    <a:pt x="1183777" y="747939"/>
                  </a:lnTo>
                  <a:lnTo>
                    <a:pt x="1195614" y="747971"/>
                  </a:lnTo>
                  <a:lnTo>
                    <a:pt x="1207452" y="748007"/>
                  </a:lnTo>
                  <a:lnTo>
                    <a:pt x="1219290" y="748050"/>
                  </a:lnTo>
                  <a:lnTo>
                    <a:pt x="1231128" y="748100"/>
                  </a:lnTo>
                  <a:lnTo>
                    <a:pt x="1242965" y="748159"/>
                  </a:lnTo>
                  <a:lnTo>
                    <a:pt x="1254803" y="748229"/>
                  </a:lnTo>
                  <a:lnTo>
                    <a:pt x="1266641" y="748310"/>
                  </a:lnTo>
                  <a:lnTo>
                    <a:pt x="1278479" y="748406"/>
                  </a:lnTo>
                  <a:lnTo>
                    <a:pt x="1290317" y="748519"/>
                  </a:lnTo>
                  <a:lnTo>
                    <a:pt x="1302154" y="748652"/>
                  </a:lnTo>
                  <a:lnTo>
                    <a:pt x="1313992" y="748807"/>
                  </a:lnTo>
                  <a:lnTo>
                    <a:pt x="1325830" y="748990"/>
                  </a:lnTo>
                  <a:lnTo>
                    <a:pt x="1337668" y="749205"/>
                  </a:lnTo>
                  <a:lnTo>
                    <a:pt x="1349505" y="749457"/>
                  </a:lnTo>
                  <a:lnTo>
                    <a:pt x="1361343" y="749752"/>
                  </a:lnTo>
                  <a:lnTo>
                    <a:pt x="1373181" y="750100"/>
                  </a:lnTo>
                  <a:lnTo>
                    <a:pt x="1385019" y="750507"/>
                  </a:lnTo>
                  <a:lnTo>
                    <a:pt x="1396856" y="750985"/>
                  </a:lnTo>
                  <a:lnTo>
                    <a:pt x="1408694" y="751545"/>
                  </a:lnTo>
                  <a:lnTo>
                    <a:pt x="1420532" y="752202"/>
                  </a:lnTo>
                  <a:lnTo>
                    <a:pt x="1432370" y="752972"/>
                  </a:lnTo>
                  <a:lnTo>
                    <a:pt x="1444208" y="753873"/>
                  </a:lnTo>
                  <a:lnTo>
                    <a:pt x="1456045" y="754928"/>
                  </a:lnTo>
                  <a:lnTo>
                    <a:pt x="1467883" y="756162"/>
                  </a:lnTo>
                  <a:lnTo>
                    <a:pt x="1479721" y="757603"/>
                  </a:lnTo>
                  <a:lnTo>
                    <a:pt x="1491559" y="759284"/>
                  </a:lnTo>
                  <a:lnTo>
                    <a:pt x="1503396" y="761245"/>
                  </a:lnTo>
                  <a:lnTo>
                    <a:pt x="1515234" y="763526"/>
                  </a:lnTo>
                  <a:lnTo>
                    <a:pt x="1527072" y="766178"/>
                  </a:lnTo>
                  <a:lnTo>
                    <a:pt x="1538910" y="769253"/>
                  </a:lnTo>
                  <a:lnTo>
                    <a:pt x="1550748" y="772813"/>
                  </a:lnTo>
                  <a:lnTo>
                    <a:pt x="1562585" y="776921"/>
                  </a:lnTo>
                  <a:lnTo>
                    <a:pt x="1574423" y="781650"/>
                  </a:lnTo>
                  <a:lnTo>
                    <a:pt x="1586261" y="787073"/>
                  </a:lnTo>
                  <a:lnTo>
                    <a:pt x="1598099" y="793270"/>
                  </a:lnTo>
                  <a:lnTo>
                    <a:pt x="1609936" y="800317"/>
                  </a:lnTo>
                  <a:lnTo>
                    <a:pt x="1621774" y="808292"/>
                  </a:lnTo>
                  <a:lnTo>
                    <a:pt x="1633612" y="817266"/>
                  </a:lnTo>
                  <a:lnTo>
                    <a:pt x="1645450" y="827297"/>
                  </a:lnTo>
                  <a:lnTo>
                    <a:pt x="1657287" y="838429"/>
                  </a:lnTo>
                  <a:lnTo>
                    <a:pt x="1669125" y="850686"/>
                  </a:lnTo>
                  <a:lnTo>
                    <a:pt x="1680963" y="864061"/>
                  </a:lnTo>
                  <a:lnTo>
                    <a:pt x="1692801" y="878518"/>
                  </a:lnTo>
                  <a:lnTo>
                    <a:pt x="1704639" y="893981"/>
                  </a:lnTo>
                  <a:lnTo>
                    <a:pt x="1716476" y="910339"/>
                  </a:lnTo>
                  <a:lnTo>
                    <a:pt x="1728314" y="927439"/>
                  </a:lnTo>
                  <a:lnTo>
                    <a:pt x="1740152" y="945099"/>
                  </a:lnTo>
                  <a:lnTo>
                    <a:pt x="1751990" y="963105"/>
                  </a:lnTo>
                  <a:lnTo>
                    <a:pt x="1763827" y="981229"/>
                  </a:lnTo>
                  <a:lnTo>
                    <a:pt x="1775665" y="999235"/>
                  </a:lnTo>
                  <a:lnTo>
                    <a:pt x="1787503" y="1016894"/>
                  </a:lnTo>
                  <a:lnTo>
                    <a:pt x="1799341" y="1033995"/>
                  </a:lnTo>
                  <a:lnTo>
                    <a:pt x="1811178" y="1050352"/>
                  </a:lnTo>
                  <a:lnTo>
                    <a:pt x="1823016" y="1065816"/>
                  </a:lnTo>
                  <a:lnTo>
                    <a:pt x="1834854" y="1080272"/>
                  </a:lnTo>
                  <a:lnTo>
                    <a:pt x="1846692" y="1093648"/>
                  </a:lnTo>
                  <a:lnTo>
                    <a:pt x="1858530" y="1105904"/>
                  </a:lnTo>
                  <a:lnTo>
                    <a:pt x="1870367" y="1117037"/>
                  </a:lnTo>
                  <a:lnTo>
                    <a:pt x="1882205" y="1127068"/>
                  </a:lnTo>
                  <a:lnTo>
                    <a:pt x="1894043" y="1136041"/>
                  </a:lnTo>
                  <a:lnTo>
                    <a:pt x="1905881" y="1144016"/>
                  </a:lnTo>
                  <a:lnTo>
                    <a:pt x="1917718" y="1151064"/>
                  </a:lnTo>
                  <a:lnTo>
                    <a:pt x="1929556" y="1157260"/>
                  </a:lnTo>
                  <a:lnTo>
                    <a:pt x="1941394" y="1162684"/>
                  </a:lnTo>
                  <a:lnTo>
                    <a:pt x="1953232" y="1167412"/>
                  </a:lnTo>
                  <a:lnTo>
                    <a:pt x="1965069" y="1171521"/>
                  </a:lnTo>
                  <a:lnTo>
                    <a:pt x="1976907" y="1175080"/>
                  </a:lnTo>
                  <a:lnTo>
                    <a:pt x="1988745" y="1178156"/>
                  </a:lnTo>
                  <a:lnTo>
                    <a:pt x="2000583" y="1180807"/>
                  </a:lnTo>
                  <a:lnTo>
                    <a:pt x="2012421" y="1183089"/>
                  </a:lnTo>
                  <a:lnTo>
                    <a:pt x="2024258" y="1185049"/>
                  </a:lnTo>
                  <a:lnTo>
                    <a:pt x="2036096" y="1186731"/>
                  </a:lnTo>
                  <a:lnTo>
                    <a:pt x="2047934" y="1188172"/>
                  </a:lnTo>
                  <a:lnTo>
                    <a:pt x="2059772" y="1189405"/>
                  </a:lnTo>
                  <a:lnTo>
                    <a:pt x="2071609" y="1190460"/>
                  </a:lnTo>
                  <a:lnTo>
                    <a:pt x="2083447" y="1191362"/>
                  </a:lnTo>
                  <a:lnTo>
                    <a:pt x="2095285" y="1192131"/>
                  </a:lnTo>
                  <a:lnTo>
                    <a:pt x="2107123" y="1192788"/>
                  </a:lnTo>
                  <a:lnTo>
                    <a:pt x="2118961" y="1193349"/>
                  </a:lnTo>
                  <a:lnTo>
                    <a:pt x="2130798" y="1193827"/>
                  </a:lnTo>
                  <a:lnTo>
                    <a:pt x="2142636" y="1194234"/>
                  </a:lnTo>
                  <a:lnTo>
                    <a:pt x="2154474" y="1194581"/>
                  </a:lnTo>
                  <a:lnTo>
                    <a:pt x="2166312" y="1194877"/>
                  </a:lnTo>
                  <a:lnTo>
                    <a:pt x="2178149" y="1195129"/>
                  </a:lnTo>
                  <a:lnTo>
                    <a:pt x="2189987" y="1195344"/>
                  </a:lnTo>
                  <a:lnTo>
                    <a:pt x="2201825" y="1195526"/>
                  </a:lnTo>
                  <a:lnTo>
                    <a:pt x="2213663" y="1195682"/>
                  </a:lnTo>
                  <a:lnTo>
                    <a:pt x="2225500" y="1195814"/>
                  </a:lnTo>
                  <a:lnTo>
                    <a:pt x="2237338" y="1195927"/>
                  </a:lnTo>
                  <a:lnTo>
                    <a:pt x="2249176" y="1196023"/>
                  </a:lnTo>
                  <a:lnTo>
                    <a:pt x="2261014" y="1196105"/>
                  </a:lnTo>
                  <a:lnTo>
                    <a:pt x="2272852" y="1196174"/>
                  </a:lnTo>
                  <a:lnTo>
                    <a:pt x="2284689" y="1196233"/>
                  </a:lnTo>
                  <a:lnTo>
                    <a:pt x="2296527" y="1196284"/>
                  </a:lnTo>
                  <a:lnTo>
                    <a:pt x="2308365" y="1196327"/>
                  </a:lnTo>
                  <a:lnTo>
                    <a:pt x="2320203" y="1196363"/>
                  </a:lnTo>
                  <a:lnTo>
                    <a:pt x="2332040" y="1196394"/>
                  </a:lnTo>
                  <a:lnTo>
                    <a:pt x="2343878" y="1196420"/>
                  </a:lnTo>
                  <a:lnTo>
                    <a:pt x="2343878" y="1196420"/>
                  </a:lnTo>
                  <a:lnTo>
                    <a:pt x="2355716" y="1196394"/>
                  </a:lnTo>
                  <a:lnTo>
                    <a:pt x="2367554" y="1196363"/>
                  </a:lnTo>
                  <a:lnTo>
                    <a:pt x="2379391" y="1196327"/>
                  </a:lnTo>
                  <a:lnTo>
                    <a:pt x="2391229" y="1196284"/>
                  </a:lnTo>
                  <a:lnTo>
                    <a:pt x="2403067" y="1196233"/>
                  </a:lnTo>
                  <a:lnTo>
                    <a:pt x="2414905" y="1196174"/>
                  </a:lnTo>
                  <a:lnTo>
                    <a:pt x="2426743" y="1196105"/>
                  </a:lnTo>
                  <a:lnTo>
                    <a:pt x="2438580" y="1196023"/>
                  </a:lnTo>
                  <a:lnTo>
                    <a:pt x="2450418" y="1195927"/>
                  </a:lnTo>
                  <a:lnTo>
                    <a:pt x="2462256" y="1195814"/>
                  </a:lnTo>
                  <a:lnTo>
                    <a:pt x="2474094" y="1195682"/>
                  </a:lnTo>
                  <a:lnTo>
                    <a:pt x="2485931" y="1195526"/>
                  </a:lnTo>
                  <a:lnTo>
                    <a:pt x="2497769" y="1195344"/>
                  </a:lnTo>
                  <a:lnTo>
                    <a:pt x="2509607" y="1195129"/>
                  </a:lnTo>
                  <a:lnTo>
                    <a:pt x="2521445" y="1194877"/>
                  </a:lnTo>
                  <a:lnTo>
                    <a:pt x="2533283" y="1194581"/>
                  </a:lnTo>
                  <a:lnTo>
                    <a:pt x="2545120" y="1194234"/>
                  </a:lnTo>
                  <a:lnTo>
                    <a:pt x="2556958" y="1193827"/>
                  </a:lnTo>
                  <a:lnTo>
                    <a:pt x="2568796" y="1193349"/>
                  </a:lnTo>
                  <a:lnTo>
                    <a:pt x="2580634" y="1192788"/>
                  </a:lnTo>
                  <a:lnTo>
                    <a:pt x="2592471" y="1192131"/>
                  </a:lnTo>
                  <a:lnTo>
                    <a:pt x="2604309" y="1191362"/>
                  </a:lnTo>
                  <a:lnTo>
                    <a:pt x="2616147" y="1190460"/>
                  </a:lnTo>
                  <a:lnTo>
                    <a:pt x="2627985" y="1189405"/>
                  </a:lnTo>
                  <a:lnTo>
                    <a:pt x="2639822" y="1188172"/>
                  </a:lnTo>
                  <a:lnTo>
                    <a:pt x="2651660" y="1186731"/>
                  </a:lnTo>
                  <a:lnTo>
                    <a:pt x="2663498" y="1185049"/>
                  </a:lnTo>
                  <a:lnTo>
                    <a:pt x="2675336" y="1183089"/>
                  </a:lnTo>
                  <a:lnTo>
                    <a:pt x="2687174" y="1180807"/>
                  </a:lnTo>
                  <a:lnTo>
                    <a:pt x="2699011" y="1178156"/>
                  </a:lnTo>
                  <a:lnTo>
                    <a:pt x="2710849" y="1175080"/>
                  </a:lnTo>
                  <a:lnTo>
                    <a:pt x="2722687" y="1171521"/>
                  </a:lnTo>
                  <a:lnTo>
                    <a:pt x="2734525" y="1167412"/>
                  </a:lnTo>
                  <a:lnTo>
                    <a:pt x="2746362" y="1162684"/>
                  </a:lnTo>
                  <a:lnTo>
                    <a:pt x="2758200" y="1157260"/>
                  </a:lnTo>
                  <a:lnTo>
                    <a:pt x="2770038" y="1151064"/>
                  </a:lnTo>
                  <a:lnTo>
                    <a:pt x="2781876" y="1144016"/>
                  </a:lnTo>
                  <a:lnTo>
                    <a:pt x="2793713" y="1136041"/>
                  </a:lnTo>
                  <a:lnTo>
                    <a:pt x="2805551" y="1127068"/>
                  </a:lnTo>
                  <a:lnTo>
                    <a:pt x="2817389" y="1117037"/>
                  </a:lnTo>
                  <a:lnTo>
                    <a:pt x="2829227" y="1105904"/>
                  </a:lnTo>
                  <a:lnTo>
                    <a:pt x="2841065" y="1093648"/>
                  </a:lnTo>
                  <a:lnTo>
                    <a:pt x="2852902" y="1080272"/>
                  </a:lnTo>
                  <a:lnTo>
                    <a:pt x="2864740" y="1065816"/>
                  </a:lnTo>
                  <a:lnTo>
                    <a:pt x="2876578" y="1050352"/>
                  </a:lnTo>
                  <a:lnTo>
                    <a:pt x="2888416" y="1033995"/>
                  </a:lnTo>
                  <a:lnTo>
                    <a:pt x="2900253" y="1016894"/>
                  </a:lnTo>
                  <a:lnTo>
                    <a:pt x="2912091" y="999235"/>
                  </a:lnTo>
                  <a:lnTo>
                    <a:pt x="2923929" y="981229"/>
                  </a:lnTo>
                  <a:lnTo>
                    <a:pt x="2935767" y="963105"/>
                  </a:lnTo>
                  <a:lnTo>
                    <a:pt x="2947604" y="945099"/>
                  </a:lnTo>
                  <a:lnTo>
                    <a:pt x="2959442" y="927439"/>
                  </a:lnTo>
                  <a:lnTo>
                    <a:pt x="2971280" y="910339"/>
                  </a:lnTo>
                  <a:lnTo>
                    <a:pt x="2983118" y="893981"/>
                  </a:lnTo>
                  <a:lnTo>
                    <a:pt x="2994956" y="878518"/>
                  </a:lnTo>
                  <a:lnTo>
                    <a:pt x="3006793" y="864061"/>
                  </a:lnTo>
                  <a:lnTo>
                    <a:pt x="3018631" y="850686"/>
                  </a:lnTo>
                  <a:lnTo>
                    <a:pt x="3030469" y="838429"/>
                  </a:lnTo>
                  <a:lnTo>
                    <a:pt x="3042307" y="827297"/>
                  </a:lnTo>
                  <a:lnTo>
                    <a:pt x="3054144" y="817266"/>
                  </a:lnTo>
                  <a:lnTo>
                    <a:pt x="3065982" y="808292"/>
                  </a:lnTo>
                  <a:lnTo>
                    <a:pt x="3077820" y="800317"/>
                  </a:lnTo>
                  <a:lnTo>
                    <a:pt x="3089658" y="793270"/>
                  </a:lnTo>
                  <a:lnTo>
                    <a:pt x="3101496" y="787073"/>
                  </a:lnTo>
                  <a:lnTo>
                    <a:pt x="3113333" y="781650"/>
                  </a:lnTo>
                  <a:lnTo>
                    <a:pt x="3125171" y="776921"/>
                  </a:lnTo>
                  <a:lnTo>
                    <a:pt x="3137009" y="772813"/>
                  </a:lnTo>
                  <a:lnTo>
                    <a:pt x="3148847" y="769253"/>
                  </a:lnTo>
                  <a:lnTo>
                    <a:pt x="3160684" y="766178"/>
                  </a:lnTo>
                  <a:lnTo>
                    <a:pt x="3172522" y="763526"/>
                  </a:lnTo>
                  <a:lnTo>
                    <a:pt x="3184360" y="761245"/>
                  </a:lnTo>
                  <a:lnTo>
                    <a:pt x="3196198" y="759284"/>
                  </a:lnTo>
                  <a:lnTo>
                    <a:pt x="3208035" y="757603"/>
                  </a:lnTo>
                  <a:lnTo>
                    <a:pt x="3219873" y="756162"/>
                  </a:lnTo>
                  <a:lnTo>
                    <a:pt x="3231711" y="754928"/>
                  </a:lnTo>
                  <a:lnTo>
                    <a:pt x="3243549" y="753873"/>
                  </a:lnTo>
                  <a:lnTo>
                    <a:pt x="3255387" y="752972"/>
                  </a:lnTo>
                  <a:lnTo>
                    <a:pt x="3267224" y="752202"/>
                  </a:lnTo>
                  <a:lnTo>
                    <a:pt x="3279062" y="751545"/>
                  </a:lnTo>
                  <a:lnTo>
                    <a:pt x="3290900" y="750985"/>
                  </a:lnTo>
                  <a:lnTo>
                    <a:pt x="3302738" y="750507"/>
                  </a:lnTo>
                  <a:lnTo>
                    <a:pt x="3314575" y="750100"/>
                  </a:lnTo>
                  <a:lnTo>
                    <a:pt x="3326413" y="749752"/>
                  </a:lnTo>
                  <a:lnTo>
                    <a:pt x="3338251" y="749457"/>
                  </a:lnTo>
                  <a:lnTo>
                    <a:pt x="3350089" y="749205"/>
                  </a:lnTo>
                  <a:lnTo>
                    <a:pt x="3361926" y="748990"/>
                  </a:lnTo>
                  <a:lnTo>
                    <a:pt x="3373764" y="748807"/>
                  </a:lnTo>
                  <a:lnTo>
                    <a:pt x="3385602" y="748652"/>
                  </a:lnTo>
                  <a:lnTo>
                    <a:pt x="3397440" y="748519"/>
                  </a:lnTo>
                  <a:lnTo>
                    <a:pt x="3409278" y="748406"/>
                  </a:lnTo>
                  <a:lnTo>
                    <a:pt x="3421115" y="748310"/>
                  </a:lnTo>
                  <a:lnTo>
                    <a:pt x="3432953" y="748229"/>
                  </a:lnTo>
                  <a:lnTo>
                    <a:pt x="3444791" y="748159"/>
                  </a:lnTo>
                  <a:lnTo>
                    <a:pt x="3456629" y="748100"/>
                  </a:lnTo>
                  <a:lnTo>
                    <a:pt x="3468466" y="748050"/>
                  </a:lnTo>
                  <a:lnTo>
                    <a:pt x="3480304" y="748007"/>
                  </a:lnTo>
                  <a:lnTo>
                    <a:pt x="3492142" y="747971"/>
                  </a:lnTo>
                  <a:lnTo>
                    <a:pt x="3503980" y="747939"/>
                  </a:lnTo>
                  <a:lnTo>
                    <a:pt x="3515818" y="747913"/>
                  </a:lnTo>
                  <a:lnTo>
                    <a:pt x="3515818" y="747512"/>
                  </a:lnTo>
                  <a:lnTo>
                    <a:pt x="3527655" y="747468"/>
                  </a:lnTo>
                  <a:lnTo>
                    <a:pt x="3539493" y="747416"/>
                  </a:lnTo>
                  <a:lnTo>
                    <a:pt x="3551331" y="747355"/>
                  </a:lnTo>
                  <a:lnTo>
                    <a:pt x="3563169" y="747284"/>
                  </a:lnTo>
                  <a:lnTo>
                    <a:pt x="3575006" y="747200"/>
                  </a:lnTo>
                  <a:lnTo>
                    <a:pt x="3586844" y="747101"/>
                  </a:lnTo>
                  <a:lnTo>
                    <a:pt x="3598682" y="746986"/>
                  </a:lnTo>
                  <a:lnTo>
                    <a:pt x="3610520" y="746849"/>
                  </a:lnTo>
                  <a:lnTo>
                    <a:pt x="3622357" y="746690"/>
                  </a:lnTo>
                  <a:lnTo>
                    <a:pt x="3634195" y="746502"/>
                  </a:lnTo>
                  <a:lnTo>
                    <a:pt x="3646033" y="746281"/>
                  </a:lnTo>
                  <a:lnTo>
                    <a:pt x="3657871" y="746022"/>
                  </a:lnTo>
                  <a:lnTo>
                    <a:pt x="3669709" y="745717"/>
                  </a:lnTo>
                  <a:lnTo>
                    <a:pt x="3681546" y="745359"/>
                  </a:lnTo>
                  <a:lnTo>
                    <a:pt x="3693384" y="744939"/>
                  </a:lnTo>
                  <a:lnTo>
                    <a:pt x="3705222" y="744446"/>
                  </a:lnTo>
                  <a:lnTo>
                    <a:pt x="3717060" y="743868"/>
                  </a:lnTo>
                  <a:lnTo>
                    <a:pt x="3728897" y="743189"/>
                  </a:lnTo>
                  <a:lnTo>
                    <a:pt x="3740735" y="742392"/>
                  </a:lnTo>
                  <a:lnTo>
                    <a:pt x="3752573" y="741458"/>
                  </a:lnTo>
                  <a:lnTo>
                    <a:pt x="3764411" y="740363"/>
                  </a:lnTo>
                  <a:lnTo>
                    <a:pt x="3776248" y="739080"/>
                  </a:lnTo>
                  <a:lnTo>
                    <a:pt x="3788086" y="737578"/>
                  </a:lnTo>
                  <a:lnTo>
                    <a:pt x="3799924" y="735820"/>
                  </a:lnTo>
                  <a:lnTo>
                    <a:pt x="3811762" y="733764"/>
                  </a:lnTo>
                  <a:lnTo>
                    <a:pt x="3823600" y="731363"/>
                  </a:lnTo>
                  <a:lnTo>
                    <a:pt x="3835437" y="728560"/>
                  </a:lnTo>
                  <a:lnTo>
                    <a:pt x="3847275" y="725293"/>
                  </a:lnTo>
                  <a:lnTo>
                    <a:pt x="3859113" y="721490"/>
                  </a:lnTo>
                  <a:lnTo>
                    <a:pt x="3870951" y="717070"/>
                  </a:lnTo>
                  <a:lnTo>
                    <a:pt x="3882788" y="711944"/>
                  </a:lnTo>
                  <a:lnTo>
                    <a:pt x="3894626" y="706012"/>
                  </a:lnTo>
                  <a:lnTo>
                    <a:pt x="3906464" y="699165"/>
                  </a:lnTo>
                  <a:lnTo>
                    <a:pt x="3918302" y="691284"/>
                  </a:lnTo>
                  <a:lnTo>
                    <a:pt x="3930139" y="682245"/>
                  </a:lnTo>
                  <a:lnTo>
                    <a:pt x="3941977" y="671918"/>
                  </a:lnTo>
                  <a:lnTo>
                    <a:pt x="3953815" y="660172"/>
                  </a:lnTo>
                  <a:lnTo>
                    <a:pt x="3965653" y="646879"/>
                  </a:lnTo>
                  <a:lnTo>
                    <a:pt x="3977491" y="631924"/>
                  </a:lnTo>
                  <a:lnTo>
                    <a:pt x="3989328" y="615206"/>
                  </a:lnTo>
                  <a:lnTo>
                    <a:pt x="4001166" y="596651"/>
                  </a:lnTo>
                  <a:lnTo>
                    <a:pt x="4013004" y="576224"/>
                  </a:lnTo>
                  <a:lnTo>
                    <a:pt x="4024842" y="553931"/>
                  </a:lnTo>
                  <a:lnTo>
                    <a:pt x="4036679" y="529837"/>
                  </a:lnTo>
                  <a:lnTo>
                    <a:pt x="4048517" y="504065"/>
                  </a:lnTo>
                  <a:lnTo>
                    <a:pt x="4060355" y="476802"/>
                  </a:lnTo>
                  <a:lnTo>
                    <a:pt x="4072193" y="448301"/>
                  </a:lnTo>
                  <a:lnTo>
                    <a:pt x="4084031" y="418869"/>
                  </a:lnTo>
                  <a:lnTo>
                    <a:pt x="4095868" y="388859"/>
                  </a:lnTo>
                  <a:lnTo>
                    <a:pt x="4107706" y="358652"/>
                  </a:lnTo>
                  <a:lnTo>
                    <a:pt x="4119544" y="328642"/>
                  </a:lnTo>
                  <a:lnTo>
                    <a:pt x="4131382" y="299210"/>
                  </a:lnTo>
                  <a:lnTo>
                    <a:pt x="4143219" y="270709"/>
                  </a:lnTo>
                  <a:lnTo>
                    <a:pt x="4155057" y="243447"/>
                  </a:lnTo>
                  <a:lnTo>
                    <a:pt x="4166895" y="217674"/>
                  </a:lnTo>
                  <a:lnTo>
                    <a:pt x="4178733" y="193580"/>
                  </a:lnTo>
                  <a:lnTo>
                    <a:pt x="4190570" y="171288"/>
                  </a:lnTo>
                  <a:lnTo>
                    <a:pt x="4202408" y="150860"/>
                  </a:lnTo>
                  <a:lnTo>
                    <a:pt x="4214246" y="132306"/>
                  </a:lnTo>
                  <a:lnTo>
                    <a:pt x="4226084" y="115587"/>
                  </a:lnTo>
                  <a:lnTo>
                    <a:pt x="4237922" y="100632"/>
                  </a:lnTo>
                  <a:lnTo>
                    <a:pt x="4249759" y="87340"/>
                  </a:lnTo>
                  <a:lnTo>
                    <a:pt x="4261597" y="75594"/>
                  </a:lnTo>
                  <a:lnTo>
                    <a:pt x="4273435" y="65266"/>
                  </a:lnTo>
                  <a:lnTo>
                    <a:pt x="4285273" y="56227"/>
                  </a:lnTo>
                  <a:lnTo>
                    <a:pt x="4297110" y="48346"/>
                  </a:lnTo>
                  <a:lnTo>
                    <a:pt x="4308948" y="41499"/>
                  </a:lnTo>
                  <a:lnTo>
                    <a:pt x="4320786" y="35567"/>
                  </a:lnTo>
                  <a:lnTo>
                    <a:pt x="4332624" y="30441"/>
                  </a:lnTo>
                  <a:lnTo>
                    <a:pt x="4344461" y="26021"/>
                  </a:lnTo>
                  <a:lnTo>
                    <a:pt x="4356299" y="22219"/>
                  </a:lnTo>
                  <a:lnTo>
                    <a:pt x="4368137" y="18951"/>
                  </a:lnTo>
                  <a:lnTo>
                    <a:pt x="4379975" y="16149"/>
                  </a:lnTo>
                  <a:lnTo>
                    <a:pt x="4391813" y="13747"/>
                  </a:lnTo>
                  <a:lnTo>
                    <a:pt x="4403650" y="11691"/>
                  </a:lnTo>
                  <a:lnTo>
                    <a:pt x="4415488" y="9933"/>
                  </a:lnTo>
                  <a:lnTo>
                    <a:pt x="4427326" y="8431"/>
                  </a:lnTo>
                  <a:lnTo>
                    <a:pt x="4439164" y="7148"/>
                  </a:lnTo>
                  <a:lnTo>
                    <a:pt x="4451001" y="6053"/>
                  </a:lnTo>
                  <a:lnTo>
                    <a:pt x="4462839" y="5119"/>
                  </a:lnTo>
                  <a:lnTo>
                    <a:pt x="4474677" y="4323"/>
                  </a:lnTo>
                  <a:lnTo>
                    <a:pt x="4486515" y="3644"/>
                  </a:lnTo>
                  <a:lnTo>
                    <a:pt x="4498352" y="3065"/>
                  </a:lnTo>
                  <a:lnTo>
                    <a:pt x="4510190" y="2572"/>
                  </a:lnTo>
                  <a:lnTo>
                    <a:pt x="4522028" y="2152"/>
                  </a:lnTo>
                  <a:lnTo>
                    <a:pt x="4533866" y="1794"/>
                  </a:lnTo>
                  <a:lnTo>
                    <a:pt x="4545704" y="1490"/>
                  </a:lnTo>
                  <a:lnTo>
                    <a:pt x="4557541" y="1230"/>
                  </a:lnTo>
                  <a:lnTo>
                    <a:pt x="4569379" y="1010"/>
                  </a:lnTo>
                  <a:lnTo>
                    <a:pt x="4581217" y="822"/>
                  </a:lnTo>
                  <a:lnTo>
                    <a:pt x="4593055" y="662"/>
                  </a:lnTo>
                  <a:lnTo>
                    <a:pt x="4604892" y="526"/>
                  </a:lnTo>
                  <a:lnTo>
                    <a:pt x="4616730" y="410"/>
                  </a:lnTo>
                  <a:lnTo>
                    <a:pt x="4628568" y="311"/>
                  </a:lnTo>
                  <a:lnTo>
                    <a:pt x="4640406" y="227"/>
                  </a:lnTo>
                  <a:lnTo>
                    <a:pt x="4652244" y="156"/>
                  </a:lnTo>
                  <a:lnTo>
                    <a:pt x="4664081" y="95"/>
                  </a:lnTo>
                  <a:lnTo>
                    <a:pt x="4675919" y="43"/>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4490099"/>
              <a:ext cx="4687757" cy="299155"/>
            </a:xfrm>
            <a:custGeom>
              <a:avLst/>
              <a:pathLst>
                <a:path w="4687757" h="299155">
                  <a:moveTo>
                    <a:pt x="0" y="299155"/>
                  </a:moveTo>
                  <a:lnTo>
                    <a:pt x="11837" y="299155"/>
                  </a:lnTo>
                  <a:lnTo>
                    <a:pt x="23675" y="299155"/>
                  </a:lnTo>
                  <a:lnTo>
                    <a:pt x="35513" y="299155"/>
                  </a:lnTo>
                  <a:lnTo>
                    <a:pt x="47351" y="299155"/>
                  </a:lnTo>
                  <a:lnTo>
                    <a:pt x="59188" y="299155"/>
                  </a:lnTo>
                  <a:lnTo>
                    <a:pt x="71026" y="299155"/>
                  </a:lnTo>
                  <a:lnTo>
                    <a:pt x="82864" y="299155"/>
                  </a:lnTo>
                  <a:lnTo>
                    <a:pt x="94702" y="299155"/>
                  </a:lnTo>
                  <a:lnTo>
                    <a:pt x="106539" y="299155"/>
                  </a:lnTo>
                  <a:lnTo>
                    <a:pt x="118377" y="299155"/>
                  </a:lnTo>
                  <a:lnTo>
                    <a:pt x="130215" y="299155"/>
                  </a:lnTo>
                  <a:lnTo>
                    <a:pt x="142053" y="299155"/>
                  </a:lnTo>
                  <a:lnTo>
                    <a:pt x="153891" y="299155"/>
                  </a:lnTo>
                  <a:lnTo>
                    <a:pt x="165728" y="299155"/>
                  </a:lnTo>
                  <a:lnTo>
                    <a:pt x="177566" y="299155"/>
                  </a:lnTo>
                  <a:lnTo>
                    <a:pt x="189404" y="299155"/>
                  </a:lnTo>
                  <a:lnTo>
                    <a:pt x="201242" y="299155"/>
                  </a:lnTo>
                  <a:lnTo>
                    <a:pt x="213079" y="299155"/>
                  </a:lnTo>
                  <a:lnTo>
                    <a:pt x="224917" y="299155"/>
                  </a:lnTo>
                  <a:lnTo>
                    <a:pt x="236755" y="299155"/>
                  </a:lnTo>
                  <a:lnTo>
                    <a:pt x="248593" y="299155"/>
                  </a:lnTo>
                  <a:lnTo>
                    <a:pt x="260430" y="299155"/>
                  </a:lnTo>
                  <a:lnTo>
                    <a:pt x="272268" y="299155"/>
                  </a:lnTo>
                  <a:lnTo>
                    <a:pt x="284106" y="299155"/>
                  </a:lnTo>
                  <a:lnTo>
                    <a:pt x="295944" y="299155"/>
                  </a:lnTo>
                  <a:lnTo>
                    <a:pt x="307782" y="299155"/>
                  </a:lnTo>
                  <a:lnTo>
                    <a:pt x="319619" y="299155"/>
                  </a:lnTo>
                  <a:lnTo>
                    <a:pt x="331457" y="299155"/>
                  </a:lnTo>
                  <a:lnTo>
                    <a:pt x="343295" y="299155"/>
                  </a:lnTo>
                  <a:lnTo>
                    <a:pt x="355133" y="299155"/>
                  </a:lnTo>
                  <a:lnTo>
                    <a:pt x="366970" y="299155"/>
                  </a:lnTo>
                  <a:lnTo>
                    <a:pt x="378808" y="299155"/>
                  </a:lnTo>
                  <a:lnTo>
                    <a:pt x="390646" y="299155"/>
                  </a:lnTo>
                  <a:lnTo>
                    <a:pt x="402484" y="299155"/>
                  </a:lnTo>
                  <a:lnTo>
                    <a:pt x="414321" y="299155"/>
                  </a:lnTo>
                  <a:lnTo>
                    <a:pt x="426159" y="299155"/>
                  </a:lnTo>
                  <a:lnTo>
                    <a:pt x="437997" y="299155"/>
                  </a:lnTo>
                  <a:lnTo>
                    <a:pt x="449835" y="299155"/>
                  </a:lnTo>
                  <a:lnTo>
                    <a:pt x="461673" y="299155"/>
                  </a:lnTo>
                  <a:lnTo>
                    <a:pt x="473510" y="299155"/>
                  </a:lnTo>
                  <a:lnTo>
                    <a:pt x="485348" y="299155"/>
                  </a:lnTo>
                  <a:lnTo>
                    <a:pt x="497186" y="299155"/>
                  </a:lnTo>
                  <a:lnTo>
                    <a:pt x="509024" y="299155"/>
                  </a:lnTo>
                  <a:lnTo>
                    <a:pt x="520861" y="299155"/>
                  </a:lnTo>
                  <a:lnTo>
                    <a:pt x="532699" y="299155"/>
                  </a:lnTo>
                  <a:lnTo>
                    <a:pt x="544537" y="299155"/>
                  </a:lnTo>
                  <a:lnTo>
                    <a:pt x="556375" y="299155"/>
                  </a:lnTo>
                  <a:lnTo>
                    <a:pt x="568213" y="299155"/>
                  </a:lnTo>
                  <a:lnTo>
                    <a:pt x="580050" y="299155"/>
                  </a:lnTo>
                  <a:lnTo>
                    <a:pt x="591888" y="299155"/>
                  </a:lnTo>
                  <a:lnTo>
                    <a:pt x="603726" y="299155"/>
                  </a:lnTo>
                  <a:lnTo>
                    <a:pt x="615564" y="299155"/>
                  </a:lnTo>
                  <a:lnTo>
                    <a:pt x="627401" y="299155"/>
                  </a:lnTo>
                  <a:lnTo>
                    <a:pt x="639239" y="299155"/>
                  </a:lnTo>
                  <a:lnTo>
                    <a:pt x="651077" y="299155"/>
                  </a:lnTo>
                  <a:lnTo>
                    <a:pt x="662915" y="299155"/>
                  </a:lnTo>
                  <a:lnTo>
                    <a:pt x="674752" y="299155"/>
                  </a:lnTo>
                  <a:lnTo>
                    <a:pt x="686590" y="299155"/>
                  </a:lnTo>
                  <a:lnTo>
                    <a:pt x="698428" y="299155"/>
                  </a:lnTo>
                  <a:lnTo>
                    <a:pt x="710266" y="299155"/>
                  </a:lnTo>
                  <a:lnTo>
                    <a:pt x="722104" y="299155"/>
                  </a:lnTo>
                  <a:lnTo>
                    <a:pt x="733941" y="299155"/>
                  </a:lnTo>
                  <a:lnTo>
                    <a:pt x="745779" y="299155"/>
                  </a:lnTo>
                  <a:lnTo>
                    <a:pt x="757617" y="299155"/>
                  </a:lnTo>
                  <a:lnTo>
                    <a:pt x="769455" y="299155"/>
                  </a:lnTo>
                  <a:lnTo>
                    <a:pt x="781292" y="299155"/>
                  </a:lnTo>
                  <a:lnTo>
                    <a:pt x="793130" y="299155"/>
                  </a:lnTo>
                  <a:lnTo>
                    <a:pt x="804968" y="299155"/>
                  </a:lnTo>
                  <a:lnTo>
                    <a:pt x="816806" y="299155"/>
                  </a:lnTo>
                  <a:lnTo>
                    <a:pt x="828643" y="299155"/>
                  </a:lnTo>
                  <a:lnTo>
                    <a:pt x="840481" y="299155"/>
                  </a:lnTo>
                  <a:lnTo>
                    <a:pt x="852319" y="299155"/>
                  </a:lnTo>
                  <a:lnTo>
                    <a:pt x="864157" y="299155"/>
                  </a:lnTo>
                  <a:lnTo>
                    <a:pt x="875995" y="299155"/>
                  </a:lnTo>
                  <a:lnTo>
                    <a:pt x="887832" y="299155"/>
                  </a:lnTo>
                  <a:lnTo>
                    <a:pt x="899670" y="299155"/>
                  </a:lnTo>
                  <a:lnTo>
                    <a:pt x="911508" y="299155"/>
                  </a:lnTo>
                  <a:lnTo>
                    <a:pt x="923346" y="299155"/>
                  </a:lnTo>
                  <a:lnTo>
                    <a:pt x="935183" y="299155"/>
                  </a:lnTo>
                  <a:lnTo>
                    <a:pt x="947021" y="299155"/>
                  </a:lnTo>
                  <a:lnTo>
                    <a:pt x="958859" y="299155"/>
                  </a:lnTo>
                  <a:lnTo>
                    <a:pt x="970697" y="299155"/>
                  </a:lnTo>
                  <a:lnTo>
                    <a:pt x="982534" y="299155"/>
                  </a:lnTo>
                  <a:lnTo>
                    <a:pt x="994372" y="299155"/>
                  </a:lnTo>
                  <a:lnTo>
                    <a:pt x="1006210" y="299155"/>
                  </a:lnTo>
                  <a:lnTo>
                    <a:pt x="1018048" y="299155"/>
                  </a:lnTo>
                  <a:lnTo>
                    <a:pt x="1029886" y="299155"/>
                  </a:lnTo>
                  <a:lnTo>
                    <a:pt x="1041723" y="299155"/>
                  </a:lnTo>
                  <a:lnTo>
                    <a:pt x="1053561" y="299155"/>
                  </a:lnTo>
                  <a:lnTo>
                    <a:pt x="1065399" y="299155"/>
                  </a:lnTo>
                  <a:lnTo>
                    <a:pt x="1077237" y="299155"/>
                  </a:lnTo>
                  <a:lnTo>
                    <a:pt x="1089074" y="299155"/>
                  </a:lnTo>
                  <a:lnTo>
                    <a:pt x="1100912" y="299155"/>
                  </a:lnTo>
                  <a:lnTo>
                    <a:pt x="1112750" y="299155"/>
                  </a:lnTo>
                  <a:lnTo>
                    <a:pt x="1124588" y="299155"/>
                  </a:lnTo>
                  <a:lnTo>
                    <a:pt x="1136426" y="299155"/>
                  </a:lnTo>
                  <a:lnTo>
                    <a:pt x="1148263" y="299155"/>
                  </a:lnTo>
                  <a:lnTo>
                    <a:pt x="1160101" y="299155"/>
                  </a:lnTo>
                  <a:lnTo>
                    <a:pt x="1171939" y="299155"/>
                  </a:lnTo>
                  <a:lnTo>
                    <a:pt x="1171939" y="299055"/>
                  </a:lnTo>
                  <a:lnTo>
                    <a:pt x="1183777" y="299037"/>
                  </a:lnTo>
                  <a:lnTo>
                    <a:pt x="1195614" y="299016"/>
                  </a:lnTo>
                  <a:lnTo>
                    <a:pt x="1207452" y="298992"/>
                  </a:lnTo>
                  <a:lnTo>
                    <a:pt x="1219290" y="298963"/>
                  </a:lnTo>
                  <a:lnTo>
                    <a:pt x="1231128" y="298930"/>
                  </a:lnTo>
                  <a:lnTo>
                    <a:pt x="1242965" y="298890"/>
                  </a:lnTo>
                  <a:lnTo>
                    <a:pt x="1254803" y="298844"/>
                  </a:lnTo>
                  <a:lnTo>
                    <a:pt x="1266641" y="298790"/>
                  </a:lnTo>
                  <a:lnTo>
                    <a:pt x="1278479" y="298726"/>
                  </a:lnTo>
                  <a:lnTo>
                    <a:pt x="1290317" y="298651"/>
                  </a:lnTo>
                  <a:lnTo>
                    <a:pt x="1302154" y="298562"/>
                  </a:lnTo>
                  <a:lnTo>
                    <a:pt x="1313992" y="298458"/>
                  </a:lnTo>
                  <a:lnTo>
                    <a:pt x="1325830" y="298337"/>
                  </a:lnTo>
                  <a:lnTo>
                    <a:pt x="1337668" y="298194"/>
                  </a:lnTo>
                  <a:lnTo>
                    <a:pt x="1349505" y="298026"/>
                  </a:lnTo>
                  <a:lnTo>
                    <a:pt x="1361343" y="297828"/>
                  </a:lnTo>
                  <a:lnTo>
                    <a:pt x="1373181" y="297597"/>
                  </a:lnTo>
                  <a:lnTo>
                    <a:pt x="1385019" y="297325"/>
                  </a:lnTo>
                  <a:lnTo>
                    <a:pt x="1396856" y="297007"/>
                  </a:lnTo>
                  <a:lnTo>
                    <a:pt x="1408694" y="296633"/>
                  </a:lnTo>
                  <a:lnTo>
                    <a:pt x="1420532" y="296195"/>
                  </a:lnTo>
                  <a:lnTo>
                    <a:pt x="1432370" y="295682"/>
                  </a:lnTo>
                  <a:lnTo>
                    <a:pt x="1444208" y="295081"/>
                  </a:lnTo>
                  <a:lnTo>
                    <a:pt x="1456045" y="294378"/>
                  </a:lnTo>
                  <a:lnTo>
                    <a:pt x="1467883" y="293556"/>
                  </a:lnTo>
                  <a:lnTo>
                    <a:pt x="1479721" y="292595"/>
                  </a:lnTo>
                  <a:lnTo>
                    <a:pt x="1491559" y="291474"/>
                  </a:lnTo>
                  <a:lnTo>
                    <a:pt x="1503396" y="290167"/>
                  </a:lnTo>
                  <a:lnTo>
                    <a:pt x="1515234" y="288646"/>
                  </a:lnTo>
                  <a:lnTo>
                    <a:pt x="1527072" y="286878"/>
                  </a:lnTo>
                  <a:lnTo>
                    <a:pt x="1538910" y="284828"/>
                  </a:lnTo>
                  <a:lnTo>
                    <a:pt x="1550748" y="282455"/>
                  </a:lnTo>
                  <a:lnTo>
                    <a:pt x="1562585" y="279716"/>
                  </a:lnTo>
                  <a:lnTo>
                    <a:pt x="1574423" y="276563"/>
                  </a:lnTo>
                  <a:lnTo>
                    <a:pt x="1586261" y="272948"/>
                  </a:lnTo>
                  <a:lnTo>
                    <a:pt x="1598099" y="268817"/>
                  </a:lnTo>
                  <a:lnTo>
                    <a:pt x="1609936" y="264119"/>
                  </a:lnTo>
                  <a:lnTo>
                    <a:pt x="1621774" y="258802"/>
                  </a:lnTo>
                  <a:lnTo>
                    <a:pt x="1633612" y="252819"/>
                  </a:lnTo>
                  <a:lnTo>
                    <a:pt x="1645450" y="246132"/>
                  </a:lnTo>
                  <a:lnTo>
                    <a:pt x="1657287" y="238710"/>
                  </a:lnTo>
                  <a:lnTo>
                    <a:pt x="1669125" y="230539"/>
                  </a:lnTo>
                  <a:lnTo>
                    <a:pt x="1680963" y="221622"/>
                  </a:lnTo>
                  <a:lnTo>
                    <a:pt x="1692801" y="211985"/>
                  </a:lnTo>
                  <a:lnTo>
                    <a:pt x="1704639" y="201676"/>
                  </a:lnTo>
                  <a:lnTo>
                    <a:pt x="1716476" y="190771"/>
                  </a:lnTo>
                  <a:lnTo>
                    <a:pt x="1728314" y="179370"/>
                  </a:lnTo>
                  <a:lnTo>
                    <a:pt x="1740152" y="167598"/>
                  </a:lnTo>
                  <a:lnTo>
                    <a:pt x="1751990" y="155593"/>
                  </a:lnTo>
                  <a:lnTo>
                    <a:pt x="1763827" y="143511"/>
                  </a:lnTo>
                  <a:lnTo>
                    <a:pt x="1775665" y="131507"/>
                  </a:lnTo>
                  <a:lnTo>
                    <a:pt x="1787503" y="119734"/>
                  </a:lnTo>
                  <a:lnTo>
                    <a:pt x="1799341" y="108333"/>
                  </a:lnTo>
                  <a:lnTo>
                    <a:pt x="1811178" y="97429"/>
                  </a:lnTo>
                  <a:lnTo>
                    <a:pt x="1823016" y="87120"/>
                  </a:lnTo>
                  <a:lnTo>
                    <a:pt x="1834854" y="77482"/>
                  </a:lnTo>
                  <a:lnTo>
                    <a:pt x="1846692" y="68565"/>
                  </a:lnTo>
                  <a:lnTo>
                    <a:pt x="1858530" y="60394"/>
                  </a:lnTo>
                  <a:lnTo>
                    <a:pt x="1870367" y="52972"/>
                  </a:lnTo>
                  <a:lnTo>
                    <a:pt x="1882205" y="46285"/>
                  </a:lnTo>
                  <a:lnTo>
                    <a:pt x="1894043" y="40303"/>
                  </a:lnTo>
                  <a:lnTo>
                    <a:pt x="1905881" y="34986"/>
                  </a:lnTo>
                  <a:lnTo>
                    <a:pt x="1917718" y="30287"/>
                  </a:lnTo>
                  <a:lnTo>
                    <a:pt x="1929556" y="26156"/>
                  </a:lnTo>
                  <a:lnTo>
                    <a:pt x="1941394" y="22541"/>
                  </a:lnTo>
                  <a:lnTo>
                    <a:pt x="1953232" y="19388"/>
                  </a:lnTo>
                  <a:lnTo>
                    <a:pt x="1965069" y="16649"/>
                  </a:lnTo>
                  <a:lnTo>
                    <a:pt x="1976907" y="14277"/>
                  </a:lnTo>
                  <a:lnTo>
                    <a:pt x="1988745" y="12226"/>
                  </a:lnTo>
                  <a:lnTo>
                    <a:pt x="2000583" y="10458"/>
                  </a:lnTo>
                  <a:lnTo>
                    <a:pt x="2012421" y="8937"/>
                  </a:lnTo>
                  <a:lnTo>
                    <a:pt x="2024258" y="7630"/>
                  </a:lnTo>
                  <a:lnTo>
                    <a:pt x="2036096" y="6509"/>
                  </a:lnTo>
                  <a:lnTo>
                    <a:pt x="2047934" y="5549"/>
                  </a:lnTo>
                  <a:lnTo>
                    <a:pt x="2059772" y="4726"/>
                  </a:lnTo>
                  <a:lnTo>
                    <a:pt x="2071609" y="4023"/>
                  </a:lnTo>
                  <a:lnTo>
                    <a:pt x="2083447" y="3422"/>
                  </a:lnTo>
                  <a:lnTo>
                    <a:pt x="2095285" y="2909"/>
                  </a:lnTo>
                  <a:lnTo>
                    <a:pt x="2107123" y="2471"/>
                  </a:lnTo>
                  <a:lnTo>
                    <a:pt x="2118961" y="2098"/>
                  </a:lnTo>
                  <a:lnTo>
                    <a:pt x="2130798" y="1779"/>
                  </a:lnTo>
                  <a:lnTo>
                    <a:pt x="2142636" y="1507"/>
                  </a:lnTo>
                  <a:lnTo>
                    <a:pt x="2154474" y="1276"/>
                  </a:lnTo>
                  <a:lnTo>
                    <a:pt x="2166312" y="1079"/>
                  </a:lnTo>
                  <a:lnTo>
                    <a:pt x="2178149" y="911"/>
                  </a:lnTo>
                  <a:lnTo>
                    <a:pt x="2189987" y="768"/>
                  </a:lnTo>
                  <a:lnTo>
                    <a:pt x="2201825" y="646"/>
                  </a:lnTo>
                  <a:lnTo>
                    <a:pt x="2213663" y="542"/>
                  </a:lnTo>
                  <a:lnTo>
                    <a:pt x="2225500" y="454"/>
                  </a:lnTo>
                  <a:lnTo>
                    <a:pt x="2237338" y="379"/>
                  </a:lnTo>
                  <a:lnTo>
                    <a:pt x="2249176" y="315"/>
                  </a:lnTo>
                  <a:lnTo>
                    <a:pt x="2261014" y="260"/>
                  </a:lnTo>
                  <a:lnTo>
                    <a:pt x="2272852" y="214"/>
                  </a:lnTo>
                  <a:lnTo>
                    <a:pt x="2284689" y="174"/>
                  </a:lnTo>
                  <a:lnTo>
                    <a:pt x="2296527" y="141"/>
                  </a:lnTo>
                  <a:lnTo>
                    <a:pt x="2308365" y="112"/>
                  </a:lnTo>
                  <a:lnTo>
                    <a:pt x="2320203" y="88"/>
                  </a:lnTo>
                  <a:lnTo>
                    <a:pt x="2332040" y="67"/>
                  </a:lnTo>
                  <a:lnTo>
                    <a:pt x="2343878" y="50"/>
                  </a:lnTo>
                  <a:lnTo>
                    <a:pt x="2343878" y="0"/>
                  </a:lnTo>
                  <a:lnTo>
                    <a:pt x="2355716" y="8"/>
                  </a:lnTo>
                  <a:lnTo>
                    <a:pt x="2367554" y="19"/>
                  </a:lnTo>
                  <a:lnTo>
                    <a:pt x="2379391" y="31"/>
                  </a:lnTo>
                  <a:lnTo>
                    <a:pt x="2391229" y="45"/>
                  </a:lnTo>
                  <a:lnTo>
                    <a:pt x="2403067" y="62"/>
                  </a:lnTo>
                  <a:lnTo>
                    <a:pt x="2414905" y="82"/>
                  </a:lnTo>
                  <a:lnTo>
                    <a:pt x="2426743" y="105"/>
                  </a:lnTo>
                  <a:lnTo>
                    <a:pt x="2438580" y="132"/>
                  </a:lnTo>
                  <a:lnTo>
                    <a:pt x="2450418" y="164"/>
                  </a:lnTo>
                  <a:lnTo>
                    <a:pt x="2462256" y="202"/>
                  </a:lnTo>
                  <a:lnTo>
                    <a:pt x="2474094" y="246"/>
                  </a:lnTo>
                  <a:lnTo>
                    <a:pt x="2485931" y="298"/>
                  </a:lnTo>
                  <a:lnTo>
                    <a:pt x="2497769" y="358"/>
                  </a:lnTo>
                  <a:lnTo>
                    <a:pt x="2509607" y="430"/>
                  </a:lnTo>
                  <a:lnTo>
                    <a:pt x="2521445" y="514"/>
                  </a:lnTo>
                  <a:lnTo>
                    <a:pt x="2533283" y="613"/>
                  </a:lnTo>
                  <a:lnTo>
                    <a:pt x="2545120" y="728"/>
                  </a:lnTo>
                  <a:lnTo>
                    <a:pt x="2556958" y="864"/>
                  </a:lnTo>
                  <a:lnTo>
                    <a:pt x="2568796" y="1023"/>
                  </a:lnTo>
                  <a:lnTo>
                    <a:pt x="2580634" y="1210"/>
                  </a:lnTo>
                  <a:lnTo>
                    <a:pt x="2592471" y="1429"/>
                  </a:lnTo>
                  <a:lnTo>
                    <a:pt x="2604309" y="1686"/>
                  </a:lnTo>
                  <a:lnTo>
                    <a:pt x="2616147" y="1986"/>
                  </a:lnTo>
                  <a:lnTo>
                    <a:pt x="2627985" y="2338"/>
                  </a:lnTo>
                  <a:lnTo>
                    <a:pt x="2639822" y="2749"/>
                  </a:lnTo>
                  <a:lnTo>
                    <a:pt x="2651660" y="3229"/>
                  </a:lnTo>
                  <a:lnTo>
                    <a:pt x="2663498" y="3790"/>
                  </a:lnTo>
                  <a:lnTo>
                    <a:pt x="2675336" y="4443"/>
                  </a:lnTo>
                  <a:lnTo>
                    <a:pt x="2687174" y="5204"/>
                  </a:lnTo>
                  <a:lnTo>
                    <a:pt x="2699011" y="6088"/>
                  </a:lnTo>
                  <a:lnTo>
                    <a:pt x="2710849" y="7113"/>
                  </a:lnTo>
                  <a:lnTo>
                    <a:pt x="2722687" y="8299"/>
                  </a:lnTo>
                  <a:lnTo>
                    <a:pt x="2734525" y="9669"/>
                  </a:lnTo>
                  <a:lnTo>
                    <a:pt x="2746362" y="11245"/>
                  </a:lnTo>
                  <a:lnTo>
                    <a:pt x="2758200" y="13053"/>
                  </a:lnTo>
                  <a:lnTo>
                    <a:pt x="2770038" y="15118"/>
                  </a:lnTo>
                  <a:lnTo>
                    <a:pt x="2781876" y="17468"/>
                  </a:lnTo>
                  <a:lnTo>
                    <a:pt x="2793713" y="20126"/>
                  </a:lnTo>
                  <a:lnTo>
                    <a:pt x="2805551" y="23117"/>
                  </a:lnTo>
                  <a:lnTo>
                    <a:pt x="2817389" y="26461"/>
                  </a:lnTo>
                  <a:lnTo>
                    <a:pt x="2829227" y="30172"/>
                  </a:lnTo>
                  <a:lnTo>
                    <a:pt x="2841065" y="34257"/>
                  </a:lnTo>
                  <a:lnTo>
                    <a:pt x="2852902" y="38716"/>
                  </a:lnTo>
                  <a:lnTo>
                    <a:pt x="2864740" y="43534"/>
                  </a:lnTo>
                  <a:lnTo>
                    <a:pt x="2876578" y="48689"/>
                  </a:lnTo>
                  <a:lnTo>
                    <a:pt x="2888416" y="54141"/>
                  </a:lnTo>
                  <a:lnTo>
                    <a:pt x="2900253" y="59842"/>
                  </a:lnTo>
                  <a:lnTo>
                    <a:pt x="2912091" y="65728"/>
                  </a:lnTo>
                  <a:lnTo>
                    <a:pt x="2923929" y="71730"/>
                  </a:lnTo>
                  <a:lnTo>
                    <a:pt x="2935767" y="77771"/>
                  </a:lnTo>
                  <a:lnTo>
                    <a:pt x="2947604" y="83773"/>
                  </a:lnTo>
                  <a:lnTo>
                    <a:pt x="2959442" y="89660"/>
                  </a:lnTo>
                  <a:lnTo>
                    <a:pt x="2971280" y="95360"/>
                  </a:lnTo>
                  <a:lnTo>
                    <a:pt x="2983118" y="100813"/>
                  </a:lnTo>
                  <a:lnTo>
                    <a:pt x="2994956" y="105967"/>
                  </a:lnTo>
                  <a:lnTo>
                    <a:pt x="3006793" y="110786"/>
                  </a:lnTo>
                  <a:lnTo>
                    <a:pt x="3018631" y="115244"/>
                  </a:lnTo>
                  <a:lnTo>
                    <a:pt x="3030469" y="119330"/>
                  </a:lnTo>
                  <a:lnTo>
                    <a:pt x="3042307" y="123041"/>
                  </a:lnTo>
                  <a:lnTo>
                    <a:pt x="3054144" y="126384"/>
                  </a:lnTo>
                  <a:lnTo>
                    <a:pt x="3065982" y="129375"/>
                  </a:lnTo>
                  <a:lnTo>
                    <a:pt x="3077820" y="132034"/>
                  </a:lnTo>
                  <a:lnTo>
                    <a:pt x="3089658" y="134383"/>
                  </a:lnTo>
                  <a:lnTo>
                    <a:pt x="3101496" y="136449"/>
                  </a:lnTo>
                  <a:lnTo>
                    <a:pt x="3113333" y="138256"/>
                  </a:lnTo>
                  <a:lnTo>
                    <a:pt x="3125171" y="139833"/>
                  </a:lnTo>
                  <a:lnTo>
                    <a:pt x="3137009" y="141202"/>
                  </a:lnTo>
                  <a:lnTo>
                    <a:pt x="3148847" y="142388"/>
                  </a:lnTo>
                  <a:lnTo>
                    <a:pt x="3160684" y="143414"/>
                  </a:lnTo>
                  <a:lnTo>
                    <a:pt x="3172522" y="144298"/>
                  </a:lnTo>
                  <a:lnTo>
                    <a:pt x="3184360" y="145058"/>
                  </a:lnTo>
                  <a:lnTo>
                    <a:pt x="3196198" y="145712"/>
                  </a:lnTo>
                  <a:lnTo>
                    <a:pt x="3208035" y="146272"/>
                  </a:lnTo>
                  <a:lnTo>
                    <a:pt x="3219873" y="146752"/>
                  </a:lnTo>
                  <a:lnTo>
                    <a:pt x="3231711" y="147164"/>
                  </a:lnTo>
                  <a:lnTo>
                    <a:pt x="3243549" y="147515"/>
                  </a:lnTo>
                  <a:lnTo>
                    <a:pt x="3255387" y="147816"/>
                  </a:lnTo>
                  <a:lnTo>
                    <a:pt x="3267224" y="148072"/>
                  </a:lnTo>
                  <a:lnTo>
                    <a:pt x="3279062" y="148291"/>
                  </a:lnTo>
                  <a:lnTo>
                    <a:pt x="3290900" y="148478"/>
                  </a:lnTo>
                  <a:lnTo>
                    <a:pt x="3302738" y="148637"/>
                  </a:lnTo>
                  <a:lnTo>
                    <a:pt x="3314575" y="148773"/>
                  </a:lnTo>
                  <a:lnTo>
                    <a:pt x="3326413" y="148889"/>
                  </a:lnTo>
                  <a:lnTo>
                    <a:pt x="3338251" y="148987"/>
                  </a:lnTo>
                  <a:lnTo>
                    <a:pt x="3350089" y="149071"/>
                  </a:lnTo>
                  <a:lnTo>
                    <a:pt x="3361926" y="149143"/>
                  </a:lnTo>
                  <a:lnTo>
                    <a:pt x="3373764" y="149204"/>
                  </a:lnTo>
                  <a:lnTo>
                    <a:pt x="3385602" y="149256"/>
                  </a:lnTo>
                  <a:lnTo>
                    <a:pt x="3397440" y="149300"/>
                  </a:lnTo>
                  <a:lnTo>
                    <a:pt x="3409278" y="149338"/>
                  </a:lnTo>
                  <a:lnTo>
                    <a:pt x="3421115" y="149369"/>
                  </a:lnTo>
                  <a:lnTo>
                    <a:pt x="3432953" y="149397"/>
                  </a:lnTo>
                  <a:lnTo>
                    <a:pt x="3444791" y="149420"/>
                  </a:lnTo>
                  <a:lnTo>
                    <a:pt x="3456629" y="149440"/>
                  </a:lnTo>
                  <a:lnTo>
                    <a:pt x="3468466" y="149456"/>
                  </a:lnTo>
                  <a:lnTo>
                    <a:pt x="3480304" y="149471"/>
                  </a:lnTo>
                  <a:lnTo>
                    <a:pt x="3492142" y="149483"/>
                  </a:lnTo>
                  <a:lnTo>
                    <a:pt x="3503980" y="149493"/>
                  </a:lnTo>
                  <a:lnTo>
                    <a:pt x="3515818" y="149502"/>
                  </a:lnTo>
                  <a:lnTo>
                    <a:pt x="3515818" y="149552"/>
                  </a:lnTo>
                  <a:lnTo>
                    <a:pt x="3527655" y="149552"/>
                  </a:lnTo>
                  <a:lnTo>
                    <a:pt x="3539493" y="149552"/>
                  </a:lnTo>
                  <a:lnTo>
                    <a:pt x="3551331" y="149552"/>
                  </a:lnTo>
                  <a:lnTo>
                    <a:pt x="3563169" y="149552"/>
                  </a:lnTo>
                  <a:lnTo>
                    <a:pt x="3575006" y="149552"/>
                  </a:lnTo>
                  <a:lnTo>
                    <a:pt x="3586844" y="149552"/>
                  </a:lnTo>
                  <a:lnTo>
                    <a:pt x="3598682" y="149552"/>
                  </a:lnTo>
                  <a:lnTo>
                    <a:pt x="3610520" y="149552"/>
                  </a:lnTo>
                  <a:lnTo>
                    <a:pt x="3622357" y="149552"/>
                  </a:lnTo>
                  <a:lnTo>
                    <a:pt x="3634195" y="149552"/>
                  </a:lnTo>
                  <a:lnTo>
                    <a:pt x="3646033" y="149552"/>
                  </a:lnTo>
                  <a:lnTo>
                    <a:pt x="3657871" y="149552"/>
                  </a:lnTo>
                  <a:lnTo>
                    <a:pt x="3669709" y="149552"/>
                  </a:lnTo>
                  <a:lnTo>
                    <a:pt x="3681546" y="149552"/>
                  </a:lnTo>
                  <a:lnTo>
                    <a:pt x="3693384" y="149552"/>
                  </a:lnTo>
                  <a:lnTo>
                    <a:pt x="3705222" y="149552"/>
                  </a:lnTo>
                  <a:lnTo>
                    <a:pt x="3717060" y="149552"/>
                  </a:lnTo>
                  <a:lnTo>
                    <a:pt x="3728897" y="149552"/>
                  </a:lnTo>
                  <a:lnTo>
                    <a:pt x="3740735" y="149552"/>
                  </a:lnTo>
                  <a:lnTo>
                    <a:pt x="3752573" y="149552"/>
                  </a:lnTo>
                  <a:lnTo>
                    <a:pt x="3764411" y="149552"/>
                  </a:lnTo>
                  <a:lnTo>
                    <a:pt x="3776248" y="149552"/>
                  </a:lnTo>
                  <a:lnTo>
                    <a:pt x="3788086" y="149552"/>
                  </a:lnTo>
                  <a:lnTo>
                    <a:pt x="3799924" y="149552"/>
                  </a:lnTo>
                  <a:lnTo>
                    <a:pt x="3811762" y="149552"/>
                  </a:lnTo>
                  <a:lnTo>
                    <a:pt x="3823600" y="149552"/>
                  </a:lnTo>
                  <a:lnTo>
                    <a:pt x="3835437" y="149552"/>
                  </a:lnTo>
                  <a:lnTo>
                    <a:pt x="3847275" y="149552"/>
                  </a:lnTo>
                  <a:lnTo>
                    <a:pt x="3859113" y="149552"/>
                  </a:lnTo>
                  <a:lnTo>
                    <a:pt x="3870951" y="149552"/>
                  </a:lnTo>
                  <a:lnTo>
                    <a:pt x="3882788" y="149552"/>
                  </a:lnTo>
                  <a:lnTo>
                    <a:pt x="3894626" y="149552"/>
                  </a:lnTo>
                  <a:lnTo>
                    <a:pt x="3906464" y="149552"/>
                  </a:lnTo>
                  <a:lnTo>
                    <a:pt x="3918302" y="149552"/>
                  </a:lnTo>
                  <a:lnTo>
                    <a:pt x="3930139" y="149552"/>
                  </a:lnTo>
                  <a:lnTo>
                    <a:pt x="3941977" y="149552"/>
                  </a:lnTo>
                  <a:lnTo>
                    <a:pt x="3953815" y="149552"/>
                  </a:lnTo>
                  <a:lnTo>
                    <a:pt x="3965653" y="149552"/>
                  </a:lnTo>
                  <a:lnTo>
                    <a:pt x="3977491" y="149552"/>
                  </a:lnTo>
                  <a:lnTo>
                    <a:pt x="3989328" y="149552"/>
                  </a:lnTo>
                  <a:lnTo>
                    <a:pt x="4001166" y="149552"/>
                  </a:lnTo>
                  <a:lnTo>
                    <a:pt x="4013004" y="149552"/>
                  </a:lnTo>
                  <a:lnTo>
                    <a:pt x="4024842" y="149552"/>
                  </a:lnTo>
                  <a:lnTo>
                    <a:pt x="4036679" y="149552"/>
                  </a:lnTo>
                  <a:lnTo>
                    <a:pt x="4048517" y="149552"/>
                  </a:lnTo>
                  <a:lnTo>
                    <a:pt x="4060355" y="149552"/>
                  </a:lnTo>
                  <a:lnTo>
                    <a:pt x="4072193" y="149552"/>
                  </a:lnTo>
                  <a:lnTo>
                    <a:pt x="4084031" y="149552"/>
                  </a:lnTo>
                  <a:lnTo>
                    <a:pt x="4095868" y="149552"/>
                  </a:lnTo>
                  <a:lnTo>
                    <a:pt x="4107706" y="149552"/>
                  </a:lnTo>
                  <a:lnTo>
                    <a:pt x="4119544" y="149552"/>
                  </a:lnTo>
                  <a:lnTo>
                    <a:pt x="4131382" y="149552"/>
                  </a:lnTo>
                  <a:lnTo>
                    <a:pt x="4143219" y="149552"/>
                  </a:lnTo>
                  <a:lnTo>
                    <a:pt x="4155057" y="149552"/>
                  </a:lnTo>
                  <a:lnTo>
                    <a:pt x="4166895" y="149552"/>
                  </a:lnTo>
                  <a:lnTo>
                    <a:pt x="4178733" y="149552"/>
                  </a:lnTo>
                  <a:lnTo>
                    <a:pt x="4190570" y="149552"/>
                  </a:lnTo>
                  <a:lnTo>
                    <a:pt x="4202408" y="149552"/>
                  </a:lnTo>
                  <a:lnTo>
                    <a:pt x="4214246" y="149552"/>
                  </a:lnTo>
                  <a:lnTo>
                    <a:pt x="4226084" y="149552"/>
                  </a:lnTo>
                  <a:lnTo>
                    <a:pt x="4237922" y="149552"/>
                  </a:lnTo>
                  <a:lnTo>
                    <a:pt x="4249759" y="149552"/>
                  </a:lnTo>
                  <a:lnTo>
                    <a:pt x="4261597" y="149552"/>
                  </a:lnTo>
                  <a:lnTo>
                    <a:pt x="4273435" y="149552"/>
                  </a:lnTo>
                  <a:lnTo>
                    <a:pt x="4285273" y="149552"/>
                  </a:lnTo>
                  <a:lnTo>
                    <a:pt x="4297110" y="149552"/>
                  </a:lnTo>
                  <a:lnTo>
                    <a:pt x="4308948" y="149552"/>
                  </a:lnTo>
                  <a:lnTo>
                    <a:pt x="4320786" y="149552"/>
                  </a:lnTo>
                  <a:lnTo>
                    <a:pt x="4332624" y="149552"/>
                  </a:lnTo>
                  <a:lnTo>
                    <a:pt x="4344461" y="149552"/>
                  </a:lnTo>
                  <a:lnTo>
                    <a:pt x="4356299" y="149552"/>
                  </a:lnTo>
                  <a:lnTo>
                    <a:pt x="4368137" y="149552"/>
                  </a:lnTo>
                  <a:lnTo>
                    <a:pt x="4379975" y="149552"/>
                  </a:lnTo>
                  <a:lnTo>
                    <a:pt x="4391813" y="149552"/>
                  </a:lnTo>
                  <a:lnTo>
                    <a:pt x="4403650" y="149552"/>
                  </a:lnTo>
                  <a:lnTo>
                    <a:pt x="4415488" y="149552"/>
                  </a:lnTo>
                  <a:lnTo>
                    <a:pt x="4427326" y="149552"/>
                  </a:lnTo>
                  <a:lnTo>
                    <a:pt x="4439164" y="149552"/>
                  </a:lnTo>
                  <a:lnTo>
                    <a:pt x="4451001" y="149552"/>
                  </a:lnTo>
                  <a:lnTo>
                    <a:pt x="4462839" y="149552"/>
                  </a:lnTo>
                  <a:lnTo>
                    <a:pt x="4474677" y="149552"/>
                  </a:lnTo>
                  <a:lnTo>
                    <a:pt x="4486515" y="149552"/>
                  </a:lnTo>
                  <a:lnTo>
                    <a:pt x="4498352" y="149552"/>
                  </a:lnTo>
                  <a:lnTo>
                    <a:pt x="4510190" y="149552"/>
                  </a:lnTo>
                  <a:lnTo>
                    <a:pt x="4522028" y="149552"/>
                  </a:lnTo>
                  <a:lnTo>
                    <a:pt x="4533866" y="149552"/>
                  </a:lnTo>
                  <a:lnTo>
                    <a:pt x="4545704" y="149552"/>
                  </a:lnTo>
                  <a:lnTo>
                    <a:pt x="4557541" y="149552"/>
                  </a:lnTo>
                  <a:lnTo>
                    <a:pt x="4569379" y="149552"/>
                  </a:lnTo>
                  <a:lnTo>
                    <a:pt x="4581217" y="149552"/>
                  </a:lnTo>
                  <a:lnTo>
                    <a:pt x="4593055" y="149552"/>
                  </a:lnTo>
                  <a:lnTo>
                    <a:pt x="4604892" y="149552"/>
                  </a:lnTo>
                  <a:lnTo>
                    <a:pt x="4616730" y="149552"/>
                  </a:lnTo>
                  <a:lnTo>
                    <a:pt x="4628568" y="149552"/>
                  </a:lnTo>
                  <a:lnTo>
                    <a:pt x="4640406" y="149552"/>
                  </a:lnTo>
                  <a:lnTo>
                    <a:pt x="4652244" y="149552"/>
                  </a:lnTo>
                  <a:lnTo>
                    <a:pt x="4664081" y="149552"/>
                  </a:lnTo>
                  <a:lnTo>
                    <a:pt x="4675919" y="149552"/>
                  </a:lnTo>
                  <a:lnTo>
                    <a:pt x="4687757" y="149552"/>
                  </a:lnTo>
                </a:path>
              </a:pathLst>
            </a:custGeom>
            <a:ln w="40651" cap="flat">
              <a:solidFill>
                <a:srgbClr val="E8E8E8">
                  <a:alpha val="100000"/>
                </a:srgbClr>
              </a:solidFill>
              <a:prstDash val="solid"/>
              <a:round/>
            </a:ln>
          </p:spPr>
          <p:txBody>
            <a:bodyPr/>
            <a:lstStyle/>
            <a:p/>
          </p:txBody>
        </p:sp>
        <p:sp>
          <p:nvSpPr>
            <p:cNvPr id="54" name="pl54"/>
            <p:cNvSpPr/>
            <p:nvPr/>
          </p:nvSpPr>
          <p:spPr>
            <a:xfrm>
              <a:off x="2482252" y="1348541"/>
              <a:ext cx="4687757" cy="598059"/>
            </a:xfrm>
            <a:custGeom>
              <a:avLst/>
              <a:pathLst>
                <a:path w="4687757" h="598059">
                  <a:moveTo>
                    <a:pt x="0" y="598059"/>
                  </a:moveTo>
                  <a:lnTo>
                    <a:pt x="11837" y="598024"/>
                  </a:lnTo>
                  <a:lnTo>
                    <a:pt x="23675" y="597983"/>
                  </a:lnTo>
                  <a:lnTo>
                    <a:pt x="35513" y="597934"/>
                  </a:lnTo>
                  <a:lnTo>
                    <a:pt x="47351" y="597877"/>
                  </a:lnTo>
                  <a:lnTo>
                    <a:pt x="59188" y="597810"/>
                  </a:lnTo>
                  <a:lnTo>
                    <a:pt x="71026" y="597731"/>
                  </a:lnTo>
                  <a:lnTo>
                    <a:pt x="82864" y="597639"/>
                  </a:lnTo>
                  <a:lnTo>
                    <a:pt x="94702" y="597530"/>
                  </a:lnTo>
                  <a:lnTo>
                    <a:pt x="106539" y="597402"/>
                  </a:lnTo>
                  <a:lnTo>
                    <a:pt x="118377" y="597251"/>
                  </a:lnTo>
                  <a:lnTo>
                    <a:pt x="130215" y="597075"/>
                  </a:lnTo>
                  <a:lnTo>
                    <a:pt x="142053" y="596867"/>
                  </a:lnTo>
                  <a:lnTo>
                    <a:pt x="153891" y="596624"/>
                  </a:lnTo>
                  <a:lnTo>
                    <a:pt x="165728" y="596338"/>
                  </a:lnTo>
                  <a:lnTo>
                    <a:pt x="177566" y="596002"/>
                  </a:lnTo>
                  <a:lnTo>
                    <a:pt x="189404" y="595607"/>
                  </a:lnTo>
                  <a:lnTo>
                    <a:pt x="201242" y="595144"/>
                  </a:lnTo>
                  <a:lnTo>
                    <a:pt x="213079" y="594601"/>
                  </a:lnTo>
                  <a:lnTo>
                    <a:pt x="224917" y="593964"/>
                  </a:lnTo>
                  <a:lnTo>
                    <a:pt x="236755" y="593216"/>
                  </a:lnTo>
                  <a:lnTo>
                    <a:pt x="248593" y="592341"/>
                  </a:lnTo>
                  <a:lnTo>
                    <a:pt x="260430" y="591314"/>
                  </a:lnTo>
                  <a:lnTo>
                    <a:pt x="272268" y="590112"/>
                  </a:lnTo>
                  <a:lnTo>
                    <a:pt x="284106" y="588706"/>
                  </a:lnTo>
                  <a:lnTo>
                    <a:pt x="295944" y="587062"/>
                  </a:lnTo>
                  <a:lnTo>
                    <a:pt x="307782" y="585140"/>
                  </a:lnTo>
                  <a:lnTo>
                    <a:pt x="319619" y="582898"/>
                  </a:lnTo>
                  <a:lnTo>
                    <a:pt x="331457" y="580284"/>
                  </a:lnTo>
                  <a:lnTo>
                    <a:pt x="343295" y="577242"/>
                  </a:lnTo>
                  <a:lnTo>
                    <a:pt x="355133" y="573706"/>
                  </a:lnTo>
                  <a:lnTo>
                    <a:pt x="366970" y="569606"/>
                  </a:lnTo>
                  <a:lnTo>
                    <a:pt x="378808" y="564860"/>
                  </a:lnTo>
                  <a:lnTo>
                    <a:pt x="390646" y="559382"/>
                  </a:lnTo>
                  <a:lnTo>
                    <a:pt x="402484" y="553077"/>
                  </a:lnTo>
                  <a:lnTo>
                    <a:pt x="414321" y="545846"/>
                  </a:lnTo>
                  <a:lnTo>
                    <a:pt x="426159" y="537584"/>
                  </a:lnTo>
                  <a:lnTo>
                    <a:pt x="437997" y="528187"/>
                  </a:lnTo>
                  <a:lnTo>
                    <a:pt x="449835" y="517554"/>
                  </a:lnTo>
                  <a:lnTo>
                    <a:pt x="461673" y="505589"/>
                  </a:lnTo>
                  <a:lnTo>
                    <a:pt x="473510" y="492215"/>
                  </a:lnTo>
                  <a:lnTo>
                    <a:pt x="485348" y="477371"/>
                  </a:lnTo>
                  <a:lnTo>
                    <a:pt x="497186" y="461029"/>
                  </a:lnTo>
                  <a:lnTo>
                    <a:pt x="509024" y="443195"/>
                  </a:lnTo>
                  <a:lnTo>
                    <a:pt x="520861" y="423920"/>
                  </a:lnTo>
                  <a:lnTo>
                    <a:pt x="532699" y="403302"/>
                  </a:lnTo>
                  <a:lnTo>
                    <a:pt x="544537" y="381492"/>
                  </a:lnTo>
                  <a:lnTo>
                    <a:pt x="556375" y="358691"/>
                  </a:lnTo>
                  <a:lnTo>
                    <a:pt x="568213" y="335145"/>
                  </a:lnTo>
                  <a:lnTo>
                    <a:pt x="580050" y="311137"/>
                  </a:lnTo>
                  <a:lnTo>
                    <a:pt x="591888" y="286972"/>
                  </a:lnTo>
                  <a:lnTo>
                    <a:pt x="603726" y="262964"/>
                  </a:lnTo>
                  <a:lnTo>
                    <a:pt x="615564" y="239418"/>
                  </a:lnTo>
                  <a:lnTo>
                    <a:pt x="627401" y="216617"/>
                  </a:lnTo>
                  <a:lnTo>
                    <a:pt x="639239" y="194807"/>
                  </a:lnTo>
                  <a:lnTo>
                    <a:pt x="651077" y="174190"/>
                  </a:lnTo>
                  <a:lnTo>
                    <a:pt x="662915" y="154914"/>
                  </a:lnTo>
                  <a:lnTo>
                    <a:pt x="674752" y="137080"/>
                  </a:lnTo>
                  <a:lnTo>
                    <a:pt x="686590" y="120738"/>
                  </a:lnTo>
                  <a:lnTo>
                    <a:pt x="698428" y="105894"/>
                  </a:lnTo>
                  <a:lnTo>
                    <a:pt x="710266" y="92520"/>
                  </a:lnTo>
                  <a:lnTo>
                    <a:pt x="722104" y="80555"/>
                  </a:lnTo>
                  <a:lnTo>
                    <a:pt x="733941" y="69922"/>
                  </a:lnTo>
                  <a:lnTo>
                    <a:pt x="745779" y="60525"/>
                  </a:lnTo>
                  <a:lnTo>
                    <a:pt x="757617" y="52263"/>
                  </a:lnTo>
                  <a:lnTo>
                    <a:pt x="769455" y="45032"/>
                  </a:lnTo>
                  <a:lnTo>
                    <a:pt x="781292" y="38727"/>
                  </a:lnTo>
                  <a:lnTo>
                    <a:pt x="793130" y="33249"/>
                  </a:lnTo>
                  <a:lnTo>
                    <a:pt x="804968" y="28503"/>
                  </a:lnTo>
                  <a:lnTo>
                    <a:pt x="816806" y="24403"/>
                  </a:lnTo>
                  <a:lnTo>
                    <a:pt x="828643" y="20867"/>
                  </a:lnTo>
                  <a:lnTo>
                    <a:pt x="840481" y="17825"/>
                  </a:lnTo>
                  <a:lnTo>
                    <a:pt x="852319" y="15211"/>
                  </a:lnTo>
                  <a:lnTo>
                    <a:pt x="864157" y="12969"/>
                  </a:lnTo>
                  <a:lnTo>
                    <a:pt x="875995" y="11048"/>
                  </a:lnTo>
                  <a:lnTo>
                    <a:pt x="887832" y="9403"/>
                  </a:lnTo>
                  <a:lnTo>
                    <a:pt x="899670" y="7997"/>
                  </a:lnTo>
                  <a:lnTo>
                    <a:pt x="911508" y="6795"/>
                  </a:lnTo>
                  <a:lnTo>
                    <a:pt x="923346" y="5769"/>
                  </a:lnTo>
                  <a:lnTo>
                    <a:pt x="935183" y="4893"/>
                  </a:lnTo>
                  <a:lnTo>
                    <a:pt x="947021" y="4145"/>
                  </a:lnTo>
                  <a:lnTo>
                    <a:pt x="958859" y="3508"/>
                  </a:lnTo>
                  <a:lnTo>
                    <a:pt x="970697" y="2965"/>
                  </a:lnTo>
                  <a:lnTo>
                    <a:pt x="982534" y="2502"/>
                  </a:lnTo>
                  <a:lnTo>
                    <a:pt x="994372" y="2108"/>
                  </a:lnTo>
                  <a:lnTo>
                    <a:pt x="1006210" y="1772"/>
                  </a:lnTo>
                  <a:lnTo>
                    <a:pt x="1018048" y="1485"/>
                  </a:lnTo>
                  <a:lnTo>
                    <a:pt x="1029886" y="1242"/>
                  </a:lnTo>
                  <a:lnTo>
                    <a:pt x="1041723" y="1034"/>
                  </a:lnTo>
                  <a:lnTo>
                    <a:pt x="1053561" y="858"/>
                  </a:lnTo>
                  <a:lnTo>
                    <a:pt x="1065399" y="707"/>
                  </a:lnTo>
                  <a:lnTo>
                    <a:pt x="1077237" y="580"/>
                  </a:lnTo>
                  <a:lnTo>
                    <a:pt x="1089074" y="471"/>
                  </a:lnTo>
                  <a:lnTo>
                    <a:pt x="1100912" y="378"/>
                  </a:lnTo>
                  <a:lnTo>
                    <a:pt x="1112750" y="299"/>
                  </a:lnTo>
                  <a:lnTo>
                    <a:pt x="1124588" y="232"/>
                  </a:lnTo>
                  <a:lnTo>
                    <a:pt x="1136426" y="175"/>
                  </a:lnTo>
                  <a:lnTo>
                    <a:pt x="1148263" y="126"/>
                  </a:lnTo>
                  <a:lnTo>
                    <a:pt x="1160101" y="85"/>
                  </a:lnTo>
                  <a:lnTo>
                    <a:pt x="1171939" y="50"/>
                  </a:lnTo>
                  <a:lnTo>
                    <a:pt x="1171939" y="0"/>
                  </a:lnTo>
                  <a:lnTo>
                    <a:pt x="1183777" y="26"/>
                  </a:lnTo>
                  <a:lnTo>
                    <a:pt x="1195614" y="57"/>
                  </a:lnTo>
                  <a:lnTo>
                    <a:pt x="1207452" y="93"/>
                  </a:lnTo>
                  <a:lnTo>
                    <a:pt x="1219290" y="136"/>
                  </a:lnTo>
                  <a:lnTo>
                    <a:pt x="1231128" y="187"/>
                  </a:lnTo>
                  <a:lnTo>
                    <a:pt x="1242965" y="246"/>
                  </a:lnTo>
                  <a:lnTo>
                    <a:pt x="1254803" y="315"/>
                  </a:lnTo>
                  <a:lnTo>
                    <a:pt x="1266641" y="397"/>
                  </a:lnTo>
                  <a:lnTo>
                    <a:pt x="1278479" y="493"/>
                  </a:lnTo>
                  <a:lnTo>
                    <a:pt x="1290317" y="606"/>
                  </a:lnTo>
                  <a:lnTo>
                    <a:pt x="1302154" y="738"/>
                  </a:lnTo>
                  <a:lnTo>
                    <a:pt x="1313992" y="894"/>
                  </a:lnTo>
                  <a:lnTo>
                    <a:pt x="1325830" y="1076"/>
                  </a:lnTo>
                  <a:lnTo>
                    <a:pt x="1337668" y="1291"/>
                  </a:lnTo>
                  <a:lnTo>
                    <a:pt x="1349505" y="1543"/>
                  </a:lnTo>
                  <a:lnTo>
                    <a:pt x="1361343" y="1839"/>
                  </a:lnTo>
                  <a:lnTo>
                    <a:pt x="1373181" y="2186"/>
                  </a:lnTo>
                  <a:lnTo>
                    <a:pt x="1385019" y="2593"/>
                  </a:lnTo>
                  <a:lnTo>
                    <a:pt x="1396856" y="3071"/>
                  </a:lnTo>
                  <a:lnTo>
                    <a:pt x="1408694" y="3632"/>
                  </a:lnTo>
                  <a:lnTo>
                    <a:pt x="1420532" y="4289"/>
                  </a:lnTo>
                  <a:lnTo>
                    <a:pt x="1432370" y="5058"/>
                  </a:lnTo>
                  <a:lnTo>
                    <a:pt x="1444208" y="5960"/>
                  </a:lnTo>
                  <a:lnTo>
                    <a:pt x="1456045" y="7015"/>
                  </a:lnTo>
                  <a:lnTo>
                    <a:pt x="1467883" y="8248"/>
                  </a:lnTo>
                  <a:lnTo>
                    <a:pt x="1479721" y="9689"/>
                  </a:lnTo>
                  <a:lnTo>
                    <a:pt x="1491559" y="11371"/>
                  </a:lnTo>
                  <a:lnTo>
                    <a:pt x="1503396" y="13331"/>
                  </a:lnTo>
                  <a:lnTo>
                    <a:pt x="1515234" y="15613"/>
                  </a:lnTo>
                  <a:lnTo>
                    <a:pt x="1527072" y="18264"/>
                  </a:lnTo>
                  <a:lnTo>
                    <a:pt x="1538910" y="21340"/>
                  </a:lnTo>
                  <a:lnTo>
                    <a:pt x="1550748" y="24899"/>
                  </a:lnTo>
                  <a:lnTo>
                    <a:pt x="1562585" y="29008"/>
                  </a:lnTo>
                  <a:lnTo>
                    <a:pt x="1574423" y="33736"/>
                  </a:lnTo>
                  <a:lnTo>
                    <a:pt x="1586261" y="39160"/>
                  </a:lnTo>
                  <a:lnTo>
                    <a:pt x="1598099" y="45356"/>
                  </a:lnTo>
                  <a:lnTo>
                    <a:pt x="1609936" y="52404"/>
                  </a:lnTo>
                  <a:lnTo>
                    <a:pt x="1621774" y="60379"/>
                  </a:lnTo>
                  <a:lnTo>
                    <a:pt x="1633612" y="69352"/>
                  </a:lnTo>
                  <a:lnTo>
                    <a:pt x="1645450" y="79383"/>
                  </a:lnTo>
                  <a:lnTo>
                    <a:pt x="1657287" y="90516"/>
                  </a:lnTo>
                  <a:lnTo>
                    <a:pt x="1669125" y="102772"/>
                  </a:lnTo>
                  <a:lnTo>
                    <a:pt x="1680963" y="116148"/>
                  </a:lnTo>
                  <a:lnTo>
                    <a:pt x="1692801" y="130604"/>
                  </a:lnTo>
                  <a:lnTo>
                    <a:pt x="1704639" y="146068"/>
                  </a:lnTo>
                  <a:lnTo>
                    <a:pt x="1716476" y="162425"/>
                  </a:lnTo>
                  <a:lnTo>
                    <a:pt x="1728314" y="179526"/>
                  </a:lnTo>
                  <a:lnTo>
                    <a:pt x="1740152" y="197185"/>
                  </a:lnTo>
                  <a:lnTo>
                    <a:pt x="1751990" y="215191"/>
                  </a:lnTo>
                  <a:lnTo>
                    <a:pt x="1763827" y="233315"/>
                  </a:lnTo>
                  <a:lnTo>
                    <a:pt x="1775665" y="251321"/>
                  </a:lnTo>
                  <a:lnTo>
                    <a:pt x="1787503" y="268981"/>
                  </a:lnTo>
                  <a:lnTo>
                    <a:pt x="1799341" y="286081"/>
                  </a:lnTo>
                  <a:lnTo>
                    <a:pt x="1811178" y="302439"/>
                  </a:lnTo>
                  <a:lnTo>
                    <a:pt x="1823016" y="317902"/>
                  </a:lnTo>
                  <a:lnTo>
                    <a:pt x="1834854" y="332358"/>
                  </a:lnTo>
                  <a:lnTo>
                    <a:pt x="1846692" y="345734"/>
                  </a:lnTo>
                  <a:lnTo>
                    <a:pt x="1858530" y="357991"/>
                  </a:lnTo>
                  <a:lnTo>
                    <a:pt x="1870367" y="369123"/>
                  </a:lnTo>
                  <a:lnTo>
                    <a:pt x="1882205" y="379154"/>
                  </a:lnTo>
                  <a:lnTo>
                    <a:pt x="1894043" y="388127"/>
                  </a:lnTo>
                  <a:lnTo>
                    <a:pt x="1905881" y="396103"/>
                  </a:lnTo>
                  <a:lnTo>
                    <a:pt x="1917718" y="403150"/>
                  </a:lnTo>
                  <a:lnTo>
                    <a:pt x="1929556" y="409347"/>
                  </a:lnTo>
                  <a:lnTo>
                    <a:pt x="1941394" y="414770"/>
                  </a:lnTo>
                  <a:lnTo>
                    <a:pt x="1953232" y="419499"/>
                  </a:lnTo>
                  <a:lnTo>
                    <a:pt x="1965069" y="423607"/>
                  </a:lnTo>
                  <a:lnTo>
                    <a:pt x="1976907" y="427166"/>
                  </a:lnTo>
                  <a:lnTo>
                    <a:pt x="1988745" y="430242"/>
                  </a:lnTo>
                  <a:lnTo>
                    <a:pt x="2000583" y="432894"/>
                  </a:lnTo>
                  <a:lnTo>
                    <a:pt x="2012421" y="435175"/>
                  </a:lnTo>
                  <a:lnTo>
                    <a:pt x="2024258" y="437136"/>
                  </a:lnTo>
                  <a:lnTo>
                    <a:pt x="2036096" y="438817"/>
                  </a:lnTo>
                  <a:lnTo>
                    <a:pt x="2047934" y="440258"/>
                  </a:lnTo>
                  <a:lnTo>
                    <a:pt x="2059772" y="441492"/>
                  </a:lnTo>
                  <a:lnTo>
                    <a:pt x="2071609" y="442547"/>
                  </a:lnTo>
                  <a:lnTo>
                    <a:pt x="2083447" y="443448"/>
                  </a:lnTo>
                  <a:lnTo>
                    <a:pt x="2095285" y="444218"/>
                  </a:lnTo>
                  <a:lnTo>
                    <a:pt x="2107123" y="444875"/>
                  </a:lnTo>
                  <a:lnTo>
                    <a:pt x="2118961" y="445435"/>
                  </a:lnTo>
                  <a:lnTo>
                    <a:pt x="2130798" y="445913"/>
                  </a:lnTo>
                  <a:lnTo>
                    <a:pt x="2142636" y="446320"/>
                  </a:lnTo>
                  <a:lnTo>
                    <a:pt x="2154474" y="446668"/>
                  </a:lnTo>
                  <a:lnTo>
                    <a:pt x="2166312" y="446963"/>
                  </a:lnTo>
                  <a:lnTo>
                    <a:pt x="2178149" y="447215"/>
                  </a:lnTo>
                  <a:lnTo>
                    <a:pt x="2189987" y="447430"/>
                  </a:lnTo>
                  <a:lnTo>
                    <a:pt x="2201825" y="447613"/>
                  </a:lnTo>
                  <a:lnTo>
                    <a:pt x="2213663" y="447768"/>
                  </a:lnTo>
                  <a:lnTo>
                    <a:pt x="2225500" y="447901"/>
                  </a:lnTo>
                  <a:lnTo>
                    <a:pt x="2237338" y="448014"/>
                  </a:lnTo>
                  <a:lnTo>
                    <a:pt x="2249176" y="448109"/>
                  </a:lnTo>
                  <a:lnTo>
                    <a:pt x="2261014" y="448191"/>
                  </a:lnTo>
                  <a:lnTo>
                    <a:pt x="2272852" y="448261"/>
                  </a:lnTo>
                  <a:lnTo>
                    <a:pt x="2284689" y="448320"/>
                  </a:lnTo>
                  <a:lnTo>
                    <a:pt x="2296527" y="448370"/>
                  </a:lnTo>
                  <a:lnTo>
                    <a:pt x="2308365" y="448413"/>
                  </a:lnTo>
                  <a:lnTo>
                    <a:pt x="2320203" y="448449"/>
                  </a:lnTo>
                  <a:lnTo>
                    <a:pt x="2332040" y="448480"/>
                  </a:lnTo>
                  <a:lnTo>
                    <a:pt x="2343878" y="448507"/>
                  </a:lnTo>
                  <a:lnTo>
                    <a:pt x="2343878" y="448657"/>
                  </a:lnTo>
                  <a:lnTo>
                    <a:pt x="2355716" y="448657"/>
                  </a:lnTo>
                  <a:lnTo>
                    <a:pt x="2367554" y="448657"/>
                  </a:lnTo>
                  <a:lnTo>
                    <a:pt x="2379391" y="448657"/>
                  </a:lnTo>
                  <a:lnTo>
                    <a:pt x="2391229" y="448657"/>
                  </a:lnTo>
                  <a:lnTo>
                    <a:pt x="2403067" y="448657"/>
                  </a:lnTo>
                  <a:lnTo>
                    <a:pt x="2414905" y="448657"/>
                  </a:lnTo>
                  <a:lnTo>
                    <a:pt x="2426743" y="448657"/>
                  </a:lnTo>
                  <a:lnTo>
                    <a:pt x="2438580" y="448657"/>
                  </a:lnTo>
                  <a:lnTo>
                    <a:pt x="2450418" y="448657"/>
                  </a:lnTo>
                  <a:lnTo>
                    <a:pt x="2462256" y="448657"/>
                  </a:lnTo>
                  <a:lnTo>
                    <a:pt x="2474094" y="448657"/>
                  </a:lnTo>
                  <a:lnTo>
                    <a:pt x="2485931" y="448657"/>
                  </a:lnTo>
                  <a:lnTo>
                    <a:pt x="2497769" y="448657"/>
                  </a:lnTo>
                  <a:lnTo>
                    <a:pt x="2509607" y="448657"/>
                  </a:lnTo>
                  <a:lnTo>
                    <a:pt x="2521445" y="448657"/>
                  </a:lnTo>
                  <a:lnTo>
                    <a:pt x="2533283" y="448657"/>
                  </a:lnTo>
                  <a:lnTo>
                    <a:pt x="2545120" y="448657"/>
                  </a:lnTo>
                  <a:lnTo>
                    <a:pt x="2556958" y="448657"/>
                  </a:lnTo>
                  <a:lnTo>
                    <a:pt x="2568796" y="448657"/>
                  </a:lnTo>
                  <a:lnTo>
                    <a:pt x="2580634" y="448657"/>
                  </a:lnTo>
                  <a:lnTo>
                    <a:pt x="2592471" y="448657"/>
                  </a:lnTo>
                  <a:lnTo>
                    <a:pt x="2604309" y="448657"/>
                  </a:lnTo>
                  <a:lnTo>
                    <a:pt x="2616147" y="448657"/>
                  </a:lnTo>
                  <a:lnTo>
                    <a:pt x="2627985" y="448657"/>
                  </a:lnTo>
                  <a:lnTo>
                    <a:pt x="2639822" y="448657"/>
                  </a:lnTo>
                  <a:lnTo>
                    <a:pt x="2651660" y="448657"/>
                  </a:lnTo>
                  <a:lnTo>
                    <a:pt x="2663498" y="448657"/>
                  </a:lnTo>
                  <a:lnTo>
                    <a:pt x="2675336" y="448657"/>
                  </a:lnTo>
                  <a:lnTo>
                    <a:pt x="2687174" y="448657"/>
                  </a:lnTo>
                  <a:lnTo>
                    <a:pt x="2699011" y="448657"/>
                  </a:lnTo>
                  <a:lnTo>
                    <a:pt x="2710849" y="448657"/>
                  </a:lnTo>
                  <a:lnTo>
                    <a:pt x="2722687" y="448657"/>
                  </a:lnTo>
                  <a:lnTo>
                    <a:pt x="2734525" y="448657"/>
                  </a:lnTo>
                  <a:lnTo>
                    <a:pt x="2746362" y="448657"/>
                  </a:lnTo>
                  <a:lnTo>
                    <a:pt x="2758200" y="448657"/>
                  </a:lnTo>
                  <a:lnTo>
                    <a:pt x="2770038" y="448657"/>
                  </a:lnTo>
                  <a:lnTo>
                    <a:pt x="2781876" y="448657"/>
                  </a:lnTo>
                  <a:lnTo>
                    <a:pt x="2793713" y="448657"/>
                  </a:lnTo>
                  <a:lnTo>
                    <a:pt x="2805551" y="448657"/>
                  </a:lnTo>
                  <a:lnTo>
                    <a:pt x="2817389" y="448657"/>
                  </a:lnTo>
                  <a:lnTo>
                    <a:pt x="2829227" y="448657"/>
                  </a:lnTo>
                  <a:lnTo>
                    <a:pt x="2841065" y="448657"/>
                  </a:lnTo>
                  <a:lnTo>
                    <a:pt x="2852902" y="448657"/>
                  </a:lnTo>
                  <a:lnTo>
                    <a:pt x="2864740" y="448657"/>
                  </a:lnTo>
                  <a:lnTo>
                    <a:pt x="2876578" y="448657"/>
                  </a:lnTo>
                  <a:lnTo>
                    <a:pt x="2888416" y="448657"/>
                  </a:lnTo>
                  <a:lnTo>
                    <a:pt x="2900253" y="448657"/>
                  </a:lnTo>
                  <a:lnTo>
                    <a:pt x="2912091" y="448657"/>
                  </a:lnTo>
                  <a:lnTo>
                    <a:pt x="2923929" y="448657"/>
                  </a:lnTo>
                  <a:lnTo>
                    <a:pt x="2935767" y="448657"/>
                  </a:lnTo>
                  <a:lnTo>
                    <a:pt x="2947604" y="448657"/>
                  </a:lnTo>
                  <a:lnTo>
                    <a:pt x="2959442" y="448657"/>
                  </a:lnTo>
                  <a:lnTo>
                    <a:pt x="2971280" y="448657"/>
                  </a:lnTo>
                  <a:lnTo>
                    <a:pt x="2983118" y="448657"/>
                  </a:lnTo>
                  <a:lnTo>
                    <a:pt x="2994956" y="448657"/>
                  </a:lnTo>
                  <a:lnTo>
                    <a:pt x="3006793" y="448657"/>
                  </a:lnTo>
                  <a:lnTo>
                    <a:pt x="3018631" y="448657"/>
                  </a:lnTo>
                  <a:lnTo>
                    <a:pt x="3030469" y="448657"/>
                  </a:lnTo>
                  <a:lnTo>
                    <a:pt x="3042307" y="448657"/>
                  </a:lnTo>
                  <a:lnTo>
                    <a:pt x="3054144" y="448657"/>
                  </a:lnTo>
                  <a:lnTo>
                    <a:pt x="3065982" y="448657"/>
                  </a:lnTo>
                  <a:lnTo>
                    <a:pt x="3077820" y="448657"/>
                  </a:lnTo>
                  <a:lnTo>
                    <a:pt x="3089658" y="448657"/>
                  </a:lnTo>
                  <a:lnTo>
                    <a:pt x="3101496" y="448657"/>
                  </a:lnTo>
                  <a:lnTo>
                    <a:pt x="3113333" y="448657"/>
                  </a:lnTo>
                  <a:lnTo>
                    <a:pt x="3125171" y="448657"/>
                  </a:lnTo>
                  <a:lnTo>
                    <a:pt x="3137009" y="448657"/>
                  </a:lnTo>
                  <a:lnTo>
                    <a:pt x="3148847" y="448657"/>
                  </a:lnTo>
                  <a:lnTo>
                    <a:pt x="3160684" y="448657"/>
                  </a:lnTo>
                  <a:lnTo>
                    <a:pt x="3172522" y="448657"/>
                  </a:lnTo>
                  <a:lnTo>
                    <a:pt x="3184360" y="448657"/>
                  </a:lnTo>
                  <a:lnTo>
                    <a:pt x="3196198" y="448657"/>
                  </a:lnTo>
                  <a:lnTo>
                    <a:pt x="3208035" y="448657"/>
                  </a:lnTo>
                  <a:lnTo>
                    <a:pt x="3219873" y="448657"/>
                  </a:lnTo>
                  <a:lnTo>
                    <a:pt x="3231711" y="448657"/>
                  </a:lnTo>
                  <a:lnTo>
                    <a:pt x="3243549" y="448657"/>
                  </a:lnTo>
                  <a:lnTo>
                    <a:pt x="3255387" y="448657"/>
                  </a:lnTo>
                  <a:lnTo>
                    <a:pt x="3267224" y="448657"/>
                  </a:lnTo>
                  <a:lnTo>
                    <a:pt x="3279062" y="448657"/>
                  </a:lnTo>
                  <a:lnTo>
                    <a:pt x="3290900" y="448657"/>
                  </a:lnTo>
                  <a:lnTo>
                    <a:pt x="3302738" y="448657"/>
                  </a:lnTo>
                  <a:lnTo>
                    <a:pt x="3314575" y="448657"/>
                  </a:lnTo>
                  <a:lnTo>
                    <a:pt x="3326413" y="448657"/>
                  </a:lnTo>
                  <a:lnTo>
                    <a:pt x="3338251" y="448657"/>
                  </a:lnTo>
                  <a:lnTo>
                    <a:pt x="3350089" y="448657"/>
                  </a:lnTo>
                  <a:lnTo>
                    <a:pt x="3361926" y="448657"/>
                  </a:lnTo>
                  <a:lnTo>
                    <a:pt x="3373764" y="448657"/>
                  </a:lnTo>
                  <a:lnTo>
                    <a:pt x="3385602" y="448657"/>
                  </a:lnTo>
                  <a:lnTo>
                    <a:pt x="3397440" y="448657"/>
                  </a:lnTo>
                  <a:lnTo>
                    <a:pt x="3409278" y="448657"/>
                  </a:lnTo>
                  <a:lnTo>
                    <a:pt x="3421115" y="448657"/>
                  </a:lnTo>
                  <a:lnTo>
                    <a:pt x="3432953" y="448657"/>
                  </a:lnTo>
                  <a:lnTo>
                    <a:pt x="3444791" y="448657"/>
                  </a:lnTo>
                  <a:lnTo>
                    <a:pt x="3456629" y="448657"/>
                  </a:lnTo>
                  <a:lnTo>
                    <a:pt x="3468466" y="448657"/>
                  </a:lnTo>
                  <a:lnTo>
                    <a:pt x="3480304" y="448657"/>
                  </a:lnTo>
                  <a:lnTo>
                    <a:pt x="3492142" y="448657"/>
                  </a:lnTo>
                  <a:lnTo>
                    <a:pt x="3503980" y="448657"/>
                  </a:lnTo>
                  <a:lnTo>
                    <a:pt x="3515818" y="448657"/>
                  </a:lnTo>
                  <a:lnTo>
                    <a:pt x="3515818" y="448557"/>
                  </a:lnTo>
                  <a:lnTo>
                    <a:pt x="3527655" y="448539"/>
                  </a:lnTo>
                  <a:lnTo>
                    <a:pt x="3539493" y="448519"/>
                  </a:lnTo>
                  <a:lnTo>
                    <a:pt x="3551331" y="448494"/>
                  </a:lnTo>
                  <a:lnTo>
                    <a:pt x="3563169" y="448466"/>
                  </a:lnTo>
                  <a:lnTo>
                    <a:pt x="3575006" y="448432"/>
                  </a:lnTo>
                  <a:lnTo>
                    <a:pt x="3586844" y="448393"/>
                  </a:lnTo>
                  <a:lnTo>
                    <a:pt x="3598682" y="448347"/>
                  </a:lnTo>
                  <a:lnTo>
                    <a:pt x="3610520" y="448292"/>
                  </a:lnTo>
                  <a:lnTo>
                    <a:pt x="3622357" y="448228"/>
                  </a:lnTo>
                  <a:lnTo>
                    <a:pt x="3634195" y="448153"/>
                  </a:lnTo>
                  <a:lnTo>
                    <a:pt x="3646033" y="448065"/>
                  </a:lnTo>
                  <a:lnTo>
                    <a:pt x="3657871" y="447961"/>
                  </a:lnTo>
                  <a:lnTo>
                    <a:pt x="3669709" y="447839"/>
                  </a:lnTo>
                  <a:lnTo>
                    <a:pt x="3681546" y="447696"/>
                  </a:lnTo>
                  <a:lnTo>
                    <a:pt x="3693384" y="447528"/>
                  </a:lnTo>
                  <a:lnTo>
                    <a:pt x="3705222" y="447331"/>
                  </a:lnTo>
                  <a:lnTo>
                    <a:pt x="3717060" y="447099"/>
                  </a:lnTo>
                  <a:lnTo>
                    <a:pt x="3728897" y="446828"/>
                  </a:lnTo>
                  <a:lnTo>
                    <a:pt x="3740735" y="446509"/>
                  </a:lnTo>
                  <a:lnTo>
                    <a:pt x="3752573" y="446136"/>
                  </a:lnTo>
                  <a:lnTo>
                    <a:pt x="3764411" y="445698"/>
                  </a:lnTo>
                  <a:lnTo>
                    <a:pt x="3776248" y="445184"/>
                  </a:lnTo>
                  <a:lnTo>
                    <a:pt x="3788086" y="444583"/>
                  </a:lnTo>
                  <a:lnTo>
                    <a:pt x="3799924" y="443880"/>
                  </a:lnTo>
                  <a:lnTo>
                    <a:pt x="3811762" y="443058"/>
                  </a:lnTo>
                  <a:lnTo>
                    <a:pt x="3823600" y="442097"/>
                  </a:lnTo>
                  <a:lnTo>
                    <a:pt x="3835437" y="440976"/>
                  </a:lnTo>
                  <a:lnTo>
                    <a:pt x="3847275" y="439669"/>
                  </a:lnTo>
                  <a:lnTo>
                    <a:pt x="3859113" y="438148"/>
                  </a:lnTo>
                  <a:lnTo>
                    <a:pt x="3870951" y="436380"/>
                  </a:lnTo>
                  <a:lnTo>
                    <a:pt x="3882788" y="434330"/>
                  </a:lnTo>
                  <a:lnTo>
                    <a:pt x="3894626" y="431957"/>
                  </a:lnTo>
                  <a:lnTo>
                    <a:pt x="3906464" y="429218"/>
                  </a:lnTo>
                  <a:lnTo>
                    <a:pt x="3918302" y="426066"/>
                  </a:lnTo>
                  <a:lnTo>
                    <a:pt x="3930139" y="422450"/>
                  </a:lnTo>
                  <a:lnTo>
                    <a:pt x="3941977" y="418319"/>
                  </a:lnTo>
                  <a:lnTo>
                    <a:pt x="3953815" y="413621"/>
                  </a:lnTo>
                  <a:lnTo>
                    <a:pt x="3965653" y="408304"/>
                  </a:lnTo>
                  <a:lnTo>
                    <a:pt x="3977491" y="402322"/>
                  </a:lnTo>
                  <a:lnTo>
                    <a:pt x="3989328" y="395635"/>
                  </a:lnTo>
                  <a:lnTo>
                    <a:pt x="4001166" y="388213"/>
                  </a:lnTo>
                  <a:lnTo>
                    <a:pt x="4013004" y="380042"/>
                  </a:lnTo>
                  <a:lnTo>
                    <a:pt x="4024842" y="371125"/>
                  </a:lnTo>
                  <a:lnTo>
                    <a:pt x="4036679" y="361487"/>
                  </a:lnTo>
                  <a:lnTo>
                    <a:pt x="4048517" y="351178"/>
                  </a:lnTo>
                  <a:lnTo>
                    <a:pt x="4060355" y="340273"/>
                  </a:lnTo>
                  <a:lnTo>
                    <a:pt x="4072193" y="328873"/>
                  </a:lnTo>
                  <a:lnTo>
                    <a:pt x="4084031" y="317100"/>
                  </a:lnTo>
                  <a:lnTo>
                    <a:pt x="4095868" y="305096"/>
                  </a:lnTo>
                  <a:lnTo>
                    <a:pt x="4107706" y="293013"/>
                  </a:lnTo>
                  <a:lnTo>
                    <a:pt x="4119544" y="281009"/>
                  </a:lnTo>
                  <a:lnTo>
                    <a:pt x="4131382" y="269236"/>
                  </a:lnTo>
                  <a:lnTo>
                    <a:pt x="4143219" y="257836"/>
                  </a:lnTo>
                  <a:lnTo>
                    <a:pt x="4155057" y="246931"/>
                  </a:lnTo>
                  <a:lnTo>
                    <a:pt x="4166895" y="236622"/>
                  </a:lnTo>
                  <a:lnTo>
                    <a:pt x="4178733" y="226984"/>
                  </a:lnTo>
                  <a:lnTo>
                    <a:pt x="4190570" y="218067"/>
                  </a:lnTo>
                  <a:lnTo>
                    <a:pt x="4202408" y="209896"/>
                  </a:lnTo>
                  <a:lnTo>
                    <a:pt x="4214246" y="202475"/>
                  </a:lnTo>
                  <a:lnTo>
                    <a:pt x="4226084" y="195787"/>
                  </a:lnTo>
                  <a:lnTo>
                    <a:pt x="4237922" y="189805"/>
                  </a:lnTo>
                  <a:lnTo>
                    <a:pt x="4249759" y="184488"/>
                  </a:lnTo>
                  <a:lnTo>
                    <a:pt x="4261597" y="179790"/>
                  </a:lnTo>
                  <a:lnTo>
                    <a:pt x="4273435" y="175659"/>
                  </a:lnTo>
                  <a:lnTo>
                    <a:pt x="4285273" y="172043"/>
                  </a:lnTo>
                  <a:lnTo>
                    <a:pt x="4297110" y="168891"/>
                  </a:lnTo>
                  <a:lnTo>
                    <a:pt x="4308948" y="166152"/>
                  </a:lnTo>
                  <a:lnTo>
                    <a:pt x="4320786" y="163779"/>
                  </a:lnTo>
                  <a:lnTo>
                    <a:pt x="4332624" y="161729"/>
                  </a:lnTo>
                  <a:lnTo>
                    <a:pt x="4344461" y="159961"/>
                  </a:lnTo>
                  <a:lnTo>
                    <a:pt x="4356299" y="158440"/>
                  </a:lnTo>
                  <a:lnTo>
                    <a:pt x="4368137" y="157133"/>
                  </a:lnTo>
                  <a:lnTo>
                    <a:pt x="4379975" y="156012"/>
                  </a:lnTo>
                  <a:lnTo>
                    <a:pt x="4391813" y="155051"/>
                  </a:lnTo>
                  <a:lnTo>
                    <a:pt x="4403650" y="154229"/>
                  </a:lnTo>
                  <a:lnTo>
                    <a:pt x="4415488" y="153526"/>
                  </a:lnTo>
                  <a:lnTo>
                    <a:pt x="4427326" y="152925"/>
                  </a:lnTo>
                  <a:lnTo>
                    <a:pt x="4439164" y="152412"/>
                  </a:lnTo>
                  <a:lnTo>
                    <a:pt x="4451001" y="151974"/>
                  </a:lnTo>
                  <a:lnTo>
                    <a:pt x="4462839" y="151600"/>
                  </a:lnTo>
                  <a:lnTo>
                    <a:pt x="4474677" y="151281"/>
                  </a:lnTo>
                  <a:lnTo>
                    <a:pt x="4486515" y="151010"/>
                  </a:lnTo>
                  <a:lnTo>
                    <a:pt x="4498352" y="150778"/>
                  </a:lnTo>
                  <a:lnTo>
                    <a:pt x="4510190" y="150581"/>
                  </a:lnTo>
                  <a:lnTo>
                    <a:pt x="4522028" y="150413"/>
                  </a:lnTo>
                  <a:lnTo>
                    <a:pt x="4533866" y="150270"/>
                  </a:lnTo>
                  <a:lnTo>
                    <a:pt x="4545704" y="150148"/>
                  </a:lnTo>
                  <a:lnTo>
                    <a:pt x="4557541" y="150044"/>
                  </a:lnTo>
                  <a:lnTo>
                    <a:pt x="4569379" y="149956"/>
                  </a:lnTo>
                  <a:lnTo>
                    <a:pt x="4581217" y="149881"/>
                  </a:lnTo>
                  <a:lnTo>
                    <a:pt x="4593055" y="149817"/>
                  </a:lnTo>
                  <a:lnTo>
                    <a:pt x="4604892" y="149763"/>
                  </a:lnTo>
                  <a:lnTo>
                    <a:pt x="4616730" y="149716"/>
                  </a:lnTo>
                  <a:lnTo>
                    <a:pt x="4628568" y="149677"/>
                  </a:lnTo>
                  <a:lnTo>
                    <a:pt x="4640406" y="149643"/>
                  </a:lnTo>
                  <a:lnTo>
                    <a:pt x="4652244" y="149615"/>
                  </a:lnTo>
                  <a:lnTo>
                    <a:pt x="4664081" y="149590"/>
                  </a:lnTo>
                  <a:lnTo>
                    <a:pt x="4675919" y="149570"/>
                  </a:lnTo>
                  <a:lnTo>
                    <a:pt x="4687757" y="149552"/>
                  </a:lnTo>
                </a:path>
              </a:pathLst>
            </a:custGeom>
            <a:ln w="40651" cap="flat">
              <a:solidFill>
                <a:srgbClr val="E8E8E8">
                  <a:alpha val="100000"/>
                </a:srgbClr>
              </a:solidFill>
              <a:prstDash val="solid"/>
              <a:round/>
            </a:ln>
          </p:spPr>
          <p:txBody>
            <a:bodyPr/>
            <a:lstStyle/>
            <a:p/>
          </p:txBody>
        </p:sp>
        <p:sp>
          <p:nvSpPr>
            <p:cNvPr id="55" name="pl55"/>
            <p:cNvSpPr/>
            <p:nvPr/>
          </p:nvSpPr>
          <p:spPr>
            <a:xfrm>
              <a:off x="2482252" y="2246057"/>
              <a:ext cx="4687757" cy="299105"/>
            </a:xfrm>
            <a:custGeom>
              <a:avLst/>
              <a:pathLst>
                <a:path w="4687757" h="299105">
                  <a:moveTo>
                    <a:pt x="0" y="299105"/>
                  </a:moveTo>
                  <a:lnTo>
                    <a:pt x="11837" y="299096"/>
                  </a:lnTo>
                  <a:lnTo>
                    <a:pt x="23675" y="299086"/>
                  </a:lnTo>
                  <a:lnTo>
                    <a:pt x="35513" y="299073"/>
                  </a:lnTo>
                  <a:lnTo>
                    <a:pt x="47351" y="299059"/>
                  </a:lnTo>
                  <a:lnTo>
                    <a:pt x="59188" y="299042"/>
                  </a:lnTo>
                  <a:lnTo>
                    <a:pt x="71026" y="299023"/>
                  </a:lnTo>
                  <a:lnTo>
                    <a:pt x="82864" y="299000"/>
                  </a:lnTo>
                  <a:lnTo>
                    <a:pt x="94702" y="298972"/>
                  </a:lnTo>
                  <a:lnTo>
                    <a:pt x="106539" y="298940"/>
                  </a:lnTo>
                  <a:lnTo>
                    <a:pt x="118377" y="298903"/>
                  </a:lnTo>
                  <a:lnTo>
                    <a:pt x="130215" y="298859"/>
                  </a:lnTo>
                  <a:lnTo>
                    <a:pt x="142053" y="298807"/>
                  </a:lnTo>
                  <a:lnTo>
                    <a:pt x="153891" y="298746"/>
                  </a:lnTo>
                  <a:lnTo>
                    <a:pt x="165728" y="298674"/>
                  </a:lnTo>
                  <a:lnTo>
                    <a:pt x="177566" y="298590"/>
                  </a:lnTo>
                  <a:lnTo>
                    <a:pt x="189404" y="298492"/>
                  </a:lnTo>
                  <a:lnTo>
                    <a:pt x="201242" y="298376"/>
                  </a:lnTo>
                  <a:lnTo>
                    <a:pt x="213079" y="298240"/>
                  </a:lnTo>
                  <a:lnTo>
                    <a:pt x="224917" y="298081"/>
                  </a:lnTo>
                  <a:lnTo>
                    <a:pt x="236755" y="297894"/>
                  </a:lnTo>
                  <a:lnTo>
                    <a:pt x="248593" y="297675"/>
                  </a:lnTo>
                  <a:lnTo>
                    <a:pt x="260430" y="297418"/>
                  </a:lnTo>
                  <a:lnTo>
                    <a:pt x="272268" y="297118"/>
                  </a:lnTo>
                  <a:lnTo>
                    <a:pt x="284106" y="296766"/>
                  </a:lnTo>
                  <a:lnTo>
                    <a:pt x="295944" y="296355"/>
                  </a:lnTo>
                  <a:lnTo>
                    <a:pt x="307782" y="295875"/>
                  </a:lnTo>
                  <a:lnTo>
                    <a:pt x="319619" y="295314"/>
                  </a:lnTo>
                  <a:lnTo>
                    <a:pt x="331457" y="294661"/>
                  </a:lnTo>
                  <a:lnTo>
                    <a:pt x="343295" y="293900"/>
                  </a:lnTo>
                  <a:lnTo>
                    <a:pt x="355133" y="293016"/>
                  </a:lnTo>
                  <a:lnTo>
                    <a:pt x="366970" y="291991"/>
                  </a:lnTo>
                  <a:lnTo>
                    <a:pt x="378808" y="290805"/>
                  </a:lnTo>
                  <a:lnTo>
                    <a:pt x="390646" y="289435"/>
                  </a:lnTo>
                  <a:lnTo>
                    <a:pt x="402484" y="287859"/>
                  </a:lnTo>
                  <a:lnTo>
                    <a:pt x="414321" y="286051"/>
                  </a:lnTo>
                  <a:lnTo>
                    <a:pt x="426159" y="283986"/>
                  </a:lnTo>
                  <a:lnTo>
                    <a:pt x="437997" y="281637"/>
                  </a:lnTo>
                  <a:lnTo>
                    <a:pt x="449835" y="278978"/>
                  </a:lnTo>
                  <a:lnTo>
                    <a:pt x="461673" y="275987"/>
                  </a:lnTo>
                  <a:lnTo>
                    <a:pt x="473510" y="272644"/>
                  </a:lnTo>
                  <a:lnTo>
                    <a:pt x="485348" y="268933"/>
                  </a:lnTo>
                  <a:lnTo>
                    <a:pt x="497186" y="264847"/>
                  </a:lnTo>
                  <a:lnTo>
                    <a:pt x="509024" y="260389"/>
                  </a:lnTo>
                  <a:lnTo>
                    <a:pt x="520861" y="255570"/>
                  </a:lnTo>
                  <a:lnTo>
                    <a:pt x="532699" y="250415"/>
                  </a:lnTo>
                  <a:lnTo>
                    <a:pt x="544537" y="244963"/>
                  </a:lnTo>
                  <a:lnTo>
                    <a:pt x="556375" y="239263"/>
                  </a:lnTo>
                  <a:lnTo>
                    <a:pt x="568213" y="233376"/>
                  </a:lnTo>
                  <a:lnTo>
                    <a:pt x="580050" y="227374"/>
                  </a:lnTo>
                  <a:lnTo>
                    <a:pt x="591888" y="221333"/>
                  </a:lnTo>
                  <a:lnTo>
                    <a:pt x="603726" y="215331"/>
                  </a:lnTo>
                  <a:lnTo>
                    <a:pt x="615564" y="209444"/>
                  </a:lnTo>
                  <a:lnTo>
                    <a:pt x="627401" y="203744"/>
                  </a:lnTo>
                  <a:lnTo>
                    <a:pt x="639239" y="198292"/>
                  </a:lnTo>
                  <a:lnTo>
                    <a:pt x="651077" y="193137"/>
                  </a:lnTo>
                  <a:lnTo>
                    <a:pt x="662915" y="188318"/>
                  </a:lnTo>
                  <a:lnTo>
                    <a:pt x="674752" y="183860"/>
                  </a:lnTo>
                  <a:lnTo>
                    <a:pt x="686590" y="179774"/>
                  </a:lnTo>
                  <a:lnTo>
                    <a:pt x="698428" y="176063"/>
                  </a:lnTo>
                  <a:lnTo>
                    <a:pt x="710266" y="172720"/>
                  </a:lnTo>
                  <a:lnTo>
                    <a:pt x="722104" y="169729"/>
                  </a:lnTo>
                  <a:lnTo>
                    <a:pt x="733941" y="167070"/>
                  </a:lnTo>
                  <a:lnTo>
                    <a:pt x="745779" y="164721"/>
                  </a:lnTo>
                  <a:lnTo>
                    <a:pt x="757617" y="162656"/>
                  </a:lnTo>
                  <a:lnTo>
                    <a:pt x="769455" y="160848"/>
                  </a:lnTo>
                  <a:lnTo>
                    <a:pt x="781292" y="159272"/>
                  </a:lnTo>
                  <a:lnTo>
                    <a:pt x="793130" y="157902"/>
                  </a:lnTo>
                  <a:lnTo>
                    <a:pt x="804968" y="156716"/>
                  </a:lnTo>
                  <a:lnTo>
                    <a:pt x="816806" y="155691"/>
                  </a:lnTo>
                  <a:lnTo>
                    <a:pt x="828643" y="154807"/>
                  </a:lnTo>
                  <a:lnTo>
                    <a:pt x="840481" y="154046"/>
                  </a:lnTo>
                  <a:lnTo>
                    <a:pt x="852319" y="153393"/>
                  </a:lnTo>
                  <a:lnTo>
                    <a:pt x="864157" y="152832"/>
                  </a:lnTo>
                  <a:lnTo>
                    <a:pt x="875995" y="152352"/>
                  </a:lnTo>
                  <a:lnTo>
                    <a:pt x="887832" y="151941"/>
                  </a:lnTo>
                  <a:lnTo>
                    <a:pt x="899670" y="151589"/>
                  </a:lnTo>
                  <a:lnTo>
                    <a:pt x="911508" y="151289"/>
                  </a:lnTo>
                  <a:lnTo>
                    <a:pt x="923346" y="151032"/>
                  </a:lnTo>
                  <a:lnTo>
                    <a:pt x="935183" y="150813"/>
                  </a:lnTo>
                  <a:lnTo>
                    <a:pt x="947021" y="150626"/>
                  </a:lnTo>
                  <a:lnTo>
                    <a:pt x="958859" y="150467"/>
                  </a:lnTo>
                  <a:lnTo>
                    <a:pt x="970697" y="150331"/>
                  </a:lnTo>
                  <a:lnTo>
                    <a:pt x="982534" y="150215"/>
                  </a:lnTo>
                  <a:lnTo>
                    <a:pt x="994372" y="150117"/>
                  </a:lnTo>
                  <a:lnTo>
                    <a:pt x="1006210" y="150033"/>
                  </a:lnTo>
                  <a:lnTo>
                    <a:pt x="1018048" y="149961"/>
                  </a:lnTo>
                  <a:lnTo>
                    <a:pt x="1029886" y="149900"/>
                  </a:lnTo>
                  <a:lnTo>
                    <a:pt x="1041723" y="149848"/>
                  </a:lnTo>
                  <a:lnTo>
                    <a:pt x="1053561" y="149804"/>
                  </a:lnTo>
                  <a:lnTo>
                    <a:pt x="1065399" y="149767"/>
                  </a:lnTo>
                  <a:lnTo>
                    <a:pt x="1077237" y="149735"/>
                  </a:lnTo>
                  <a:lnTo>
                    <a:pt x="1089074" y="149708"/>
                  </a:lnTo>
                  <a:lnTo>
                    <a:pt x="1100912" y="149684"/>
                  </a:lnTo>
                  <a:lnTo>
                    <a:pt x="1112750" y="149665"/>
                  </a:lnTo>
                  <a:lnTo>
                    <a:pt x="1124588" y="149648"/>
                  </a:lnTo>
                  <a:lnTo>
                    <a:pt x="1136426" y="149634"/>
                  </a:lnTo>
                  <a:lnTo>
                    <a:pt x="1148263" y="149621"/>
                  </a:lnTo>
                  <a:lnTo>
                    <a:pt x="1160101" y="149611"/>
                  </a:lnTo>
                  <a:lnTo>
                    <a:pt x="1171939" y="149602"/>
                  </a:lnTo>
                  <a:lnTo>
                    <a:pt x="1171939" y="149552"/>
                  </a:lnTo>
                  <a:lnTo>
                    <a:pt x="1183777" y="149552"/>
                  </a:lnTo>
                  <a:lnTo>
                    <a:pt x="1195614" y="149552"/>
                  </a:lnTo>
                  <a:lnTo>
                    <a:pt x="1207452" y="149552"/>
                  </a:lnTo>
                  <a:lnTo>
                    <a:pt x="1219290" y="149552"/>
                  </a:lnTo>
                  <a:lnTo>
                    <a:pt x="1231128" y="149552"/>
                  </a:lnTo>
                  <a:lnTo>
                    <a:pt x="1242965" y="149552"/>
                  </a:lnTo>
                  <a:lnTo>
                    <a:pt x="1254803" y="149552"/>
                  </a:lnTo>
                  <a:lnTo>
                    <a:pt x="1266641" y="149552"/>
                  </a:lnTo>
                  <a:lnTo>
                    <a:pt x="1278479" y="149552"/>
                  </a:lnTo>
                  <a:lnTo>
                    <a:pt x="1290317" y="149552"/>
                  </a:lnTo>
                  <a:lnTo>
                    <a:pt x="1302154" y="149552"/>
                  </a:lnTo>
                  <a:lnTo>
                    <a:pt x="1313992" y="149552"/>
                  </a:lnTo>
                  <a:lnTo>
                    <a:pt x="1325830" y="149552"/>
                  </a:lnTo>
                  <a:lnTo>
                    <a:pt x="1337668" y="149552"/>
                  </a:lnTo>
                  <a:lnTo>
                    <a:pt x="1349505" y="149552"/>
                  </a:lnTo>
                  <a:lnTo>
                    <a:pt x="1361343" y="149552"/>
                  </a:lnTo>
                  <a:lnTo>
                    <a:pt x="1373181" y="149552"/>
                  </a:lnTo>
                  <a:lnTo>
                    <a:pt x="1385019" y="149552"/>
                  </a:lnTo>
                  <a:lnTo>
                    <a:pt x="1396856" y="149552"/>
                  </a:lnTo>
                  <a:lnTo>
                    <a:pt x="1408694" y="149552"/>
                  </a:lnTo>
                  <a:lnTo>
                    <a:pt x="1420532" y="149552"/>
                  </a:lnTo>
                  <a:lnTo>
                    <a:pt x="1432370" y="149552"/>
                  </a:lnTo>
                  <a:lnTo>
                    <a:pt x="1444208" y="149552"/>
                  </a:lnTo>
                  <a:lnTo>
                    <a:pt x="1456045" y="149552"/>
                  </a:lnTo>
                  <a:lnTo>
                    <a:pt x="1467883" y="149552"/>
                  </a:lnTo>
                  <a:lnTo>
                    <a:pt x="1479721" y="149552"/>
                  </a:lnTo>
                  <a:lnTo>
                    <a:pt x="1491559" y="149552"/>
                  </a:lnTo>
                  <a:lnTo>
                    <a:pt x="1503396" y="149552"/>
                  </a:lnTo>
                  <a:lnTo>
                    <a:pt x="1515234" y="149552"/>
                  </a:lnTo>
                  <a:lnTo>
                    <a:pt x="1527072" y="149552"/>
                  </a:lnTo>
                  <a:lnTo>
                    <a:pt x="1538910" y="149552"/>
                  </a:lnTo>
                  <a:lnTo>
                    <a:pt x="1550748" y="149552"/>
                  </a:lnTo>
                  <a:lnTo>
                    <a:pt x="1562585" y="149552"/>
                  </a:lnTo>
                  <a:lnTo>
                    <a:pt x="1574423" y="149552"/>
                  </a:lnTo>
                  <a:lnTo>
                    <a:pt x="1586261" y="149552"/>
                  </a:lnTo>
                  <a:lnTo>
                    <a:pt x="1598099" y="149552"/>
                  </a:lnTo>
                  <a:lnTo>
                    <a:pt x="1609936" y="149552"/>
                  </a:lnTo>
                  <a:lnTo>
                    <a:pt x="1621774" y="149552"/>
                  </a:lnTo>
                  <a:lnTo>
                    <a:pt x="1633612" y="149552"/>
                  </a:lnTo>
                  <a:lnTo>
                    <a:pt x="1645450" y="149552"/>
                  </a:lnTo>
                  <a:lnTo>
                    <a:pt x="1657287" y="149552"/>
                  </a:lnTo>
                  <a:lnTo>
                    <a:pt x="1669125" y="149552"/>
                  </a:lnTo>
                  <a:lnTo>
                    <a:pt x="1680963" y="149552"/>
                  </a:lnTo>
                  <a:lnTo>
                    <a:pt x="1692801" y="149552"/>
                  </a:lnTo>
                  <a:lnTo>
                    <a:pt x="1704639" y="149552"/>
                  </a:lnTo>
                  <a:lnTo>
                    <a:pt x="1716476" y="149552"/>
                  </a:lnTo>
                  <a:lnTo>
                    <a:pt x="1728314" y="149552"/>
                  </a:lnTo>
                  <a:lnTo>
                    <a:pt x="1740152" y="149552"/>
                  </a:lnTo>
                  <a:lnTo>
                    <a:pt x="1751990" y="149552"/>
                  </a:lnTo>
                  <a:lnTo>
                    <a:pt x="1763827" y="149552"/>
                  </a:lnTo>
                  <a:lnTo>
                    <a:pt x="1775665" y="149552"/>
                  </a:lnTo>
                  <a:lnTo>
                    <a:pt x="1787503" y="149552"/>
                  </a:lnTo>
                  <a:lnTo>
                    <a:pt x="1799341" y="149552"/>
                  </a:lnTo>
                  <a:lnTo>
                    <a:pt x="1811178" y="149552"/>
                  </a:lnTo>
                  <a:lnTo>
                    <a:pt x="1823016" y="149552"/>
                  </a:lnTo>
                  <a:lnTo>
                    <a:pt x="1834854" y="149552"/>
                  </a:lnTo>
                  <a:lnTo>
                    <a:pt x="1846692" y="149552"/>
                  </a:lnTo>
                  <a:lnTo>
                    <a:pt x="1858530" y="149552"/>
                  </a:lnTo>
                  <a:lnTo>
                    <a:pt x="1870367" y="149552"/>
                  </a:lnTo>
                  <a:lnTo>
                    <a:pt x="1882205" y="149552"/>
                  </a:lnTo>
                  <a:lnTo>
                    <a:pt x="1894043" y="149552"/>
                  </a:lnTo>
                  <a:lnTo>
                    <a:pt x="1905881" y="149552"/>
                  </a:lnTo>
                  <a:lnTo>
                    <a:pt x="1917718" y="149552"/>
                  </a:lnTo>
                  <a:lnTo>
                    <a:pt x="1929556" y="149552"/>
                  </a:lnTo>
                  <a:lnTo>
                    <a:pt x="1941394" y="149552"/>
                  </a:lnTo>
                  <a:lnTo>
                    <a:pt x="1953232" y="149552"/>
                  </a:lnTo>
                  <a:lnTo>
                    <a:pt x="1965069" y="149552"/>
                  </a:lnTo>
                  <a:lnTo>
                    <a:pt x="1976907" y="149552"/>
                  </a:lnTo>
                  <a:lnTo>
                    <a:pt x="1988745" y="149552"/>
                  </a:lnTo>
                  <a:lnTo>
                    <a:pt x="2000583" y="149552"/>
                  </a:lnTo>
                  <a:lnTo>
                    <a:pt x="2012421" y="149552"/>
                  </a:lnTo>
                  <a:lnTo>
                    <a:pt x="2024258" y="149552"/>
                  </a:lnTo>
                  <a:lnTo>
                    <a:pt x="2036096" y="149552"/>
                  </a:lnTo>
                  <a:lnTo>
                    <a:pt x="2047934" y="149552"/>
                  </a:lnTo>
                  <a:lnTo>
                    <a:pt x="2059772" y="149552"/>
                  </a:lnTo>
                  <a:lnTo>
                    <a:pt x="2071609" y="149552"/>
                  </a:lnTo>
                  <a:lnTo>
                    <a:pt x="2083447" y="149552"/>
                  </a:lnTo>
                  <a:lnTo>
                    <a:pt x="2095285" y="149552"/>
                  </a:lnTo>
                  <a:lnTo>
                    <a:pt x="2107123" y="149552"/>
                  </a:lnTo>
                  <a:lnTo>
                    <a:pt x="2118961" y="149552"/>
                  </a:lnTo>
                  <a:lnTo>
                    <a:pt x="2130798" y="149552"/>
                  </a:lnTo>
                  <a:lnTo>
                    <a:pt x="2142636" y="149552"/>
                  </a:lnTo>
                  <a:lnTo>
                    <a:pt x="2154474" y="149552"/>
                  </a:lnTo>
                  <a:lnTo>
                    <a:pt x="2166312" y="149552"/>
                  </a:lnTo>
                  <a:lnTo>
                    <a:pt x="2178149" y="149552"/>
                  </a:lnTo>
                  <a:lnTo>
                    <a:pt x="2189987" y="149552"/>
                  </a:lnTo>
                  <a:lnTo>
                    <a:pt x="2201825" y="149552"/>
                  </a:lnTo>
                  <a:lnTo>
                    <a:pt x="2213663" y="149552"/>
                  </a:lnTo>
                  <a:lnTo>
                    <a:pt x="2225500" y="149552"/>
                  </a:lnTo>
                  <a:lnTo>
                    <a:pt x="2237338" y="149552"/>
                  </a:lnTo>
                  <a:lnTo>
                    <a:pt x="2249176" y="149552"/>
                  </a:lnTo>
                  <a:lnTo>
                    <a:pt x="2261014" y="149552"/>
                  </a:lnTo>
                  <a:lnTo>
                    <a:pt x="2272852" y="149552"/>
                  </a:lnTo>
                  <a:lnTo>
                    <a:pt x="2284689" y="149552"/>
                  </a:lnTo>
                  <a:lnTo>
                    <a:pt x="2296527" y="149552"/>
                  </a:lnTo>
                  <a:lnTo>
                    <a:pt x="2308365" y="149552"/>
                  </a:lnTo>
                  <a:lnTo>
                    <a:pt x="2320203" y="149552"/>
                  </a:lnTo>
                  <a:lnTo>
                    <a:pt x="2332040" y="149552"/>
                  </a:lnTo>
                  <a:lnTo>
                    <a:pt x="2343878" y="149552"/>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56" name="pl56"/>
            <p:cNvSpPr/>
            <p:nvPr/>
          </p:nvSpPr>
          <p:spPr>
            <a:xfrm>
              <a:off x="2482252" y="2994372"/>
              <a:ext cx="4687757" cy="1346023"/>
            </a:xfrm>
            <a:custGeom>
              <a:avLst/>
              <a:pathLst>
                <a:path w="4687757" h="1346023">
                  <a:moveTo>
                    <a:pt x="0" y="0"/>
                  </a:moveTo>
                  <a:lnTo>
                    <a:pt x="11837" y="61"/>
                  </a:lnTo>
                  <a:lnTo>
                    <a:pt x="23675" y="133"/>
                  </a:lnTo>
                  <a:lnTo>
                    <a:pt x="35513" y="218"/>
                  </a:lnTo>
                  <a:lnTo>
                    <a:pt x="47351" y="318"/>
                  </a:lnTo>
                  <a:lnTo>
                    <a:pt x="59188" y="436"/>
                  </a:lnTo>
                  <a:lnTo>
                    <a:pt x="71026" y="574"/>
                  </a:lnTo>
                  <a:lnTo>
                    <a:pt x="82864" y="736"/>
                  </a:lnTo>
                  <a:lnTo>
                    <a:pt x="94702" y="927"/>
                  </a:lnTo>
                  <a:lnTo>
                    <a:pt x="106539" y="1151"/>
                  </a:lnTo>
                  <a:lnTo>
                    <a:pt x="118377" y="1414"/>
                  </a:lnTo>
                  <a:lnTo>
                    <a:pt x="130215" y="1723"/>
                  </a:lnTo>
                  <a:lnTo>
                    <a:pt x="142053" y="2086"/>
                  </a:lnTo>
                  <a:lnTo>
                    <a:pt x="153891" y="2512"/>
                  </a:lnTo>
                  <a:lnTo>
                    <a:pt x="165728" y="3013"/>
                  </a:lnTo>
                  <a:lnTo>
                    <a:pt x="177566" y="3601"/>
                  </a:lnTo>
                  <a:lnTo>
                    <a:pt x="189404" y="4291"/>
                  </a:lnTo>
                  <a:lnTo>
                    <a:pt x="201242" y="5101"/>
                  </a:lnTo>
                  <a:lnTo>
                    <a:pt x="213079" y="6052"/>
                  </a:lnTo>
                  <a:lnTo>
                    <a:pt x="224917" y="7167"/>
                  </a:lnTo>
                  <a:lnTo>
                    <a:pt x="236755" y="8475"/>
                  </a:lnTo>
                  <a:lnTo>
                    <a:pt x="248593" y="10008"/>
                  </a:lnTo>
                  <a:lnTo>
                    <a:pt x="260430" y="11804"/>
                  </a:lnTo>
                  <a:lnTo>
                    <a:pt x="272268" y="13907"/>
                  </a:lnTo>
                  <a:lnTo>
                    <a:pt x="284106" y="16368"/>
                  </a:lnTo>
                  <a:lnTo>
                    <a:pt x="295944" y="19246"/>
                  </a:lnTo>
                  <a:lnTo>
                    <a:pt x="307782" y="22608"/>
                  </a:lnTo>
                  <a:lnTo>
                    <a:pt x="319619" y="26532"/>
                  </a:lnTo>
                  <a:lnTo>
                    <a:pt x="331457" y="31106"/>
                  </a:lnTo>
                  <a:lnTo>
                    <a:pt x="343295" y="36430"/>
                  </a:lnTo>
                  <a:lnTo>
                    <a:pt x="355133" y="42617"/>
                  </a:lnTo>
                  <a:lnTo>
                    <a:pt x="366970" y="49794"/>
                  </a:lnTo>
                  <a:lnTo>
                    <a:pt x="378808" y="58099"/>
                  </a:lnTo>
                  <a:lnTo>
                    <a:pt x="390646" y="67685"/>
                  </a:lnTo>
                  <a:lnTo>
                    <a:pt x="402484" y="78718"/>
                  </a:lnTo>
                  <a:lnTo>
                    <a:pt x="414321" y="91373"/>
                  </a:lnTo>
                  <a:lnTo>
                    <a:pt x="426159" y="105831"/>
                  </a:lnTo>
                  <a:lnTo>
                    <a:pt x="437997" y="122276"/>
                  </a:lnTo>
                  <a:lnTo>
                    <a:pt x="449835" y="140885"/>
                  </a:lnTo>
                  <a:lnTo>
                    <a:pt x="461673" y="161822"/>
                  </a:lnTo>
                  <a:lnTo>
                    <a:pt x="473510" y="185228"/>
                  </a:lnTo>
                  <a:lnTo>
                    <a:pt x="485348" y="211204"/>
                  </a:lnTo>
                  <a:lnTo>
                    <a:pt x="497186" y="239803"/>
                  </a:lnTo>
                  <a:lnTo>
                    <a:pt x="509024" y="271012"/>
                  </a:lnTo>
                  <a:lnTo>
                    <a:pt x="520861" y="304744"/>
                  </a:lnTo>
                  <a:lnTo>
                    <a:pt x="532699" y="340826"/>
                  </a:lnTo>
                  <a:lnTo>
                    <a:pt x="544537" y="378993"/>
                  </a:lnTo>
                  <a:lnTo>
                    <a:pt x="556375" y="418894"/>
                  </a:lnTo>
                  <a:lnTo>
                    <a:pt x="568213" y="460099"/>
                  </a:lnTo>
                  <a:lnTo>
                    <a:pt x="580050" y="502114"/>
                  </a:lnTo>
                  <a:lnTo>
                    <a:pt x="591888" y="544403"/>
                  </a:lnTo>
                  <a:lnTo>
                    <a:pt x="603726" y="586417"/>
                  </a:lnTo>
                  <a:lnTo>
                    <a:pt x="615564" y="627622"/>
                  </a:lnTo>
                  <a:lnTo>
                    <a:pt x="627401" y="667523"/>
                  </a:lnTo>
                  <a:lnTo>
                    <a:pt x="639239" y="705691"/>
                  </a:lnTo>
                  <a:lnTo>
                    <a:pt x="651077" y="741772"/>
                  </a:lnTo>
                  <a:lnTo>
                    <a:pt x="662915" y="775504"/>
                  </a:lnTo>
                  <a:lnTo>
                    <a:pt x="674752" y="806713"/>
                  </a:lnTo>
                  <a:lnTo>
                    <a:pt x="686590" y="835312"/>
                  </a:lnTo>
                  <a:lnTo>
                    <a:pt x="698428" y="861288"/>
                  </a:lnTo>
                  <a:lnTo>
                    <a:pt x="710266" y="884694"/>
                  </a:lnTo>
                  <a:lnTo>
                    <a:pt x="722104" y="905631"/>
                  </a:lnTo>
                  <a:lnTo>
                    <a:pt x="733941" y="924240"/>
                  </a:lnTo>
                  <a:lnTo>
                    <a:pt x="745779" y="940685"/>
                  </a:lnTo>
                  <a:lnTo>
                    <a:pt x="757617" y="955143"/>
                  </a:lnTo>
                  <a:lnTo>
                    <a:pt x="769455" y="967798"/>
                  </a:lnTo>
                  <a:lnTo>
                    <a:pt x="781292" y="978831"/>
                  </a:lnTo>
                  <a:lnTo>
                    <a:pt x="793130" y="988417"/>
                  </a:lnTo>
                  <a:lnTo>
                    <a:pt x="804968" y="996722"/>
                  </a:lnTo>
                  <a:lnTo>
                    <a:pt x="816806" y="1003899"/>
                  </a:lnTo>
                  <a:lnTo>
                    <a:pt x="828643" y="1010086"/>
                  </a:lnTo>
                  <a:lnTo>
                    <a:pt x="840481" y="1015410"/>
                  </a:lnTo>
                  <a:lnTo>
                    <a:pt x="852319" y="1019984"/>
                  </a:lnTo>
                  <a:lnTo>
                    <a:pt x="864157" y="1023908"/>
                  </a:lnTo>
                  <a:lnTo>
                    <a:pt x="875995" y="1027270"/>
                  </a:lnTo>
                  <a:lnTo>
                    <a:pt x="887832" y="1030148"/>
                  </a:lnTo>
                  <a:lnTo>
                    <a:pt x="899670" y="1032609"/>
                  </a:lnTo>
                  <a:lnTo>
                    <a:pt x="911508" y="1034712"/>
                  </a:lnTo>
                  <a:lnTo>
                    <a:pt x="923346" y="1036508"/>
                  </a:lnTo>
                  <a:lnTo>
                    <a:pt x="935183" y="1038041"/>
                  </a:lnTo>
                  <a:lnTo>
                    <a:pt x="947021" y="1039349"/>
                  </a:lnTo>
                  <a:lnTo>
                    <a:pt x="958859" y="1040464"/>
                  </a:lnTo>
                  <a:lnTo>
                    <a:pt x="970697" y="1041415"/>
                  </a:lnTo>
                  <a:lnTo>
                    <a:pt x="982534" y="1042225"/>
                  </a:lnTo>
                  <a:lnTo>
                    <a:pt x="994372" y="1042915"/>
                  </a:lnTo>
                  <a:lnTo>
                    <a:pt x="1006210" y="1043503"/>
                  </a:lnTo>
                  <a:lnTo>
                    <a:pt x="1018048" y="1044004"/>
                  </a:lnTo>
                  <a:lnTo>
                    <a:pt x="1029886" y="1044430"/>
                  </a:lnTo>
                  <a:lnTo>
                    <a:pt x="1041723" y="1044793"/>
                  </a:lnTo>
                  <a:lnTo>
                    <a:pt x="1053561" y="1045102"/>
                  </a:lnTo>
                  <a:lnTo>
                    <a:pt x="1065399" y="1045366"/>
                  </a:lnTo>
                  <a:lnTo>
                    <a:pt x="1077237" y="1045589"/>
                  </a:lnTo>
                  <a:lnTo>
                    <a:pt x="1089074" y="1045780"/>
                  </a:lnTo>
                  <a:lnTo>
                    <a:pt x="1100912" y="1045942"/>
                  </a:lnTo>
                  <a:lnTo>
                    <a:pt x="1112750" y="1046080"/>
                  </a:lnTo>
                  <a:lnTo>
                    <a:pt x="1124588" y="1046198"/>
                  </a:lnTo>
                  <a:lnTo>
                    <a:pt x="1136426" y="1046298"/>
                  </a:lnTo>
                  <a:lnTo>
                    <a:pt x="1148263" y="1046383"/>
                  </a:lnTo>
                  <a:lnTo>
                    <a:pt x="1160101" y="1046455"/>
                  </a:lnTo>
                  <a:lnTo>
                    <a:pt x="1171939" y="1046517"/>
                  </a:lnTo>
                  <a:lnTo>
                    <a:pt x="1171939" y="1046918"/>
                  </a:lnTo>
                  <a:lnTo>
                    <a:pt x="1183777" y="1046927"/>
                  </a:lnTo>
                  <a:lnTo>
                    <a:pt x="1195614" y="1046937"/>
                  </a:lnTo>
                  <a:lnTo>
                    <a:pt x="1207452" y="1046949"/>
                  </a:lnTo>
                  <a:lnTo>
                    <a:pt x="1219290" y="1046964"/>
                  </a:lnTo>
                  <a:lnTo>
                    <a:pt x="1231128" y="1046980"/>
                  </a:lnTo>
                  <a:lnTo>
                    <a:pt x="1242965" y="1047000"/>
                  </a:lnTo>
                  <a:lnTo>
                    <a:pt x="1254803" y="1047023"/>
                  </a:lnTo>
                  <a:lnTo>
                    <a:pt x="1266641" y="1047050"/>
                  </a:lnTo>
                  <a:lnTo>
                    <a:pt x="1278479" y="1047082"/>
                  </a:lnTo>
                  <a:lnTo>
                    <a:pt x="1290317" y="1047120"/>
                  </a:lnTo>
                  <a:lnTo>
                    <a:pt x="1302154" y="1047164"/>
                  </a:lnTo>
                  <a:lnTo>
                    <a:pt x="1313992" y="1047216"/>
                  </a:lnTo>
                  <a:lnTo>
                    <a:pt x="1325830" y="1047277"/>
                  </a:lnTo>
                  <a:lnTo>
                    <a:pt x="1337668" y="1047348"/>
                  </a:lnTo>
                  <a:lnTo>
                    <a:pt x="1349505" y="1047432"/>
                  </a:lnTo>
                  <a:lnTo>
                    <a:pt x="1361343" y="1047531"/>
                  </a:lnTo>
                  <a:lnTo>
                    <a:pt x="1373181" y="1047647"/>
                  </a:lnTo>
                  <a:lnTo>
                    <a:pt x="1385019" y="1047783"/>
                  </a:lnTo>
                  <a:lnTo>
                    <a:pt x="1396856" y="1047942"/>
                  </a:lnTo>
                  <a:lnTo>
                    <a:pt x="1408694" y="1048129"/>
                  </a:lnTo>
                  <a:lnTo>
                    <a:pt x="1420532" y="1048348"/>
                  </a:lnTo>
                  <a:lnTo>
                    <a:pt x="1432370" y="1048604"/>
                  </a:lnTo>
                  <a:lnTo>
                    <a:pt x="1444208" y="1048905"/>
                  </a:lnTo>
                  <a:lnTo>
                    <a:pt x="1456045" y="1049256"/>
                  </a:lnTo>
                  <a:lnTo>
                    <a:pt x="1467883" y="1049667"/>
                  </a:lnTo>
                  <a:lnTo>
                    <a:pt x="1479721" y="1050148"/>
                  </a:lnTo>
                  <a:lnTo>
                    <a:pt x="1491559" y="1050708"/>
                  </a:lnTo>
                  <a:lnTo>
                    <a:pt x="1503396" y="1051362"/>
                  </a:lnTo>
                  <a:lnTo>
                    <a:pt x="1515234" y="1052122"/>
                  </a:lnTo>
                  <a:lnTo>
                    <a:pt x="1527072" y="1053006"/>
                  </a:lnTo>
                  <a:lnTo>
                    <a:pt x="1538910" y="1054031"/>
                  </a:lnTo>
                  <a:lnTo>
                    <a:pt x="1550748" y="1055218"/>
                  </a:lnTo>
                  <a:lnTo>
                    <a:pt x="1562585" y="1056587"/>
                  </a:lnTo>
                  <a:lnTo>
                    <a:pt x="1574423" y="1058164"/>
                  </a:lnTo>
                  <a:lnTo>
                    <a:pt x="1586261" y="1059971"/>
                  </a:lnTo>
                  <a:lnTo>
                    <a:pt x="1598099" y="1062037"/>
                  </a:lnTo>
                  <a:lnTo>
                    <a:pt x="1609936" y="1064386"/>
                  </a:lnTo>
                  <a:lnTo>
                    <a:pt x="1621774" y="1067044"/>
                  </a:lnTo>
                  <a:lnTo>
                    <a:pt x="1633612" y="1070036"/>
                  </a:lnTo>
                  <a:lnTo>
                    <a:pt x="1645450" y="1073379"/>
                  </a:lnTo>
                  <a:lnTo>
                    <a:pt x="1657287" y="1077090"/>
                  </a:lnTo>
                  <a:lnTo>
                    <a:pt x="1669125" y="1081176"/>
                  </a:lnTo>
                  <a:lnTo>
                    <a:pt x="1680963" y="1085634"/>
                  </a:lnTo>
                  <a:lnTo>
                    <a:pt x="1692801" y="1090453"/>
                  </a:lnTo>
                  <a:lnTo>
                    <a:pt x="1704639" y="1095607"/>
                  </a:lnTo>
                  <a:lnTo>
                    <a:pt x="1716476" y="1101060"/>
                  </a:lnTo>
                  <a:lnTo>
                    <a:pt x="1728314" y="1106760"/>
                  </a:lnTo>
                  <a:lnTo>
                    <a:pt x="1740152" y="1112647"/>
                  </a:lnTo>
                  <a:lnTo>
                    <a:pt x="1751990" y="1118649"/>
                  </a:lnTo>
                  <a:lnTo>
                    <a:pt x="1763827" y="1124690"/>
                  </a:lnTo>
                  <a:lnTo>
                    <a:pt x="1775665" y="1130692"/>
                  </a:lnTo>
                  <a:lnTo>
                    <a:pt x="1787503" y="1136578"/>
                  </a:lnTo>
                  <a:lnTo>
                    <a:pt x="1799341" y="1142279"/>
                  </a:lnTo>
                  <a:lnTo>
                    <a:pt x="1811178" y="1147731"/>
                  </a:lnTo>
                  <a:lnTo>
                    <a:pt x="1823016" y="1152885"/>
                  </a:lnTo>
                  <a:lnTo>
                    <a:pt x="1834854" y="1157704"/>
                  </a:lnTo>
                  <a:lnTo>
                    <a:pt x="1846692" y="1162163"/>
                  </a:lnTo>
                  <a:lnTo>
                    <a:pt x="1858530" y="1166248"/>
                  </a:lnTo>
                  <a:lnTo>
                    <a:pt x="1870367" y="1169959"/>
                  </a:lnTo>
                  <a:lnTo>
                    <a:pt x="1882205" y="1173303"/>
                  </a:lnTo>
                  <a:lnTo>
                    <a:pt x="1894043" y="1176294"/>
                  </a:lnTo>
                  <a:lnTo>
                    <a:pt x="1905881" y="1178952"/>
                  </a:lnTo>
                  <a:lnTo>
                    <a:pt x="1917718" y="1181302"/>
                  </a:lnTo>
                  <a:lnTo>
                    <a:pt x="1929556" y="1183367"/>
                  </a:lnTo>
                  <a:lnTo>
                    <a:pt x="1941394" y="1185175"/>
                  </a:lnTo>
                  <a:lnTo>
                    <a:pt x="1953232" y="1186751"/>
                  </a:lnTo>
                  <a:lnTo>
                    <a:pt x="1965069" y="1188121"/>
                  </a:lnTo>
                  <a:lnTo>
                    <a:pt x="1976907" y="1189307"/>
                  </a:lnTo>
                  <a:lnTo>
                    <a:pt x="1988745" y="1190332"/>
                  </a:lnTo>
                  <a:lnTo>
                    <a:pt x="2000583" y="1191216"/>
                  </a:lnTo>
                  <a:lnTo>
                    <a:pt x="2012421" y="1191977"/>
                  </a:lnTo>
                  <a:lnTo>
                    <a:pt x="2024258" y="1192630"/>
                  </a:lnTo>
                  <a:lnTo>
                    <a:pt x="2036096" y="1193191"/>
                  </a:lnTo>
                  <a:lnTo>
                    <a:pt x="2047934" y="1193671"/>
                  </a:lnTo>
                  <a:lnTo>
                    <a:pt x="2059772" y="1194082"/>
                  </a:lnTo>
                  <a:lnTo>
                    <a:pt x="2071609" y="1194434"/>
                  </a:lnTo>
                  <a:lnTo>
                    <a:pt x="2083447" y="1194734"/>
                  </a:lnTo>
                  <a:lnTo>
                    <a:pt x="2095285" y="1194991"/>
                  </a:lnTo>
                  <a:lnTo>
                    <a:pt x="2107123" y="1195210"/>
                  </a:lnTo>
                  <a:lnTo>
                    <a:pt x="2118961" y="1195397"/>
                  </a:lnTo>
                  <a:lnTo>
                    <a:pt x="2130798" y="1195556"/>
                  </a:lnTo>
                  <a:lnTo>
                    <a:pt x="2142636" y="1195692"/>
                  </a:lnTo>
                  <a:lnTo>
                    <a:pt x="2154474" y="1195807"/>
                  </a:lnTo>
                  <a:lnTo>
                    <a:pt x="2166312" y="1195906"/>
                  </a:lnTo>
                  <a:lnTo>
                    <a:pt x="2178149" y="1195990"/>
                  </a:lnTo>
                  <a:lnTo>
                    <a:pt x="2189987" y="1196062"/>
                  </a:lnTo>
                  <a:lnTo>
                    <a:pt x="2201825" y="1196122"/>
                  </a:lnTo>
                  <a:lnTo>
                    <a:pt x="2213663" y="1196174"/>
                  </a:lnTo>
                  <a:lnTo>
                    <a:pt x="2225500" y="1196218"/>
                  </a:lnTo>
                  <a:lnTo>
                    <a:pt x="2237338" y="1196256"/>
                  </a:lnTo>
                  <a:lnTo>
                    <a:pt x="2249176" y="1196288"/>
                  </a:lnTo>
                  <a:lnTo>
                    <a:pt x="2261014" y="1196315"/>
                  </a:lnTo>
                  <a:lnTo>
                    <a:pt x="2272852" y="1196338"/>
                  </a:lnTo>
                  <a:lnTo>
                    <a:pt x="2284689" y="1196358"/>
                  </a:lnTo>
                  <a:lnTo>
                    <a:pt x="2296527" y="1196375"/>
                  </a:lnTo>
                  <a:lnTo>
                    <a:pt x="2308365" y="1196389"/>
                  </a:lnTo>
                  <a:lnTo>
                    <a:pt x="2320203" y="1196401"/>
                  </a:lnTo>
                  <a:lnTo>
                    <a:pt x="2332040" y="1196412"/>
                  </a:lnTo>
                  <a:lnTo>
                    <a:pt x="2343878" y="1196420"/>
                  </a:lnTo>
                  <a:lnTo>
                    <a:pt x="2343878" y="1196521"/>
                  </a:lnTo>
                  <a:lnTo>
                    <a:pt x="2355716" y="1196530"/>
                  </a:lnTo>
                  <a:lnTo>
                    <a:pt x="2367554" y="1196540"/>
                  </a:lnTo>
                  <a:lnTo>
                    <a:pt x="2379391" y="1196552"/>
                  </a:lnTo>
                  <a:lnTo>
                    <a:pt x="2391229" y="1196566"/>
                  </a:lnTo>
                  <a:lnTo>
                    <a:pt x="2403067" y="1196583"/>
                  </a:lnTo>
                  <a:lnTo>
                    <a:pt x="2414905" y="1196603"/>
                  </a:lnTo>
                  <a:lnTo>
                    <a:pt x="2426743" y="1196626"/>
                  </a:lnTo>
                  <a:lnTo>
                    <a:pt x="2438580" y="1196653"/>
                  </a:lnTo>
                  <a:lnTo>
                    <a:pt x="2450418" y="1196685"/>
                  </a:lnTo>
                  <a:lnTo>
                    <a:pt x="2462256" y="1196723"/>
                  </a:lnTo>
                  <a:lnTo>
                    <a:pt x="2474094" y="1196767"/>
                  </a:lnTo>
                  <a:lnTo>
                    <a:pt x="2485931" y="1196819"/>
                  </a:lnTo>
                  <a:lnTo>
                    <a:pt x="2497769" y="1196880"/>
                  </a:lnTo>
                  <a:lnTo>
                    <a:pt x="2509607" y="1196951"/>
                  </a:lnTo>
                  <a:lnTo>
                    <a:pt x="2521445" y="1197035"/>
                  </a:lnTo>
                  <a:lnTo>
                    <a:pt x="2533283" y="1197134"/>
                  </a:lnTo>
                  <a:lnTo>
                    <a:pt x="2545120" y="1197250"/>
                  </a:lnTo>
                  <a:lnTo>
                    <a:pt x="2556958" y="1197385"/>
                  </a:lnTo>
                  <a:lnTo>
                    <a:pt x="2568796" y="1197545"/>
                  </a:lnTo>
                  <a:lnTo>
                    <a:pt x="2580634" y="1197732"/>
                  </a:lnTo>
                  <a:lnTo>
                    <a:pt x="2592471" y="1197951"/>
                  </a:lnTo>
                  <a:lnTo>
                    <a:pt x="2604309" y="1198207"/>
                  </a:lnTo>
                  <a:lnTo>
                    <a:pt x="2616147" y="1198508"/>
                  </a:lnTo>
                  <a:lnTo>
                    <a:pt x="2627985" y="1198859"/>
                  </a:lnTo>
                  <a:lnTo>
                    <a:pt x="2639822" y="1199270"/>
                  </a:lnTo>
                  <a:lnTo>
                    <a:pt x="2651660" y="1199751"/>
                  </a:lnTo>
                  <a:lnTo>
                    <a:pt x="2663498" y="1200311"/>
                  </a:lnTo>
                  <a:lnTo>
                    <a:pt x="2675336" y="1200965"/>
                  </a:lnTo>
                  <a:lnTo>
                    <a:pt x="2687174" y="1201725"/>
                  </a:lnTo>
                  <a:lnTo>
                    <a:pt x="2699011" y="1202609"/>
                  </a:lnTo>
                  <a:lnTo>
                    <a:pt x="2710849" y="1203634"/>
                  </a:lnTo>
                  <a:lnTo>
                    <a:pt x="2722687" y="1204821"/>
                  </a:lnTo>
                  <a:lnTo>
                    <a:pt x="2734525" y="1206190"/>
                  </a:lnTo>
                  <a:lnTo>
                    <a:pt x="2746362" y="1207766"/>
                  </a:lnTo>
                  <a:lnTo>
                    <a:pt x="2758200" y="1209574"/>
                  </a:lnTo>
                  <a:lnTo>
                    <a:pt x="2770038" y="1211640"/>
                  </a:lnTo>
                  <a:lnTo>
                    <a:pt x="2781876" y="1213989"/>
                  </a:lnTo>
                  <a:lnTo>
                    <a:pt x="2793713" y="1216647"/>
                  </a:lnTo>
                  <a:lnTo>
                    <a:pt x="2805551" y="1219638"/>
                  </a:lnTo>
                  <a:lnTo>
                    <a:pt x="2817389" y="1222982"/>
                  </a:lnTo>
                  <a:lnTo>
                    <a:pt x="2829227" y="1226693"/>
                  </a:lnTo>
                  <a:lnTo>
                    <a:pt x="2841065" y="1230778"/>
                  </a:lnTo>
                  <a:lnTo>
                    <a:pt x="2852902" y="1235237"/>
                  </a:lnTo>
                  <a:lnTo>
                    <a:pt x="2864740" y="1240056"/>
                  </a:lnTo>
                  <a:lnTo>
                    <a:pt x="2876578" y="1245210"/>
                  </a:lnTo>
                  <a:lnTo>
                    <a:pt x="2888416" y="1250663"/>
                  </a:lnTo>
                  <a:lnTo>
                    <a:pt x="2900253" y="1256363"/>
                  </a:lnTo>
                  <a:lnTo>
                    <a:pt x="2912091" y="1262249"/>
                  </a:lnTo>
                  <a:lnTo>
                    <a:pt x="2923929" y="1268251"/>
                  </a:lnTo>
                  <a:lnTo>
                    <a:pt x="2935767" y="1274293"/>
                  </a:lnTo>
                  <a:lnTo>
                    <a:pt x="2947604" y="1280295"/>
                  </a:lnTo>
                  <a:lnTo>
                    <a:pt x="2959442" y="1286181"/>
                  </a:lnTo>
                  <a:lnTo>
                    <a:pt x="2971280" y="1291881"/>
                  </a:lnTo>
                  <a:lnTo>
                    <a:pt x="2983118" y="1297334"/>
                  </a:lnTo>
                  <a:lnTo>
                    <a:pt x="2994956" y="1302488"/>
                  </a:lnTo>
                  <a:lnTo>
                    <a:pt x="3006793" y="1307307"/>
                  </a:lnTo>
                  <a:lnTo>
                    <a:pt x="3018631" y="1311766"/>
                  </a:lnTo>
                  <a:lnTo>
                    <a:pt x="3030469" y="1315851"/>
                  </a:lnTo>
                  <a:lnTo>
                    <a:pt x="3042307" y="1319562"/>
                  </a:lnTo>
                  <a:lnTo>
                    <a:pt x="3054144" y="1322906"/>
                  </a:lnTo>
                  <a:lnTo>
                    <a:pt x="3065982" y="1325897"/>
                  </a:lnTo>
                  <a:lnTo>
                    <a:pt x="3077820" y="1328555"/>
                  </a:lnTo>
                  <a:lnTo>
                    <a:pt x="3089658" y="1330904"/>
                  </a:lnTo>
                  <a:lnTo>
                    <a:pt x="3101496" y="1332970"/>
                  </a:lnTo>
                  <a:lnTo>
                    <a:pt x="3113333" y="1334778"/>
                  </a:lnTo>
                  <a:lnTo>
                    <a:pt x="3125171" y="1336354"/>
                  </a:lnTo>
                  <a:lnTo>
                    <a:pt x="3137009" y="1337723"/>
                  </a:lnTo>
                  <a:lnTo>
                    <a:pt x="3148847" y="1338910"/>
                  </a:lnTo>
                  <a:lnTo>
                    <a:pt x="3160684" y="1339935"/>
                  </a:lnTo>
                  <a:lnTo>
                    <a:pt x="3172522" y="1340819"/>
                  </a:lnTo>
                  <a:lnTo>
                    <a:pt x="3184360" y="1341579"/>
                  </a:lnTo>
                  <a:lnTo>
                    <a:pt x="3196198" y="1342233"/>
                  </a:lnTo>
                  <a:lnTo>
                    <a:pt x="3208035" y="1342793"/>
                  </a:lnTo>
                  <a:lnTo>
                    <a:pt x="3219873" y="1343274"/>
                  </a:lnTo>
                  <a:lnTo>
                    <a:pt x="3231711" y="1343685"/>
                  </a:lnTo>
                  <a:lnTo>
                    <a:pt x="3243549" y="1344036"/>
                  </a:lnTo>
                  <a:lnTo>
                    <a:pt x="3255387" y="1344337"/>
                  </a:lnTo>
                  <a:lnTo>
                    <a:pt x="3267224" y="1344594"/>
                  </a:lnTo>
                  <a:lnTo>
                    <a:pt x="3279062" y="1344812"/>
                  </a:lnTo>
                  <a:lnTo>
                    <a:pt x="3290900" y="1344999"/>
                  </a:lnTo>
                  <a:lnTo>
                    <a:pt x="3302738" y="1345159"/>
                  </a:lnTo>
                  <a:lnTo>
                    <a:pt x="3314575" y="1345294"/>
                  </a:lnTo>
                  <a:lnTo>
                    <a:pt x="3326413" y="1345410"/>
                  </a:lnTo>
                  <a:lnTo>
                    <a:pt x="3338251" y="1345509"/>
                  </a:lnTo>
                  <a:lnTo>
                    <a:pt x="3350089" y="1345593"/>
                  </a:lnTo>
                  <a:lnTo>
                    <a:pt x="3361926" y="1345664"/>
                  </a:lnTo>
                  <a:lnTo>
                    <a:pt x="3373764" y="1345725"/>
                  </a:lnTo>
                  <a:lnTo>
                    <a:pt x="3385602" y="1345777"/>
                  </a:lnTo>
                  <a:lnTo>
                    <a:pt x="3397440" y="1345821"/>
                  </a:lnTo>
                  <a:lnTo>
                    <a:pt x="3409278" y="1345859"/>
                  </a:lnTo>
                  <a:lnTo>
                    <a:pt x="3421115" y="1345891"/>
                  </a:lnTo>
                  <a:lnTo>
                    <a:pt x="3432953" y="1345918"/>
                  </a:lnTo>
                  <a:lnTo>
                    <a:pt x="3444791" y="1345941"/>
                  </a:lnTo>
                  <a:lnTo>
                    <a:pt x="3456629" y="1345961"/>
                  </a:lnTo>
                  <a:lnTo>
                    <a:pt x="3468466" y="1345978"/>
                  </a:lnTo>
                  <a:lnTo>
                    <a:pt x="3480304" y="1345992"/>
                  </a:lnTo>
                  <a:lnTo>
                    <a:pt x="3492142" y="1346004"/>
                  </a:lnTo>
                  <a:lnTo>
                    <a:pt x="3503980" y="1346014"/>
                  </a:lnTo>
                  <a:lnTo>
                    <a:pt x="3515818" y="1346023"/>
                  </a:lnTo>
                  <a:lnTo>
                    <a:pt x="3515818" y="1345772"/>
                  </a:lnTo>
                  <a:lnTo>
                    <a:pt x="3527655" y="1345720"/>
                  </a:lnTo>
                  <a:lnTo>
                    <a:pt x="3539493" y="1345658"/>
                  </a:lnTo>
                  <a:lnTo>
                    <a:pt x="3551331" y="1345585"/>
                  </a:lnTo>
                  <a:lnTo>
                    <a:pt x="3563169" y="1345499"/>
                  </a:lnTo>
                  <a:lnTo>
                    <a:pt x="3575006" y="1345398"/>
                  </a:lnTo>
                  <a:lnTo>
                    <a:pt x="3586844" y="1345280"/>
                  </a:lnTo>
                  <a:lnTo>
                    <a:pt x="3598682" y="1345141"/>
                  </a:lnTo>
                  <a:lnTo>
                    <a:pt x="3610520" y="1344978"/>
                  </a:lnTo>
                  <a:lnTo>
                    <a:pt x="3622357" y="1344786"/>
                  </a:lnTo>
                  <a:lnTo>
                    <a:pt x="3634195" y="1344560"/>
                  </a:lnTo>
                  <a:lnTo>
                    <a:pt x="3646033" y="1344295"/>
                  </a:lnTo>
                  <a:lnTo>
                    <a:pt x="3657871" y="1343984"/>
                  </a:lnTo>
                  <a:lnTo>
                    <a:pt x="3669709" y="1343619"/>
                  </a:lnTo>
                  <a:lnTo>
                    <a:pt x="3681546" y="1343189"/>
                  </a:lnTo>
                  <a:lnTo>
                    <a:pt x="3693384" y="1342686"/>
                  </a:lnTo>
                  <a:lnTo>
                    <a:pt x="3705222" y="1342094"/>
                  </a:lnTo>
                  <a:lnTo>
                    <a:pt x="3717060" y="1341399"/>
                  </a:lnTo>
                  <a:lnTo>
                    <a:pt x="3728897" y="1340585"/>
                  </a:lnTo>
                  <a:lnTo>
                    <a:pt x="3740735" y="1339629"/>
                  </a:lnTo>
                  <a:lnTo>
                    <a:pt x="3752573" y="1338508"/>
                  </a:lnTo>
                  <a:lnTo>
                    <a:pt x="3764411" y="1337194"/>
                  </a:lnTo>
                  <a:lnTo>
                    <a:pt x="3776248" y="1335654"/>
                  </a:lnTo>
                  <a:lnTo>
                    <a:pt x="3788086" y="1333852"/>
                  </a:lnTo>
                  <a:lnTo>
                    <a:pt x="3799924" y="1331742"/>
                  </a:lnTo>
                  <a:lnTo>
                    <a:pt x="3811762" y="1329275"/>
                  </a:lnTo>
                  <a:lnTo>
                    <a:pt x="3823600" y="1326394"/>
                  </a:lnTo>
                  <a:lnTo>
                    <a:pt x="3835437" y="1323030"/>
                  </a:lnTo>
                  <a:lnTo>
                    <a:pt x="3847275" y="1319110"/>
                  </a:lnTo>
                  <a:lnTo>
                    <a:pt x="3859113" y="1314546"/>
                  </a:lnTo>
                  <a:lnTo>
                    <a:pt x="3870951" y="1309243"/>
                  </a:lnTo>
                  <a:lnTo>
                    <a:pt x="3882788" y="1303092"/>
                  </a:lnTo>
                  <a:lnTo>
                    <a:pt x="3894626" y="1295973"/>
                  </a:lnTo>
                  <a:lnTo>
                    <a:pt x="3906464" y="1287756"/>
                  </a:lnTo>
                  <a:lnTo>
                    <a:pt x="3918302" y="1278299"/>
                  </a:lnTo>
                  <a:lnTo>
                    <a:pt x="3930139" y="1267452"/>
                  </a:lnTo>
                  <a:lnTo>
                    <a:pt x="3941977" y="1255059"/>
                  </a:lnTo>
                  <a:lnTo>
                    <a:pt x="3953815" y="1240964"/>
                  </a:lnTo>
                  <a:lnTo>
                    <a:pt x="3965653" y="1225014"/>
                  </a:lnTo>
                  <a:lnTo>
                    <a:pt x="3977491" y="1207067"/>
                  </a:lnTo>
                  <a:lnTo>
                    <a:pt x="3989328" y="1187005"/>
                  </a:lnTo>
                  <a:lnTo>
                    <a:pt x="4001166" y="1164740"/>
                  </a:lnTo>
                  <a:lnTo>
                    <a:pt x="4013004" y="1140227"/>
                  </a:lnTo>
                  <a:lnTo>
                    <a:pt x="4024842" y="1113476"/>
                  </a:lnTo>
                  <a:lnTo>
                    <a:pt x="4036679" y="1084562"/>
                  </a:lnTo>
                  <a:lnTo>
                    <a:pt x="4048517" y="1053636"/>
                  </a:lnTo>
                  <a:lnTo>
                    <a:pt x="4060355" y="1020921"/>
                  </a:lnTo>
                  <a:lnTo>
                    <a:pt x="4072193" y="986720"/>
                  </a:lnTo>
                  <a:lnTo>
                    <a:pt x="4084031" y="951401"/>
                  </a:lnTo>
                  <a:lnTo>
                    <a:pt x="4095868" y="915389"/>
                  </a:lnTo>
                  <a:lnTo>
                    <a:pt x="4107706" y="879141"/>
                  </a:lnTo>
                  <a:lnTo>
                    <a:pt x="4119544" y="843129"/>
                  </a:lnTo>
                  <a:lnTo>
                    <a:pt x="4131382" y="807810"/>
                  </a:lnTo>
                  <a:lnTo>
                    <a:pt x="4143219" y="773609"/>
                  </a:lnTo>
                  <a:lnTo>
                    <a:pt x="4155057" y="740894"/>
                  </a:lnTo>
                  <a:lnTo>
                    <a:pt x="4166895" y="709968"/>
                  </a:lnTo>
                  <a:lnTo>
                    <a:pt x="4178733" y="681054"/>
                  </a:lnTo>
                  <a:lnTo>
                    <a:pt x="4190570" y="654303"/>
                  </a:lnTo>
                  <a:lnTo>
                    <a:pt x="4202408" y="629790"/>
                  </a:lnTo>
                  <a:lnTo>
                    <a:pt x="4214246" y="607525"/>
                  </a:lnTo>
                  <a:lnTo>
                    <a:pt x="4226084" y="587463"/>
                  </a:lnTo>
                  <a:lnTo>
                    <a:pt x="4237922" y="569516"/>
                  </a:lnTo>
                  <a:lnTo>
                    <a:pt x="4249759" y="553566"/>
                  </a:lnTo>
                  <a:lnTo>
                    <a:pt x="4261597" y="539471"/>
                  </a:lnTo>
                  <a:lnTo>
                    <a:pt x="4273435" y="527078"/>
                  </a:lnTo>
                  <a:lnTo>
                    <a:pt x="4285273" y="516231"/>
                  </a:lnTo>
                  <a:lnTo>
                    <a:pt x="4297110" y="506774"/>
                  </a:lnTo>
                  <a:lnTo>
                    <a:pt x="4308948" y="498557"/>
                  </a:lnTo>
                  <a:lnTo>
                    <a:pt x="4320786" y="491438"/>
                  </a:lnTo>
                  <a:lnTo>
                    <a:pt x="4332624" y="485287"/>
                  </a:lnTo>
                  <a:lnTo>
                    <a:pt x="4344461" y="479984"/>
                  </a:lnTo>
                  <a:lnTo>
                    <a:pt x="4356299" y="475421"/>
                  </a:lnTo>
                  <a:lnTo>
                    <a:pt x="4368137" y="471500"/>
                  </a:lnTo>
                  <a:lnTo>
                    <a:pt x="4379975" y="468137"/>
                  </a:lnTo>
                  <a:lnTo>
                    <a:pt x="4391813" y="465255"/>
                  </a:lnTo>
                  <a:lnTo>
                    <a:pt x="4403650" y="462788"/>
                  </a:lnTo>
                  <a:lnTo>
                    <a:pt x="4415488" y="460678"/>
                  </a:lnTo>
                  <a:lnTo>
                    <a:pt x="4427326" y="458876"/>
                  </a:lnTo>
                  <a:lnTo>
                    <a:pt x="4439164" y="457336"/>
                  </a:lnTo>
                  <a:lnTo>
                    <a:pt x="4451001" y="456022"/>
                  </a:lnTo>
                  <a:lnTo>
                    <a:pt x="4462839" y="454901"/>
                  </a:lnTo>
                  <a:lnTo>
                    <a:pt x="4474677" y="453945"/>
                  </a:lnTo>
                  <a:lnTo>
                    <a:pt x="4486515" y="453131"/>
                  </a:lnTo>
                  <a:lnTo>
                    <a:pt x="4498352" y="452436"/>
                  </a:lnTo>
                  <a:lnTo>
                    <a:pt x="4510190" y="451845"/>
                  </a:lnTo>
                  <a:lnTo>
                    <a:pt x="4522028" y="451341"/>
                  </a:lnTo>
                  <a:lnTo>
                    <a:pt x="4533866" y="450911"/>
                  </a:lnTo>
                  <a:lnTo>
                    <a:pt x="4545704" y="450546"/>
                  </a:lnTo>
                  <a:lnTo>
                    <a:pt x="4557541" y="450235"/>
                  </a:lnTo>
                  <a:lnTo>
                    <a:pt x="4569379" y="449970"/>
                  </a:lnTo>
                  <a:lnTo>
                    <a:pt x="4581217" y="449744"/>
                  </a:lnTo>
                  <a:lnTo>
                    <a:pt x="4593055" y="449552"/>
                  </a:lnTo>
                  <a:lnTo>
                    <a:pt x="4604892" y="449389"/>
                  </a:lnTo>
                  <a:lnTo>
                    <a:pt x="4616730" y="449250"/>
                  </a:lnTo>
                  <a:lnTo>
                    <a:pt x="4628568" y="449132"/>
                  </a:lnTo>
                  <a:lnTo>
                    <a:pt x="4640406" y="449031"/>
                  </a:lnTo>
                  <a:lnTo>
                    <a:pt x="4652244" y="448945"/>
                  </a:lnTo>
                  <a:lnTo>
                    <a:pt x="4664081" y="448873"/>
                  </a:lnTo>
                  <a:lnTo>
                    <a:pt x="4675919" y="448810"/>
                  </a:lnTo>
                  <a:lnTo>
                    <a:pt x="4687757" y="448758"/>
                  </a:lnTo>
                </a:path>
              </a:pathLst>
            </a:custGeom>
            <a:ln w="40651" cap="flat">
              <a:solidFill>
                <a:srgbClr val="E8E8E8">
                  <a:alpha val="100000"/>
                </a:srgbClr>
              </a:solidFill>
              <a:prstDash val="solid"/>
              <a:round/>
            </a:ln>
          </p:spPr>
          <p:txBody>
            <a:bodyPr/>
            <a:lstStyle/>
            <a:p/>
          </p:txBody>
        </p:sp>
        <p:sp>
          <p:nvSpPr>
            <p:cNvPr id="57" name="pl57"/>
            <p:cNvSpPr/>
            <p:nvPr/>
          </p:nvSpPr>
          <p:spPr>
            <a:xfrm>
              <a:off x="2482252" y="899582"/>
              <a:ext cx="4687757" cy="299155"/>
            </a:xfrm>
            <a:custGeom>
              <a:avLst/>
              <a:pathLst>
                <a:path w="4687757" h="299155">
                  <a:moveTo>
                    <a:pt x="0" y="149652"/>
                  </a:moveTo>
                  <a:lnTo>
                    <a:pt x="11837" y="149661"/>
                  </a:lnTo>
                  <a:lnTo>
                    <a:pt x="23675" y="149672"/>
                  </a:lnTo>
                  <a:lnTo>
                    <a:pt x="35513" y="149684"/>
                  </a:lnTo>
                  <a:lnTo>
                    <a:pt x="47351" y="149698"/>
                  </a:lnTo>
                  <a:lnTo>
                    <a:pt x="59188" y="149715"/>
                  </a:lnTo>
                  <a:lnTo>
                    <a:pt x="71026" y="149735"/>
                  </a:lnTo>
                  <a:lnTo>
                    <a:pt x="82864" y="149758"/>
                  </a:lnTo>
                  <a:lnTo>
                    <a:pt x="94702" y="149785"/>
                  </a:lnTo>
                  <a:lnTo>
                    <a:pt x="106539" y="149817"/>
                  </a:lnTo>
                  <a:lnTo>
                    <a:pt x="118377" y="149854"/>
                  </a:lnTo>
                  <a:lnTo>
                    <a:pt x="130215" y="149899"/>
                  </a:lnTo>
                  <a:lnTo>
                    <a:pt x="142053" y="149950"/>
                  </a:lnTo>
                  <a:lnTo>
                    <a:pt x="153891" y="150011"/>
                  </a:lnTo>
                  <a:lnTo>
                    <a:pt x="165728" y="150083"/>
                  </a:lnTo>
                  <a:lnTo>
                    <a:pt x="177566" y="150167"/>
                  </a:lnTo>
                  <a:lnTo>
                    <a:pt x="189404" y="150266"/>
                  </a:lnTo>
                  <a:lnTo>
                    <a:pt x="201242" y="150381"/>
                  </a:lnTo>
                  <a:lnTo>
                    <a:pt x="213079" y="150517"/>
                  </a:lnTo>
                  <a:lnTo>
                    <a:pt x="224917" y="150676"/>
                  </a:lnTo>
                  <a:lnTo>
                    <a:pt x="236755" y="150863"/>
                  </a:lnTo>
                  <a:lnTo>
                    <a:pt x="248593" y="151082"/>
                  </a:lnTo>
                  <a:lnTo>
                    <a:pt x="260430" y="151339"/>
                  </a:lnTo>
                  <a:lnTo>
                    <a:pt x="272268" y="151639"/>
                  </a:lnTo>
                  <a:lnTo>
                    <a:pt x="284106" y="151991"/>
                  </a:lnTo>
                  <a:lnTo>
                    <a:pt x="295944" y="152402"/>
                  </a:lnTo>
                  <a:lnTo>
                    <a:pt x="307782" y="152882"/>
                  </a:lnTo>
                  <a:lnTo>
                    <a:pt x="319619" y="153443"/>
                  </a:lnTo>
                  <a:lnTo>
                    <a:pt x="331457" y="154096"/>
                  </a:lnTo>
                  <a:lnTo>
                    <a:pt x="343295" y="154857"/>
                  </a:lnTo>
                  <a:lnTo>
                    <a:pt x="355133" y="155741"/>
                  </a:lnTo>
                  <a:lnTo>
                    <a:pt x="366970" y="156766"/>
                  </a:lnTo>
                  <a:lnTo>
                    <a:pt x="378808" y="157952"/>
                  </a:lnTo>
                  <a:lnTo>
                    <a:pt x="390646" y="159322"/>
                  </a:lnTo>
                  <a:lnTo>
                    <a:pt x="402484" y="160898"/>
                  </a:lnTo>
                  <a:lnTo>
                    <a:pt x="414321" y="162706"/>
                  </a:lnTo>
                  <a:lnTo>
                    <a:pt x="426159" y="164771"/>
                  </a:lnTo>
                  <a:lnTo>
                    <a:pt x="437997" y="167120"/>
                  </a:lnTo>
                  <a:lnTo>
                    <a:pt x="449835" y="169779"/>
                  </a:lnTo>
                  <a:lnTo>
                    <a:pt x="461673" y="172770"/>
                  </a:lnTo>
                  <a:lnTo>
                    <a:pt x="473510" y="176114"/>
                  </a:lnTo>
                  <a:lnTo>
                    <a:pt x="485348" y="179825"/>
                  </a:lnTo>
                  <a:lnTo>
                    <a:pt x="497186" y="183910"/>
                  </a:lnTo>
                  <a:lnTo>
                    <a:pt x="509024" y="188369"/>
                  </a:lnTo>
                  <a:lnTo>
                    <a:pt x="520861" y="193187"/>
                  </a:lnTo>
                  <a:lnTo>
                    <a:pt x="532699" y="198342"/>
                  </a:lnTo>
                  <a:lnTo>
                    <a:pt x="544537" y="203794"/>
                  </a:lnTo>
                  <a:lnTo>
                    <a:pt x="556375" y="209495"/>
                  </a:lnTo>
                  <a:lnTo>
                    <a:pt x="568213" y="215381"/>
                  </a:lnTo>
                  <a:lnTo>
                    <a:pt x="580050" y="221383"/>
                  </a:lnTo>
                  <a:lnTo>
                    <a:pt x="591888" y="227424"/>
                  </a:lnTo>
                  <a:lnTo>
                    <a:pt x="603726" y="233426"/>
                  </a:lnTo>
                  <a:lnTo>
                    <a:pt x="615564" y="239313"/>
                  </a:lnTo>
                  <a:lnTo>
                    <a:pt x="627401" y="245013"/>
                  </a:lnTo>
                  <a:lnTo>
                    <a:pt x="639239" y="250465"/>
                  </a:lnTo>
                  <a:lnTo>
                    <a:pt x="651077" y="255620"/>
                  </a:lnTo>
                  <a:lnTo>
                    <a:pt x="662915" y="260439"/>
                  </a:lnTo>
                  <a:lnTo>
                    <a:pt x="674752" y="264897"/>
                  </a:lnTo>
                  <a:lnTo>
                    <a:pt x="686590" y="268983"/>
                  </a:lnTo>
                  <a:lnTo>
                    <a:pt x="698428" y="272694"/>
                  </a:lnTo>
                  <a:lnTo>
                    <a:pt x="710266" y="276037"/>
                  </a:lnTo>
                  <a:lnTo>
                    <a:pt x="722104" y="279028"/>
                  </a:lnTo>
                  <a:lnTo>
                    <a:pt x="733941" y="281687"/>
                  </a:lnTo>
                  <a:lnTo>
                    <a:pt x="745779" y="284036"/>
                  </a:lnTo>
                  <a:lnTo>
                    <a:pt x="757617" y="286102"/>
                  </a:lnTo>
                  <a:lnTo>
                    <a:pt x="769455" y="287909"/>
                  </a:lnTo>
                  <a:lnTo>
                    <a:pt x="781292" y="289486"/>
                  </a:lnTo>
                  <a:lnTo>
                    <a:pt x="793130" y="290855"/>
                  </a:lnTo>
                  <a:lnTo>
                    <a:pt x="804968" y="292041"/>
                  </a:lnTo>
                  <a:lnTo>
                    <a:pt x="816806" y="293067"/>
                  </a:lnTo>
                  <a:lnTo>
                    <a:pt x="828643" y="293951"/>
                  </a:lnTo>
                  <a:lnTo>
                    <a:pt x="840481" y="294711"/>
                  </a:lnTo>
                  <a:lnTo>
                    <a:pt x="852319" y="295365"/>
                  </a:lnTo>
                  <a:lnTo>
                    <a:pt x="864157" y="295925"/>
                  </a:lnTo>
                  <a:lnTo>
                    <a:pt x="875995" y="296405"/>
                  </a:lnTo>
                  <a:lnTo>
                    <a:pt x="887832" y="296817"/>
                  </a:lnTo>
                  <a:lnTo>
                    <a:pt x="899670" y="297168"/>
                  </a:lnTo>
                  <a:lnTo>
                    <a:pt x="911508" y="297469"/>
                  </a:lnTo>
                  <a:lnTo>
                    <a:pt x="923346" y="297725"/>
                  </a:lnTo>
                  <a:lnTo>
                    <a:pt x="935183" y="297944"/>
                  </a:lnTo>
                  <a:lnTo>
                    <a:pt x="947021" y="298131"/>
                  </a:lnTo>
                  <a:lnTo>
                    <a:pt x="958859" y="298290"/>
                  </a:lnTo>
                  <a:lnTo>
                    <a:pt x="970697" y="298426"/>
                  </a:lnTo>
                  <a:lnTo>
                    <a:pt x="982534" y="298542"/>
                  </a:lnTo>
                  <a:lnTo>
                    <a:pt x="994372" y="298640"/>
                  </a:lnTo>
                  <a:lnTo>
                    <a:pt x="1006210" y="298724"/>
                  </a:lnTo>
                  <a:lnTo>
                    <a:pt x="1018048" y="298796"/>
                  </a:lnTo>
                  <a:lnTo>
                    <a:pt x="1029886" y="298857"/>
                  </a:lnTo>
                  <a:lnTo>
                    <a:pt x="1041723" y="298909"/>
                  </a:lnTo>
                  <a:lnTo>
                    <a:pt x="1053561" y="298953"/>
                  </a:lnTo>
                  <a:lnTo>
                    <a:pt x="1065399" y="298990"/>
                  </a:lnTo>
                  <a:lnTo>
                    <a:pt x="1077237" y="299022"/>
                  </a:lnTo>
                  <a:lnTo>
                    <a:pt x="1089074" y="299050"/>
                  </a:lnTo>
                  <a:lnTo>
                    <a:pt x="1100912" y="299073"/>
                  </a:lnTo>
                  <a:lnTo>
                    <a:pt x="1112750" y="299093"/>
                  </a:lnTo>
                  <a:lnTo>
                    <a:pt x="1124588" y="299109"/>
                  </a:lnTo>
                  <a:lnTo>
                    <a:pt x="1136426" y="299124"/>
                  </a:lnTo>
                  <a:lnTo>
                    <a:pt x="1148263" y="299136"/>
                  </a:lnTo>
                  <a:lnTo>
                    <a:pt x="1160101" y="299146"/>
                  </a:lnTo>
                  <a:lnTo>
                    <a:pt x="1171939" y="299155"/>
                  </a:lnTo>
                  <a:lnTo>
                    <a:pt x="1171939" y="299155"/>
                  </a:lnTo>
                  <a:lnTo>
                    <a:pt x="1183777" y="299146"/>
                  </a:lnTo>
                  <a:lnTo>
                    <a:pt x="1195614" y="299136"/>
                  </a:lnTo>
                  <a:lnTo>
                    <a:pt x="1207452" y="299124"/>
                  </a:lnTo>
                  <a:lnTo>
                    <a:pt x="1219290" y="299109"/>
                  </a:lnTo>
                  <a:lnTo>
                    <a:pt x="1231128" y="299093"/>
                  </a:lnTo>
                  <a:lnTo>
                    <a:pt x="1242965" y="299073"/>
                  </a:lnTo>
                  <a:lnTo>
                    <a:pt x="1254803" y="299050"/>
                  </a:lnTo>
                  <a:lnTo>
                    <a:pt x="1266641" y="299022"/>
                  </a:lnTo>
                  <a:lnTo>
                    <a:pt x="1278479" y="298990"/>
                  </a:lnTo>
                  <a:lnTo>
                    <a:pt x="1290317" y="298953"/>
                  </a:lnTo>
                  <a:lnTo>
                    <a:pt x="1302154" y="298909"/>
                  </a:lnTo>
                  <a:lnTo>
                    <a:pt x="1313992" y="298857"/>
                  </a:lnTo>
                  <a:lnTo>
                    <a:pt x="1325830" y="298796"/>
                  </a:lnTo>
                  <a:lnTo>
                    <a:pt x="1337668" y="298724"/>
                  </a:lnTo>
                  <a:lnTo>
                    <a:pt x="1349505" y="298640"/>
                  </a:lnTo>
                  <a:lnTo>
                    <a:pt x="1361343" y="298542"/>
                  </a:lnTo>
                  <a:lnTo>
                    <a:pt x="1373181" y="298426"/>
                  </a:lnTo>
                  <a:lnTo>
                    <a:pt x="1385019" y="298290"/>
                  </a:lnTo>
                  <a:lnTo>
                    <a:pt x="1396856" y="298131"/>
                  </a:lnTo>
                  <a:lnTo>
                    <a:pt x="1408694" y="297944"/>
                  </a:lnTo>
                  <a:lnTo>
                    <a:pt x="1420532" y="297725"/>
                  </a:lnTo>
                  <a:lnTo>
                    <a:pt x="1432370" y="297469"/>
                  </a:lnTo>
                  <a:lnTo>
                    <a:pt x="1444208" y="297168"/>
                  </a:lnTo>
                  <a:lnTo>
                    <a:pt x="1456045" y="296817"/>
                  </a:lnTo>
                  <a:lnTo>
                    <a:pt x="1467883" y="296405"/>
                  </a:lnTo>
                  <a:lnTo>
                    <a:pt x="1479721" y="295925"/>
                  </a:lnTo>
                  <a:lnTo>
                    <a:pt x="1491559" y="295365"/>
                  </a:lnTo>
                  <a:lnTo>
                    <a:pt x="1503396" y="294711"/>
                  </a:lnTo>
                  <a:lnTo>
                    <a:pt x="1515234" y="293951"/>
                  </a:lnTo>
                  <a:lnTo>
                    <a:pt x="1527072" y="293067"/>
                  </a:lnTo>
                  <a:lnTo>
                    <a:pt x="1538910" y="292041"/>
                  </a:lnTo>
                  <a:lnTo>
                    <a:pt x="1550748" y="290855"/>
                  </a:lnTo>
                  <a:lnTo>
                    <a:pt x="1562585" y="289486"/>
                  </a:lnTo>
                  <a:lnTo>
                    <a:pt x="1574423" y="287909"/>
                  </a:lnTo>
                  <a:lnTo>
                    <a:pt x="1586261" y="286102"/>
                  </a:lnTo>
                  <a:lnTo>
                    <a:pt x="1598099" y="284036"/>
                  </a:lnTo>
                  <a:lnTo>
                    <a:pt x="1609936" y="281687"/>
                  </a:lnTo>
                  <a:lnTo>
                    <a:pt x="1621774" y="279028"/>
                  </a:lnTo>
                  <a:lnTo>
                    <a:pt x="1633612" y="276037"/>
                  </a:lnTo>
                  <a:lnTo>
                    <a:pt x="1645450" y="272694"/>
                  </a:lnTo>
                  <a:lnTo>
                    <a:pt x="1657287" y="268983"/>
                  </a:lnTo>
                  <a:lnTo>
                    <a:pt x="1669125" y="264897"/>
                  </a:lnTo>
                  <a:lnTo>
                    <a:pt x="1680963" y="260439"/>
                  </a:lnTo>
                  <a:lnTo>
                    <a:pt x="1692801" y="255620"/>
                  </a:lnTo>
                  <a:lnTo>
                    <a:pt x="1704639" y="250465"/>
                  </a:lnTo>
                  <a:lnTo>
                    <a:pt x="1716476" y="245013"/>
                  </a:lnTo>
                  <a:lnTo>
                    <a:pt x="1728314" y="239313"/>
                  </a:lnTo>
                  <a:lnTo>
                    <a:pt x="1740152" y="233426"/>
                  </a:lnTo>
                  <a:lnTo>
                    <a:pt x="1751990" y="227424"/>
                  </a:lnTo>
                  <a:lnTo>
                    <a:pt x="1763827" y="221383"/>
                  </a:lnTo>
                  <a:lnTo>
                    <a:pt x="1775665" y="215381"/>
                  </a:lnTo>
                  <a:lnTo>
                    <a:pt x="1787503" y="209495"/>
                  </a:lnTo>
                  <a:lnTo>
                    <a:pt x="1799341" y="203794"/>
                  </a:lnTo>
                  <a:lnTo>
                    <a:pt x="1811178" y="198342"/>
                  </a:lnTo>
                  <a:lnTo>
                    <a:pt x="1823016" y="193187"/>
                  </a:lnTo>
                  <a:lnTo>
                    <a:pt x="1834854" y="188369"/>
                  </a:lnTo>
                  <a:lnTo>
                    <a:pt x="1846692" y="183910"/>
                  </a:lnTo>
                  <a:lnTo>
                    <a:pt x="1858530" y="179825"/>
                  </a:lnTo>
                  <a:lnTo>
                    <a:pt x="1870367" y="176114"/>
                  </a:lnTo>
                  <a:lnTo>
                    <a:pt x="1882205" y="172770"/>
                  </a:lnTo>
                  <a:lnTo>
                    <a:pt x="1894043" y="169779"/>
                  </a:lnTo>
                  <a:lnTo>
                    <a:pt x="1905881" y="167120"/>
                  </a:lnTo>
                  <a:lnTo>
                    <a:pt x="1917718" y="164771"/>
                  </a:lnTo>
                  <a:lnTo>
                    <a:pt x="1929556" y="162706"/>
                  </a:lnTo>
                  <a:lnTo>
                    <a:pt x="1941394" y="160898"/>
                  </a:lnTo>
                  <a:lnTo>
                    <a:pt x="1953232" y="159322"/>
                  </a:lnTo>
                  <a:lnTo>
                    <a:pt x="1965069" y="157952"/>
                  </a:lnTo>
                  <a:lnTo>
                    <a:pt x="1976907" y="156766"/>
                  </a:lnTo>
                  <a:lnTo>
                    <a:pt x="1988745" y="155741"/>
                  </a:lnTo>
                  <a:lnTo>
                    <a:pt x="2000583" y="154857"/>
                  </a:lnTo>
                  <a:lnTo>
                    <a:pt x="2012421" y="154096"/>
                  </a:lnTo>
                  <a:lnTo>
                    <a:pt x="2024258" y="153443"/>
                  </a:lnTo>
                  <a:lnTo>
                    <a:pt x="2036096" y="152882"/>
                  </a:lnTo>
                  <a:lnTo>
                    <a:pt x="2047934" y="152402"/>
                  </a:lnTo>
                  <a:lnTo>
                    <a:pt x="2059772" y="151991"/>
                  </a:lnTo>
                  <a:lnTo>
                    <a:pt x="2071609" y="151639"/>
                  </a:lnTo>
                  <a:lnTo>
                    <a:pt x="2083447" y="151339"/>
                  </a:lnTo>
                  <a:lnTo>
                    <a:pt x="2095285" y="151082"/>
                  </a:lnTo>
                  <a:lnTo>
                    <a:pt x="2107123" y="150863"/>
                  </a:lnTo>
                  <a:lnTo>
                    <a:pt x="2118961" y="150676"/>
                  </a:lnTo>
                  <a:lnTo>
                    <a:pt x="2130798" y="150517"/>
                  </a:lnTo>
                  <a:lnTo>
                    <a:pt x="2142636" y="150381"/>
                  </a:lnTo>
                  <a:lnTo>
                    <a:pt x="2154474" y="150266"/>
                  </a:lnTo>
                  <a:lnTo>
                    <a:pt x="2166312" y="150167"/>
                  </a:lnTo>
                  <a:lnTo>
                    <a:pt x="2178149" y="150083"/>
                  </a:lnTo>
                  <a:lnTo>
                    <a:pt x="2189987" y="150011"/>
                  </a:lnTo>
                  <a:lnTo>
                    <a:pt x="2201825" y="149950"/>
                  </a:lnTo>
                  <a:lnTo>
                    <a:pt x="2213663" y="149899"/>
                  </a:lnTo>
                  <a:lnTo>
                    <a:pt x="2225500" y="149854"/>
                  </a:lnTo>
                  <a:lnTo>
                    <a:pt x="2237338" y="149817"/>
                  </a:lnTo>
                  <a:lnTo>
                    <a:pt x="2249176" y="149785"/>
                  </a:lnTo>
                  <a:lnTo>
                    <a:pt x="2261014" y="149758"/>
                  </a:lnTo>
                  <a:lnTo>
                    <a:pt x="2272852" y="149735"/>
                  </a:lnTo>
                  <a:lnTo>
                    <a:pt x="2284689" y="149715"/>
                  </a:lnTo>
                  <a:lnTo>
                    <a:pt x="2296527" y="149698"/>
                  </a:lnTo>
                  <a:lnTo>
                    <a:pt x="2308365" y="149684"/>
                  </a:lnTo>
                  <a:lnTo>
                    <a:pt x="2320203" y="149672"/>
                  </a:lnTo>
                  <a:lnTo>
                    <a:pt x="2332040" y="149661"/>
                  </a:lnTo>
                  <a:lnTo>
                    <a:pt x="2343878" y="149652"/>
                  </a:lnTo>
                  <a:lnTo>
                    <a:pt x="2343878" y="149552"/>
                  </a:lnTo>
                  <a:lnTo>
                    <a:pt x="2355716" y="149543"/>
                  </a:lnTo>
                  <a:lnTo>
                    <a:pt x="2367554" y="149533"/>
                  </a:lnTo>
                  <a:lnTo>
                    <a:pt x="2379391" y="149521"/>
                  </a:lnTo>
                  <a:lnTo>
                    <a:pt x="2391229" y="149507"/>
                  </a:lnTo>
                  <a:lnTo>
                    <a:pt x="2403067" y="149490"/>
                  </a:lnTo>
                  <a:lnTo>
                    <a:pt x="2414905" y="149470"/>
                  </a:lnTo>
                  <a:lnTo>
                    <a:pt x="2426743" y="149447"/>
                  </a:lnTo>
                  <a:lnTo>
                    <a:pt x="2438580" y="149420"/>
                  </a:lnTo>
                  <a:lnTo>
                    <a:pt x="2450418" y="149388"/>
                  </a:lnTo>
                  <a:lnTo>
                    <a:pt x="2462256" y="149350"/>
                  </a:lnTo>
                  <a:lnTo>
                    <a:pt x="2474094" y="149306"/>
                  </a:lnTo>
                  <a:lnTo>
                    <a:pt x="2485931" y="149254"/>
                  </a:lnTo>
                  <a:lnTo>
                    <a:pt x="2497769" y="149193"/>
                  </a:lnTo>
                  <a:lnTo>
                    <a:pt x="2509607" y="149122"/>
                  </a:lnTo>
                  <a:lnTo>
                    <a:pt x="2521445" y="149038"/>
                  </a:lnTo>
                  <a:lnTo>
                    <a:pt x="2533283" y="148939"/>
                  </a:lnTo>
                  <a:lnTo>
                    <a:pt x="2545120" y="148823"/>
                  </a:lnTo>
                  <a:lnTo>
                    <a:pt x="2556958" y="148687"/>
                  </a:lnTo>
                  <a:lnTo>
                    <a:pt x="2568796" y="148528"/>
                  </a:lnTo>
                  <a:lnTo>
                    <a:pt x="2580634" y="148341"/>
                  </a:lnTo>
                  <a:lnTo>
                    <a:pt x="2592471" y="148122"/>
                  </a:lnTo>
                  <a:lnTo>
                    <a:pt x="2604309" y="147866"/>
                  </a:lnTo>
                  <a:lnTo>
                    <a:pt x="2616147" y="147565"/>
                  </a:lnTo>
                  <a:lnTo>
                    <a:pt x="2627985" y="147214"/>
                  </a:lnTo>
                  <a:lnTo>
                    <a:pt x="2639822" y="146803"/>
                  </a:lnTo>
                  <a:lnTo>
                    <a:pt x="2651660" y="146322"/>
                  </a:lnTo>
                  <a:lnTo>
                    <a:pt x="2663498" y="145762"/>
                  </a:lnTo>
                  <a:lnTo>
                    <a:pt x="2675336" y="145108"/>
                  </a:lnTo>
                  <a:lnTo>
                    <a:pt x="2687174" y="144348"/>
                  </a:lnTo>
                  <a:lnTo>
                    <a:pt x="2699011" y="143464"/>
                  </a:lnTo>
                  <a:lnTo>
                    <a:pt x="2710849" y="142439"/>
                  </a:lnTo>
                  <a:lnTo>
                    <a:pt x="2722687" y="141252"/>
                  </a:lnTo>
                  <a:lnTo>
                    <a:pt x="2734525" y="139883"/>
                  </a:lnTo>
                  <a:lnTo>
                    <a:pt x="2746362" y="138307"/>
                  </a:lnTo>
                  <a:lnTo>
                    <a:pt x="2758200" y="136499"/>
                  </a:lnTo>
                  <a:lnTo>
                    <a:pt x="2770038" y="134433"/>
                  </a:lnTo>
                  <a:lnTo>
                    <a:pt x="2781876" y="132084"/>
                  </a:lnTo>
                  <a:lnTo>
                    <a:pt x="2793713" y="129426"/>
                  </a:lnTo>
                  <a:lnTo>
                    <a:pt x="2805551" y="126435"/>
                  </a:lnTo>
                  <a:lnTo>
                    <a:pt x="2817389" y="123091"/>
                  </a:lnTo>
                  <a:lnTo>
                    <a:pt x="2829227" y="119380"/>
                  </a:lnTo>
                  <a:lnTo>
                    <a:pt x="2841065" y="115294"/>
                  </a:lnTo>
                  <a:lnTo>
                    <a:pt x="2852902" y="110836"/>
                  </a:lnTo>
                  <a:lnTo>
                    <a:pt x="2864740" y="106017"/>
                  </a:lnTo>
                  <a:lnTo>
                    <a:pt x="2876578" y="100863"/>
                  </a:lnTo>
                  <a:lnTo>
                    <a:pt x="2888416" y="95410"/>
                  </a:lnTo>
                  <a:lnTo>
                    <a:pt x="2900253" y="89710"/>
                  </a:lnTo>
                  <a:lnTo>
                    <a:pt x="2912091" y="83824"/>
                  </a:lnTo>
                  <a:lnTo>
                    <a:pt x="2923929" y="77822"/>
                  </a:lnTo>
                  <a:lnTo>
                    <a:pt x="2935767" y="71780"/>
                  </a:lnTo>
                  <a:lnTo>
                    <a:pt x="2947604" y="65778"/>
                  </a:lnTo>
                  <a:lnTo>
                    <a:pt x="2959442" y="59892"/>
                  </a:lnTo>
                  <a:lnTo>
                    <a:pt x="2971280" y="54192"/>
                  </a:lnTo>
                  <a:lnTo>
                    <a:pt x="2983118" y="48739"/>
                  </a:lnTo>
                  <a:lnTo>
                    <a:pt x="2994956" y="43585"/>
                  </a:lnTo>
                  <a:lnTo>
                    <a:pt x="3006793" y="38766"/>
                  </a:lnTo>
                  <a:lnTo>
                    <a:pt x="3018631" y="34307"/>
                  </a:lnTo>
                  <a:lnTo>
                    <a:pt x="3030469" y="30222"/>
                  </a:lnTo>
                  <a:lnTo>
                    <a:pt x="3042307" y="26511"/>
                  </a:lnTo>
                  <a:lnTo>
                    <a:pt x="3054144" y="23167"/>
                  </a:lnTo>
                  <a:lnTo>
                    <a:pt x="3065982" y="20176"/>
                  </a:lnTo>
                  <a:lnTo>
                    <a:pt x="3077820" y="17518"/>
                  </a:lnTo>
                  <a:lnTo>
                    <a:pt x="3089658" y="15168"/>
                  </a:lnTo>
                  <a:lnTo>
                    <a:pt x="3101496" y="13103"/>
                  </a:lnTo>
                  <a:lnTo>
                    <a:pt x="3113333" y="11295"/>
                  </a:lnTo>
                  <a:lnTo>
                    <a:pt x="3125171" y="9719"/>
                  </a:lnTo>
                  <a:lnTo>
                    <a:pt x="3137009" y="8350"/>
                  </a:lnTo>
                  <a:lnTo>
                    <a:pt x="3148847" y="7163"/>
                  </a:lnTo>
                  <a:lnTo>
                    <a:pt x="3160684" y="6138"/>
                  </a:lnTo>
                  <a:lnTo>
                    <a:pt x="3172522" y="5254"/>
                  </a:lnTo>
                  <a:lnTo>
                    <a:pt x="3184360" y="4493"/>
                  </a:lnTo>
                  <a:lnTo>
                    <a:pt x="3196198" y="3840"/>
                  </a:lnTo>
                  <a:lnTo>
                    <a:pt x="3208035" y="3279"/>
                  </a:lnTo>
                  <a:lnTo>
                    <a:pt x="3219873" y="2799"/>
                  </a:lnTo>
                  <a:lnTo>
                    <a:pt x="3231711" y="2388"/>
                  </a:lnTo>
                  <a:lnTo>
                    <a:pt x="3243549" y="2036"/>
                  </a:lnTo>
                  <a:lnTo>
                    <a:pt x="3255387" y="1736"/>
                  </a:lnTo>
                  <a:lnTo>
                    <a:pt x="3267224" y="1479"/>
                  </a:lnTo>
                  <a:lnTo>
                    <a:pt x="3279062" y="1260"/>
                  </a:lnTo>
                  <a:lnTo>
                    <a:pt x="3290900" y="1074"/>
                  </a:lnTo>
                  <a:lnTo>
                    <a:pt x="3302738" y="914"/>
                  </a:lnTo>
                  <a:lnTo>
                    <a:pt x="3314575" y="778"/>
                  </a:lnTo>
                  <a:lnTo>
                    <a:pt x="3326413" y="663"/>
                  </a:lnTo>
                  <a:lnTo>
                    <a:pt x="3338251" y="564"/>
                  </a:lnTo>
                  <a:lnTo>
                    <a:pt x="3350089" y="480"/>
                  </a:lnTo>
                  <a:lnTo>
                    <a:pt x="3361926" y="409"/>
                  </a:lnTo>
                  <a:lnTo>
                    <a:pt x="3373764" y="348"/>
                  </a:lnTo>
                  <a:lnTo>
                    <a:pt x="3385602" y="296"/>
                  </a:lnTo>
                  <a:lnTo>
                    <a:pt x="3397440" y="252"/>
                  </a:lnTo>
                  <a:lnTo>
                    <a:pt x="3409278" y="214"/>
                  </a:lnTo>
                  <a:lnTo>
                    <a:pt x="3421115" y="182"/>
                  </a:lnTo>
                  <a:lnTo>
                    <a:pt x="3432953" y="155"/>
                  </a:lnTo>
                  <a:lnTo>
                    <a:pt x="3444791" y="132"/>
                  </a:lnTo>
                  <a:lnTo>
                    <a:pt x="3456629" y="112"/>
                  </a:lnTo>
                  <a:lnTo>
                    <a:pt x="3468466" y="95"/>
                  </a:lnTo>
                  <a:lnTo>
                    <a:pt x="3480304" y="81"/>
                  </a:lnTo>
                  <a:lnTo>
                    <a:pt x="3492142" y="69"/>
                  </a:lnTo>
                  <a:lnTo>
                    <a:pt x="3503980" y="58"/>
                  </a:lnTo>
                  <a:lnTo>
                    <a:pt x="3515818" y="5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8" name="pl58"/>
            <p:cNvSpPr/>
            <p:nvPr/>
          </p:nvSpPr>
          <p:spPr>
            <a:xfrm>
              <a:off x="2482252" y="2694866"/>
              <a:ext cx="4687757" cy="1047119"/>
            </a:xfrm>
            <a:custGeom>
              <a:avLst/>
              <a:pathLst>
                <a:path w="4687757" h="1047119">
                  <a:moveTo>
                    <a:pt x="0" y="1047119"/>
                  </a:moveTo>
                  <a:lnTo>
                    <a:pt x="11837" y="1047110"/>
                  </a:lnTo>
                  <a:lnTo>
                    <a:pt x="23675" y="1047100"/>
                  </a:lnTo>
                  <a:lnTo>
                    <a:pt x="35513" y="1047087"/>
                  </a:lnTo>
                  <a:lnTo>
                    <a:pt x="47351" y="1047073"/>
                  </a:lnTo>
                  <a:lnTo>
                    <a:pt x="59188" y="1047056"/>
                  </a:lnTo>
                  <a:lnTo>
                    <a:pt x="71026" y="1047037"/>
                  </a:lnTo>
                  <a:lnTo>
                    <a:pt x="82864" y="1047013"/>
                  </a:lnTo>
                  <a:lnTo>
                    <a:pt x="94702" y="1046986"/>
                  </a:lnTo>
                  <a:lnTo>
                    <a:pt x="106539" y="1046954"/>
                  </a:lnTo>
                  <a:lnTo>
                    <a:pt x="118377" y="1046917"/>
                  </a:lnTo>
                  <a:lnTo>
                    <a:pt x="130215" y="1046873"/>
                  </a:lnTo>
                  <a:lnTo>
                    <a:pt x="142053" y="1046821"/>
                  </a:lnTo>
                  <a:lnTo>
                    <a:pt x="153891" y="1046760"/>
                  </a:lnTo>
                  <a:lnTo>
                    <a:pt x="165728" y="1046688"/>
                  </a:lnTo>
                  <a:lnTo>
                    <a:pt x="177566" y="1046604"/>
                  </a:lnTo>
                  <a:lnTo>
                    <a:pt x="189404" y="1046506"/>
                  </a:lnTo>
                  <a:lnTo>
                    <a:pt x="201242" y="1046390"/>
                  </a:lnTo>
                  <a:lnTo>
                    <a:pt x="213079" y="1046254"/>
                  </a:lnTo>
                  <a:lnTo>
                    <a:pt x="224917" y="1046095"/>
                  </a:lnTo>
                  <a:lnTo>
                    <a:pt x="236755" y="1045908"/>
                  </a:lnTo>
                  <a:lnTo>
                    <a:pt x="248593" y="1045689"/>
                  </a:lnTo>
                  <a:lnTo>
                    <a:pt x="260430" y="1045432"/>
                  </a:lnTo>
                  <a:lnTo>
                    <a:pt x="272268" y="1045132"/>
                  </a:lnTo>
                  <a:lnTo>
                    <a:pt x="284106" y="1044780"/>
                  </a:lnTo>
                  <a:lnTo>
                    <a:pt x="295944" y="1044369"/>
                  </a:lnTo>
                  <a:lnTo>
                    <a:pt x="307782" y="1043889"/>
                  </a:lnTo>
                  <a:lnTo>
                    <a:pt x="319619" y="1043328"/>
                  </a:lnTo>
                  <a:lnTo>
                    <a:pt x="331457" y="1042675"/>
                  </a:lnTo>
                  <a:lnTo>
                    <a:pt x="343295" y="1041914"/>
                  </a:lnTo>
                  <a:lnTo>
                    <a:pt x="355133" y="1041030"/>
                  </a:lnTo>
                  <a:lnTo>
                    <a:pt x="366970" y="1040005"/>
                  </a:lnTo>
                  <a:lnTo>
                    <a:pt x="378808" y="1038819"/>
                  </a:lnTo>
                  <a:lnTo>
                    <a:pt x="390646" y="1037449"/>
                  </a:lnTo>
                  <a:lnTo>
                    <a:pt x="402484" y="1035873"/>
                  </a:lnTo>
                  <a:lnTo>
                    <a:pt x="414321" y="1034065"/>
                  </a:lnTo>
                  <a:lnTo>
                    <a:pt x="426159" y="1032000"/>
                  </a:lnTo>
                  <a:lnTo>
                    <a:pt x="437997" y="1029651"/>
                  </a:lnTo>
                  <a:lnTo>
                    <a:pt x="449835" y="1026992"/>
                  </a:lnTo>
                  <a:lnTo>
                    <a:pt x="461673" y="1024001"/>
                  </a:lnTo>
                  <a:lnTo>
                    <a:pt x="473510" y="1020657"/>
                  </a:lnTo>
                  <a:lnTo>
                    <a:pt x="485348" y="1016947"/>
                  </a:lnTo>
                  <a:lnTo>
                    <a:pt x="497186" y="1012861"/>
                  </a:lnTo>
                  <a:lnTo>
                    <a:pt x="509024" y="1008403"/>
                  </a:lnTo>
                  <a:lnTo>
                    <a:pt x="520861" y="1003584"/>
                  </a:lnTo>
                  <a:lnTo>
                    <a:pt x="532699" y="998429"/>
                  </a:lnTo>
                  <a:lnTo>
                    <a:pt x="544537" y="992977"/>
                  </a:lnTo>
                  <a:lnTo>
                    <a:pt x="556375" y="987277"/>
                  </a:lnTo>
                  <a:lnTo>
                    <a:pt x="568213" y="981390"/>
                  </a:lnTo>
                  <a:lnTo>
                    <a:pt x="580050" y="975388"/>
                  </a:lnTo>
                  <a:lnTo>
                    <a:pt x="591888" y="969347"/>
                  </a:lnTo>
                  <a:lnTo>
                    <a:pt x="603726" y="963345"/>
                  </a:lnTo>
                  <a:lnTo>
                    <a:pt x="615564" y="957458"/>
                  </a:lnTo>
                  <a:lnTo>
                    <a:pt x="627401" y="951758"/>
                  </a:lnTo>
                  <a:lnTo>
                    <a:pt x="639239" y="946306"/>
                  </a:lnTo>
                  <a:lnTo>
                    <a:pt x="651077" y="941151"/>
                  </a:lnTo>
                  <a:lnTo>
                    <a:pt x="662915" y="936332"/>
                  </a:lnTo>
                  <a:lnTo>
                    <a:pt x="674752" y="931874"/>
                  </a:lnTo>
                  <a:lnTo>
                    <a:pt x="686590" y="927788"/>
                  </a:lnTo>
                  <a:lnTo>
                    <a:pt x="698428" y="924077"/>
                  </a:lnTo>
                  <a:lnTo>
                    <a:pt x="710266" y="920734"/>
                  </a:lnTo>
                  <a:lnTo>
                    <a:pt x="722104" y="917743"/>
                  </a:lnTo>
                  <a:lnTo>
                    <a:pt x="733941" y="915084"/>
                  </a:lnTo>
                  <a:lnTo>
                    <a:pt x="745779" y="912735"/>
                  </a:lnTo>
                  <a:lnTo>
                    <a:pt x="757617" y="910670"/>
                  </a:lnTo>
                  <a:lnTo>
                    <a:pt x="769455" y="908862"/>
                  </a:lnTo>
                  <a:lnTo>
                    <a:pt x="781292" y="907286"/>
                  </a:lnTo>
                  <a:lnTo>
                    <a:pt x="793130" y="905916"/>
                  </a:lnTo>
                  <a:lnTo>
                    <a:pt x="804968" y="904730"/>
                  </a:lnTo>
                  <a:lnTo>
                    <a:pt x="816806" y="903705"/>
                  </a:lnTo>
                  <a:lnTo>
                    <a:pt x="828643" y="902821"/>
                  </a:lnTo>
                  <a:lnTo>
                    <a:pt x="840481" y="902060"/>
                  </a:lnTo>
                  <a:lnTo>
                    <a:pt x="852319" y="901407"/>
                  </a:lnTo>
                  <a:lnTo>
                    <a:pt x="864157" y="900846"/>
                  </a:lnTo>
                  <a:lnTo>
                    <a:pt x="875995" y="900366"/>
                  </a:lnTo>
                  <a:lnTo>
                    <a:pt x="887832" y="899955"/>
                  </a:lnTo>
                  <a:lnTo>
                    <a:pt x="899670" y="899603"/>
                  </a:lnTo>
                  <a:lnTo>
                    <a:pt x="911508" y="899303"/>
                  </a:lnTo>
                  <a:lnTo>
                    <a:pt x="923346" y="899046"/>
                  </a:lnTo>
                  <a:lnTo>
                    <a:pt x="935183" y="898827"/>
                  </a:lnTo>
                  <a:lnTo>
                    <a:pt x="947021" y="898640"/>
                  </a:lnTo>
                  <a:lnTo>
                    <a:pt x="958859" y="898481"/>
                  </a:lnTo>
                  <a:lnTo>
                    <a:pt x="970697" y="898345"/>
                  </a:lnTo>
                  <a:lnTo>
                    <a:pt x="982534" y="898229"/>
                  </a:lnTo>
                  <a:lnTo>
                    <a:pt x="994372" y="898131"/>
                  </a:lnTo>
                  <a:lnTo>
                    <a:pt x="1006210" y="898047"/>
                  </a:lnTo>
                  <a:lnTo>
                    <a:pt x="1018048" y="897975"/>
                  </a:lnTo>
                  <a:lnTo>
                    <a:pt x="1029886" y="897914"/>
                  </a:lnTo>
                  <a:lnTo>
                    <a:pt x="1041723" y="897862"/>
                  </a:lnTo>
                  <a:lnTo>
                    <a:pt x="1053561" y="897818"/>
                  </a:lnTo>
                  <a:lnTo>
                    <a:pt x="1065399" y="897781"/>
                  </a:lnTo>
                  <a:lnTo>
                    <a:pt x="1077237" y="897749"/>
                  </a:lnTo>
                  <a:lnTo>
                    <a:pt x="1089074" y="897721"/>
                  </a:lnTo>
                  <a:lnTo>
                    <a:pt x="1100912" y="897698"/>
                  </a:lnTo>
                  <a:lnTo>
                    <a:pt x="1112750" y="897679"/>
                  </a:lnTo>
                  <a:lnTo>
                    <a:pt x="1124588" y="897662"/>
                  </a:lnTo>
                  <a:lnTo>
                    <a:pt x="1136426" y="897648"/>
                  </a:lnTo>
                  <a:lnTo>
                    <a:pt x="1148263" y="897635"/>
                  </a:lnTo>
                  <a:lnTo>
                    <a:pt x="1160101" y="897625"/>
                  </a:lnTo>
                  <a:lnTo>
                    <a:pt x="1171939" y="897616"/>
                  </a:lnTo>
                  <a:lnTo>
                    <a:pt x="1171939" y="897516"/>
                  </a:lnTo>
                  <a:lnTo>
                    <a:pt x="1183777" y="897507"/>
                  </a:lnTo>
                  <a:lnTo>
                    <a:pt x="1195614" y="897497"/>
                  </a:lnTo>
                  <a:lnTo>
                    <a:pt x="1207452" y="897485"/>
                  </a:lnTo>
                  <a:lnTo>
                    <a:pt x="1219290" y="897470"/>
                  </a:lnTo>
                  <a:lnTo>
                    <a:pt x="1231128" y="897454"/>
                  </a:lnTo>
                  <a:lnTo>
                    <a:pt x="1242965" y="897434"/>
                  </a:lnTo>
                  <a:lnTo>
                    <a:pt x="1254803" y="897411"/>
                  </a:lnTo>
                  <a:lnTo>
                    <a:pt x="1266641" y="897383"/>
                  </a:lnTo>
                  <a:lnTo>
                    <a:pt x="1278479" y="897351"/>
                  </a:lnTo>
                  <a:lnTo>
                    <a:pt x="1290317" y="897314"/>
                  </a:lnTo>
                  <a:lnTo>
                    <a:pt x="1302154" y="897270"/>
                  </a:lnTo>
                  <a:lnTo>
                    <a:pt x="1313992" y="897218"/>
                  </a:lnTo>
                  <a:lnTo>
                    <a:pt x="1325830" y="897157"/>
                  </a:lnTo>
                  <a:lnTo>
                    <a:pt x="1337668" y="897085"/>
                  </a:lnTo>
                  <a:lnTo>
                    <a:pt x="1349505" y="897001"/>
                  </a:lnTo>
                  <a:lnTo>
                    <a:pt x="1361343" y="896903"/>
                  </a:lnTo>
                  <a:lnTo>
                    <a:pt x="1373181" y="896787"/>
                  </a:lnTo>
                  <a:lnTo>
                    <a:pt x="1385019" y="896651"/>
                  </a:lnTo>
                  <a:lnTo>
                    <a:pt x="1396856" y="896492"/>
                  </a:lnTo>
                  <a:lnTo>
                    <a:pt x="1408694" y="896305"/>
                  </a:lnTo>
                  <a:lnTo>
                    <a:pt x="1420532" y="896086"/>
                  </a:lnTo>
                  <a:lnTo>
                    <a:pt x="1432370" y="895830"/>
                  </a:lnTo>
                  <a:lnTo>
                    <a:pt x="1444208" y="895529"/>
                  </a:lnTo>
                  <a:lnTo>
                    <a:pt x="1456045" y="895178"/>
                  </a:lnTo>
                  <a:lnTo>
                    <a:pt x="1467883" y="894766"/>
                  </a:lnTo>
                  <a:lnTo>
                    <a:pt x="1479721" y="894286"/>
                  </a:lnTo>
                  <a:lnTo>
                    <a:pt x="1491559" y="893726"/>
                  </a:lnTo>
                  <a:lnTo>
                    <a:pt x="1503396" y="893072"/>
                  </a:lnTo>
                  <a:lnTo>
                    <a:pt x="1515234" y="892311"/>
                  </a:lnTo>
                  <a:lnTo>
                    <a:pt x="1527072" y="891428"/>
                  </a:lnTo>
                  <a:lnTo>
                    <a:pt x="1538910" y="890402"/>
                  </a:lnTo>
                  <a:lnTo>
                    <a:pt x="1550748" y="889216"/>
                  </a:lnTo>
                  <a:lnTo>
                    <a:pt x="1562585" y="887846"/>
                  </a:lnTo>
                  <a:lnTo>
                    <a:pt x="1574423" y="886270"/>
                  </a:lnTo>
                  <a:lnTo>
                    <a:pt x="1586261" y="884462"/>
                  </a:lnTo>
                  <a:lnTo>
                    <a:pt x="1598099" y="882397"/>
                  </a:lnTo>
                  <a:lnTo>
                    <a:pt x="1609936" y="880048"/>
                  </a:lnTo>
                  <a:lnTo>
                    <a:pt x="1621774" y="877389"/>
                  </a:lnTo>
                  <a:lnTo>
                    <a:pt x="1633612" y="874398"/>
                  </a:lnTo>
                  <a:lnTo>
                    <a:pt x="1645450" y="871055"/>
                  </a:lnTo>
                  <a:lnTo>
                    <a:pt x="1657287" y="867344"/>
                  </a:lnTo>
                  <a:lnTo>
                    <a:pt x="1669125" y="863258"/>
                  </a:lnTo>
                  <a:lnTo>
                    <a:pt x="1680963" y="858800"/>
                  </a:lnTo>
                  <a:lnTo>
                    <a:pt x="1692801" y="853981"/>
                  </a:lnTo>
                  <a:lnTo>
                    <a:pt x="1704639" y="848826"/>
                  </a:lnTo>
                  <a:lnTo>
                    <a:pt x="1716476" y="843374"/>
                  </a:lnTo>
                  <a:lnTo>
                    <a:pt x="1728314" y="837674"/>
                  </a:lnTo>
                  <a:lnTo>
                    <a:pt x="1740152" y="831787"/>
                  </a:lnTo>
                  <a:lnTo>
                    <a:pt x="1751990" y="825785"/>
                  </a:lnTo>
                  <a:lnTo>
                    <a:pt x="1763827" y="819744"/>
                  </a:lnTo>
                  <a:lnTo>
                    <a:pt x="1775665" y="813742"/>
                  </a:lnTo>
                  <a:lnTo>
                    <a:pt x="1787503" y="807856"/>
                  </a:lnTo>
                  <a:lnTo>
                    <a:pt x="1799341" y="802155"/>
                  </a:lnTo>
                  <a:lnTo>
                    <a:pt x="1811178" y="796703"/>
                  </a:lnTo>
                  <a:lnTo>
                    <a:pt x="1823016" y="791548"/>
                  </a:lnTo>
                  <a:lnTo>
                    <a:pt x="1834854" y="786730"/>
                  </a:lnTo>
                  <a:lnTo>
                    <a:pt x="1846692" y="782271"/>
                  </a:lnTo>
                  <a:lnTo>
                    <a:pt x="1858530" y="778186"/>
                  </a:lnTo>
                  <a:lnTo>
                    <a:pt x="1870367" y="774475"/>
                  </a:lnTo>
                  <a:lnTo>
                    <a:pt x="1882205" y="771131"/>
                  </a:lnTo>
                  <a:lnTo>
                    <a:pt x="1894043" y="768140"/>
                  </a:lnTo>
                  <a:lnTo>
                    <a:pt x="1905881" y="765481"/>
                  </a:lnTo>
                  <a:lnTo>
                    <a:pt x="1917718" y="763132"/>
                  </a:lnTo>
                  <a:lnTo>
                    <a:pt x="1929556" y="761067"/>
                  </a:lnTo>
                  <a:lnTo>
                    <a:pt x="1941394" y="759259"/>
                  </a:lnTo>
                  <a:lnTo>
                    <a:pt x="1953232" y="757683"/>
                  </a:lnTo>
                  <a:lnTo>
                    <a:pt x="1965069" y="756313"/>
                  </a:lnTo>
                  <a:lnTo>
                    <a:pt x="1976907" y="755127"/>
                  </a:lnTo>
                  <a:lnTo>
                    <a:pt x="1988745" y="754102"/>
                  </a:lnTo>
                  <a:lnTo>
                    <a:pt x="2000583" y="753218"/>
                  </a:lnTo>
                  <a:lnTo>
                    <a:pt x="2012421" y="752457"/>
                  </a:lnTo>
                  <a:lnTo>
                    <a:pt x="2024258" y="751804"/>
                  </a:lnTo>
                  <a:lnTo>
                    <a:pt x="2036096" y="751243"/>
                  </a:lnTo>
                  <a:lnTo>
                    <a:pt x="2047934" y="750763"/>
                  </a:lnTo>
                  <a:lnTo>
                    <a:pt x="2059772" y="750352"/>
                  </a:lnTo>
                  <a:lnTo>
                    <a:pt x="2071609" y="750000"/>
                  </a:lnTo>
                  <a:lnTo>
                    <a:pt x="2083447" y="749700"/>
                  </a:lnTo>
                  <a:lnTo>
                    <a:pt x="2095285" y="749443"/>
                  </a:lnTo>
                  <a:lnTo>
                    <a:pt x="2107123" y="749224"/>
                  </a:lnTo>
                  <a:lnTo>
                    <a:pt x="2118961" y="749037"/>
                  </a:lnTo>
                  <a:lnTo>
                    <a:pt x="2130798" y="748878"/>
                  </a:lnTo>
                  <a:lnTo>
                    <a:pt x="2142636" y="748742"/>
                  </a:lnTo>
                  <a:lnTo>
                    <a:pt x="2154474" y="748627"/>
                  </a:lnTo>
                  <a:lnTo>
                    <a:pt x="2166312" y="748528"/>
                  </a:lnTo>
                  <a:lnTo>
                    <a:pt x="2178149" y="748444"/>
                  </a:lnTo>
                  <a:lnTo>
                    <a:pt x="2189987" y="748372"/>
                  </a:lnTo>
                  <a:lnTo>
                    <a:pt x="2201825" y="748311"/>
                  </a:lnTo>
                  <a:lnTo>
                    <a:pt x="2213663" y="748260"/>
                  </a:lnTo>
                  <a:lnTo>
                    <a:pt x="2225500" y="748215"/>
                  </a:lnTo>
                  <a:lnTo>
                    <a:pt x="2237338" y="748178"/>
                  </a:lnTo>
                  <a:lnTo>
                    <a:pt x="2249176" y="748146"/>
                  </a:lnTo>
                  <a:lnTo>
                    <a:pt x="2261014" y="748119"/>
                  </a:lnTo>
                  <a:lnTo>
                    <a:pt x="2272852" y="748096"/>
                  </a:lnTo>
                  <a:lnTo>
                    <a:pt x="2284689" y="748076"/>
                  </a:lnTo>
                  <a:lnTo>
                    <a:pt x="2296527" y="748059"/>
                  </a:lnTo>
                  <a:lnTo>
                    <a:pt x="2308365" y="748045"/>
                  </a:lnTo>
                  <a:lnTo>
                    <a:pt x="2320203" y="748033"/>
                  </a:lnTo>
                  <a:lnTo>
                    <a:pt x="2332040" y="748022"/>
                  </a:lnTo>
                  <a:lnTo>
                    <a:pt x="2343878" y="748013"/>
                  </a:lnTo>
                  <a:lnTo>
                    <a:pt x="2343878" y="747712"/>
                  </a:lnTo>
                  <a:lnTo>
                    <a:pt x="2355716" y="747668"/>
                  </a:lnTo>
                  <a:lnTo>
                    <a:pt x="2367554" y="747617"/>
                  </a:lnTo>
                  <a:lnTo>
                    <a:pt x="2379391" y="747556"/>
                  </a:lnTo>
                  <a:lnTo>
                    <a:pt x="2391229" y="747485"/>
                  </a:lnTo>
                  <a:lnTo>
                    <a:pt x="2403067" y="747401"/>
                  </a:lnTo>
                  <a:lnTo>
                    <a:pt x="2414905" y="747302"/>
                  </a:lnTo>
                  <a:lnTo>
                    <a:pt x="2426743" y="747186"/>
                  </a:lnTo>
                  <a:lnTo>
                    <a:pt x="2438580" y="747050"/>
                  </a:lnTo>
                  <a:lnTo>
                    <a:pt x="2450418" y="746890"/>
                  </a:lnTo>
                  <a:lnTo>
                    <a:pt x="2462256" y="746702"/>
                  </a:lnTo>
                  <a:lnTo>
                    <a:pt x="2474094" y="746482"/>
                  </a:lnTo>
                  <a:lnTo>
                    <a:pt x="2485931" y="746222"/>
                  </a:lnTo>
                  <a:lnTo>
                    <a:pt x="2497769" y="745918"/>
                  </a:lnTo>
                  <a:lnTo>
                    <a:pt x="2509607" y="745560"/>
                  </a:lnTo>
                  <a:lnTo>
                    <a:pt x="2521445" y="745140"/>
                  </a:lnTo>
                  <a:lnTo>
                    <a:pt x="2533283" y="744647"/>
                  </a:lnTo>
                  <a:lnTo>
                    <a:pt x="2545120" y="744068"/>
                  </a:lnTo>
                  <a:lnTo>
                    <a:pt x="2556958" y="743389"/>
                  </a:lnTo>
                  <a:lnTo>
                    <a:pt x="2568796" y="742593"/>
                  </a:lnTo>
                  <a:lnTo>
                    <a:pt x="2580634" y="741659"/>
                  </a:lnTo>
                  <a:lnTo>
                    <a:pt x="2592471" y="740564"/>
                  </a:lnTo>
                  <a:lnTo>
                    <a:pt x="2604309" y="739281"/>
                  </a:lnTo>
                  <a:lnTo>
                    <a:pt x="2616147" y="737779"/>
                  </a:lnTo>
                  <a:lnTo>
                    <a:pt x="2627985" y="736021"/>
                  </a:lnTo>
                  <a:lnTo>
                    <a:pt x="2639822" y="733965"/>
                  </a:lnTo>
                  <a:lnTo>
                    <a:pt x="2651660" y="731563"/>
                  </a:lnTo>
                  <a:lnTo>
                    <a:pt x="2663498" y="728761"/>
                  </a:lnTo>
                  <a:lnTo>
                    <a:pt x="2675336" y="725493"/>
                  </a:lnTo>
                  <a:lnTo>
                    <a:pt x="2687174" y="721690"/>
                  </a:lnTo>
                  <a:lnTo>
                    <a:pt x="2699011" y="717271"/>
                  </a:lnTo>
                  <a:lnTo>
                    <a:pt x="2710849" y="712145"/>
                  </a:lnTo>
                  <a:lnTo>
                    <a:pt x="2722687" y="706213"/>
                  </a:lnTo>
                  <a:lnTo>
                    <a:pt x="2734525" y="699365"/>
                  </a:lnTo>
                  <a:lnTo>
                    <a:pt x="2746362" y="691485"/>
                  </a:lnTo>
                  <a:lnTo>
                    <a:pt x="2758200" y="682445"/>
                  </a:lnTo>
                  <a:lnTo>
                    <a:pt x="2770038" y="672118"/>
                  </a:lnTo>
                  <a:lnTo>
                    <a:pt x="2781876" y="660372"/>
                  </a:lnTo>
                  <a:lnTo>
                    <a:pt x="2793713" y="647080"/>
                  </a:lnTo>
                  <a:lnTo>
                    <a:pt x="2805551" y="632125"/>
                  </a:lnTo>
                  <a:lnTo>
                    <a:pt x="2817389" y="615406"/>
                  </a:lnTo>
                  <a:lnTo>
                    <a:pt x="2829227" y="596852"/>
                  </a:lnTo>
                  <a:lnTo>
                    <a:pt x="2841065" y="576424"/>
                  </a:lnTo>
                  <a:lnTo>
                    <a:pt x="2852902" y="554132"/>
                  </a:lnTo>
                  <a:lnTo>
                    <a:pt x="2864740" y="530038"/>
                  </a:lnTo>
                  <a:lnTo>
                    <a:pt x="2876578" y="504265"/>
                  </a:lnTo>
                  <a:lnTo>
                    <a:pt x="2888416" y="477003"/>
                  </a:lnTo>
                  <a:lnTo>
                    <a:pt x="2900253" y="448502"/>
                  </a:lnTo>
                  <a:lnTo>
                    <a:pt x="2912091" y="419070"/>
                  </a:lnTo>
                  <a:lnTo>
                    <a:pt x="2923929" y="389059"/>
                  </a:lnTo>
                  <a:lnTo>
                    <a:pt x="2935767" y="358853"/>
                  </a:lnTo>
                  <a:lnTo>
                    <a:pt x="2947604" y="328843"/>
                  </a:lnTo>
                  <a:lnTo>
                    <a:pt x="2959442" y="299411"/>
                  </a:lnTo>
                  <a:lnTo>
                    <a:pt x="2971280" y="270910"/>
                  </a:lnTo>
                  <a:lnTo>
                    <a:pt x="2983118" y="243647"/>
                  </a:lnTo>
                  <a:lnTo>
                    <a:pt x="2994956" y="217875"/>
                  </a:lnTo>
                  <a:lnTo>
                    <a:pt x="3006793" y="193781"/>
                  </a:lnTo>
                  <a:lnTo>
                    <a:pt x="3018631" y="171488"/>
                  </a:lnTo>
                  <a:lnTo>
                    <a:pt x="3030469" y="151061"/>
                  </a:lnTo>
                  <a:lnTo>
                    <a:pt x="3042307" y="132506"/>
                  </a:lnTo>
                  <a:lnTo>
                    <a:pt x="3054144" y="115788"/>
                  </a:lnTo>
                  <a:lnTo>
                    <a:pt x="3065982" y="100832"/>
                  </a:lnTo>
                  <a:lnTo>
                    <a:pt x="3077820" y="87540"/>
                  </a:lnTo>
                  <a:lnTo>
                    <a:pt x="3089658" y="75794"/>
                  </a:lnTo>
                  <a:lnTo>
                    <a:pt x="3101496" y="65467"/>
                  </a:lnTo>
                  <a:lnTo>
                    <a:pt x="3113333" y="56428"/>
                  </a:lnTo>
                  <a:lnTo>
                    <a:pt x="3125171" y="48547"/>
                  </a:lnTo>
                  <a:lnTo>
                    <a:pt x="3137009" y="41700"/>
                  </a:lnTo>
                  <a:lnTo>
                    <a:pt x="3148847" y="35767"/>
                  </a:lnTo>
                  <a:lnTo>
                    <a:pt x="3160684" y="30642"/>
                  </a:lnTo>
                  <a:lnTo>
                    <a:pt x="3172522" y="26222"/>
                  </a:lnTo>
                  <a:lnTo>
                    <a:pt x="3184360" y="22419"/>
                  </a:lnTo>
                  <a:lnTo>
                    <a:pt x="3196198" y="19152"/>
                  </a:lnTo>
                  <a:lnTo>
                    <a:pt x="3208035" y="16349"/>
                  </a:lnTo>
                  <a:lnTo>
                    <a:pt x="3219873" y="13948"/>
                  </a:lnTo>
                  <a:lnTo>
                    <a:pt x="3231711" y="11892"/>
                  </a:lnTo>
                  <a:lnTo>
                    <a:pt x="3243549" y="10134"/>
                  </a:lnTo>
                  <a:lnTo>
                    <a:pt x="3255387" y="8632"/>
                  </a:lnTo>
                  <a:lnTo>
                    <a:pt x="3267224" y="7349"/>
                  </a:lnTo>
                  <a:lnTo>
                    <a:pt x="3279062" y="6254"/>
                  </a:lnTo>
                  <a:lnTo>
                    <a:pt x="3290900" y="5320"/>
                  </a:lnTo>
                  <a:lnTo>
                    <a:pt x="3302738" y="4523"/>
                  </a:lnTo>
                  <a:lnTo>
                    <a:pt x="3314575" y="3844"/>
                  </a:lnTo>
                  <a:lnTo>
                    <a:pt x="3326413" y="3266"/>
                  </a:lnTo>
                  <a:lnTo>
                    <a:pt x="3338251" y="2773"/>
                  </a:lnTo>
                  <a:lnTo>
                    <a:pt x="3350089" y="2353"/>
                  </a:lnTo>
                  <a:lnTo>
                    <a:pt x="3361926" y="1995"/>
                  </a:lnTo>
                  <a:lnTo>
                    <a:pt x="3373764" y="1690"/>
                  </a:lnTo>
                  <a:lnTo>
                    <a:pt x="3385602" y="1431"/>
                  </a:lnTo>
                  <a:lnTo>
                    <a:pt x="3397440" y="1210"/>
                  </a:lnTo>
                  <a:lnTo>
                    <a:pt x="3409278" y="1022"/>
                  </a:lnTo>
                  <a:lnTo>
                    <a:pt x="3421115" y="862"/>
                  </a:lnTo>
                  <a:lnTo>
                    <a:pt x="3432953" y="726"/>
                  </a:lnTo>
                  <a:lnTo>
                    <a:pt x="3444791" y="610"/>
                  </a:lnTo>
                  <a:lnTo>
                    <a:pt x="3456629" y="512"/>
                  </a:lnTo>
                  <a:lnTo>
                    <a:pt x="3468466" y="428"/>
                  </a:lnTo>
                  <a:lnTo>
                    <a:pt x="3480304" y="357"/>
                  </a:lnTo>
                  <a:lnTo>
                    <a:pt x="3492142" y="296"/>
                  </a:lnTo>
                  <a:lnTo>
                    <a:pt x="3503980" y="244"/>
                  </a:lnTo>
                  <a:lnTo>
                    <a:pt x="3515818" y="20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59" name="pl59"/>
            <p:cNvSpPr/>
            <p:nvPr/>
          </p:nvSpPr>
          <p:spPr>
            <a:xfrm>
              <a:off x="2482252" y="2545363"/>
              <a:ext cx="4687757" cy="1047018"/>
            </a:xfrm>
            <a:custGeom>
              <a:avLst/>
              <a:pathLst>
                <a:path w="4687757" h="1047018">
                  <a:moveTo>
                    <a:pt x="0" y="1047018"/>
                  </a:moveTo>
                  <a:lnTo>
                    <a:pt x="11837" y="1047010"/>
                  </a:lnTo>
                  <a:lnTo>
                    <a:pt x="23675" y="1046999"/>
                  </a:lnTo>
                  <a:lnTo>
                    <a:pt x="35513" y="1046987"/>
                  </a:lnTo>
                  <a:lnTo>
                    <a:pt x="47351" y="1046973"/>
                  </a:lnTo>
                  <a:lnTo>
                    <a:pt x="59188" y="1046956"/>
                  </a:lnTo>
                  <a:lnTo>
                    <a:pt x="71026" y="1046936"/>
                  </a:lnTo>
                  <a:lnTo>
                    <a:pt x="82864" y="1046913"/>
                  </a:lnTo>
                  <a:lnTo>
                    <a:pt x="94702" y="1046886"/>
                  </a:lnTo>
                  <a:lnTo>
                    <a:pt x="106539" y="1046854"/>
                  </a:lnTo>
                  <a:lnTo>
                    <a:pt x="118377" y="1046816"/>
                  </a:lnTo>
                  <a:lnTo>
                    <a:pt x="130215" y="1046772"/>
                  </a:lnTo>
                  <a:lnTo>
                    <a:pt x="142053" y="1046720"/>
                  </a:lnTo>
                  <a:lnTo>
                    <a:pt x="153891" y="1046659"/>
                  </a:lnTo>
                  <a:lnTo>
                    <a:pt x="165728" y="1046588"/>
                  </a:lnTo>
                  <a:lnTo>
                    <a:pt x="177566" y="1046504"/>
                  </a:lnTo>
                  <a:lnTo>
                    <a:pt x="189404" y="1046405"/>
                  </a:lnTo>
                  <a:lnTo>
                    <a:pt x="201242" y="1046290"/>
                  </a:lnTo>
                  <a:lnTo>
                    <a:pt x="213079" y="1046154"/>
                  </a:lnTo>
                  <a:lnTo>
                    <a:pt x="224917" y="1045994"/>
                  </a:lnTo>
                  <a:lnTo>
                    <a:pt x="236755" y="1045808"/>
                  </a:lnTo>
                  <a:lnTo>
                    <a:pt x="248593" y="1045589"/>
                  </a:lnTo>
                  <a:lnTo>
                    <a:pt x="260430" y="1045332"/>
                  </a:lnTo>
                  <a:lnTo>
                    <a:pt x="272268" y="1045032"/>
                  </a:lnTo>
                  <a:lnTo>
                    <a:pt x="284106" y="1044680"/>
                  </a:lnTo>
                  <a:lnTo>
                    <a:pt x="295944" y="1044269"/>
                  </a:lnTo>
                  <a:lnTo>
                    <a:pt x="307782" y="1043789"/>
                  </a:lnTo>
                  <a:lnTo>
                    <a:pt x="319619" y="1043228"/>
                  </a:lnTo>
                  <a:lnTo>
                    <a:pt x="331457" y="1042575"/>
                  </a:lnTo>
                  <a:lnTo>
                    <a:pt x="343295" y="1041814"/>
                  </a:lnTo>
                  <a:lnTo>
                    <a:pt x="355133" y="1040930"/>
                  </a:lnTo>
                  <a:lnTo>
                    <a:pt x="366970" y="1039905"/>
                  </a:lnTo>
                  <a:lnTo>
                    <a:pt x="378808" y="1038718"/>
                  </a:lnTo>
                  <a:lnTo>
                    <a:pt x="390646" y="1037349"/>
                  </a:lnTo>
                  <a:lnTo>
                    <a:pt x="402484" y="1035773"/>
                  </a:lnTo>
                  <a:lnTo>
                    <a:pt x="414321" y="1033965"/>
                  </a:lnTo>
                  <a:lnTo>
                    <a:pt x="426159" y="1031900"/>
                  </a:lnTo>
                  <a:lnTo>
                    <a:pt x="437997" y="1029550"/>
                  </a:lnTo>
                  <a:lnTo>
                    <a:pt x="449835" y="1026892"/>
                  </a:lnTo>
                  <a:lnTo>
                    <a:pt x="461673" y="1023901"/>
                  </a:lnTo>
                  <a:lnTo>
                    <a:pt x="473510" y="1020557"/>
                  </a:lnTo>
                  <a:lnTo>
                    <a:pt x="485348" y="1016846"/>
                  </a:lnTo>
                  <a:lnTo>
                    <a:pt x="497186" y="1012761"/>
                  </a:lnTo>
                  <a:lnTo>
                    <a:pt x="509024" y="1008302"/>
                  </a:lnTo>
                  <a:lnTo>
                    <a:pt x="520861" y="1003483"/>
                  </a:lnTo>
                  <a:lnTo>
                    <a:pt x="532699" y="998329"/>
                  </a:lnTo>
                  <a:lnTo>
                    <a:pt x="544537" y="992876"/>
                  </a:lnTo>
                  <a:lnTo>
                    <a:pt x="556375" y="987176"/>
                  </a:lnTo>
                  <a:lnTo>
                    <a:pt x="568213" y="981290"/>
                  </a:lnTo>
                  <a:lnTo>
                    <a:pt x="580050" y="975288"/>
                  </a:lnTo>
                  <a:lnTo>
                    <a:pt x="591888" y="969246"/>
                  </a:lnTo>
                  <a:lnTo>
                    <a:pt x="603726" y="963244"/>
                  </a:lnTo>
                  <a:lnTo>
                    <a:pt x="615564" y="957358"/>
                  </a:lnTo>
                  <a:lnTo>
                    <a:pt x="627401" y="951658"/>
                  </a:lnTo>
                  <a:lnTo>
                    <a:pt x="639239" y="946205"/>
                  </a:lnTo>
                  <a:lnTo>
                    <a:pt x="651077" y="941051"/>
                  </a:lnTo>
                  <a:lnTo>
                    <a:pt x="662915" y="936232"/>
                  </a:lnTo>
                  <a:lnTo>
                    <a:pt x="674752" y="931774"/>
                  </a:lnTo>
                  <a:lnTo>
                    <a:pt x="686590" y="927688"/>
                  </a:lnTo>
                  <a:lnTo>
                    <a:pt x="698428" y="923977"/>
                  </a:lnTo>
                  <a:lnTo>
                    <a:pt x="710266" y="920633"/>
                  </a:lnTo>
                  <a:lnTo>
                    <a:pt x="722104" y="917642"/>
                  </a:lnTo>
                  <a:lnTo>
                    <a:pt x="733941" y="914984"/>
                  </a:lnTo>
                  <a:lnTo>
                    <a:pt x="745779" y="912635"/>
                  </a:lnTo>
                  <a:lnTo>
                    <a:pt x="757617" y="910569"/>
                  </a:lnTo>
                  <a:lnTo>
                    <a:pt x="769455" y="908761"/>
                  </a:lnTo>
                  <a:lnTo>
                    <a:pt x="781292" y="907185"/>
                  </a:lnTo>
                  <a:lnTo>
                    <a:pt x="793130" y="905816"/>
                  </a:lnTo>
                  <a:lnTo>
                    <a:pt x="804968" y="904629"/>
                  </a:lnTo>
                  <a:lnTo>
                    <a:pt x="816806" y="903604"/>
                  </a:lnTo>
                  <a:lnTo>
                    <a:pt x="828643" y="902720"/>
                  </a:lnTo>
                  <a:lnTo>
                    <a:pt x="840481" y="901960"/>
                  </a:lnTo>
                  <a:lnTo>
                    <a:pt x="852319" y="901306"/>
                  </a:lnTo>
                  <a:lnTo>
                    <a:pt x="864157" y="900746"/>
                  </a:lnTo>
                  <a:lnTo>
                    <a:pt x="875995" y="900265"/>
                  </a:lnTo>
                  <a:lnTo>
                    <a:pt x="887832" y="899854"/>
                  </a:lnTo>
                  <a:lnTo>
                    <a:pt x="899670" y="899503"/>
                  </a:lnTo>
                  <a:lnTo>
                    <a:pt x="911508" y="899202"/>
                  </a:lnTo>
                  <a:lnTo>
                    <a:pt x="923346" y="898946"/>
                  </a:lnTo>
                  <a:lnTo>
                    <a:pt x="935183" y="898727"/>
                  </a:lnTo>
                  <a:lnTo>
                    <a:pt x="947021" y="898540"/>
                  </a:lnTo>
                  <a:lnTo>
                    <a:pt x="958859" y="898381"/>
                  </a:lnTo>
                  <a:lnTo>
                    <a:pt x="970697" y="898245"/>
                  </a:lnTo>
                  <a:lnTo>
                    <a:pt x="982534" y="898129"/>
                  </a:lnTo>
                  <a:lnTo>
                    <a:pt x="994372" y="898030"/>
                  </a:lnTo>
                  <a:lnTo>
                    <a:pt x="1006210" y="897946"/>
                  </a:lnTo>
                  <a:lnTo>
                    <a:pt x="1018048" y="897875"/>
                  </a:lnTo>
                  <a:lnTo>
                    <a:pt x="1029886" y="897814"/>
                  </a:lnTo>
                  <a:lnTo>
                    <a:pt x="1041723" y="897762"/>
                  </a:lnTo>
                  <a:lnTo>
                    <a:pt x="1053561" y="897718"/>
                  </a:lnTo>
                  <a:lnTo>
                    <a:pt x="1065399" y="897680"/>
                  </a:lnTo>
                  <a:lnTo>
                    <a:pt x="1077237" y="897648"/>
                  </a:lnTo>
                  <a:lnTo>
                    <a:pt x="1089074" y="897621"/>
                  </a:lnTo>
                  <a:lnTo>
                    <a:pt x="1100912" y="897598"/>
                  </a:lnTo>
                  <a:lnTo>
                    <a:pt x="1112750" y="897578"/>
                  </a:lnTo>
                  <a:lnTo>
                    <a:pt x="1124588" y="897561"/>
                  </a:lnTo>
                  <a:lnTo>
                    <a:pt x="1136426" y="897547"/>
                  </a:lnTo>
                  <a:lnTo>
                    <a:pt x="1148263" y="897535"/>
                  </a:lnTo>
                  <a:lnTo>
                    <a:pt x="1160101" y="897525"/>
                  </a:lnTo>
                  <a:lnTo>
                    <a:pt x="1171939" y="897516"/>
                  </a:lnTo>
                  <a:lnTo>
                    <a:pt x="1171939" y="897165"/>
                  </a:lnTo>
                  <a:lnTo>
                    <a:pt x="1183777" y="897112"/>
                  </a:lnTo>
                  <a:lnTo>
                    <a:pt x="1195614" y="897050"/>
                  </a:lnTo>
                  <a:lnTo>
                    <a:pt x="1207452" y="896977"/>
                  </a:lnTo>
                  <a:lnTo>
                    <a:pt x="1219290" y="896891"/>
                  </a:lnTo>
                  <a:lnTo>
                    <a:pt x="1231128" y="896791"/>
                  </a:lnTo>
                  <a:lnTo>
                    <a:pt x="1242965" y="896672"/>
                  </a:lnTo>
                  <a:lnTo>
                    <a:pt x="1254803" y="896533"/>
                  </a:lnTo>
                  <a:lnTo>
                    <a:pt x="1266641" y="896370"/>
                  </a:lnTo>
                  <a:lnTo>
                    <a:pt x="1278479" y="896178"/>
                  </a:lnTo>
                  <a:lnTo>
                    <a:pt x="1290317" y="895953"/>
                  </a:lnTo>
                  <a:lnTo>
                    <a:pt x="1302154" y="895688"/>
                  </a:lnTo>
                  <a:lnTo>
                    <a:pt x="1313992" y="895376"/>
                  </a:lnTo>
                  <a:lnTo>
                    <a:pt x="1325830" y="895011"/>
                  </a:lnTo>
                  <a:lnTo>
                    <a:pt x="1337668" y="894582"/>
                  </a:lnTo>
                  <a:lnTo>
                    <a:pt x="1349505" y="894078"/>
                  </a:lnTo>
                  <a:lnTo>
                    <a:pt x="1361343" y="893486"/>
                  </a:lnTo>
                  <a:lnTo>
                    <a:pt x="1373181" y="892792"/>
                  </a:lnTo>
                  <a:lnTo>
                    <a:pt x="1385019" y="891977"/>
                  </a:lnTo>
                  <a:lnTo>
                    <a:pt x="1396856" y="891021"/>
                  </a:lnTo>
                  <a:lnTo>
                    <a:pt x="1408694" y="889900"/>
                  </a:lnTo>
                  <a:lnTo>
                    <a:pt x="1420532" y="888586"/>
                  </a:lnTo>
                  <a:lnTo>
                    <a:pt x="1432370" y="887047"/>
                  </a:lnTo>
                  <a:lnTo>
                    <a:pt x="1444208" y="885244"/>
                  </a:lnTo>
                  <a:lnTo>
                    <a:pt x="1456045" y="883135"/>
                  </a:lnTo>
                  <a:lnTo>
                    <a:pt x="1467883" y="880668"/>
                  </a:lnTo>
                  <a:lnTo>
                    <a:pt x="1479721" y="877786"/>
                  </a:lnTo>
                  <a:lnTo>
                    <a:pt x="1491559" y="874422"/>
                  </a:lnTo>
                  <a:lnTo>
                    <a:pt x="1503396" y="870502"/>
                  </a:lnTo>
                  <a:lnTo>
                    <a:pt x="1515234" y="865938"/>
                  </a:lnTo>
                  <a:lnTo>
                    <a:pt x="1527072" y="860635"/>
                  </a:lnTo>
                  <a:lnTo>
                    <a:pt x="1538910" y="854484"/>
                  </a:lnTo>
                  <a:lnTo>
                    <a:pt x="1550748" y="847365"/>
                  </a:lnTo>
                  <a:lnTo>
                    <a:pt x="1562585" y="839148"/>
                  </a:lnTo>
                  <a:lnTo>
                    <a:pt x="1574423" y="829691"/>
                  </a:lnTo>
                  <a:lnTo>
                    <a:pt x="1586261" y="818844"/>
                  </a:lnTo>
                  <a:lnTo>
                    <a:pt x="1598099" y="806452"/>
                  </a:lnTo>
                  <a:lnTo>
                    <a:pt x="1609936" y="792357"/>
                  </a:lnTo>
                  <a:lnTo>
                    <a:pt x="1621774" y="776406"/>
                  </a:lnTo>
                  <a:lnTo>
                    <a:pt x="1633612" y="758459"/>
                  </a:lnTo>
                  <a:lnTo>
                    <a:pt x="1645450" y="738397"/>
                  </a:lnTo>
                  <a:lnTo>
                    <a:pt x="1657287" y="716132"/>
                  </a:lnTo>
                  <a:lnTo>
                    <a:pt x="1669125" y="691619"/>
                  </a:lnTo>
                  <a:lnTo>
                    <a:pt x="1680963" y="664868"/>
                  </a:lnTo>
                  <a:lnTo>
                    <a:pt x="1692801" y="635955"/>
                  </a:lnTo>
                  <a:lnTo>
                    <a:pt x="1704639" y="605028"/>
                  </a:lnTo>
                  <a:lnTo>
                    <a:pt x="1716476" y="572313"/>
                  </a:lnTo>
                  <a:lnTo>
                    <a:pt x="1728314" y="538112"/>
                  </a:lnTo>
                  <a:lnTo>
                    <a:pt x="1740152" y="502794"/>
                  </a:lnTo>
                  <a:lnTo>
                    <a:pt x="1751990" y="466781"/>
                  </a:lnTo>
                  <a:lnTo>
                    <a:pt x="1763827" y="430534"/>
                  </a:lnTo>
                  <a:lnTo>
                    <a:pt x="1775665" y="394521"/>
                  </a:lnTo>
                  <a:lnTo>
                    <a:pt x="1787503" y="359203"/>
                  </a:lnTo>
                  <a:lnTo>
                    <a:pt x="1799341" y="325001"/>
                  </a:lnTo>
                  <a:lnTo>
                    <a:pt x="1811178" y="292287"/>
                  </a:lnTo>
                  <a:lnTo>
                    <a:pt x="1823016" y="261360"/>
                  </a:lnTo>
                  <a:lnTo>
                    <a:pt x="1834854" y="232447"/>
                  </a:lnTo>
                  <a:lnTo>
                    <a:pt x="1846692" y="205696"/>
                  </a:lnTo>
                  <a:lnTo>
                    <a:pt x="1858530" y="181183"/>
                  </a:lnTo>
                  <a:lnTo>
                    <a:pt x="1870367" y="158917"/>
                  </a:lnTo>
                  <a:lnTo>
                    <a:pt x="1882205" y="138855"/>
                  </a:lnTo>
                  <a:lnTo>
                    <a:pt x="1894043" y="120909"/>
                  </a:lnTo>
                  <a:lnTo>
                    <a:pt x="1905881" y="104958"/>
                  </a:lnTo>
                  <a:lnTo>
                    <a:pt x="1917718" y="90863"/>
                  </a:lnTo>
                  <a:lnTo>
                    <a:pt x="1929556" y="78470"/>
                  </a:lnTo>
                  <a:lnTo>
                    <a:pt x="1941394" y="67623"/>
                  </a:lnTo>
                  <a:lnTo>
                    <a:pt x="1953232" y="58166"/>
                  </a:lnTo>
                  <a:lnTo>
                    <a:pt x="1965069" y="49949"/>
                  </a:lnTo>
                  <a:lnTo>
                    <a:pt x="1976907" y="42831"/>
                  </a:lnTo>
                  <a:lnTo>
                    <a:pt x="1988745" y="36680"/>
                  </a:lnTo>
                  <a:lnTo>
                    <a:pt x="2000583" y="31376"/>
                  </a:lnTo>
                  <a:lnTo>
                    <a:pt x="2012421" y="26813"/>
                  </a:lnTo>
                  <a:lnTo>
                    <a:pt x="2024258" y="22892"/>
                  </a:lnTo>
                  <a:lnTo>
                    <a:pt x="2036096" y="19529"/>
                  </a:lnTo>
                  <a:lnTo>
                    <a:pt x="2047934" y="16647"/>
                  </a:lnTo>
                  <a:lnTo>
                    <a:pt x="2059772" y="14180"/>
                  </a:lnTo>
                  <a:lnTo>
                    <a:pt x="2071609" y="12071"/>
                  </a:lnTo>
                  <a:lnTo>
                    <a:pt x="2083447" y="10268"/>
                  </a:lnTo>
                  <a:lnTo>
                    <a:pt x="2095285" y="8728"/>
                  </a:lnTo>
                  <a:lnTo>
                    <a:pt x="2107123" y="7415"/>
                  </a:lnTo>
                  <a:lnTo>
                    <a:pt x="2118961" y="6294"/>
                  </a:lnTo>
                  <a:lnTo>
                    <a:pt x="2130798" y="5338"/>
                  </a:lnTo>
                  <a:lnTo>
                    <a:pt x="2142636" y="4523"/>
                  </a:lnTo>
                  <a:lnTo>
                    <a:pt x="2154474" y="3829"/>
                  </a:lnTo>
                  <a:lnTo>
                    <a:pt x="2166312" y="3237"/>
                  </a:lnTo>
                  <a:lnTo>
                    <a:pt x="2178149" y="2733"/>
                  </a:lnTo>
                  <a:lnTo>
                    <a:pt x="2189987" y="2304"/>
                  </a:lnTo>
                  <a:lnTo>
                    <a:pt x="2201825" y="1938"/>
                  </a:lnTo>
                  <a:lnTo>
                    <a:pt x="2213663" y="1627"/>
                  </a:lnTo>
                  <a:lnTo>
                    <a:pt x="2225500" y="1362"/>
                  </a:lnTo>
                  <a:lnTo>
                    <a:pt x="2237338" y="1137"/>
                  </a:lnTo>
                  <a:lnTo>
                    <a:pt x="2249176" y="945"/>
                  </a:lnTo>
                  <a:lnTo>
                    <a:pt x="2261014" y="781"/>
                  </a:lnTo>
                  <a:lnTo>
                    <a:pt x="2272852" y="642"/>
                  </a:lnTo>
                  <a:lnTo>
                    <a:pt x="2284689" y="524"/>
                  </a:lnTo>
                  <a:lnTo>
                    <a:pt x="2296527" y="423"/>
                  </a:lnTo>
                  <a:lnTo>
                    <a:pt x="2308365" y="338"/>
                  </a:lnTo>
                  <a:lnTo>
                    <a:pt x="2320203" y="265"/>
                  </a:lnTo>
                  <a:lnTo>
                    <a:pt x="2332040" y="203"/>
                  </a:lnTo>
                  <a:lnTo>
                    <a:pt x="2343878" y="150"/>
                  </a:lnTo>
                  <a:lnTo>
                    <a:pt x="2343878" y="0"/>
                  </a:lnTo>
                  <a:lnTo>
                    <a:pt x="2355716" y="26"/>
                  </a:lnTo>
                  <a:lnTo>
                    <a:pt x="2367554" y="57"/>
                  </a:lnTo>
                  <a:lnTo>
                    <a:pt x="2379391" y="93"/>
                  </a:lnTo>
                  <a:lnTo>
                    <a:pt x="2391229" y="136"/>
                  </a:lnTo>
                  <a:lnTo>
                    <a:pt x="2403067" y="187"/>
                  </a:lnTo>
                  <a:lnTo>
                    <a:pt x="2414905" y="246"/>
                  </a:lnTo>
                  <a:lnTo>
                    <a:pt x="2426743" y="315"/>
                  </a:lnTo>
                  <a:lnTo>
                    <a:pt x="2438580" y="397"/>
                  </a:lnTo>
                  <a:lnTo>
                    <a:pt x="2450418" y="493"/>
                  </a:lnTo>
                  <a:lnTo>
                    <a:pt x="2462256" y="606"/>
                  </a:lnTo>
                  <a:lnTo>
                    <a:pt x="2474094" y="738"/>
                  </a:lnTo>
                  <a:lnTo>
                    <a:pt x="2485931" y="894"/>
                  </a:lnTo>
                  <a:lnTo>
                    <a:pt x="2497769" y="1076"/>
                  </a:lnTo>
                  <a:lnTo>
                    <a:pt x="2509607" y="1291"/>
                  </a:lnTo>
                  <a:lnTo>
                    <a:pt x="2521445" y="1543"/>
                  </a:lnTo>
                  <a:lnTo>
                    <a:pt x="2533283" y="1839"/>
                  </a:lnTo>
                  <a:lnTo>
                    <a:pt x="2545120" y="2186"/>
                  </a:lnTo>
                  <a:lnTo>
                    <a:pt x="2556958" y="2593"/>
                  </a:lnTo>
                  <a:lnTo>
                    <a:pt x="2568796" y="3071"/>
                  </a:lnTo>
                  <a:lnTo>
                    <a:pt x="2580634" y="3632"/>
                  </a:lnTo>
                  <a:lnTo>
                    <a:pt x="2592471" y="4289"/>
                  </a:lnTo>
                  <a:lnTo>
                    <a:pt x="2604309" y="5058"/>
                  </a:lnTo>
                  <a:lnTo>
                    <a:pt x="2616147" y="5960"/>
                  </a:lnTo>
                  <a:lnTo>
                    <a:pt x="2627985" y="7015"/>
                  </a:lnTo>
                  <a:lnTo>
                    <a:pt x="2639822" y="8248"/>
                  </a:lnTo>
                  <a:lnTo>
                    <a:pt x="2651660" y="9689"/>
                  </a:lnTo>
                  <a:lnTo>
                    <a:pt x="2663498" y="11371"/>
                  </a:lnTo>
                  <a:lnTo>
                    <a:pt x="2675336" y="13331"/>
                  </a:lnTo>
                  <a:lnTo>
                    <a:pt x="2687174" y="15613"/>
                  </a:lnTo>
                  <a:lnTo>
                    <a:pt x="2699011" y="18264"/>
                  </a:lnTo>
                  <a:lnTo>
                    <a:pt x="2710849" y="21340"/>
                  </a:lnTo>
                  <a:lnTo>
                    <a:pt x="2722687" y="24899"/>
                  </a:lnTo>
                  <a:lnTo>
                    <a:pt x="2734525" y="29008"/>
                  </a:lnTo>
                  <a:lnTo>
                    <a:pt x="2746362" y="33736"/>
                  </a:lnTo>
                  <a:lnTo>
                    <a:pt x="2758200" y="39160"/>
                  </a:lnTo>
                  <a:lnTo>
                    <a:pt x="2770038" y="45356"/>
                  </a:lnTo>
                  <a:lnTo>
                    <a:pt x="2781876" y="52404"/>
                  </a:lnTo>
                  <a:lnTo>
                    <a:pt x="2793713" y="60379"/>
                  </a:lnTo>
                  <a:lnTo>
                    <a:pt x="2805551" y="69352"/>
                  </a:lnTo>
                  <a:lnTo>
                    <a:pt x="2817389" y="79383"/>
                  </a:lnTo>
                  <a:lnTo>
                    <a:pt x="2829227" y="90516"/>
                  </a:lnTo>
                  <a:lnTo>
                    <a:pt x="2841065" y="102772"/>
                  </a:lnTo>
                  <a:lnTo>
                    <a:pt x="2852902" y="116148"/>
                  </a:lnTo>
                  <a:lnTo>
                    <a:pt x="2864740" y="130604"/>
                  </a:lnTo>
                  <a:lnTo>
                    <a:pt x="2876578" y="146068"/>
                  </a:lnTo>
                  <a:lnTo>
                    <a:pt x="2888416" y="162425"/>
                  </a:lnTo>
                  <a:lnTo>
                    <a:pt x="2900253" y="179526"/>
                  </a:lnTo>
                  <a:lnTo>
                    <a:pt x="2912091" y="197185"/>
                  </a:lnTo>
                  <a:lnTo>
                    <a:pt x="2923929" y="215191"/>
                  </a:lnTo>
                  <a:lnTo>
                    <a:pt x="2935767" y="233315"/>
                  </a:lnTo>
                  <a:lnTo>
                    <a:pt x="2947604" y="251321"/>
                  </a:lnTo>
                  <a:lnTo>
                    <a:pt x="2959442" y="268981"/>
                  </a:lnTo>
                  <a:lnTo>
                    <a:pt x="2971280" y="286081"/>
                  </a:lnTo>
                  <a:lnTo>
                    <a:pt x="2983118" y="302439"/>
                  </a:lnTo>
                  <a:lnTo>
                    <a:pt x="2994956" y="317902"/>
                  </a:lnTo>
                  <a:lnTo>
                    <a:pt x="3006793" y="332358"/>
                  </a:lnTo>
                  <a:lnTo>
                    <a:pt x="3018631" y="345734"/>
                  </a:lnTo>
                  <a:lnTo>
                    <a:pt x="3030469" y="357991"/>
                  </a:lnTo>
                  <a:lnTo>
                    <a:pt x="3042307" y="369123"/>
                  </a:lnTo>
                  <a:lnTo>
                    <a:pt x="3054144" y="379154"/>
                  </a:lnTo>
                  <a:lnTo>
                    <a:pt x="3065982" y="388127"/>
                  </a:lnTo>
                  <a:lnTo>
                    <a:pt x="3077820" y="396103"/>
                  </a:lnTo>
                  <a:lnTo>
                    <a:pt x="3089658" y="403150"/>
                  </a:lnTo>
                  <a:lnTo>
                    <a:pt x="3101496" y="409347"/>
                  </a:lnTo>
                  <a:lnTo>
                    <a:pt x="3113333" y="414770"/>
                  </a:lnTo>
                  <a:lnTo>
                    <a:pt x="3125171" y="419499"/>
                  </a:lnTo>
                  <a:lnTo>
                    <a:pt x="3137009" y="423607"/>
                  </a:lnTo>
                  <a:lnTo>
                    <a:pt x="3148847" y="427166"/>
                  </a:lnTo>
                  <a:lnTo>
                    <a:pt x="3160684" y="430242"/>
                  </a:lnTo>
                  <a:lnTo>
                    <a:pt x="3172522" y="432894"/>
                  </a:lnTo>
                  <a:lnTo>
                    <a:pt x="3184360" y="435175"/>
                  </a:lnTo>
                  <a:lnTo>
                    <a:pt x="3196198" y="437136"/>
                  </a:lnTo>
                  <a:lnTo>
                    <a:pt x="3208035" y="438817"/>
                  </a:lnTo>
                  <a:lnTo>
                    <a:pt x="3219873" y="440258"/>
                  </a:lnTo>
                  <a:lnTo>
                    <a:pt x="3231711" y="441492"/>
                  </a:lnTo>
                  <a:lnTo>
                    <a:pt x="3243549" y="442547"/>
                  </a:lnTo>
                  <a:lnTo>
                    <a:pt x="3255387" y="443448"/>
                  </a:lnTo>
                  <a:lnTo>
                    <a:pt x="3267224" y="444218"/>
                  </a:lnTo>
                  <a:lnTo>
                    <a:pt x="3279062" y="444875"/>
                  </a:lnTo>
                  <a:lnTo>
                    <a:pt x="3290900" y="445435"/>
                  </a:lnTo>
                  <a:lnTo>
                    <a:pt x="3302738" y="445913"/>
                  </a:lnTo>
                  <a:lnTo>
                    <a:pt x="3314575" y="446320"/>
                  </a:lnTo>
                  <a:lnTo>
                    <a:pt x="3326413" y="446668"/>
                  </a:lnTo>
                  <a:lnTo>
                    <a:pt x="3338251" y="446963"/>
                  </a:lnTo>
                  <a:lnTo>
                    <a:pt x="3350089" y="447215"/>
                  </a:lnTo>
                  <a:lnTo>
                    <a:pt x="3361926" y="447430"/>
                  </a:lnTo>
                  <a:lnTo>
                    <a:pt x="3373764" y="447613"/>
                  </a:lnTo>
                  <a:lnTo>
                    <a:pt x="3385602" y="447768"/>
                  </a:lnTo>
                  <a:lnTo>
                    <a:pt x="3397440" y="447901"/>
                  </a:lnTo>
                  <a:lnTo>
                    <a:pt x="3409278" y="448014"/>
                  </a:lnTo>
                  <a:lnTo>
                    <a:pt x="3421115" y="448109"/>
                  </a:lnTo>
                  <a:lnTo>
                    <a:pt x="3432953" y="448191"/>
                  </a:lnTo>
                  <a:lnTo>
                    <a:pt x="3444791" y="448261"/>
                  </a:lnTo>
                  <a:lnTo>
                    <a:pt x="3456629" y="448320"/>
                  </a:lnTo>
                  <a:lnTo>
                    <a:pt x="3468466" y="448370"/>
                  </a:lnTo>
                  <a:lnTo>
                    <a:pt x="3480304" y="448413"/>
                  </a:lnTo>
                  <a:lnTo>
                    <a:pt x="3492142" y="448449"/>
                  </a:lnTo>
                  <a:lnTo>
                    <a:pt x="3503980" y="448480"/>
                  </a:lnTo>
                  <a:lnTo>
                    <a:pt x="3515818" y="448507"/>
                  </a:lnTo>
                  <a:lnTo>
                    <a:pt x="3515818" y="448657"/>
                  </a:lnTo>
                  <a:lnTo>
                    <a:pt x="3527655" y="448657"/>
                  </a:lnTo>
                  <a:lnTo>
                    <a:pt x="3539493" y="448657"/>
                  </a:lnTo>
                  <a:lnTo>
                    <a:pt x="3551331" y="448657"/>
                  </a:lnTo>
                  <a:lnTo>
                    <a:pt x="3563169" y="448657"/>
                  </a:lnTo>
                  <a:lnTo>
                    <a:pt x="3575006" y="448657"/>
                  </a:lnTo>
                  <a:lnTo>
                    <a:pt x="3586844" y="448657"/>
                  </a:lnTo>
                  <a:lnTo>
                    <a:pt x="3598682" y="448657"/>
                  </a:lnTo>
                  <a:lnTo>
                    <a:pt x="3610520" y="448657"/>
                  </a:lnTo>
                  <a:lnTo>
                    <a:pt x="3622357" y="448657"/>
                  </a:lnTo>
                  <a:lnTo>
                    <a:pt x="3634195" y="448657"/>
                  </a:lnTo>
                  <a:lnTo>
                    <a:pt x="3646033" y="448657"/>
                  </a:lnTo>
                  <a:lnTo>
                    <a:pt x="3657871" y="448657"/>
                  </a:lnTo>
                  <a:lnTo>
                    <a:pt x="3669709" y="448657"/>
                  </a:lnTo>
                  <a:lnTo>
                    <a:pt x="3681546" y="448657"/>
                  </a:lnTo>
                  <a:lnTo>
                    <a:pt x="3693384" y="448657"/>
                  </a:lnTo>
                  <a:lnTo>
                    <a:pt x="3705222" y="448657"/>
                  </a:lnTo>
                  <a:lnTo>
                    <a:pt x="3717060" y="448657"/>
                  </a:lnTo>
                  <a:lnTo>
                    <a:pt x="3728897" y="448657"/>
                  </a:lnTo>
                  <a:lnTo>
                    <a:pt x="3740735" y="448657"/>
                  </a:lnTo>
                  <a:lnTo>
                    <a:pt x="3752573" y="448657"/>
                  </a:lnTo>
                  <a:lnTo>
                    <a:pt x="3764411" y="448657"/>
                  </a:lnTo>
                  <a:lnTo>
                    <a:pt x="3776248" y="448657"/>
                  </a:lnTo>
                  <a:lnTo>
                    <a:pt x="3788086" y="448657"/>
                  </a:lnTo>
                  <a:lnTo>
                    <a:pt x="3799924" y="448657"/>
                  </a:lnTo>
                  <a:lnTo>
                    <a:pt x="3811762" y="448657"/>
                  </a:lnTo>
                  <a:lnTo>
                    <a:pt x="3823600" y="448657"/>
                  </a:lnTo>
                  <a:lnTo>
                    <a:pt x="3835437" y="448657"/>
                  </a:lnTo>
                  <a:lnTo>
                    <a:pt x="3847275" y="448657"/>
                  </a:lnTo>
                  <a:lnTo>
                    <a:pt x="3859113" y="448657"/>
                  </a:lnTo>
                  <a:lnTo>
                    <a:pt x="3870951" y="448657"/>
                  </a:lnTo>
                  <a:lnTo>
                    <a:pt x="3882788" y="448657"/>
                  </a:lnTo>
                  <a:lnTo>
                    <a:pt x="3894626" y="448657"/>
                  </a:lnTo>
                  <a:lnTo>
                    <a:pt x="3906464" y="448657"/>
                  </a:lnTo>
                  <a:lnTo>
                    <a:pt x="3918302" y="448657"/>
                  </a:lnTo>
                  <a:lnTo>
                    <a:pt x="3930139" y="448657"/>
                  </a:lnTo>
                  <a:lnTo>
                    <a:pt x="3941977" y="448657"/>
                  </a:lnTo>
                  <a:lnTo>
                    <a:pt x="3953815" y="448657"/>
                  </a:lnTo>
                  <a:lnTo>
                    <a:pt x="3965653" y="448657"/>
                  </a:lnTo>
                  <a:lnTo>
                    <a:pt x="3977491" y="448657"/>
                  </a:lnTo>
                  <a:lnTo>
                    <a:pt x="3989328" y="448657"/>
                  </a:lnTo>
                  <a:lnTo>
                    <a:pt x="4001166" y="448657"/>
                  </a:lnTo>
                  <a:lnTo>
                    <a:pt x="4013004" y="448657"/>
                  </a:lnTo>
                  <a:lnTo>
                    <a:pt x="4024842" y="448657"/>
                  </a:lnTo>
                  <a:lnTo>
                    <a:pt x="4036679" y="448657"/>
                  </a:lnTo>
                  <a:lnTo>
                    <a:pt x="4048517" y="448657"/>
                  </a:lnTo>
                  <a:lnTo>
                    <a:pt x="4060355" y="448657"/>
                  </a:lnTo>
                  <a:lnTo>
                    <a:pt x="4072193" y="448657"/>
                  </a:lnTo>
                  <a:lnTo>
                    <a:pt x="4084031" y="448657"/>
                  </a:lnTo>
                  <a:lnTo>
                    <a:pt x="4095868" y="448657"/>
                  </a:lnTo>
                  <a:lnTo>
                    <a:pt x="4107706" y="448657"/>
                  </a:lnTo>
                  <a:lnTo>
                    <a:pt x="4119544" y="448657"/>
                  </a:lnTo>
                  <a:lnTo>
                    <a:pt x="4131382" y="448657"/>
                  </a:lnTo>
                  <a:lnTo>
                    <a:pt x="4143219" y="448657"/>
                  </a:lnTo>
                  <a:lnTo>
                    <a:pt x="4155057" y="448657"/>
                  </a:lnTo>
                  <a:lnTo>
                    <a:pt x="4166895" y="448657"/>
                  </a:lnTo>
                  <a:lnTo>
                    <a:pt x="4178733" y="448657"/>
                  </a:lnTo>
                  <a:lnTo>
                    <a:pt x="4190570" y="448657"/>
                  </a:lnTo>
                  <a:lnTo>
                    <a:pt x="4202408" y="448657"/>
                  </a:lnTo>
                  <a:lnTo>
                    <a:pt x="4214246" y="448657"/>
                  </a:lnTo>
                  <a:lnTo>
                    <a:pt x="4226084" y="448657"/>
                  </a:lnTo>
                  <a:lnTo>
                    <a:pt x="4237922" y="448657"/>
                  </a:lnTo>
                  <a:lnTo>
                    <a:pt x="4249759" y="448657"/>
                  </a:lnTo>
                  <a:lnTo>
                    <a:pt x="4261597" y="448657"/>
                  </a:lnTo>
                  <a:lnTo>
                    <a:pt x="4273435" y="448657"/>
                  </a:lnTo>
                  <a:lnTo>
                    <a:pt x="4285273" y="448657"/>
                  </a:lnTo>
                  <a:lnTo>
                    <a:pt x="4297110" y="448657"/>
                  </a:lnTo>
                  <a:lnTo>
                    <a:pt x="4308948" y="448657"/>
                  </a:lnTo>
                  <a:lnTo>
                    <a:pt x="4320786" y="448657"/>
                  </a:lnTo>
                  <a:lnTo>
                    <a:pt x="4332624" y="448657"/>
                  </a:lnTo>
                  <a:lnTo>
                    <a:pt x="4344461" y="448657"/>
                  </a:lnTo>
                  <a:lnTo>
                    <a:pt x="4356299" y="448657"/>
                  </a:lnTo>
                  <a:lnTo>
                    <a:pt x="4368137" y="448657"/>
                  </a:lnTo>
                  <a:lnTo>
                    <a:pt x="4379975" y="448657"/>
                  </a:lnTo>
                  <a:lnTo>
                    <a:pt x="4391813" y="448657"/>
                  </a:lnTo>
                  <a:lnTo>
                    <a:pt x="4403650" y="448657"/>
                  </a:lnTo>
                  <a:lnTo>
                    <a:pt x="4415488" y="448657"/>
                  </a:lnTo>
                  <a:lnTo>
                    <a:pt x="4427326" y="448657"/>
                  </a:lnTo>
                  <a:lnTo>
                    <a:pt x="4439164" y="448657"/>
                  </a:lnTo>
                  <a:lnTo>
                    <a:pt x="4451001" y="448657"/>
                  </a:lnTo>
                  <a:lnTo>
                    <a:pt x="4462839" y="448657"/>
                  </a:lnTo>
                  <a:lnTo>
                    <a:pt x="4474677" y="448657"/>
                  </a:lnTo>
                  <a:lnTo>
                    <a:pt x="4486515" y="448657"/>
                  </a:lnTo>
                  <a:lnTo>
                    <a:pt x="4498352" y="448657"/>
                  </a:lnTo>
                  <a:lnTo>
                    <a:pt x="4510190" y="448657"/>
                  </a:lnTo>
                  <a:lnTo>
                    <a:pt x="4522028" y="448657"/>
                  </a:lnTo>
                  <a:lnTo>
                    <a:pt x="4533866" y="448657"/>
                  </a:lnTo>
                  <a:lnTo>
                    <a:pt x="4545704" y="448657"/>
                  </a:lnTo>
                  <a:lnTo>
                    <a:pt x="4557541" y="448657"/>
                  </a:lnTo>
                  <a:lnTo>
                    <a:pt x="4569379" y="448657"/>
                  </a:lnTo>
                  <a:lnTo>
                    <a:pt x="4581217" y="448657"/>
                  </a:lnTo>
                  <a:lnTo>
                    <a:pt x="4593055" y="448657"/>
                  </a:lnTo>
                  <a:lnTo>
                    <a:pt x="4604892" y="448657"/>
                  </a:lnTo>
                  <a:lnTo>
                    <a:pt x="4616730" y="448657"/>
                  </a:lnTo>
                  <a:lnTo>
                    <a:pt x="4628568" y="448657"/>
                  </a:lnTo>
                  <a:lnTo>
                    <a:pt x="4640406" y="448657"/>
                  </a:lnTo>
                  <a:lnTo>
                    <a:pt x="4652244" y="448657"/>
                  </a:lnTo>
                  <a:lnTo>
                    <a:pt x="4664081" y="448657"/>
                  </a:lnTo>
                  <a:lnTo>
                    <a:pt x="4675919" y="448657"/>
                  </a:lnTo>
                  <a:lnTo>
                    <a:pt x="4687757" y="448657"/>
                  </a:lnTo>
                </a:path>
              </a:pathLst>
            </a:custGeom>
            <a:ln w="40651" cap="flat">
              <a:solidFill>
                <a:srgbClr val="E8E8E8">
                  <a:alpha val="100000"/>
                </a:srgbClr>
              </a:solidFill>
              <a:prstDash val="solid"/>
              <a:round/>
            </a:ln>
          </p:spPr>
          <p:txBody>
            <a:bodyPr/>
            <a:lstStyle/>
            <a:p/>
          </p:txBody>
        </p:sp>
        <p:sp>
          <p:nvSpPr>
            <p:cNvPr id="60" name="pl60"/>
            <p:cNvSpPr/>
            <p:nvPr/>
          </p:nvSpPr>
          <p:spPr>
            <a:xfrm>
              <a:off x="2482252" y="2246007"/>
              <a:ext cx="4687757" cy="299155"/>
            </a:xfrm>
            <a:custGeom>
              <a:avLst/>
              <a:pathLst>
                <a:path w="4687757" h="299155">
                  <a:moveTo>
                    <a:pt x="0" y="149552"/>
                  </a:moveTo>
                  <a:lnTo>
                    <a:pt x="11837" y="149543"/>
                  </a:lnTo>
                  <a:lnTo>
                    <a:pt x="23675" y="149533"/>
                  </a:lnTo>
                  <a:lnTo>
                    <a:pt x="35513" y="149521"/>
                  </a:lnTo>
                  <a:lnTo>
                    <a:pt x="47351" y="149507"/>
                  </a:lnTo>
                  <a:lnTo>
                    <a:pt x="59188" y="149490"/>
                  </a:lnTo>
                  <a:lnTo>
                    <a:pt x="71026" y="149470"/>
                  </a:lnTo>
                  <a:lnTo>
                    <a:pt x="82864" y="149447"/>
                  </a:lnTo>
                  <a:lnTo>
                    <a:pt x="94702" y="149420"/>
                  </a:lnTo>
                  <a:lnTo>
                    <a:pt x="106539" y="149388"/>
                  </a:lnTo>
                  <a:lnTo>
                    <a:pt x="118377" y="149350"/>
                  </a:lnTo>
                  <a:lnTo>
                    <a:pt x="130215" y="149306"/>
                  </a:lnTo>
                  <a:lnTo>
                    <a:pt x="142053" y="149254"/>
                  </a:lnTo>
                  <a:lnTo>
                    <a:pt x="153891" y="149193"/>
                  </a:lnTo>
                  <a:lnTo>
                    <a:pt x="165728" y="149122"/>
                  </a:lnTo>
                  <a:lnTo>
                    <a:pt x="177566" y="149038"/>
                  </a:lnTo>
                  <a:lnTo>
                    <a:pt x="189404" y="148939"/>
                  </a:lnTo>
                  <a:lnTo>
                    <a:pt x="201242" y="148823"/>
                  </a:lnTo>
                  <a:lnTo>
                    <a:pt x="213079" y="148687"/>
                  </a:lnTo>
                  <a:lnTo>
                    <a:pt x="224917" y="148528"/>
                  </a:lnTo>
                  <a:lnTo>
                    <a:pt x="236755" y="148341"/>
                  </a:lnTo>
                  <a:lnTo>
                    <a:pt x="248593" y="148122"/>
                  </a:lnTo>
                  <a:lnTo>
                    <a:pt x="260430" y="147866"/>
                  </a:lnTo>
                  <a:lnTo>
                    <a:pt x="272268" y="147565"/>
                  </a:lnTo>
                  <a:lnTo>
                    <a:pt x="284106" y="147214"/>
                  </a:lnTo>
                  <a:lnTo>
                    <a:pt x="295944" y="146803"/>
                  </a:lnTo>
                  <a:lnTo>
                    <a:pt x="307782" y="146322"/>
                  </a:lnTo>
                  <a:lnTo>
                    <a:pt x="319619" y="145762"/>
                  </a:lnTo>
                  <a:lnTo>
                    <a:pt x="331457" y="145108"/>
                  </a:lnTo>
                  <a:lnTo>
                    <a:pt x="343295" y="144348"/>
                  </a:lnTo>
                  <a:lnTo>
                    <a:pt x="355133" y="143464"/>
                  </a:lnTo>
                  <a:lnTo>
                    <a:pt x="366970" y="142439"/>
                  </a:lnTo>
                  <a:lnTo>
                    <a:pt x="378808" y="141252"/>
                  </a:lnTo>
                  <a:lnTo>
                    <a:pt x="390646" y="139883"/>
                  </a:lnTo>
                  <a:lnTo>
                    <a:pt x="402484" y="138307"/>
                  </a:lnTo>
                  <a:lnTo>
                    <a:pt x="414321" y="136499"/>
                  </a:lnTo>
                  <a:lnTo>
                    <a:pt x="426159" y="134433"/>
                  </a:lnTo>
                  <a:lnTo>
                    <a:pt x="437997" y="132084"/>
                  </a:lnTo>
                  <a:lnTo>
                    <a:pt x="449835" y="129426"/>
                  </a:lnTo>
                  <a:lnTo>
                    <a:pt x="461673" y="126435"/>
                  </a:lnTo>
                  <a:lnTo>
                    <a:pt x="473510" y="123091"/>
                  </a:lnTo>
                  <a:lnTo>
                    <a:pt x="485348" y="119380"/>
                  </a:lnTo>
                  <a:lnTo>
                    <a:pt x="497186" y="115294"/>
                  </a:lnTo>
                  <a:lnTo>
                    <a:pt x="509024" y="110836"/>
                  </a:lnTo>
                  <a:lnTo>
                    <a:pt x="520861" y="106017"/>
                  </a:lnTo>
                  <a:lnTo>
                    <a:pt x="532699" y="100863"/>
                  </a:lnTo>
                  <a:lnTo>
                    <a:pt x="544537" y="95410"/>
                  </a:lnTo>
                  <a:lnTo>
                    <a:pt x="556375" y="89710"/>
                  </a:lnTo>
                  <a:lnTo>
                    <a:pt x="568213" y="83824"/>
                  </a:lnTo>
                  <a:lnTo>
                    <a:pt x="580050" y="77822"/>
                  </a:lnTo>
                  <a:lnTo>
                    <a:pt x="591888" y="71780"/>
                  </a:lnTo>
                  <a:lnTo>
                    <a:pt x="603726" y="65778"/>
                  </a:lnTo>
                  <a:lnTo>
                    <a:pt x="615564" y="59892"/>
                  </a:lnTo>
                  <a:lnTo>
                    <a:pt x="627401" y="54192"/>
                  </a:lnTo>
                  <a:lnTo>
                    <a:pt x="639239" y="48739"/>
                  </a:lnTo>
                  <a:lnTo>
                    <a:pt x="651077" y="43585"/>
                  </a:lnTo>
                  <a:lnTo>
                    <a:pt x="662915" y="38766"/>
                  </a:lnTo>
                  <a:lnTo>
                    <a:pt x="674752" y="34307"/>
                  </a:lnTo>
                  <a:lnTo>
                    <a:pt x="686590" y="30222"/>
                  </a:lnTo>
                  <a:lnTo>
                    <a:pt x="698428" y="26511"/>
                  </a:lnTo>
                  <a:lnTo>
                    <a:pt x="710266" y="23167"/>
                  </a:lnTo>
                  <a:lnTo>
                    <a:pt x="722104" y="20176"/>
                  </a:lnTo>
                  <a:lnTo>
                    <a:pt x="733941" y="17518"/>
                  </a:lnTo>
                  <a:lnTo>
                    <a:pt x="745779" y="15168"/>
                  </a:lnTo>
                  <a:lnTo>
                    <a:pt x="757617" y="13103"/>
                  </a:lnTo>
                  <a:lnTo>
                    <a:pt x="769455" y="11295"/>
                  </a:lnTo>
                  <a:lnTo>
                    <a:pt x="781292" y="9719"/>
                  </a:lnTo>
                  <a:lnTo>
                    <a:pt x="793130" y="8350"/>
                  </a:lnTo>
                  <a:lnTo>
                    <a:pt x="804968" y="7163"/>
                  </a:lnTo>
                  <a:lnTo>
                    <a:pt x="816806" y="6138"/>
                  </a:lnTo>
                  <a:lnTo>
                    <a:pt x="828643" y="5254"/>
                  </a:lnTo>
                  <a:lnTo>
                    <a:pt x="840481" y="4493"/>
                  </a:lnTo>
                  <a:lnTo>
                    <a:pt x="852319" y="3840"/>
                  </a:lnTo>
                  <a:lnTo>
                    <a:pt x="864157" y="3279"/>
                  </a:lnTo>
                  <a:lnTo>
                    <a:pt x="875995" y="2799"/>
                  </a:lnTo>
                  <a:lnTo>
                    <a:pt x="887832" y="2388"/>
                  </a:lnTo>
                  <a:lnTo>
                    <a:pt x="899670" y="2036"/>
                  </a:lnTo>
                  <a:lnTo>
                    <a:pt x="911508" y="1736"/>
                  </a:lnTo>
                  <a:lnTo>
                    <a:pt x="923346" y="1479"/>
                  </a:lnTo>
                  <a:lnTo>
                    <a:pt x="935183" y="1260"/>
                  </a:lnTo>
                  <a:lnTo>
                    <a:pt x="947021" y="1074"/>
                  </a:lnTo>
                  <a:lnTo>
                    <a:pt x="958859" y="914"/>
                  </a:lnTo>
                  <a:lnTo>
                    <a:pt x="970697" y="778"/>
                  </a:lnTo>
                  <a:lnTo>
                    <a:pt x="982534" y="663"/>
                  </a:lnTo>
                  <a:lnTo>
                    <a:pt x="994372" y="564"/>
                  </a:lnTo>
                  <a:lnTo>
                    <a:pt x="1006210" y="480"/>
                  </a:lnTo>
                  <a:lnTo>
                    <a:pt x="1018048" y="409"/>
                  </a:lnTo>
                  <a:lnTo>
                    <a:pt x="1029886" y="348"/>
                  </a:lnTo>
                  <a:lnTo>
                    <a:pt x="1041723" y="296"/>
                  </a:lnTo>
                  <a:lnTo>
                    <a:pt x="1053561" y="252"/>
                  </a:lnTo>
                  <a:lnTo>
                    <a:pt x="1065399" y="214"/>
                  </a:lnTo>
                  <a:lnTo>
                    <a:pt x="1077237" y="182"/>
                  </a:lnTo>
                  <a:lnTo>
                    <a:pt x="1089074" y="155"/>
                  </a:lnTo>
                  <a:lnTo>
                    <a:pt x="1100912" y="132"/>
                  </a:lnTo>
                  <a:lnTo>
                    <a:pt x="1112750" y="112"/>
                  </a:lnTo>
                  <a:lnTo>
                    <a:pt x="1124588" y="95"/>
                  </a:lnTo>
                  <a:lnTo>
                    <a:pt x="1136426" y="81"/>
                  </a:lnTo>
                  <a:lnTo>
                    <a:pt x="1148263" y="69"/>
                  </a:lnTo>
                  <a:lnTo>
                    <a:pt x="1160101" y="58"/>
                  </a:lnTo>
                  <a:lnTo>
                    <a:pt x="1171939" y="5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652"/>
                  </a:lnTo>
                  <a:lnTo>
                    <a:pt x="3527655" y="149661"/>
                  </a:lnTo>
                  <a:lnTo>
                    <a:pt x="3539493" y="149672"/>
                  </a:lnTo>
                  <a:lnTo>
                    <a:pt x="3551331" y="149684"/>
                  </a:lnTo>
                  <a:lnTo>
                    <a:pt x="3563169" y="149698"/>
                  </a:lnTo>
                  <a:lnTo>
                    <a:pt x="3575006" y="149715"/>
                  </a:lnTo>
                  <a:lnTo>
                    <a:pt x="3586844" y="149735"/>
                  </a:lnTo>
                  <a:lnTo>
                    <a:pt x="3598682" y="149758"/>
                  </a:lnTo>
                  <a:lnTo>
                    <a:pt x="3610520" y="149785"/>
                  </a:lnTo>
                  <a:lnTo>
                    <a:pt x="3622357" y="149817"/>
                  </a:lnTo>
                  <a:lnTo>
                    <a:pt x="3634195" y="149854"/>
                  </a:lnTo>
                  <a:lnTo>
                    <a:pt x="3646033" y="149899"/>
                  </a:lnTo>
                  <a:lnTo>
                    <a:pt x="3657871" y="149950"/>
                  </a:lnTo>
                  <a:lnTo>
                    <a:pt x="3669709" y="150011"/>
                  </a:lnTo>
                  <a:lnTo>
                    <a:pt x="3681546" y="150083"/>
                  </a:lnTo>
                  <a:lnTo>
                    <a:pt x="3693384" y="150167"/>
                  </a:lnTo>
                  <a:lnTo>
                    <a:pt x="3705222" y="150266"/>
                  </a:lnTo>
                  <a:lnTo>
                    <a:pt x="3717060" y="150381"/>
                  </a:lnTo>
                  <a:lnTo>
                    <a:pt x="3728897" y="150517"/>
                  </a:lnTo>
                  <a:lnTo>
                    <a:pt x="3740735" y="150676"/>
                  </a:lnTo>
                  <a:lnTo>
                    <a:pt x="3752573" y="150863"/>
                  </a:lnTo>
                  <a:lnTo>
                    <a:pt x="3764411" y="151082"/>
                  </a:lnTo>
                  <a:lnTo>
                    <a:pt x="3776248" y="151339"/>
                  </a:lnTo>
                  <a:lnTo>
                    <a:pt x="3788086" y="151639"/>
                  </a:lnTo>
                  <a:lnTo>
                    <a:pt x="3799924" y="151991"/>
                  </a:lnTo>
                  <a:lnTo>
                    <a:pt x="3811762" y="152402"/>
                  </a:lnTo>
                  <a:lnTo>
                    <a:pt x="3823600" y="152882"/>
                  </a:lnTo>
                  <a:lnTo>
                    <a:pt x="3835437" y="153443"/>
                  </a:lnTo>
                  <a:lnTo>
                    <a:pt x="3847275" y="154096"/>
                  </a:lnTo>
                  <a:lnTo>
                    <a:pt x="3859113" y="154857"/>
                  </a:lnTo>
                  <a:lnTo>
                    <a:pt x="3870951" y="155741"/>
                  </a:lnTo>
                  <a:lnTo>
                    <a:pt x="3882788" y="156766"/>
                  </a:lnTo>
                  <a:lnTo>
                    <a:pt x="3894626" y="157952"/>
                  </a:lnTo>
                  <a:lnTo>
                    <a:pt x="3906464" y="159322"/>
                  </a:lnTo>
                  <a:lnTo>
                    <a:pt x="3918302" y="160898"/>
                  </a:lnTo>
                  <a:lnTo>
                    <a:pt x="3930139" y="162706"/>
                  </a:lnTo>
                  <a:lnTo>
                    <a:pt x="3941977" y="164771"/>
                  </a:lnTo>
                  <a:lnTo>
                    <a:pt x="3953815" y="167120"/>
                  </a:lnTo>
                  <a:lnTo>
                    <a:pt x="3965653" y="169779"/>
                  </a:lnTo>
                  <a:lnTo>
                    <a:pt x="3977491" y="172770"/>
                  </a:lnTo>
                  <a:lnTo>
                    <a:pt x="3989328" y="176114"/>
                  </a:lnTo>
                  <a:lnTo>
                    <a:pt x="4001166" y="179825"/>
                  </a:lnTo>
                  <a:lnTo>
                    <a:pt x="4013004" y="183910"/>
                  </a:lnTo>
                  <a:lnTo>
                    <a:pt x="4024842" y="188369"/>
                  </a:lnTo>
                  <a:lnTo>
                    <a:pt x="4036679" y="193187"/>
                  </a:lnTo>
                  <a:lnTo>
                    <a:pt x="4048517" y="198342"/>
                  </a:lnTo>
                  <a:lnTo>
                    <a:pt x="4060355" y="203794"/>
                  </a:lnTo>
                  <a:lnTo>
                    <a:pt x="4072193" y="209495"/>
                  </a:lnTo>
                  <a:lnTo>
                    <a:pt x="4084031" y="215381"/>
                  </a:lnTo>
                  <a:lnTo>
                    <a:pt x="4095868" y="221383"/>
                  </a:lnTo>
                  <a:lnTo>
                    <a:pt x="4107706" y="227424"/>
                  </a:lnTo>
                  <a:lnTo>
                    <a:pt x="4119544" y="233426"/>
                  </a:lnTo>
                  <a:lnTo>
                    <a:pt x="4131382" y="239313"/>
                  </a:lnTo>
                  <a:lnTo>
                    <a:pt x="4143219" y="245013"/>
                  </a:lnTo>
                  <a:lnTo>
                    <a:pt x="4155057" y="250465"/>
                  </a:lnTo>
                  <a:lnTo>
                    <a:pt x="4166895" y="255620"/>
                  </a:lnTo>
                  <a:lnTo>
                    <a:pt x="4178733" y="260439"/>
                  </a:lnTo>
                  <a:lnTo>
                    <a:pt x="4190570" y="264897"/>
                  </a:lnTo>
                  <a:lnTo>
                    <a:pt x="4202408" y="268983"/>
                  </a:lnTo>
                  <a:lnTo>
                    <a:pt x="4214246" y="272694"/>
                  </a:lnTo>
                  <a:lnTo>
                    <a:pt x="4226084" y="276037"/>
                  </a:lnTo>
                  <a:lnTo>
                    <a:pt x="4237922" y="279028"/>
                  </a:lnTo>
                  <a:lnTo>
                    <a:pt x="4249759" y="281687"/>
                  </a:lnTo>
                  <a:lnTo>
                    <a:pt x="4261597" y="284036"/>
                  </a:lnTo>
                  <a:lnTo>
                    <a:pt x="4273435" y="286102"/>
                  </a:lnTo>
                  <a:lnTo>
                    <a:pt x="4285273" y="287909"/>
                  </a:lnTo>
                  <a:lnTo>
                    <a:pt x="4297110" y="289486"/>
                  </a:lnTo>
                  <a:lnTo>
                    <a:pt x="4308948" y="290855"/>
                  </a:lnTo>
                  <a:lnTo>
                    <a:pt x="4320786" y="292041"/>
                  </a:lnTo>
                  <a:lnTo>
                    <a:pt x="4332624" y="293067"/>
                  </a:lnTo>
                  <a:lnTo>
                    <a:pt x="4344461" y="293951"/>
                  </a:lnTo>
                  <a:lnTo>
                    <a:pt x="4356299" y="294711"/>
                  </a:lnTo>
                  <a:lnTo>
                    <a:pt x="4368137" y="295365"/>
                  </a:lnTo>
                  <a:lnTo>
                    <a:pt x="4379975" y="295925"/>
                  </a:lnTo>
                  <a:lnTo>
                    <a:pt x="4391813" y="296405"/>
                  </a:lnTo>
                  <a:lnTo>
                    <a:pt x="4403650" y="296817"/>
                  </a:lnTo>
                  <a:lnTo>
                    <a:pt x="4415488" y="297168"/>
                  </a:lnTo>
                  <a:lnTo>
                    <a:pt x="4427326" y="297469"/>
                  </a:lnTo>
                  <a:lnTo>
                    <a:pt x="4439164" y="297725"/>
                  </a:lnTo>
                  <a:lnTo>
                    <a:pt x="4451001" y="297944"/>
                  </a:lnTo>
                  <a:lnTo>
                    <a:pt x="4462839" y="298131"/>
                  </a:lnTo>
                  <a:lnTo>
                    <a:pt x="4474677" y="298290"/>
                  </a:lnTo>
                  <a:lnTo>
                    <a:pt x="4486515" y="298426"/>
                  </a:lnTo>
                  <a:lnTo>
                    <a:pt x="4498352" y="298542"/>
                  </a:lnTo>
                  <a:lnTo>
                    <a:pt x="4510190" y="298640"/>
                  </a:lnTo>
                  <a:lnTo>
                    <a:pt x="4522028" y="298724"/>
                  </a:lnTo>
                  <a:lnTo>
                    <a:pt x="4533866" y="298796"/>
                  </a:lnTo>
                  <a:lnTo>
                    <a:pt x="4545704" y="298857"/>
                  </a:lnTo>
                  <a:lnTo>
                    <a:pt x="4557541" y="298909"/>
                  </a:lnTo>
                  <a:lnTo>
                    <a:pt x="4569379" y="298953"/>
                  </a:lnTo>
                  <a:lnTo>
                    <a:pt x="4581217" y="298990"/>
                  </a:lnTo>
                  <a:lnTo>
                    <a:pt x="4593055" y="299022"/>
                  </a:lnTo>
                  <a:lnTo>
                    <a:pt x="4604892" y="299050"/>
                  </a:lnTo>
                  <a:lnTo>
                    <a:pt x="4616730" y="299073"/>
                  </a:lnTo>
                  <a:lnTo>
                    <a:pt x="4628568" y="299093"/>
                  </a:lnTo>
                  <a:lnTo>
                    <a:pt x="4640406" y="299109"/>
                  </a:lnTo>
                  <a:lnTo>
                    <a:pt x="4652244" y="299124"/>
                  </a:lnTo>
                  <a:lnTo>
                    <a:pt x="4664081" y="299136"/>
                  </a:lnTo>
                  <a:lnTo>
                    <a:pt x="4675919" y="299146"/>
                  </a:lnTo>
                  <a:lnTo>
                    <a:pt x="4687757" y="299155"/>
                  </a:lnTo>
                </a:path>
              </a:pathLst>
            </a:custGeom>
            <a:ln w="40651" cap="flat">
              <a:solidFill>
                <a:srgbClr val="E8E8E8">
                  <a:alpha val="100000"/>
                </a:srgbClr>
              </a:solidFill>
              <a:prstDash val="solid"/>
              <a:round/>
            </a:ln>
          </p:spPr>
          <p:txBody>
            <a:bodyPr/>
            <a:lstStyle/>
            <a:p/>
          </p:txBody>
        </p:sp>
        <p:sp>
          <p:nvSpPr>
            <p:cNvPr id="61" name="pl61"/>
            <p:cNvSpPr/>
            <p:nvPr/>
          </p:nvSpPr>
          <p:spPr>
            <a:xfrm>
              <a:off x="2482252" y="1946852"/>
              <a:ext cx="4687757" cy="149552"/>
            </a:xfrm>
            <a:custGeom>
              <a:avLst/>
              <a:pathLst>
                <a:path w="4687757" h="149552">
                  <a:moveTo>
                    <a:pt x="0" y="149552"/>
                  </a:moveTo>
                  <a:lnTo>
                    <a:pt x="11837" y="149552"/>
                  </a:lnTo>
                  <a:lnTo>
                    <a:pt x="23675" y="149552"/>
                  </a:lnTo>
                  <a:lnTo>
                    <a:pt x="35513" y="149552"/>
                  </a:lnTo>
                  <a:lnTo>
                    <a:pt x="47351" y="149552"/>
                  </a:lnTo>
                  <a:lnTo>
                    <a:pt x="59188" y="149552"/>
                  </a:lnTo>
                  <a:lnTo>
                    <a:pt x="71026" y="149552"/>
                  </a:lnTo>
                  <a:lnTo>
                    <a:pt x="82864" y="149552"/>
                  </a:lnTo>
                  <a:lnTo>
                    <a:pt x="94702" y="149552"/>
                  </a:lnTo>
                  <a:lnTo>
                    <a:pt x="106539" y="149552"/>
                  </a:lnTo>
                  <a:lnTo>
                    <a:pt x="118377" y="149552"/>
                  </a:lnTo>
                  <a:lnTo>
                    <a:pt x="130215" y="149552"/>
                  </a:lnTo>
                  <a:lnTo>
                    <a:pt x="142053" y="149552"/>
                  </a:lnTo>
                  <a:lnTo>
                    <a:pt x="153891" y="149552"/>
                  </a:lnTo>
                  <a:lnTo>
                    <a:pt x="165728" y="149552"/>
                  </a:lnTo>
                  <a:lnTo>
                    <a:pt x="177566" y="149552"/>
                  </a:lnTo>
                  <a:lnTo>
                    <a:pt x="189404" y="149552"/>
                  </a:lnTo>
                  <a:lnTo>
                    <a:pt x="201242" y="149552"/>
                  </a:lnTo>
                  <a:lnTo>
                    <a:pt x="213079" y="149552"/>
                  </a:lnTo>
                  <a:lnTo>
                    <a:pt x="224917" y="149552"/>
                  </a:lnTo>
                  <a:lnTo>
                    <a:pt x="236755" y="149552"/>
                  </a:lnTo>
                  <a:lnTo>
                    <a:pt x="248593" y="149552"/>
                  </a:lnTo>
                  <a:lnTo>
                    <a:pt x="260430" y="149552"/>
                  </a:lnTo>
                  <a:lnTo>
                    <a:pt x="272268" y="149552"/>
                  </a:lnTo>
                  <a:lnTo>
                    <a:pt x="284106" y="149552"/>
                  </a:lnTo>
                  <a:lnTo>
                    <a:pt x="295944" y="149552"/>
                  </a:lnTo>
                  <a:lnTo>
                    <a:pt x="307782" y="149552"/>
                  </a:lnTo>
                  <a:lnTo>
                    <a:pt x="319619" y="149552"/>
                  </a:lnTo>
                  <a:lnTo>
                    <a:pt x="331457" y="149552"/>
                  </a:lnTo>
                  <a:lnTo>
                    <a:pt x="343295" y="149552"/>
                  </a:lnTo>
                  <a:lnTo>
                    <a:pt x="355133" y="149552"/>
                  </a:lnTo>
                  <a:lnTo>
                    <a:pt x="366970" y="149552"/>
                  </a:lnTo>
                  <a:lnTo>
                    <a:pt x="378808" y="149552"/>
                  </a:lnTo>
                  <a:lnTo>
                    <a:pt x="390646" y="149552"/>
                  </a:lnTo>
                  <a:lnTo>
                    <a:pt x="402484" y="149552"/>
                  </a:lnTo>
                  <a:lnTo>
                    <a:pt x="414321" y="149552"/>
                  </a:lnTo>
                  <a:lnTo>
                    <a:pt x="426159" y="149552"/>
                  </a:lnTo>
                  <a:lnTo>
                    <a:pt x="437997" y="149552"/>
                  </a:lnTo>
                  <a:lnTo>
                    <a:pt x="449835" y="149552"/>
                  </a:lnTo>
                  <a:lnTo>
                    <a:pt x="461673" y="149552"/>
                  </a:lnTo>
                  <a:lnTo>
                    <a:pt x="473510" y="149552"/>
                  </a:lnTo>
                  <a:lnTo>
                    <a:pt x="485348" y="149552"/>
                  </a:lnTo>
                  <a:lnTo>
                    <a:pt x="497186" y="149552"/>
                  </a:lnTo>
                  <a:lnTo>
                    <a:pt x="509024" y="149552"/>
                  </a:lnTo>
                  <a:lnTo>
                    <a:pt x="520861" y="149552"/>
                  </a:lnTo>
                  <a:lnTo>
                    <a:pt x="532699" y="149552"/>
                  </a:lnTo>
                  <a:lnTo>
                    <a:pt x="544537" y="149552"/>
                  </a:lnTo>
                  <a:lnTo>
                    <a:pt x="556375" y="149552"/>
                  </a:lnTo>
                  <a:lnTo>
                    <a:pt x="568213" y="149552"/>
                  </a:lnTo>
                  <a:lnTo>
                    <a:pt x="580050" y="149552"/>
                  </a:lnTo>
                  <a:lnTo>
                    <a:pt x="591888" y="149552"/>
                  </a:lnTo>
                  <a:lnTo>
                    <a:pt x="603726" y="149552"/>
                  </a:lnTo>
                  <a:lnTo>
                    <a:pt x="615564" y="149552"/>
                  </a:lnTo>
                  <a:lnTo>
                    <a:pt x="627401" y="149552"/>
                  </a:lnTo>
                  <a:lnTo>
                    <a:pt x="639239" y="149552"/>
                  </a:lnTo>
                  <a:lnTo>
                    <a:pt x="651077" y="149552"/>
                  </a:lnTo>
                  <a:lnTo>
                    <a:pt x="662915" y="149552"/>
                  </a:lnTo>
                  <a:lnTo>
                    <a:pt x="674752" y="149552"/>
                  </a:lnTo>
                  <a:lnTo>
                    <a:pt x="686590" y="149552"/>
                  </a:lnTo>
                  <a:lnTo>
                    <a:pt x="698428" y="149552"/>
                  </a:lnTo>
                  <a:lnTo>
                    <a:pt x="710266" y="149552"/>
                  </a:lnTo>
                  <a:lnTo>
                    <a:pt x="722104" y="149552"/>
                  </a:lnTo>
                  <a:lnTo>
                    <a:pt x="733941" y="149552"/>
                  </a:lnTo>
                  <a:lnTo>
                    <a:pt x="745779" y="149552"/>
                  </a:lnTo>
                  <a:lnTo>
                    <a:pt x="757617" y="149552"/>
                  </a:lnTo>
                  <a:lnTo>
                    <a:pt x="769455" y="149552"/>
                  </a:lnTo>
                  <a:lnTo>
                    <a:pt x="781292" y="149552"/>
                  </a:lnTo>
                  <a:lnTo>
                    <a:pt x="793130" y="149552"/>
                  </a:lnTo>
                  <a:lnTo>
                    <a:pt x="804968" y="149552"/>
                  </a:lnTo>
                  <a:lnTo>
                    <a:pt x="816806" y="149552"/>
                  </a:lnTo>
                  <a:lnTo>
                    <a:pt x="828643" y="149552"/>
                  </a:lnTo>
                  <a:lnTo>
                    <a:pt x="840481" y="149552"/>
                  </a:lnTo>
                  <a:lnTo>
                    <a:pt x="852319" y="149552"/>
                  </a:lnTo>
                  <a:lnTo>
                    <a:pt x="864157" y="149552"/>
                  </a:lnTo>
                  <a:lnTo>
                    <a:pt x="875995" y="149552"/>
                  </a:lnTo>
                  <a:lnTo>
                    <a:pt x="887832" y="149552"/>
                  </a:lnTo>
                  <a:lnTo>
                    <a:pt x="899670" y="149552"/>
                  </a:lnTo>
                  <a:lnTo>
                    <a:pt x="911508" y="149552"/>
                  </a:lnTo>
                  <a:lnTo>
                    <a:pt x="923346" y="149552"/>
                  </a:lnTo>
                  <a:lnTo>
                    <a:pt x="935183" y="149552"/>
                  </a:lnTo>
                  <a:lnTo>
                    <a:pt x="947021" y="149552"/>
                  </a:lnTo>
                  <a:lnTo>
                    <a:pt x="958859" y="149552"/>
                  </a:lnTo>
                  <a:lnTo>
                    <a:pt x="970697" y="149552"/>
                  </a:lnTo>
                  <a:lnTo>
                    <a:pt x="982534" y="149552"/>
                  </a:lnTo>
                  <a:lnTo>
                    <a:pt x="994372" y="149552"/>
                  </a:lnTo>
                  <a:lnTo>
                    <a:pt x="1006210" y="149552"/>
                  </a:lnTo>
                  <a:lnTo>
                    <a:pt x="1018048" y="149552"/>
                  </a:lnTo>
                  <a:lnTo>
                    <a:pt x="1029886" y="149552"/>
                  </a:lnTo>
                  <a:lnTo>
                    <a:pt x="1041723" y="149552"/>
                  </a:lnTo>
                  <a:lnTo>
                    <a:pt x="1053561" y="149552"/>
                  </a:lnTo>
                  <a:lnTo>
                    <a:pt x="1065399" y="149552"/>
                  </a:lnTo>
                  <a:lnTo>
                    <a:pt x="1077237" y="149552"/>
                  </a:lnTo>
                  <a:lnTo>
                    <a:pt x="1089074" y="149552"/>
                  </a:lnTo>
                  <a:lnTo>
                    <a:pt x="1100912" y="149552"/>
                  </a:lnTo>
                  <a:lnTo>
                    <a:pt x="1112750" y="149552"/>
                  </a:lnTo>
                  <a:lnTo>
                    <a:pt x="1124588" y="149552"/>
                  </a:lnTo>
                  <a:lnTo>
                    <a:pt x="1136426" y="149552"/>
                  </a:lnTo>
                  <a:lnTo>
                    <a:pt x="1148263" y="149552"/>
                  </a:lnTo>
                  <a:lnTo>
                    <a:pt x="1160101" y="149552"/>
                  </a:lnTo>
                  <a:lnTo>
                    <a:pt x="1171939" y="149552"/>
                  </a:lnTo>
                  <a:lnTo>
                    <a:pt x="1171939" y="149552"/>
                  </a:lnTo>
                  <a:lnTo>
                    <a:pt x="1183777" y="149552"/>
                  </a:lnTo>
                  <a:lnTo>
                    <a:pt x="1195614" y="149552"/>
                  </a:lnTo>
                  <a:lnTo>
                    <a:pt x="1207452" y="149552"/>
                  </a:lnTo>
                  <a:lnTo>
                    <a:pt x="1219290" y="149552"/>
                  </a:lnTo>
                  <a:lnTo>
                    <a:pt x="1231128" y="149552"/>
                  </a:lnTo>
                  <a:lnTo>
                    <a:pt x="1242965" y="149552"/>
                  </a:lnTo>
                  <a:lnTo>
                    <a:pt x="1254803" y="149552"/>
                  </a:lnTo>
                  <a:lnTo>
                    <a:pt x="1266641" y="149552"/>
                  </a:lnTo>
                  <a:lnTo>
                    <a:pt x="1278479" y="149552"/>
                  </a:lnTo>
                  <a:lnTo>
                    <a:pt x="1290317" y="149552"/>
                  </a:lnTo>
                  <a:lnTo>
                    <a:pt x="1302154" y="149552"/>
                  </a:lnTo>
                  <a:lnTo>
                    <a:pt x="1313992" y="149552"/>
                  </a:lnTo>
                  <a:lnTo>
                    <a:pt x="1325830" y="149552"/>
                  </a:lnTo>
                  <a:lnTo>
                    <a:pt x="1337668" y="149552"/>
                  </a:lnTo>
                  <a:lnTo>
                    <a:pt x="1349505" y="149552"/>
                  </a:lnTo>
                  <a:lnTo>
                    <a:pt x="1361343" y="149552"/>
                  </a:lnTo>
                  <a:lnTo>
                    <a:pt x="1373181" y="149552"/>
                  </a:lnTo>
                  <a:lnTo>
                    <a:pt x="1385019" y="149552"/>
                  </a:lnTo>
                  <a:lnTo>
                    <a:pt x="1396856" y="149552"/>
                  </a:lnTo>
                  <a:lnTo>
                    <a:pt x="1408694" y="149552"/>
                  </a:lnTo>
                  <a:lnTo>
                    <a:pt x="1420532" y="149552"/>
                  </a:lnTo>
                  <a:lnTo>
                    <a:pt x="1432370" y="149552"/>
                  </a:lnTo>
                  <a:lnTo>
                    <a:pt x="1444208" y="149552"/>
                  </a:lnTo>
                  <a:lnTo>
                    <a:pt x="1456045" y="149552"/>
                  </a:lnTo>
                  <a:lnTo>
                    <a:pt x="1467883" y="149552"/>
                  </a:lnTo>
                  <a:lnTo>
                    <a:pt x="1479721" y="149552"/>
                  </a:lnTo>
                  <a:lnTo>
                    <a:pt x="1491559" y="149552"/>
                  </a:lnTo>
                  <a:lnTo>
                    <a:pt x="1503396" y="149552"/>
                  </a:lnTo>
                  <a:lnTo>
                    <a:pt x="1515234" y="149552"/>
                  </a:lnTo>
                  <a:lnTo>
                    <a:pt x="1527072" y="149552"/>
                  </a:lnTo>
                  <a:lnTo>
                    <a:pt x="1538910" y="149552"/>
                  </a:lnTo>
                  <a:lnTo>
                    <a:pt x="1550748" y="149552"/>
                  </a:lnTo>
                  <a:lnTo>
                    <a:pt x="1562585" y="149552"/>
                  </a:lnTo>
                  <a:lnTo>
                    <a:pt x="1574423" y="149552"/>
                  </a:lnTo>
                  <a:lnTo>
                    <a:pt x="1586261" y="149552"/>
                  </a:lnTo>
                  <a:lnTo>
                    <a:pt x="1598099" y="149552"/>
                  </a:lnTo>
                  <a:lnTo>
                    <a:pt x="1609936" y="149552"/>
                  </a:lnTo>
                  <a:lnTo>
                    <a:pt x="1621774" y="149552"/>
                  </a:lnTo>
                  <a:lnTo>
                    <a:pt x="1633612" y="149552"/>
                  </a:lnTo>
                  <a:lnTo>
                    <a:pt x="1645450" y="149552"/>
                  </a:lnTo>
                  <a:lnTo>
                    <a:pt x="1657287" y="149552"/>
                  </a:lnTo>
                  <a:lnTo>
                    <a:pt x="1669125" y="149552"/>
                  </a:lnTo>
                  <a:lnTo>
                    <a:pt x="1680963" y="149552"/>
                  </a:lnTo>
                  <a:lnTo>
                    <a:pt x="1692801" y="149552"/>
                  </a:lnTo>
                  <a:lnTo>
                    <a:pt x="1704639" y="149552"/>
                  </a:lnTo>
                  <a:lnTo>
                    <a:pt x="1716476" y="149552"/>
                  </a:lnTo>
                  <a:lnTo>
                    <a:pt x="1728314" y="149552"/>
                  </a:lnTo>
                  <a:lnTo>
                    <a:pt x="1740152" y="149552"/>
                  </a:lnTo>
                  <a:lnTo>
                    <a:pt x="1751990" y="149552"/>
                  </a:lnTo>
                  <a:lnTo>
                    <a:pt x="1763827" y="149552"/>
                  </a:lnTo>
                  <a:lnTo>
                    <a:pt x="1775665" y="149552"/>
                  </a:lnTo>
                  <a:lnTo>
                    <a:pt x="1787503" y="149552"/>
                  </a:lnTo>
                  <a:lnTo>
                    <a:pt x="1799341" y="149552"/>
                  </a:lnTo>
                  <a:lnTo>
                    <a:pt x="1811178" y="149552"/>
                  </a:lnTo>
                  <a:lnTo>
                    <a:pt x="1823016" y="149552"/>
                  </a:lnTo>
                  <a:lnTo>
                    <a:pt x="1834854" y="149552"/>
                  </a:lnTo>
                  <a:lnTo>
                    <a:pt x="1846692" y="149552"/>
                  </a:lnTo>
                  <a:lnTo>
                    <a:pt x="1858530" y="149552"/>
                  </a:lnTo>
                  <a:lnTo>
                    <a:pt x="1870367" y="149552"/>
                  </a:lnTo>
                  <a:lnTo>
                    <a:pt x="1882205" y="149552"/>
                  </a:lnTo>
                  <a:lnTo>
                    <a:pt x="1894043" y="149552"/>
                  </a:lnTo>
                  <a:lnTo>
                    <a:pt x="1905881" y="149552"/>
                  </a:lnTo>
                  <a:lnTo>
                    <a:pt x="1917718" y="149552"/>
                  </a:lnTo>
                  <a:lnTo>
                    <a:pt x="1929556" y="149552"/>
                  </a:lnTo>
                  <a:lnTo>
                    <a:pt x="1941394" y="149552"/>
                  </a:lnTo>
                  <a:lnTo>
                    <a:pt x="1953232" y="149552"/>
                  </a:lnTo>
                  <a:lnTo>
                    <a:pt x="1965069" y="149552"/>
                  </a:lnTo>
                  <a:lnTo>
                    <a:pt x="1976907" y="149552"/>
                  </a:lnTo>
                  <a:lnTo>
                    <a:pt x="1988745" y="149552"/>
                  </a:lnTo>
                  <a:lnTo>
                    <a:pt x="2000583" y="149552"/>
                  </a:lnTo>
                  <a:lnTo>
                    <a:pt x="2012421" y="149552"/>
                  </a:lnTo>
                  <a:lnTo>
                    <a:pt x="2024258" y="149552"/>
                  </a:lnTo>
                  <a:lnTo>
                    <a:pt x="2036096" y="149552"/>
                  </a:lnTo>
                  <a:lnTo>
                    <a:pt x="2047934" y="149552"/>
                  </a:lnTo>
                  <a:lnTo>
                    <a:pt x="2059772" y="149552"/>
                  </a:lnTo>
                  <a:lnTo>
                    <a:pt x="2071609" y="149552"/>
                  </a:lnTo>
                  <a:lnTo>
                    <a:pt x="2083447" y="149552"/>
                  </a:lnTo>
                  <a:lnTo>
                    <a:pt x="2095285" y="149552"/>
                  </a:lnTo>
                  <a:lnTo>
                    <a:pt x="2107123" y="149552"/>
                  </a:lnTo>
                  <a:lnTo>
                    <a:pt x="2118961" y="149552"/>
                  </a:lnTo>
                  <a:lnTo>
                    <a:pt x="2130798" y="149552"/>
                  </a:lnTo>
                  <a:lnTo>
                    <a:pt x="2142636" y="149552"/>
                  </a:lnTo>
                  <a:lnTo>
                    <a:pt x="2154474" y="149552"/>
                  </a:lnTo>
                  <a:lnTo>
                    <a:pt x="2166312" y="149552"/>
                  </a:lnTo>
                  <a:lnTo>
                    <a:pt x="2178149" y="149552"/>
                  </a:lnTo>
                  <a:lnTo>
                    <a:pt x="2189987" y="149552"/>
                  </a:lnTo>
                  <a:lnTo>
                    <a:pt x="2201825" y="149552"/>
                  </a:lnTo>
                  <a:lnTo>
                    <a:pt x="2213663" y="149552"/>
                  </a:lnTo>
                  <a:lnTo>
                    <a:pt x="2225500" y="149552"/>
                  </a:lnTo>
                  <a:lnTo>
                    <a:pt x="2237338" y="149552"/>
                  </a:lnTo>
                  <a:lnTo>
                    <a:pt x="2249176" y="149552"/>
                  </a:lnTo>
                  <a:lnTo>
                    <a:pt x="2261014" y="149552"/>
                  </a:lnTo>
                  <a:lnTo>
                    <a:pt x="2272852" y="149552"/>
                  </a:lnTo>
                  <a:lnTo>
                    <a:pt x="2284689" y="149552"/>
                  </a:lnTo>
                  <a:lnTo>
                    <a:pt x="2296527" y="149552"/>
                  </a:lnTo>
                  <a:lnTo>
                    <a:pt x="2308365" y="149552"/>
                  </a:lnTo>
                  <a:lnTo>
                    <a:pt x="2320203" y="149552"/>
                  </a:lnTo>
                  <a:lnTo>
                    <a:pt x="2332040" y="149552"/>
                  </a:lnTo>
                  <a:lnTo>
                    <a:pt x="2343878" y="149552"/>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62" name="pl62"/>
            <p:cNvSpPr/>
            <p:nvPr/>
          </p:nvSpPr>
          <p:spPr>
            <a:xfrm>
              <a:off x="2482252" y="2694815"/>
              <a:ext cx="4687757" cy="598210"/>
            </a:xfrm>
            <a:custGeom>
              <a:avLst/>
              <a:pathLst>
                <a:path w="4687757" h="598210">
                  <a:moveTo>
                    <a:pt x="0" y="598210"/>
                  </a:moveTo>
                  <a:lnTo>
                    <a:pt x="11837" y="598175"/>
                  </a:lnTo>
                  <a:lnTo>
                    <a:pt x="23675" y="598133"/>
                  </a:lnTo>
                  <a:lnTo>
                    <a:pt x="35513" y="598085"/>
                  </a:lnTo>
                  <a:lnTo>
                    <a:pt x="47351" y="598028"/>
                  </a:lnTo>
                  <a:lnTo>
                    <a:pt x="59188" y="597961"/>
                  </a:lnTo>
                  <a:lnTo>
                    <a:pt x="71026" y="597882"/>
                  </a:lnTo>
                  <a:lnTo>
                    <a:pt x="82864" y="597789"/>
                  </a:lnTo>
                  <a:lnTo>
                    <a:pt x="94702" y="597680"/>
                  </a:lnTo>
                  <a:lnTo>
                    <a:pt x="106539" y="597552"/>
                  </a:lnTo>
                  <a:lnTo>
                    <a:pt x="118377" y="597402"/>
                  </a:lnTo>
                  <a:lnTo>
                    <a:pt x="130215" y="597225"/>
                  </a:lnTo>
                  <a:lnTo>
                    <a:pt x="142053" y="597018"/>
                  </a:lnTo>
                  <a:lnTo>
                    <a:pt x="153891" y="596774"/>
                  </a:lnTo>
                  <a:lnTo>
                    <a:pt x="165728" y="596488"/>
                  </a:lnTo>
                  <a:lnTo>
                    <a:pt x="177566" y="596152"/>
                  </a:lnTo>
                  <a:lnTo>
                    <a:pt x="189404" y="595758"/>
                  </a:lnTo>
                  <a:lnTo>
                    <a:pt x="201242" y="595295"/>
                  </a:lnTo>
                  <a:lnTo>
                    <a:pt x="213079" y="594751"/>
                  </a:lnTo>
                  <a:lnTo>
                    <a:pt x="224917" y="594114"/>
                  </a:lnTo>
                  <a:lnTo>
                    <a:pt x="236755" y="593367"/>
                  </a:lnTo>
                  <a:lnTo>
                    <a:pt x="248593" y="592491"/>
                  </a:lnTo>
                  <a:lnTo>
                    <a:pt x="260430" y="591465"/>
                  </a:lnTo>
                  <a:lnTo>
                    <a:pt x="272268" y="590263"/>
                  </a:lnTo>
                  <a:lnTo>
                    <a:pt x="284106" y="588857"/>
                  </a:lnTo>
                  <a:lnTo>
                    <a:pt x="295944" y="587212"/>
                  </a:lnTo>
                  <a:lnTo>
                    <a:pt x="307782" y="585291"/>
                  </a:lnTo>
                  <a:lnTo>
                    <a:pt x="319619" y="583048"/>
                  </a:lnTo>
                  <a:lnTo>
                    <a:pt x="331457" y="580435"/>
                  </a:lnTo>
                  <a:lnTo>
                    <a:pt x="343295" y="577392"/>
                  </a:lnTo>
                  <a:lnTo>
                    <a:pt x="355133" y="573857"/>
                  </a:lnTo>
                  <a:lnTo>
                    <a:pt x="366970" y="569756"/>
                  </a:lnTo>
                  <a:lnTo>
                    <a:pt x="378808" y="565010"/>
                  </a:lnTo>
                  <a:lnTo>
                    <a:pt x="390646" y="559532"/>
                  </a:lnTo>
                  <a:lnTo>
                    <a:pt x="402484" y="553228"/>
                  </a:lnTo>
                  <a:lnTo>
                    <a:pt x="414321" y="545996"/>
                  </a:lnTo>
                  <a:lnTo>
                    <a:pt x="426159" y="537735"/>
                  </a:lnTo>
                  <a:lnTo>
                    <a:pt x="437997" y="528338"/>
                  </a:lnTo>
                  <a:lnTo>
                    <a:pt x="449835" y="517704"/>
                  </a:lnTo>
                  <a:lnTo>
                    <a:pt x="461673" y="505740"/>
                  </a:lnTo>
                  <a:lnTo>
                    <a:pt x="473510" y="492365"/>
                  </a:lnTo>
                  <a:lnTo>
                    <a:pt x="485348" y="477522"/>
                  </a:lnTo>
                  <a:lnTo>
                    <a:pt x="497186" y="461179"/>
                  </a:lnTo>
                  <a:lnTo>
                    <a:pt x="509024" y="443345"/>
                  </a:lnTo>
                  <a:lnTo>
                    <a:pt x="520861" y="424070"/>
                  </a:lnTo>
                  <a:lnTo>
                    <a:pt x="532699" y="403452"/>
                  </a:lnTo>
                  <a:lnTo>
                    <a:pt x="544537" y="381642"/>
                  </a:lnTo>
                  <a:lnTo>
                    <a:pt x="556375" y="358842"/>
                  </a:lnTo>
                  <a:lnTo>
                    <a:pt x="568213" y="335296"/>
                  </a:lnTo>
                  <a:lnTo>
                    <a:pt x="580050" y="311288"/>
                  </a:lnTo>
                  <a:lnTo>
                    <a:pt x="591888" y="287123"/>
                  </a:lnTo>
                  <a:lnTo>
                    <a:pt x="603726" y="263114"/>
                  </a:lnTo>
                  <a:lnTo>
                    <a:pt x="615564" y="239569"/>
                  </a:lnTo>
                  <a:lnTo>
                    <a:pt x="627401" y="216768"/>
                  </a:lnTo>
                  <a:lnTo>
                    <a:pt x="639239" y="194958"/>
                  </a:lnTo>
                  <a:lnTo>
                    <a:pt x="651077" y="174340"/>
                  </a:lnTo>
                  <a:lnTo>
                    <a:pt x="662915" y="155065"/>
                  </a:lnTo>
                  <a:lnTo>
                    <a:pt x="674752" y="137231"/>
                  </a:lnTo>
                  <a:lnTo>
                    <a:pt x="686590" y="120889"/>
                  </a:lnTo>
                  <a:lnTo>
                    <a:pt x="698428" y="106045"/>
                  </a:lnTo>
                  <a:lnTo>
                    <a:pt x="710266" y="92670"/>
                  </a:lnTo>
                  <a:lnTo>
                    <a:pt x="722104" y="80706"/>
                  </a:lnTo>
                  <a:lnTo>
                    <a:pt x="733941" y="70072"/>
                  </a:lnTo>
                  <a:lnTo>
                    <a:pt x="745779" y="60675"/>
                  </a:lnTo>
                  <a:lnTo>
                    <a:pt x="757617" y="52414"/>
                  </a:lnTo>
                  <a:lnTo>
                    <a:pt x="769455" y="45182"/>
                  </a:lnTo>
                  <a:lnTo>
                    <a:pt x="781292" y="38878"/>
                  </a:lnTo>
                  <a:lnTo>
                    <a:pt x="793130" y="33400"/>
                  </a:lnTo>
                  <a:lnTo>
                    <a:pt x="804968" y="28654"/>
                  </a:lnTo>
                  <a:lnTo>
                    <a:pt x="816806" y="24553"/>
                  </a:lnTo>
                  <a:lnTo>
                    <a:pt x="828643" y="21018"/>
                  </a:lnTo>
                  <a:lnTo>
                    <a:pt x="840481" y="17975"/>
                  </a:lnTo>
                  <a:lnTo>
                    <a:pt x="852319" y="15362"/>
                  </a:lnTo>
                  <a:lnTo>
                    <a:pt x="864157" y="13119"/>
                  </a:lnTo>
                  <a:lnTo>
                    <a:pt x="875995" y="11198"/>
                  </a:lnTo>
                  <a:lnTo>
                    <a:pt x="887832" y="9554"/>
                  </a:lnTo>
                  <a:lnTo>
                    <a:pt x="899670" y="8147"/>
                  </a:lnTo>
                  <a:lnTo>
                    <a:pt x="911508" y="6945"/>
                  </a:lnTo>
                  <a:lnTo>
                    <a:pt x="923346" y="5919"/>
                  </a:lnTo>
                  <a:lnTo>
                    <a:pt x="935183" y="5043"/>
                  </a:lnTo>
                  <a:lnTo>
                    <a:pt x="947021" y="4296"/>
                  </a:lnTo>
                  <a:lnTo>
                    <a:pt x="958859" y="3659"/>
                  </a:lnTo>
                  <a:lnTo>
                    <a:pt x="970697" y="3115"/>
                  </a:lnTo>
                  <a:lnTo>
                    <a:pt x="982534" y="2653"/>
                  </a:lnTo>
                  <a:lnTo>
                    <a:pt x="994372" y="2258"/>
                  </a:lnTo>
                  <a:lnTo>
                    <a:pt x="1006210" y="1922"/>
                  </a:lnTo>
                  <a:lnTo>
                    <a:pt x="1018048" y="1636"/>
                  </a:lnTo>
                  <a:lnTo>
                    <a:pt x="1029886" y="1392"/>
                  </a:lnTo>
                  <a:lnTo>
                    <a:pt x="1041723" y="1185"/>
                  </a:lnTo>
                  <a:lnTo>
                    <a:pt x="1053561" y="1008"/>
                  </a:lnTo>
                  <a:lnTo>
                    <a:pt x="1065399" y="858"/>
                  </a:lnTo>
                  <a:lnTo>
                    <a:pt x="1077237" y="730"/>
                  </a:lnTo>
                  <a:lnTo>
                    <a:pt x="1089074" y="621"/>
                  </a:lnTo>
                  <a:lnTo>
                    <a:pt x="1100912" y="528"/>
                  </a:lnTo>
                  <a:lnTo>
                    <a:pt x="1112750" y="450"/>
                  </a:lnTo>
                  <a:lnTo>
                    <a:pt x="1124588" y="382"/>
                  </a:lnTo>
                  <a:lnTo>
                    <a:pt x="1136426" y="325"/>
                  </a:lnTo>
                  <a:lnTo>
                    <a:pt x="1148263" y="277"/>
                  </a:lnTo>
                  <a:lnTo>
                    <a:pt x="1160101" y="235"/>
                  </a:lnTo>
                  <a:lnTo>
                    <a:pt x="1171939" y="20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552"/>
                  </a:lnTo>
                  <a:lnTo>
                    <a:pt x="3527655" y="149543"/>
                  </a:lnTo>
                  <a:lnTo>
                    <a:pt x="3539493" y="149533"/>
                  </a:lnTo>
                  <a:lnTo>
                    <a:pt x="3551331" y="149521"/>
                  </a:lnTo>
                  <a:lnTo>
                    <a:pt x="3563169" y="149507"/>
                  </a:lnTo>
                  <a:lnTo>
                    <a:pt x="3575006" y="149490"/>
                  </a:lnTo>
                  <a:lnTo>
                    <a:pt x="3586844" y="149470"/>
                  </a:lnTo>
                  <a:lnTo>
                    <a:pt x="3598682" y="149447"/>
                  </a:lnTo>
                  <a:lnTo>
                    <a:pt x="3610520" y="149420"/>
                  </a:lnTo>
                  <a:lnTo>
                    <a:pt x="3622357" y="149388"/>
                  </a:lnTo>
                  <a:lnTo>
                    <a:pt x="3634195" y="149350"/>
                  </a:lnTo>
                  <a:lnTo>
                    <a:pt x="3646033" y="149306"/>
                  </a:lnTo>
                  <a:lnTo>
                    <a:pt x="3657871" y="149254"/>
                  </a:lnTo>
                  <a:lnTo>
                    <a:pt x="3669709" y="149193"/>
                  </a:lnTo>
                  <a:lnTo>
                    <a:pt x="3681546" y="149122"/>
                  </a:lnTo>
                  <a:lnTo>
                    <a:pt x="3693384" y="149038"/>
                  </a:lnTo>
                  <a:lnTo>
                    <a:pt x="3705222" y="148939"/>
                  </a:lnTo>
                  <a:lnTo>
                    <a:pt x="3717060" y="148823"/>
                  </a:lnTo>
                  <a:lnTo>
                    <a:pt x="3728897" y="148687"/>
                  </a:lnTo>
                  <a:lnTo>
                    <a:pt x="3740735" y="148528"/>
                  </a:lnTo>
                  <a:lnTo>
                    <a:pt x="3752573" y="148341"/>
                  </a:lnTo>
                  <a:lnTo>
                    <a:pt x="3764411" y="148122"/>
                  </a:lnTo>
                  <a:lnTo>
                    <a:pt x="3776248" y="147866"/>
                  </a:lnTo>
                  <a:lnTo>
                    <a:pt x="3788086" y="147565"/>
                  </a:lnTo>
                  <a:lnTo>
                    <a:pt x="3799924" y="147214"/>
                  </a:lnTo>
                  <a:lnTo>
                    <a:pt x="3811762" y="146803"/>
                  </a:lnTo>
                  <a:lnTo>
                    <a:pt x="3823600" y="146322"/>
                  </a:lnTo>
                  <a:lnTo>
                    <a:pt x="3835437" y="145762"/>
                  </a:lnTo>
                  <a:lnTo>
                    <a:pt x="3847275" y="145108"/>
                  </a:lnTo>
                  <a:lnTo>
                    <a:pt x="3859113" y="144348"/>
                  </a:lnTo>
                  <a:lnTo>
                    <a:pt x="3870951" y="143464"/>
                  </a:lnTo>
                  <a:lnTo>
                    <a:pt x="3882788" y="142439"/>
                  </a:lnTo>
                  <a:lnTo>
                    <a:pt x="3894626" y="141252"/>
                  </a:lnTo>
                  <a:lnTo>
                    <a:pt x="3906464" y="139883"/>
                  </a:lnTo>
                  <a:lnTo>
                    <a:pt x="3918302" y="138307"/>
                  </a:lnTo>
                  <a:lnTo>
                    <a:pt x="3930139" y="136499"/>
                  </a:lnTo>
                  <a:lnTo>
                    <a:pt x="3941977" y="134433"/>
                  </a:lnTo>
                  <a:lnTo>
                    <a:pt x="3953815" y="132084"/>
                  </a:lnTo>
                  <a:lnTo>
                    <a:pt x="3965653" y="129426"/>
                  </a:lnTo>
                  <a:lnTo>
                    <a:pt x="3977491" y="126435"/>
                  </a:lnTo>
                  <a:lnTo>
                    <a:pt x="3989328" y="123091"/>
                  </a:lnTo>
                  <a:lnTo>
                    <a:pt x="4001166" y="119380"/>
                  </a:lnTo>
                  <a:lnTo>
                    <a:pt x="4013004" y="115294"/>
                  </a:lnTo>
                  <a:lnTo>
                    <a:pt x="4024842" y="110836"/>
                  </a:lnTo>
                  <a:lnTo>
                    <a:pt x="4036679" y="106017"/>
                  </a:lnTo>
                  <a:lnTo>
                    <a:pt x="4048517" y="100863"/>
                  </a:lnTo>
                  <a:lnTo>
                    <a:pt x="4060355" y="95410"/>
                  </a:lnTo>
                  <a:lnTo>
                    <a:pt x="4072193" y="89710"/>
                  </a:lnTo>
                  <a:lnTo>
                    <a:pt x="4084031" y="83824"/>
                  </a:lnTo>
                  <a:lnTo>
                    <a:pt x="4095868" y="77822"/>
                  </a:lnTo>
                  <a:lnTo>
                    <a:pt x="4107706" y="71780"/>
                  </a:lnTo>
                  <a:lnTo>
                    <a:pt x="4119544" y="65778"/>
                  </a:lnTo>
                  <a:lnTo>
                    <a:pt x="4131382" y="59892"/>
                  </a:lnTo>
                  <a:lnTo>
                    <a:pt x="4143219" y="54192"/>
                  </a:lnTo>
                  <a:lnTo>
                    <a:pt x="4155057" y="48739"/>
                  </a:lnTo>
                  <a:lnTo>
                    <a:pt x="4166895" y="43585"/>
                  </a:lnTo>
                  <a:lnTo>
                    <a:pt x="4178733" y="38766"/>
                  </a:lnTo>
                  <a:lnTo>
                    <a:pt x="4190570" y="34307"/>
                  </a:lnTo>
                  <a:lnTo>
                    <a:pt x="4202408" y="30222"/>
                  </a:lnTo>
                  <a:lnTo>
                    <a:pt x="4214246" y="26511"/>
                  </a:lnTo>
                  <a:lnTo>
                    <a:pt x="4226084" y="23167"/>
                  </a:lnTo>
                  <a:lnTo>
                    <a:pt x="4237922" y="20176"/>
                  </a:lnTo>
                  <a:lnTo>
                    <a:pt x="4249759" y="17518"/>
                  </a:lnTo>
                  <a:lnTo>
                    <a:pt x="4261597" y="15168"/>
                  </a:lnTo>
                  <a:lnTo>
                    <a:pt x="4273435" y="13103"/>
                  </a:lnTo>
                  <a:lnTo>
                    <a:pt x="4285273" y="11295"/>
                  </a:lnTo>
                  <a:lnTo>
                    <a:pt x="4297110" y="9719"/>
                  </a:lnTo>
                  <a:lnTo>
                    <a:pt x="4308948" y="8350"/>
                  </a:lnTo>
                  <a:lnTo>
                    <a:pt x="4320786" y="7163"/>
                  </a:lnTo>
                  <a:lnTo>
                    <a:pt x="4332624" y="6138"/>
                  </a:lnTo>
                  <a:lnTo>
                    <a:pt x="4344461" y="5254"/>
                  </a:lnTo>
                  <a:lnTo>
                    <a:pt x="4356299" y="4493"/>
                  </a:lnTo>
                  <a:lnTo>
                    <a:pt x="4368137" y="3840"/>
                  </a:lnTo>
                  <a:lnTo>
                    <a:pt x="4379975" y="3279"/>
                  </a:lnTo>
                  <a:lnTo>
                    <a:pt x="4391813" y="2799"/>
                  </a:lnTo>
                  <a:lnTo>
                    <a:pt x="4403650" y="2388"/>
                  </a:lnTo>
                  <a:lnTo>
                    <a:pt x="4415488" y="2036"/>
                  </a:lnTo>
                  <a:lnTo>
                    <a:pt x="4427326" y="1736"/>
                  </a:lnTo>
                  <a:lnTo>
                    <a:pt x="4439164" y="1479"/>
                  </a:lnTo>
                  <a:lnTo>
                    <a:pt x="4451001" y="1260"/>
                  </a:lnTo>
                  <a:lnTo>
                    <a:pt x="4462839" y="1074"/>
                  </a:lnTo>
                  <a:lnTo>
                    <a:pt x="4474677" y="914"/>
                  </a:lnTo>
                  <a:lnTo>
                    <a:pt x="4486515" y="778"/>
                  </a:lnTo>
                  <a:lnTo>
                    <a:pt x="4498352" y="663"/>
                  </a:lnTo>
                  <a:lnTo>
                    <a:pt x="4510190" y="564"/>
                  </a:lnTo>
                  <a:lnTo>
                    <a:pt x="4522028" y="480"/>
                  </a:lnTo>
                  <a:lnTo>
                    <a:pt x="4533866" y="409"/>
                  </a:lnTo>
                  <a:lnTo>
                    <a:pt x="4545704" y="348"/>
                  </a:lnTo>
                  <a:lnTo>
                    <a:pt x="4557541" y="296"/>
                  </a:lnTo>
                  <a:lnTo>
                    <a:pt x="4569379" y="252"/>
                  </a:lnTo>
                  <a:lnTo>
                    <a:pt x="4581217" y="214"/>
                  </a:lnTo>
                  <a:lnTo>
                    <a:pt x="4593055" y="182"/>
                  </a:lnTo>
                  <a:lnTo>
                    <a:pt x="4604892" y="155"/>
                  </a:lnTo>
                  <a:lnTo>
                    <a:pt x="4616730" y="132"/>
                  </a:lnTo>
                  <a:lnTo>
                    <a:pt x="4628568" y="112"/>
                  </a:lnTo>
                  <a:lnTo>
                    <a:pt x="4640406" y="95"/>
                  </a:lnTo>
                  <a:lnTo>
                    <a:pt x="4652244" y="81"/>
                  </a:lnTo>
                  <a:lnTo>
                    <a:pt x="4664081" y="69"/>
                  </a:lnTo>
                  <a:lnTo>
                    <a:pt x="4675919" y="58"/>
                  </a:lnTo>
                  <a:lnTo>
                    <a:pt x="4687757" y="50"/>
                  </a:lnTo>
                </a:path>
              </a:pathLst>
            </a:custGeom>
            <a:ln w="40651" cap="flat">
              <a:solidFill>
                <a:srgbClr val="E8E8E8">
                  <a:alpha val="100000"/>
                </a:srgbClr>
              </a:solidFill>
              <a:prstDash val="solid"/>
              <a:round/>
            </a:ln>
          </p:spPr>
          <p:txBody>
            <a:bodyPr/>
            <a:lstStyle/>
            <a:p/>
          </p:txBody>
        </p:sp>
        <p:sp>
          <p:nvSpPr>
            <p:cNvPr id="63" name="pl63"/>
            <p:cNvSpPr/>
            <p:nvPr/>
          </p:nvSpPr>
          <p:spPr>
            <a:xfrm>
              <a:off x="2482252" y="5387716"/>
              <a:ext cx="4687757" cy="299055"/>
            </a:xfrm>
            <a:custGeom>
              <a:avLst/>
              <a:pathLst>
                <a:path w="4687757" h="299055">
                  <a:moveTo>
                    <a:pt x="0" y="299055"/>
                  </a:moveTo>
                  <a:lnTo>
                    <a:pt x="11837" y="299037"/>
                  </a:lnTo>
                  <a:lnTo>
                    <a:pt x="23675" y="299016"/>
                  </a:lnTo>
                  <a:lnTo>
                    <a:pt x="35513" y="298992"/>
                  </a:lnTo>
                  <a:lnTo>
                    <a:pt x="47351" y="298963"/>
                  </a:lnTo>
                  <a:lnTo>
                    <a:pt x="59188" y="298930"/>
                  </a:lnTo>
                  <a:lnTo>
                    <a:pt x="71026" y="298890"/>
                  </a:lnTo>
                  <a:lnTo>
                    <a:pt x="82864" y="298844"/>
                  </a:lnTo>
                  <a:lnTo>
                    <a:pt x="94702" y="298790"/>
                  </a:lnTo>
                  <a:lnTo>
                    <a:pt x="106539" y="298726"/>
                  </a:lnTo>
                  <a:lnTo>
                    <a:pt x="118377" y="298651"/>
                  </a:lnTo>
                  <a:lnTo>
                    <a:pt x="130215" y="298562"/>
                  </a:lnTo>
                  <a:lnTo>
                    <a:pt x="142053" y="298458"/>
                  </a:lnTo>
                  <a:lnTo>
                    <a:pt x="153891" y="298337"/>
                  </a:lnTo>
                  <a:lnTo>
                    <a:pt x="165728" y="298194"/>
                  </a:lnTo>
                  <a:lnTo>
                    <a:pt x="177566" y="298026"/>
                  </a:lnTo>
                  <a:lnTo>
                    <a:pt x="189404" y="297828"/>
                  </a:lnTo>
                  <a:lnTo>
                    <a:pt x="201242" y="297597"/>
                  </a:lnTo>
                  <a:lnTo>
                    <a:pt x="213079" y="297325"/>
                  </a:lnTo>
                  <a:lnTo>
                    <a:pt x="224917" y="297007"/>
                  </a:lnTo>
                  <a:lnTo>
                    <a:pt x="236755" y="296633"/>
                  </a:lnTo>
                  <a:lnTo>
                    <a:pt x="248593" y="296195"/>
                  </a:lnTo>
                  <a:lnTo>
                    <a:pt x="260430" y="295682"/>
                  </a:lnTo>
                  <a:lnTo>
                    <a:pt x="272268" y="295081"/>
                  </a:lnTo>
                  <a:lnTo>
                    <a:pt x="284106" y="294378"/>
                  </a:lnTo>
                  <a:lnTo>
                    <a:pt x="295944" y="293556"/>
                  </a:lnTo>
                  <a:lnTo>
                    <a:pt x="307782" y="292595"/>
                  </a:lnTo>
                  <a:lnTo>
                    <a:pt x="319619" y="291474"/>
                  </a:lnTo>
                  <a:lnTo>
                    <a:pt x="331457" y="290167"/>
                  </a:lnTo>
                  <a:lnTo>
                    <a:pt x="343295" y="288646"/>
                  </a:lnTo>
                  <a:lnTo>
                    <a:pt x="355133" y="286878"/>
                  </a:lnTo>
                  <a:lnTo>
                    <a:pt x="366970" y="284828"/>
                  </a:lnTo>
                  <a:lnTo>
                    <a:pt x="378808" y="282455"/>
                  </a:lnTo>
                  <a:lnTo>
                    <a:pt x="390646" y="279716"/>
                  </a:lnTo>
                  <a:lnTo>
                    <a:pt x="402484" y="276563"/>
                  </a:lnTo>
                  <a:lnTo>
                    <a:pt x="414321" y="272948"/>
                  </a:lnTo>
                  <a:lnTo>
                    <a:pt x="426159" y="268817"/>
                  </a:lnTo>
                  <a:lnTo>
                    <a:pt x="437997" y="264119"/>
                  </a:lnTo>
                  <a:lnTo>
                    <a:pt x="449835" y="258802"/>
                  </a:lnTo>
                  <a:lnTo>
                    <a:pt x="461673" y="252819"/>
                  </a:lnTo>
                  <a:lnTo>
                    <a:pt x="473510" y="246132"/>
                  </a:lnTo>
                  <a:lnTo>
                    <a:pt x="485348" y="238710"/>
                  </a:lnTo>
                  <a:lnTo>
                    <a:pt x="497186" y="230539"/>
                  </a:lnTo>
                  <a:lnTo>
                    <a:pt x="509024" y="221622"/>
                  </a:lnTo>
                  <a:lnTo>
                    <a:pt x="520861" y="211985"/>
                  </a:lnTo>
                  <a:lnTo>
                    <a:pt x="532699" y="201676"/>
                  </a:lnTo>
                  <a:lnTo>
                    <a:pt x="544537" y="190771"/>
                  </a:lnTo>
                  <a:lnTo>
                    <a:pt x="556375" y="179370"/>
                  </a:lnTo>
                  <a:lnTo>
                    <a:pt x="568213" y="167598"/>
                  </a:lnTo>
                  <a:lnTo>
                    <a:pt x="580050" y="155593"/>
                  </a:lnTo>
                  <a:lnTo>
                    <a:pt x="591888" y="143511"/>
                  </a:lnTo>
                  <a:lnTo>
                    <a:pt x="603726" y="131507"/>
                  </a:lnTo>
                  <a:lnTo>
                    <a:pt x="615564" y="119734"/>
                  </a:lnTo>
                  <a:lnTo>
                    <a:pt x="627401" y="108333"/>
                  </a:lnTo>
                  <a:lnTo>
                    <a:pt x="639239" y="97429"/>
                  </a:lnTo>
                  <a:lnTo>
                    <a:pt x="651077" y="87120"/>
                  </a:lnTo>
                  <a:lnTo>
                    <a:pt x="662915" y="77482"/>
                  </a:lnTo>
                  <a:lnTo>
                    <a:pt x="674752" y="68565"/>
                  </a:lnTo>
                  <a:lnTo>
                    <a:pt x="686590" y="60394"/>
                  </a:lnTo>
                  <a:lnTo>
                    <a:pt x="698428" y="52972"/>
                  </a:lnTo>
                  <a:lnTo>
                    <a:pt x="710266" y="46285"/>
                  </a:lnTo>
                  <a:lnTo>
                    <a:pt x="722104" y="40303"/>
                  </a:lnTo>
                  <a:lnTo>
                    <a:pt x="733941" y="34986"/>
                  </a:lnTo>
                  <a:lnTo>
                    <a:pt x="745779" y="30287"/>
                  </a:lnTo>
                  <a:lnTo>
                    <a:pt x="757617" y="26156"/>
                  </a:lnTo>
                  <a:lnTo>
                    <a:pt x="769455" y="22541"/>
                  </a:lnTo>
                  <a:lnTo>
                    <a:pt x="781292" y="19388"/>
                  </a:lnTo>
                  <a:lnTo>
                    <a:pt x="793130" y="16649"/>
                  </a:lnTo>
                  <a:lnTo>
                    <a:pt x="804968" y="14277"/>
                  </a:lnTo>
                  <a:lnTo>
                    <a:pt x="816806" y="12226"/>
                  </a:lnTo>
                  <a:lnTo>
                    <a:pt x="828643" y="10458"/>
                  </a:lnTo>
                  <a:lnTo>
                    <a:pt x="840481" y="8937"/>
                  </a:lnTo>
                  <a:lnTo>
                    <a:pt x="852319" y="7630"/>
                  </a:lnTo>
                  <a:lnTo>
                    <a:pt x="864157" y="6509"/>
                  </a:lnTo>
                  <a:lnTo>
                    <a:pt x="875995" y="5549"/>
                  </a:lnTo>
                  <a:lnTo>
                    <a:pt x="887832" y="4726"/>
                  </a:lnTo>
                  <a:lnTo>
                    <a:pt x="899670" y="4023"/>
                  </a:lnTo>
                  <a:lnTo>
                    <a:pt x="911508" y="3422"/>
                  </a:lnTo>
                  <a:lnTo>
                    <a:pt x="923346" y="2909"/>
                  </a:lnTo>
                  <a:lnTo>
                    <a:pt x="935183" y="2471"/>
                  </a:lnTo>
                  <a:lnTo>
                    <a:pt x="947021" y="2098"/>
                  </a:lnTo>
                  <a:lnTo>
                    <a:pt x="958859" y="1779"/>
                  </a:lnTo>
                  <a:lnTo>
                    <a:pt x="970697" y="1507"/>
                  </a:lnTo>
                  <a:lnTo>
                    <a:pt x="982534" y="1276"/>
                  </a:lnTo>
                  <a:lnTo>
                    <a:pt x="994372" y="1079"/>
                  </a:lnTo>
                  <a:lnTo>
                    <a:pt x="1006210" y="911"/>
                  </a:lnTo>
                  <a:lnTo>
                    <a:pt x="1018048" y="768"/>
                  </a:lnTo>
                  <a:lnTo>
                    <a:pt x="1029886" y="646"/>
                  </a:lnTo>
                  <a:lnTo>
                    <a:pt x="1041723" y="542"/>
                  </a:lnTo>
                  <a:lnTo>
                    <a:pt x="1053561" y="454"/>
                  </a:lnTo>
                  <a:lnTo>
                    <a:pt x="1065399" y="379"/>
                  </a:lnTo>
                  <a:lnTo>
                    <a:pt x="1077237" y="315"/>
                  </a:lnTo>
                  <a:lnTo>
                    <a:pt x="1089074" y="260"/>
                  </a:lnTo>
                  <a:lnTo>
                    <a:pt x="1100912" y="214"/>
                  </a:lnTo>
                  <a:lnTo>
                    <a:pt x="1112750" y="174"/>
                  </a:lnTo>
                  <a:lnTo>
                    <a:pt x="1124588" y="141"/>
                  </a:lnTo>
                  <a:lnTo>
                    <a:pt x="1136426" y="112"/>
                  </a:lnTo>
                  <a:lnTo>
                    <a:pt x="1148263" y="88"/>
                  </a:lnTo>
                  <a:lnTo>
                    <a:pt x="1160101" y="67"/>
                  </a:lnTo>
                  <a:lnTo>
                    <a:pt x="1171939" y="50"/>
                  </a:lnTo>
                  <a:lnTo>
                    <a:pt x="1171939" y="0"/>
                  </a:lnTo>
                  <a:lnTo>
                    <a:pt x="1183777" y="8"/>
                  </a:lnTo>
                  <a:lnTo>
                    <a:pt x="1195614" y="19"/>
                  </a:lnTo>
                  <a:lnTo>
                    <a:pt x="1207452" y="31"/>
                  </a:lnTo>
                  <a:lnTo>
                    <a:pt x="1219290" y="45"/>
                  </a:lnTo>
                  <a:lnTo>
                    <a:pt x="1231128" y="62"/>
                  </a:lnTo>
                  <a:lnTo>
                    <a:pt x="1242965" y="82"/>
                  </a:lnTo>
                  <a:lnTo>
                    <a:pt x="1254803" y="105"/>
                  </a:lnTo>
                  <a:lnTo>
                    <a:pt x="1266641" y="132"/>
                  </a:lnTo>
                  <a:lnTo>
                    <a:pt x="1278479" y="164"/>
                  </a:lnTo>
                  <a:lnTo>
                    <a:pt x="1290317" y="202"/>
                  </a:lnTo>
                  <a:lnTo>
                    <a:pt x="1302154" y="246"/>
                  </a:lnTo>
                  <a:lnTo>
                    <a:pt x="1313992" y="298"/>
                  </a:lnTo>
                  <a:lnTo>
                    <a:pt x="1325830" y="358"/>
                  </a:lnTo>
                  <a:lnTo>
                    <a:pt x="1337668" y="430"/>
                  </a:lnTo>
                  <a:lnTo>
                    <a:pt x="1349505" y="514"/>
                  </a:lnTo>
                  <a:lnTo>
                    <a:pt x="1361343" y="613"/>
                  </a:lnTo>
                  <a:lnTo>
                    <a:pt x="1373181" y="728"/>
                  </a:lnTo>
                  <a:lnTo>
                    <a:pt x="1385019" y="864"/>
                  </a:lnTo>
                  <a:lnTo>
                    <a:pt x="1396856" y="1023"/>
                  </a:lnTo>
                  <a:lnTo>
                    <a:pt x="1408694" y="1210"/>
                  </a:lnTo>
                  <a:lnTo>
                    <a:pt x="1420532" y="1429"/>
                  </a:lnTo>
                  <a:lnTo>
                    <a:pt x="1432370" y="1686"/>
                  </a:lnTo>
                  <a:lnTo>
                    <a:pt x="1444208" y="1986"/>
                  </a:lnTo>
                  <a:lnTo>
                    <a:pt x="1456045" y="2338"/>
                  </a:lnTo>
                  <a:lnTo>
                    <a:pt x="1467883" y="2749"/>
                  </a:lnTo>
                  <a:lnTo>
                    <a:pt x="1479721" y="3229"/>
                  </a:lnTo>
                  <a:lnTo>
                    <a:pt x="1491559" y="3790"/>
                  </a:lnTo>
                  <a:lnTo>
                    <a:pt x="1503396" y="4443"/>
                  </a:lnTo>
                  <a:lnTo>
                    <a:pt x="1515234" y="5204"/>
                  </a:lnTo>
                  <a:lnTo>
                    <a:pt x="1527072" y="6088"/>
                  </a:lnTo>
                  <a:lnTo>
                    <a:pt x="1538910" y="7113"/>
                  </a:lnTo>
                  <a:lnTo>
                    <a:pt x="1550748" y="8299"/>
                  </a:lnTo>
                  <a:lnTo>
                    <a:pt x="1562585" y="9669"/>
                  </a:lnTo>
                  <a:lnTo>
                    <a:pt x="1574423" y="11245"/>
                  </a:lnTo>
                  <a:lnTo>
                    <a:pt x="1586261" y="13053"/>
                  </a:lnTo>
                  <a:lnTo>
                    <a:pt x="1598099" y="15118"/>
                  </a:lnTo>
                  <a:lnTo>
                    <a:pt x="1609936" y="17468"/>
                  </a:lnTo>
                  <a:lnTo>
                    <a:pt x="1621774" y="20126"/>
                  </a:lnTo>
                  <a:lnTo>
                    <a:pt x="1633612" y="23117"/>
                  </a:lnTo>
                  <a:lnTo>
                    <a:pt x="1645450" y="26461"/>
                  </a:lnTo>
                  <a:lnTo>
                    <a:pt x="1657287" y="30172"/>
                  </a:lnTo>
                  <a:lnTo>
                    <a:pt x="1669125" y="34257"/>
                  </a:lnTo>
                  <a:lnTo>
                    <a:pt x="1680963" y="38716"/>
                  </a:lnTo>
                  <a:lnTo>
                    <a:pt x="1692801" y="43534"/>
                  </a:lnTo>
                  <a:lnTo>
                    <a:pt x="1704639" y="48689"/>
                  </a:lnTo>
                  <a:lnTo>
                    <a:pt x="1716476" y="54141"/>
                  </a:lnTo>
                  <a:lnTo>
                    <a:pt x="1728314" y="59842"/>
                  </a:lnTo>
                  <a:lnTo>
                    <a:pt x="1740152" y="65728"/>
                  </a:lnTo>
                  <a:lnTo>
                    <a:pt x="1751990" y="71730"/>
                  </a:lnTo>
                  <a:lnTo>
                    <a:pt x="1763827" y="77771"/>
                  </a:lnTo>
                  <a:lnTo>
                    <a:pt x="1775665" y="83773"/>
                  </a:lnTo>
                  <a:lnTo>
                    <a:pt x="1787503" y="89660"/>
                  </a:lnTo>
                  <a:lnTo>
                    <a:pt x="1799341" y="95360"/>
                  </a:lnTo>
                  <a:lnTo>
                    <a:pt x="1811178" y="100813"/>
                  </a:lnTo>
                  <a:lnTo>
                    <a:pt x="1823016" y="105967"/>
                  </a:lnTo>
                  <a:lnTo>
                    <a:pt x="1834854" y="110786"/>
                  </a:lnTo>
                  <a:lnTo>
                    <a:pt x="1846692" y="115244"/>
                  </a:lnTo>
                  <a:lnTo>
                    <a:pt x="1858530" y="119330"/>
                  </a:lnTo>
                  <a:lnTo>
                    <a:pt x="1870367" y="123041"/>
                  </a:lnTo>
                  <a:lnTo>
                    <a:pt x="1882205" y="126384"/>
                  </a:lnTo>
                  <a:lnTo>
                    <a:pt x="1894043" y="129375"/>
                  </a:lnTo>
                  <a:lnTo>
                    <a:pt x="1905881" y="132034"/>
                  </a:lnTo>
                  <a:lnTo>
                    <a:pt x="1917718" y="134383"/>
                  </a:lnTo>
                  <a:lnTo>
                    <a:pt x="1929556" y="136449"/>
                  </a:lnTo>
                  <a:lnTo>
                    <a:pt x="1941394" y="138256"/>
                  </a:lnTo>
                  <a:lnTo>
                    <a:pt x="1953232" y="139833"/>
                  </a:lnTo>
                  <a:lnTo>
                    <a:pt x="1965069" y="141202"/>
                  </a:lnTo>
                  <a:lnTo>
                    <a:pt x="1976907" y="142388"/>
                  </a:lnTo>
                  <a:lnTo>
                    <a:pt x="1988745" y="143414"/>
                  </a:lnTo>
                  <a:lnTo>
                    <a:pt x="2000583" y="144298"/>
                  </a:lnTo>
                  <a:lnTo>
                    <a:pt x="2012421" y="145058"/>
                  </a:lnTo>
                  <a:lnTo>
                    <a:pt x="2024258" y="145712"/>
                  </a:lnTo>
                  <a:lnTo>
                    <a:pt x="2036096" y="146272"/>
                  </a:lnTo>
                  <a:lnTo>
                    <a:pt x="2047934" y="146752"/>
                  </a:lnTo>
                  <a:lnTo>
                    <a:pt x="2059772" y="147164"/>
                  </a:lnTo>
                  <a:lnTo>
                    <a:pt x="2071609" y="147515"/>
                  </a:lnTo>
                  <a:lnTo>
                    <a:pt x="2083447" y="147816"/>
                  </a:lnTo>
                  <a:lnTo>
                    <a:pt x="2095285" y="148072"/>
                  </a:lnTo>
                  <a:lnTo>
                    <a:pt x="2107123" y="148291"/>
                  </a:lnTo>
                  <a:lnTo>
                    <a:pt x="2118961" y="148478"/>
                  </a:lnTo>
                  <a:lnTo>
                    <a:pt x="2130798" y="148637"/>
                  </a:lnTo>
                  <a:lnTo>
                    <a:pt x="2142636" y="148773"/>
                  </a:lnTo>
                  <a:lnTo>
                    <a:pt x="2154474" y="148889"/>
                  </a:lnTo>
                  <a:lnTo>
                    <a:pt x="2166312" y="148987"/>
                  </a:lnTo>
                  <a:lnTo>
                    <a:pt x="2178149" y="149071"/>
                  </a:lnTo>
                  <a:lnTo>
                    <a:pt x="2189987" y="149143"/>
                  </a:lnTo>
                  <a:lnTo>
                    <a:pt x="2201825" y="149204"/>
                  </a:lnTo>
                  <a:lnTo>
                    <a:pt x="2213663" y="149256"/>
                  </a:lnTo>
                  <a:lnTo>
                    <a:pt x="2225500" y="149300"/>
                  </a:lnTo>
                  <a:lnTo>
                    <a:pt x="2237338" y="149338"/>
                  </a:lnTo>
                  <a:lnTo>
                    <a:pt x="2249176" y="149369"/>
                  </a:lnTo>
                  <a:lnTo>
                    <a:pt x="2261014" y="149397"/>
                  </a:lnTo>
                  <a:lnTo>
                    <a:pt x="2272852" y="149420"/>
                  </a:lnTo>
                  <a:lnTo>
                    <a:pt x="2284689" y="149440"/>
                  </a:lnTo>
                  <a:lnTo>
                    <a:pt x="2296527" y="149456"/>
                  </a:lnTo>
                  <a:lnTo>
                    <a:pt x="2308365" y="149471"/>
                  </a:lnTo>
                  <a:lnTo>
                    <a:pt x="2320203" y="149483"/>
                  </a:lnTo>
                  <a:lnTo>
                    <a:pt x="2332040" y="149493"/>
                  </a:lnTo>
                  <a:lnTo>
                    <a:pt x="2343878" y="149502"/>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50"/>
                  </a:lnTo>
                  <a:lnTo>
                    <a:pt x="3527655" y="67"/>
                  </a:lnTo>
                  <a:lnTo>
                    <a:pt x="3539493" y="88"/>
                  </a:lnTo>
                  <a:lnTo>
                    <a:pt x="3551331" y="112"/>
                  </a:lnTo>
                  <a:lnTo>
                    <a:pt x="3563169" y="141"/>
                  </a:lnTo>
                  <a:lnTo>
                    <a:pt x="3575006" y="174"/>
                  </a:lnTo>
                  <a:lnTo>
                    <a:pt x="3586844" y="214"/>
                  </a:lnTo>
                  <a:lnTo>
                    <a:pt x="3598682" y="260"/>
                  </a:lnTo>
                  <a:lnTo>
                    <a:pt x="3610520" y="315"/>
                  </a:lnTo>
                  <a:lnTo>
                    <a:pt x="3622357" y="379"/>
                  </a:lnTo>
                  <a:lnTo>
                    <a:pt x="3634195" y="454"/>
                  </a:lnTo>
                  <a:lnTo>
                    <a:pt x="3646033" y="542"/>
                  </a:lnTo>
                  <a:lnTo>
                    <a:pt x="3657871" y="646"/>
                  </a:lnTo>
                  <a:lnTo>
                    <a:pt x="3669709" y="768"/>
                  </a:lnTo>
                  <a:lnTo>
                    <a:pt x="3681546" y="911"/>
                  </a:lnTo>
                  <a:lnTo>
                    <a:pt x="3693384" y="1079"/>
                  </a:lnTo>
                  <a:lnTo>
                    <a:pt x="3705222" y="1276"/>
                  </a:lnTo>
                  <a:lnTo>
                    <a:pt x="3717060" y="1507"/>
                  </a:lnTo>
                  <a:lnTo>
                    <a:pt x="3728897" y="1779"/>
                  </a:lnTo>
                  <a:lnTo>
                    <a:pt x="3740735" y="2098"/>
                  </a:lnTo>
                  <a:lnTo>
                    <a:pt x="3752573" y="2471"/>
                  </a:lnTo>
                  <a:lnTo>
                    <a:pt x="3764411" y="2909"/>
                  </a:lnTo>
                  <a:lnTo>
                    <a:pt x="3776248" y="3422"/>
                  </a:lnTo>
                  <a:lnTo>
                    <a:pt x="3788086" y="4023"/>
                  </a:lnTo>
                  <a:lnTo>
                    <a:pt x="3799924" y="4726"/>
                  </a:lnTo>
                  <a:lnTo>
                    <a:pt x="3811762" y="5549"/>
                  </a:lnTo>
                  <a:lnTo>
                    <a:pt x="3823600" y="6509"/>
                  </a:lnTo>
                  <a:lnTo>
                    <a:pt x="3835437" y="7630"/>
                  </a:lnTo>
                  <a:lnTo>
                    <a:pt x="3847275" y="8937"/>
                  </a:lnTo>
                  <a:lnTo>
                    <a:pt x="3859113" y="10458"/>
                  </a:lnTo>
                  <a:lnTo>
                    <a:pt x="3870951" y="12226"/>
                  </a:lnTo>
                  <a:lnTo>
                    <a:pt x="3882788" y="14277"/>
                  </a:lnTo>
                  <a:lnTo>
                    <a:pt x="3894626" y="16649"/>
                  </a:lnTo>
                  <a:lnTo>
                    <a:pt x="3906464" y="19388"/>
                  </a:lnTo>
                  <a:lnTo>
                    <a:pt x="3918302" y="22541"/>
                  </a:lnTo>
                  <a:lnTo>
                    <a:pt x="3930139" y="26156"/>
                  </a:lnTo>
                  <a:lnTo>
                    <a:pt x="3941977" y="30287"/>
                  </a:lnTo>
                  <a:lnTo>
                    <a:pt x="3953815" y="34986"/>
                  </a:lnTo>
                  <a:lnTo>
                    <a:pt x="3965653" y="40303"/>
                  </a:lnTo>
                  <a:lnTo>
                    <a:pt x="3977491" y="46285"/>
                  </a:lnTo>
                  <a:lnTo>
                    <a:pt x="3989328" y="52972"/>
                  </a:lnTo>
                  <a:lnTo>
                    <a:pt x="4001166" y="60394"/>
                  </a:lnTo>
                  <a:lnTo>
                    <a:pt x="4013004" y="68565"/>
                  </a:lnTo>
                  <a:lnTo>
                    <a:pt x="4024842" y="77482"/>
                  </a:lnTo>
                  <a:lnTo>
                    <a:pt x="4036679" y="87120"/>
                  </a:lnTo>
                  <a:lnTo>
                    <a:pt x="4048517" y="97429"/>
                  </a:lnTo>
                  <a:lnTo>
                    <a:pt x="4060355" y="108333"/>
                  </a:lnTo>
                  <a:lnTo>
                    <a:pt x="4072193" y="119734"/>
                  </a:lnTo>
                  <a:lnTo>
                    <a:pt x="4084031" y="131507"/>
                  </a:lnTo>
                  <a:lnTo>
                    <a:pt x="4095868" y="143511"/>
                  </a:lnTo>
                  <a:lnTo>
                    <a:pt x="4107706" y="155593"/>
                  </a:lnTo>
                  <a:lnTo>
                    <a:pt x="4119544" y="167598"/>
                  </a:lnTo>
                  <a:lnTo>
                    <a:pt x="4131382" y="179370"/>
                  </a:lnTo>
                  <a:lnTo>
                    <a:pt x="4143219" y="190771"/>
                  </a:lnTo>
                  <a:lnTo>
                    <a:pt x="4155057" y="201676"/>
                  </a:lnTo>
                  <a:lnTo>
                    <a:pt x="4166895" y="211985"/>
                  </a:lnTo>
                  <a:lnTo>
                    <a:pt x="4178733" y="221622"/>
                  </a:lnTo>
                  <a:lnTo>
                    <a:pt x="4190570" y="230539"/>
                  </a:lnTo>
                  <a:lnTo>
                    <a:pt x="4202408" y="238710"/>
                  </a:lnTo>
                  <a:lnTo>
                    <a:pt x="4214246" y="246132"/>
                  </a:lnTo>
                  <a:lnTo>
                    <a:pt x="4226084" y="252819"/>
                  </a:lnTo>
                  <a:lnTo>
                    <a:pt x="4237922" y="258802"/>
                  </a:lnTo>
                  <a:lnTo>
                    <a:pt x="4249759" y="264119"/>
                  </a:lnTo>
                  <a:lnTo>
                    <a:pt x="4261597" y="268817"/>
                  </a:lnTo>
                  <a:lnTo>
                    <a:pt x="4273435" y="272948"/>
                  </a:lnTo>
                  <a:lnTo>
                    <a:pt x="4285273" y="276563"/>
                  </a:lnTo>
                  <a:lnTo>
                    <a:pt x="4297110" y="279716"/>
                  </a:lnTo>
                  <a:lnTo>
                    <a:pt x="4308948" y="282455"/>
                  </a:lnTo>
                  <a:lnTo>
                    <a:pt x="4320786" y="284828"/>
                  </a:lnTo>
                  <a:lnTo>
                    <a:pt x="4332624" y="286878"/>
                  </a:lnTo>
                  <a:lnTo>
                    <a:pt x="4344461" y="288646"/>
                  </a:lnTo>
                  <a:lnTo>
                    <a:pt x="4356299" y="290167"/>
                  </a:lnTo>
                  <a:lnTo>
                    <a:pt x="4368137" y="291474"/>
                  </a:lnTo>
                  <a:lnTo>
                    <a:pt x="4379975" y="292595"/>
                  </a:lnTo>
                  <a:lnTo>
                    <a:pt x="4391813" y="293556"/>
                  </a:lnTo>
                  <a:lnTo>
                    <a:pt x="4403650" y="294378"/>
                  </a:lnTo>
                  <a:lnTo>
                    <a:pt x="4415488" y="295081"/>
                  </a:lnTo>
                  <a:lnTo>
                    <a:pt x="4427326" y="295682"/>
                  </a:lnTo>
                  <a:lnTo>
                    <a:pt x="4439164" y="296195"/>
                  </a:lnTo>
                  <a:lnTo>
                    <a:pt x="4451001" y="296633"/>
                  </a:lnTo>
                  <a:lnTo>
                    <a:pt x="4462839" y="297007"/>
                  </a:lnTo>
                  <a:lnTo>
                    <a:pt x="4474677" y="297325"/>
                  </a:lnTo>
                  <a:lnTo>
                    <a:pt x="4486515" y="297597"/>
                  </a:lnTo>
                  <a:lnTo>
                    <a:pt x="4498352" y="297828"/>
                  </a:lnTo>
                  <a:lnTo>
                    <a:pt x="4510190" y="298026"/>
                  </a:lnTo>
                  <a:lnTo>
                    <a:pt x="4522028" y="298194"/>
                  </a:lnTo>
                  <a:lnTo>
                    <a:pt x="4533866" y="298337"/>
                  </a:lnTo>
                  <a:lnTo>
                    <a:pt x="4545704" y="298458"/>
                  </a:lnTo>
                  <a:lnTo>
                    <a:pt x="4557541" y="298562"/>
                  </a:lnTo>
                  <a:lnTo>
                    <a:pt x="4569379" y="298651"/>
                  </a:lnTo>
                  <a:lnTo>
                    <a:pt x="4581217" y="298726"/>
                  </a:lnTo>
                  <a:lnTo>
                    <a:pt x="4593055" y="298790"/>
                  </a:lnTo>
                  <a:lnTo>
                    <a:pt x="4604892" y="298844"/>
                  </a:lnTo>
                  <a:lnTo>
                    <a:pt x="4616730" y="298890"/>
                  </a:lnTo>
                  <a:lnTo>
                    <a:pt x="4628568" y="298930"/>
                  </a:lnTo>
                  <a:lnTo>
                    <a:pt x="4640406" y="298963"/>
                  </a:lnTo>
                  <a:lnTo>
                    <a:pt x="4652244" y="298992"/>
                  </a:lnTo>
                  <a:lnTo>
                    <a:pt x="4664081" y="299016"/>
                  </a:lnTo>
                  <a:lnTo>
                    <a:pt x="4675919" y="299037"/>
                  </a:lnTo>
                  <a:lnTo>
                    <a:pt x="4687757" y="299055"/>
                  </a:lnTo>
                </a:path>
              </a:pathLst>
            </a:custGeom>
            <a:ln w="40651" cap="flat">
              <a:solidFill>
                <a:srgbClr val="E8E8E8">
                  <a:alpha val="100000"/>
                </a:srgbClr>
              </a:solidFill>
              <a:prstDash val="solid"/>
              <a:round/>
            </a:ln>
          </p:spPr>
          <p:txBody>
            <a:bodyPr/>
            <a:lstStyle/>
            <a:p/>
          </p:txBody>
        </p:sp>
        <p:sp>
          <p:nvSpPr>
            <p:cNvPr id="64" name="pl64"/>
            <p:cNvSpPr/>
            <p:nvPr/>
          </p:nvSpPr>
          <p:spPr>
            <a:xfrm>
              <a:off x="2482252" y="5088610"/>
              <a:ext cx="4687757" cy="448607"/>
            </a:xfrm>
            <a:custGeom>
              <a:avLst/>
              <a:pathLst>
                <a:path w="4687757" h="448607">
                  <a:moveTo>
                    <a:pt x="0" y="149552"/>
                  </a:moveTo>
                  <a:lnTo>
                    <a:pt x="11837" y="149570"/>
                  </a:lnTo>
                  <a:lnTo>
                    <a:pt x="23675" y="149590"/>
                  </a:lnTo>
                  <a:lnTo>
                    <a:pt x="35513" y="149615"/>
                  </a:lnTo>
                  <a:lnTo>
                    <a:pt x="47351" y="149643"/>
                  </a:lnTo>
                  <a:lnTo>
                    <a:pt x="59188" y="149677"/>
                  </a:lnTo>
                  <a:lnTo>
                    <a:pt x="71026" y="149716"/>
                  </a:lnTo>
                  <a:lnTo>
                    <a:pt x="82864" y="149763"/>
                  </a:lnTo>
                  <a:lnTo>
                    <a:pt x="94702" y="149817"/>
                  </a:lnTo>
                  <a:lnTo>
                    <a:pt x="106539" y="149881"/>
                  </a:lnTo>
                  <a:lnTo>
                    <a:pt x="118377" y="149956"/>
                  </a:lnTo>
                  <a:lnTo>
                    <a:pt x="130215" y="150044"/>
                  </a:lnTo>
                  <a:lnTo>
                    <a:pt x="142053" y="150148"/>
                  </a:lnTo>
                  <a:lnTo>
                    <a:pt x="153891" y="150270"/>
                  </a:lnTo>
                  <a:lnTo>
                    <a:pt x="165728" y="150413"/>
                  </a:lnTo>
                  <a:lnTo>
                    <a:pt x="177566" y="150581"/>
                  </a:lnTo>
                  <a:lnTo>
                    <a:pt x="189404" y="150778"/>
                  </a:lnTo>
                  <a:lnTo>
                    <a:pt x="201242" y="151010"/>
                  </a:lnTo>
                  <a:lnTo>
                    <a:pt x="213079" y="151281"/>
                  </a:lnTo>
                  <a:lnTo>
                    <a:pt x="224917" y="151600"/>
                  </a:lnTo>
                  <a:lnTo>
                    <a:pt x="236755" y="151974"/>
                  </a:lnTo>
                  <a:lnTo>
                    <a:pt x="248593" y="152412"/>
                  </a:lnTo>
                  <a:lnTo>
                    <a:pt x="260430" y="152925"/>
                  </a:lnTo>
                  <a:lnTo>
                    <a:pt x="272268" y="153526"/>
                  </a:lnTo>
                  <a:lnTo>
                    <a:pt x="284106" y="154229"/>
                  </a:lnTo>
                  <a:lnTo>
                    <a:pt x="295944" y="155051"/>
                  </a:lnTo>
                  <a:lnTo>
                    <a:pt x="307782" y="156012"/>
                  </a:lnTo>
                  <a:lnTo>
                    <a:pt x="319619" y="157133"/>
                  </a:lnTo>
                  <a:lnTo>
                    <a:pt x="331457" y="158440"/>
                  </a:lnTo>
                  <a:lnTo>
                    <a:pt x="343295" y="159961"/>
                  </a:lnTo>
                  <a:lnTo>
                    <a:pt x="355133" y="161729"/>
                  </a:lnTo>
                  <a:lnTo>
                    <a:pt x="366970" y="163779"/>
                  </a:lnTo>
                  <a:lnTo>
                    <a:pt x="378808" y="166152"/>
                  </a:lnTo>
                  <a:lnTo>
                    <a:pt x="390646" y="168891"/>
                  </a:lnTo>
                  <a:lnTo>
                    <a:pt x="402484" y="172043"/>
                  </a:lnTo>
                  <a:lnTo>
                    <a:pt x="414321" y="175659"/>
                  </a:lnTo>
                  <a:lnTo>
                    <a:pt x="426159" y="179790"/>
                  </a:lnTo>
                  <a:lnTo>
                    <a:pt x="437997" y="184488"/>
                  </a:lnTo>
                  <a:lnTo>
                    <a:pt x="449835" y="189805"/>
                  </a:lnTo>
                  <a:lnTo>
                    <a:pt x="461673" y="195787"/>
                  </a:lnTo>
                  <a:lnTo>
                    <a:pt x="473510" y="202475"/>
                  </a:lnTo>
                  <a:lnTo>
                    <a:pt x="485348" y="209896"/>
                  </a:lnTo>
                  <a:lnTo>
                    <a:pt x="497186" y="218067"/>
                  </a:lnTo>
                  <a:lnTo>
                    <a:pt x="509024" y="226984"/>
                  </a:lnTo>
                  <a:lnTo>
                    <a:pt x="520861" y="236622"/>
                  </a:lnTo>
                  <a:lnTo>
                    <a:pt x="532699" y="246931"/>
                  </a:lnTo>
                  <a:lnTo>
                    <a:pt x="544537" y="257836"/>
                  </a:lnTo>
                  <a:lnTo>
                    <a:pt x="556375" y="269236"/>
                  </a:lnTo>
                  <a:lnTo>
                    <a:pt x="568213" y="281009"/>
                  </a:lnTo>
                  <a:lnTo>
                    <a:pt x="580050" y="293013"/>
                  </a:lnTo>
                  <a:lnTo>
                    <a:pt x="591888" y="305096"/>
                  </a:lnTo>
                  <a:lnTo>
                    <a:pt x="603726" y="317100"/>
                  </a:lnTo>
                  <a:lnTo>
                    <a:pt x="615564" y="328873"/>
                  </a:lnTo>
                  <a:lnTo>
                    <a:pt x="627401" y="340273"/>
                  </a:lnTo>
                  <a:lnTo>
                    <a:pt x="639239" y="351178"/>
                  </a:lnTo>
                  <a:lnTo>
                    <a:pt x="651077" y="361487"/>
                  </a:lnTo>
                  <a:lnTo>
                    <a:pt x="662915" y="371125"/>
                  </a:lnTo>
                  <a:lnTo>
                    <a:pt x="674752" y="380042"/>
                  </a:lnTo>
                  <a:lnTo>
                    <a:pt x="686590" y="388213"/>
                  </a:lnTo>
                  <a:lnTo>
                    <a:pt x="698428" y="395635"/>
                  </a:lnTo>
                  <a:lnTo>
                    <a:pt x="710266" y="402322"/>
                  </a:lnTo>
                  <a:lnTo>
                    <a:pt x="722104" y="408304"/>
                  </a:lnTo>
                  <a:lnTo>
                    <a:pt x="733941" y="413621"/>
                  </a:lnTo>
                  <a:lnTo>
                    <a:pt x="745779" y="418319"/>
                  </a:lnTo>
                  <a:lnTo>
                    <a:pt x="757617" y="422450"/>
                  </a:lnTo>
                  <a:lnTo>
                    <a:pt x="769455" y="426066"/>
                  </a:lnTo>
                  <a:lnTo>
                    <a:pt x="781292" y="429218"/>
                  </a:lnTo>
                  <a:lnTo>
                    <a:pt x="793130" y="431957"/>
                  </a:lnTo>
                  <a:lnTo>
                    <a:pt x="804968" y="434330"/>
                  </a:lnTo>
                  <a:lnTo>
                    <a:pt x="816806" y="436380"/>
                  </a:lnTo>
                  <a:lnTo>
                    <a:pt x="828643" y="438148"/>
                  </a:lnTo>
                  <a:lnTo>
                    <a:pt x="840481" y="439669"/>
                  </a:lnTo>
                  <a:lnTo>
                    <a:pt x="852319" y="440976"/>
                  </a:lnTo>
                  <a:lnTo>
                    <a:pt x="864157" y="442097"/>
                  </a:lnTo>
                  <a:lnTo>
                    <a:pt x="875995" y="443058"/>
                  </a:lnTo>
                  <a:lnTo>
                    <a:pt x="887832" y="443880"/>
                  </a:lnTo>
                  <a:lnTo>
                    <a:pt x="899670" y="444583"/>
                  </a:lnTo>
                  <a:lnTo>
                    <a:pt x="911508" y="445184"/>
                  </a:lnTo>
                  <a:lnTo>
                    <a:pt x="923346" y="445698"/>
                  </a:lnTo>
                  <a:lnTo>
                    <a:pt x="935183" y="446136"/>
                  </a:lnTo>
                  <a:lnTo>
                    <a:pt x="947021" y="446509"/>
                  </a:lnTo>
                  <a:lnTo>
                    <a:pt x="958859" y="446828"/>
                  </a:lnTo>
                  <a:lnTo>
                    <a:pt x="970697" y="447099"/>
                  </a:lnTo>
                  <a:lnTo>
                    <a:pt x="982534" y="447331"/>
                  </a:lnTo>
                  <a:lnTo>
                    <a:pt x="994372" y="447528"/>
                  </a:lnTo>
                  <a:lnTo>
                    <a:pt x="1006210" y="447696"/>
                  </a:lnTo>
                  <a:lnTo>
                    <a:pt x="1018048" y="447839"/>
                  </a:lnTo>
                  <a:lnTo>
                    <a:pt x="1029886" y="447961"/>
                  </a:lnTo>
                  <a:lnTo>
                    <a:pt x="1041723" y="448065"/>
                  </a:lnTo>
                  <a:lnTo>
                    <a:pt x="1053561" y="448153"/>
                  </a:lnTo>
                  <a:lnTo>
                    <a:pt x="1065399" y="448228"/>
                  </a:lnTo>
                  <a:lnTo>
                    <a:pt x="1077237" y="448292"/>
                  </a:lnTo>
                  <a:lnTo>
                    <a:pt x="1089074" y="448347"/>
                  </a:lnTo>
                  <a:lnTo>
                    <a:pt x="1100912" y="448393"/>
                  </a:lnTo>
                  <a:lnTo>
                    <a:pt x="1112750" y="448432"/>
                  </a:lnTo>
                  <a:lnTo>
                    <a:pt x="1124588" y="448466"/>
                  </a:lnTo>
                  <a:lnTo>
                    <a:pt x="1136426" y="448494"/>
                  </a:lnTo>
                  <a:lnTo>
                    <a:pt x="1148263" y="448519"/>
                  </a:lnTo>
                  <a:lnTo>
                    <a:pt x="1160101" y="448539"/>
                  </a:lnTo>
                  <a:lnTo>
                    <a:pt x="1171939" y="448557"/>
                  </a:lnTo>
                  <a:lnTo>
                    <a:pt x="1171939" y="448507"/>
                  </a:lnTo>
                  <a:lnTo>
                    <a:pt x="1183777" y="448480"/>
                  </a:lnTo>
                  <a:lnTo>
                    <a:pt x="1195614" y="448449"/>
                  </a:lnTo>
                  <a:lnTo>
                    <a:pt x="1207452" y="448413"/>
                  </a:lnTo>
                  <a:lnTo>
                    <a:pt x="1219290" y="448370"/>
                  </a:lnTo>
                  <a:lnTo>
                    <a:pt x="1231128" y="448320"/>
                  </a:lnTo>
                  <a:lnTo>
                    <a:pt x="1242965" y="448261"/>
                  </a:lnTo>
                  <a:lnTo>
                    <a:pt x="1254803" y="448191"/>
                  </a:lnTo>
                  <a:lnTo>
                    <a:pt x="1266641" y="448109"/>
                  </a:lnTo>
                  <a:lnTo>
                    <a:pt x="1278479" y="448014"/>
                  </a:lnTo>
                  <a:lnTo>
                    <a:pt x="1290317" y="447901"/>
                  </a:lnTo>
                  <a:lnTo>
                    <a:pt x="1302154" y="447768"/>
                  </a:lnTo>
                  <a:lnTo>
                    <a:pt x="1313992" y="447613"/>
                  </a:lnTo>
                  <a:lnTo>
                    <a:pt x="1325830" y="447430"/>
                  </a:lnTo>
                  <a:lnTo>
                    <a:pt x="1337668" y="447215"/>
                  </a:lnTo>
                  <a:lnTo>
                    <a:pt x="1349505" y="446963"/>
                  </a:lnTo>
                  <a:lnTo>
                    <a:pt x="1361343" y="446668"/>
                  </a:lnTo>
                  <a:lnTo>
                    <a:pt x="1373181" y="446320"/>
                  </a:lnTo>
                  <a:lnTo>
                    <a:pt x="1385019" y="445913"/>
                  </a:lnTo>
                  <a:lnTo>
                    <a:pt x="1396856" y="445435"/>
                  </a:lnTo>
                  <a:lnTo>
                    <a:pt x="1408694" y="444875"/>
                  </a:lnTo>
                  <a:lnTo>
                    <a:pt x="1420532" y="444218"/>
                  </a:lnTo>
                  <a:lnTo>
                    <a:pt x="1432370" y="443448"/>
                  </a:lnTo>
                  <a:lnTo>
                    <a:pt x="1444208" y="442547"/>
                  </a:lnTo>
                  <a:lnTo>
                    <a:pt x="1456045" y="441492"/>
                  </a:lnTo>
                  <a:lnTo>
                    <a:pt x="1467883" y="440258"/>
                  </a:lnTo>
                  <a:lnTo>
                    <a:pt x="1479721" y="438817"/>
                  </a:lnTo>
                  <a:lnTo>
                    <a:pt x="1491559" y="437136"/>
                  </a:lnTo>
                  <a:lnTo>
                    <a:pt x="1503396" y="435175"/>
                  </a:lnTo>
                  <a:lnTo>
                    <a:pt x="1515234" y="432894"/>
                  </a:lnTo>
                  <a:lnTo>
                    <a:pt x="1527072" y="430242"/>
                  </a:lnTo>
                  <a:lnTo>
                    <a:pt x="1538910" y="427166"/>
                  </a:lnTo>
                  <a:lnTo>
                    <a:pt x="1550748" y="423607"/>
                  </a:lnTo>
                  <a:lnTo>
                    <a:pt x="1562585" y="419499"/>
                  </a:lnTo>
                  <a:lnTo>
                    <a:pt x="1574423" y="414770"/>
                  </a:lnTo>
                  <a:lnTo>
                    <a:pt x="1586261" y="409347"/>
                  </a:lnTo>
                  <a:lnTo>
                    <a:pt x="1598099" y="403150"/>
                  </a:lnTo>
                  <a:lnTo>
                    <a:pt x="1609936" y="396103"/>
                  </a:lnTo>
                  <a:lnTo>
                    <a:pt x="1621774" y="388127"/>
                  </a:lnTo>
                  <a:lnTo>
                    <a:pt x="1633612" y="379154"/>
                  </a:lnTo>
                  <a:lnTo>
                    <a:pt x="1645450" y="369123"/>
                  </a:lnTo>
                  <a:lnTo>
                    <a:pt x="1657287" y="357991"/>
                  </a:lnTo>
                  <a:lnTo>
                    <a:pt x="1669125" y="345734"/>
                  </a:lnTo>
                  <a:lnTo>
                    <a:pt x="1680963" y="332358"/>
                  </a:lnTo>
                  <a:lnTo>
                    <a:pt x="1692801" y="317902"/>
                  </a:lnTo>
                  <a:lnTo>
                    <a:pt x="1704639" y="302439"/>
                  </a:lnTo>
                  <a:lnTo>
                    <a:pt x="1716476" y="286081"/>
                  </a:lnTo>
                  <a:lnTo>
                    <a:pt x="1728314" y="268981"/>
                  </a:lnTo>
                  <a:lnTo>
                    <a:pt x="1740152" y="251321"/>
                  </a:lnTo>
                  <a:lnTo>
                    <a:pt x="1751990" y="233315"/>
                  </a:lnTo>
                  <a:lnTo>
                    <a:pt x="1763827" y="215191"/>
                  </a:lnTo>
                  <a:lnTo>
                    <a:pt x="1775665" y="197185"/>
                  </a:lnTo>
                  <a:lnTo>
                    <a:pt x="1787503" y="179526"/>
                  </a:lnTo>
                  <a:lnTo>
                    <a:pt x="1799341" y="162425"/>
                  </a:lnTo>
                  <a:lnTo>
                    <a:pt x="1811178" y="146068"/>
                  </a:lnTo>
                  <a:lnTo>
                    <a:pt x="1823016" y="130604"/>
                  </a:lnTo>
                  <a:lnTo>
                    <a:pt x="1834854" y="116148"/>
                  </a:lnTo>
                  <a:lnTo>
                    <a:pt x="1846692" y="102772"/>
                  </a:lnTo>
                  <a:lnTo>
                    <a:pt x="1858530" y="90516"/>
                  </a:lnTo>
                  <a:lnTo>
                    <a:pt x="1870367" y="79383"/>
                  </a:lnTo>
                  <a:lnTo>
                    <a:pt x="1882205" y="69352"/>
                  </a:lnTo>
                  <a:lnTo>
                    <a:pt x="1894043" y="60379"/>
                  </a:lnTo>
                  <a:lnTo>
                    <a:pt x="1905881" y="52404"/>
                  </a:lnTo>
                  <a:lnTo>
                    <a:pt x="1917718" y="45356"/>
                  </a:lnTo>
                  <a:lnTo>
                    <a:pt x="1929556" y="39160"/>
                  </a:lnTo>
                  <a:lnTo>
                    <a:pt x="1941394" y="33736"/>
                  </a:lnTo>
                  <a:lnTo>
                    <a:pt x="1953232" y="29008"/>
                  </a:lnTo>
                  <a:lnTo>
                    <a:pt x="1965069" y="24899"/>
                  </a:lnTo>
                  <a:lnTo>
                    <a:pt x="1976907" y="21340"/>
                  </a:lnTo>
                  <a:lnTo>
                    <a:pt x="1988745" y="18264"/>
                  </a:lnTo>
                  <a:lnTo>
                    <a:pt x="2000583" y="15613"/>
                  </a:lnTo>
                  <a:lnTo>
                    <a:pt x="2012421" y="13331"/>
                  </a:lnTo>
                  <a:lnTo>
                    <a:pt x="2024258" y="11371"/>
                  </a:lnTo>
                  <a:lnTo>
                    <a:pt x="2036096" y="9689"/>
                  </a:lnTo>
                  <a:lnTo>
                    <a:pt x="2047934" y="8248"/>
                  </a:lnTo>
                  <a:lnTo>
                    <a:pt x="2059772" y="7015"/>
                  </a:lnTo>
                  <a:lnTo>
                    <a:pt x="2071609" y="5960"/>
                  </a:lnTo>
                  <a:lnTo>
                    <a:pt x="2083447" y="5058"/>
                  </a:lnTo>
                  <a:lnTo>
                    <a:pt x="2095285" y="4289"/>
                  </a:lnTo>
                  <a:lnTo>
                    <a:pt x="2107123" y="3632"/>
                  </a:lnTo>
                  <a:lnTo>
                    <a:pt x="2118961" y="3071"/>
                  </a:lnTo>
                  <a:lnTo>
                    <a:pt x="2130798" y="2593"/>
                  </a:lnTo>
                  <a:lnTo>
                    <a:pt x="2142636" y="2186"/>
                  </a:lnTo>
                  <a:lnTo>
                    <a:pt x="2154474" y="1839"/>
                  </a:lnTo>
                  <a:lnTo>
                    <a:pt x="2166312" y="1543"/>
                  </a:lnTo>
                  <a:lnTo>
                    <a:pt x="2178149" y="1291"/>
                  </a:lnTo>
                  <a:lnTo>
                    <a:pt x="2189987" y="1076"/>
                  </a:lnTo>
                  <a:lnTo>
                    <a:pt x="2201825" y="894"/>
                  </a:lnTo>
                  <a:lnTo>
                    <a:pt x="2213663" y="738"/>
                  </a:lnTo>
                  <a:lnTo>
                    <a:pt x="2225500" y="606"/>
                  </a:lnTo>
                  <a:lnTo>
                    <a:pt x="2237338" y="493"/>
                  </a:lnTo>
                  <a:lnTo>
                    <a:pt x="2249176" y="397"/>
                  </a:lnTo>
                  <a:lnTo>
                    <a:pt x="2261014" y="315"/>
                  </a:lnTo>
                  <a:lnTo>
                    <a:pt x="2272852" y="246"/>
                  </a:lnTo>
                  <a:lnTo>
                    <a:pt x="2284689" y="187"/>
                  </a:lnTo>
                  <a:lnTo>
                    <a:pt x="2296527" y="136"/>
                  </a:lnTo>
                  <a:lnTo>
                    <a:pt x="2308365" y="93"/>
                  </a:lnTo>
                  <a:lnTo>
                    <a:pt x="2320203" y="57"/>
                  </a:lnTo>
                  <a:lnTo>
                    <a:pt x="2332040" y="26"/>
                  </a:lnTo>
                  <a:lnTo>
                    <a:pt x="2343878" y="0"/>
                  </a:lnTo>
                  <a:lnTo>
                    <a:pt x="2343878" y="0"/>
                  </a:lnTo>
                  <a:lnTo>
                    <a:pt x="2355716" y="26"/>
                  </a:lnTo>
                  <a:lnTo>
                    <a:pt x="2367554" y="57"/>
                  </a:lnTo>
                  <a:lnTo>
                    <a:pt x="2379391" y="93"/>
                  </a:lnTo>
                  <a:lnTo>
                    <a:pt x="2391229" y="136"/>
                  </a:lnTo>
                  <a:lnTo>
                    <a:pt x="2403067" y="187"/>
                  </a:lnTo>
                  <a:lnTo>
                    <a:pt x="2414905" y="246"/>
                  </a:lnTo>
                  <a:lnTo>
                    <a:pt x="2426743" y="315"/>
                  </a:lnTo>
                  <a:lnTo>
                    <a:pt x="2438580" y="397"/>
                  </a:lnTo>
                  <a:lnTo>
                    <a:pt x="2450418" y="493"/>
                  </a:lnTo>
                  <a:lnTo>
                    <a:pt x="2462256" y="606"/>
                  </a:lnTo>
                  <a:lnTo>
                    <a:pt x="2474094" y="738"/>
                  </a:lnTo>
                  <a:lnTo>
                    <a:pt x="2485931" y="894"/>
                  </a:lnTo>
                  <a:lnTo>
                    <a:pt x="2497769" y="1076"/>
                  </a:lnTo>
                  <a:lnTo>
                    <a:pt x="2509607" y="1291"/>
                  </a:lnTo>
                  <a:lnTo>
                    <a:pt x="2521445" y="1543"/>
                  </a:lnTo>
                  <a:lnTo>
                    <a:pt x="2533283" y="1839"/>
                  </a:lnTo>
                  <a:lnTo>
                    <a:pt x="2545120" y="2186"/>
                  </a:lnTo>
                  <a:lnTo>
                    <a:pt x="2556958" y="2593"/>
                  </a:lnTo>
                  <a:lnTo>
                    <a:pt x="2568796" y="3071"/>
                  </a:lnTo>
                  <a:lnTo>
                    <a:pt x="2580634" y="3632"/>
                  </a:lnTo>
                  <a:lnTo>
                    <a:pt x="2592471" y="4289"/>
                  </a:lnTo>
                  <a:lnTo>
                    <a:pt x="2604309" y="5058"/>
                  </a:lnTo>
                  <a:lnTo>
                    <a:pt x="2616147" y="5960"/>
                  </a:lnTo>
                  <a:lnTo>
                    <a:pt x="2627985" y="7015"/>
                  </a:lnTo>
                  <a:lnTo>
                    <a:pt x="2639822" y="8248"/>
                  </a:lnTo>
                  <a:lnTo>
                    <a:pt x="2651660" y="9689"/>
                  </a:lnTo>
                  <a:lnTo>
                    <a:pt x="2663498" y="11371"/>
                  </a:lnTo>
                  <a:lnTo>
                    <a:pt x="2675336" y="13331"/>
                  </a:lnTo>
                  <a:lnTo>
                    <a:pt x="2687174" y="15613"/>
                  </a:lnTo>
                  <a:lnTo>
                    <a:pt x="2699011" y="18264"/>
                  </a:lnTo>
                  <a:lnTo>
                    <a:pt x="2710849" y="21340"/>
                  </a:lnTo>
                  <a:lnTo>
                    <a:pt x="2722687" y="24899"/>
                  </a:lnTo>
                  <a:lnTo>
                    <a:pt x="2734525" y="29008"/>
                  </a:lnTo>
                  <a:lnTo>
                    <a:pt x="2746362" y="33736"/>
                  </a:lnTo>
                  <a:lnTo>
                    <a:pt x="2758200" y="39160"/>
                  </a:lnTo>
                  <a:lnTo>
                    <a:pt x="2770038" y="45356"/>
                  </a:lnTo>
                  <a:lnTo>
                    <a:pt x="2781876" y="52404"/>
                  </a:lnTo>
                  <a:lnTo>
                    <a:pt x="2793713" y="60379"/>
                  </a:lnTo>
                  <a:lnTo>
                    <a:pt x="2805551" y="69352"/>
                  </a:lnTo>
                  <a:lnTo>
                    <a:pt x="2817389" y="79383"/>
                  </a:lnTo>
                  <a:lnTo>
                    <a:pt x="2829227" y="90516"/>
                  </a:lnTo>
                  <a:lnTo>
                    <a:pt x="2841065" y="102772"/>
                  </a:lnTo>
                  <a:lnTo>
                    <a:pt x="2852902" y="116148"/>
                  </a:lnTo>
                  <a:lnTo>
                    <a:pt x="2864740" y="130604"/>
                  </a:lnTo>
                  <a:lnTo>
                    <a:pt x="2876578" y="146068"/>
                  </a:lnTo>
                  <a:lnTo>
                    <a:pt x="2888416" y="162425"/>
                  </a:lnTo>
                  <a:lnTo>
                    <a:pt x="2900253" y="179526"/>
                  </a:lnTo>
                  <a:lnTo>
                    <a:pt x="2912091" y="197185"/>
                  </a:lnTo>
                  <a:lnTo>
                    <a:pt x="2923929" y="215191"/>
                  </a:lnTo>
                  <a:lnTo>
                    <a:pt x="2935767" y="233315"/>
                  </a:lnTo>
                  <a:lnTo>
                    <a:pt x="2947604" y="251321"/>
                  </a:lnTo>
                  <a:lnTo>
                    <a:pt x="2959442" y="268981"/>
                  </a:lnTo>
                  <a:lnTo>
                    <a:pt x="2971280" y="286081"/>
                  </a:lnTo>
                  <a:lnTo>
                    <a:pt x="2983118" y="302439"/>
                  </a:lnTo>
                  <a:lnTo>
                    <a:pt x="2994956" y="317902"/>
                  </a:lnTo>
                  <a:lnTo>
                    <a:pt x="3006793" y="332358"/>
                  </a:lnTo>
                  <a:lnTo>
                    <a:pt x="3018631" y="345734"/>
                  </a:lnTo>
                  <a:lnTo>
                    <a:pt x="3030469" y="357991"/>
                  </a:lnTo>
                  <a:lnTo>
                    <a:pt x="3042307" y="369123"/>
                  </a:lnTo>
                  <a:lnTo>
                    <a:pt x="3054144" y="379154"/>
                  </a:lnTo>
                  <a:lnTo>
                    <a:pt x="3065982" y="388127"/>
                  </a:lnTo>
                  <a:lnTo>
                    <a:pt x="3077820" y="396103"/>
                  </a:lnTo>
                  <a:lnTo>
                    <a:pt x="3089658" y="403150"/>
                  </a:lnTo>
                  <a:lnTo>
                    <a:pt x="3101496" y="409347"/>
                  </a:lnTo>
                  <a:lnTo>
                    <a:pt x="3113333" y="414770"/>
                  </a:lnTo>
                  <a:lnTo>
                    <a:pt x="3125171" y="419499"/>
                  </a:lnTo>
                  <a:lnTo>
                    <a:pt x="3137009" y="423607"/>
                  </a:lnTo>
                  <a:lnTo>
                    <a:pt x="3148847" y="427166"/>
                  </a:lnTo>
                  <a:lnTo>
                    <a:pt x="3160684" y="430242"/>
                  </a:lnTo>
                  <a:lnTo>
                    <a:pt x="3172522" y="432894"/>
                  </a:lnTo>
                  <a:lnTo>
                    <a:pt x="3184360" y="435175"/>
                  </a:lnTo>
                  <a:lnTo>
                    <a:pt x="3196198" y="437136"/>
                  </a:lnTo>
                  <a:lnTo>
                    <a:pt x="3208035" y="438817"/>
                  </a:lnTo>
                  <a:lnTo>
                    <a:pt x="3219873" y="440258"/>
                  </a:lnTo>
                  <a:lnTo>
                    <a:pt x="3231711" y="441492"/>
                  </a:lnTo>
                  <a:lnTo>
                    <a:pt x="3243549" y="442547"/>
                  </a:lnTo>
                  <a:lnTo>
                    <a:pt x="3255387" y="443448"/>
                  </a:lnTo>
                  <a:lnTo>
                    <a:pt x="3267224" y="444218"/>
                  </a:lnTo>
                  <a:lnTo>
                    <a:pt x="3279062" y="444875"/>
                  </a:lnTo>
                  <a:lnTo>
                    <a:pt x="3290900" y="445435"/>
                  </a:lnTo>
                  <a:lnTo>
                    <a:pt x="3302738" y="445913"/>
                  </a:lnTo>
                  <a:lnTo>
                    <a:pt x="3314575" y="446320"/>
                  </a:lnTo>
                  <a:lnTo>
                    <a:pt x="3326413" y="446668"/>
                  </a:lnTo>
                  <a:lnTo>
                    <a:pt x="3338251" y="446963"/>
                  </a:lnTo>
                  <a:lnTo>
                    <a:pt x="3350089" y="447215"/>
                  </a:lnTo>
                  <a:lnTo>
                    <a:pt x="3361926" y="447430"/>
                  </a:lnTo>
                  <a:lnTo>
                    <a:pt x="3373764" y="447613"/>
                  </a:lnTo>
                  <a:lnTo>
                    <a:pt x="3385602" y="447768"/>
                  </a:lnTo>
                  <a:lnTo>
                    <a:pt x="3397440" y="447901"/>
                  </a:lnTo>
                  <a:lnTo>
                    <a:pt x="3409278" y="448014"/>
                  </a:lnTo>
                  <a:lnTo>
                    <a:pt x="3421115" y="448109"/>
                  </a:lnTo>
                  <a:lnTo>
                    <a:pt x="3432953" y="448191"/>
                  </a:lnTo>
                  <a:lnTo>
                    <a:pt x="3444791" y="448261"/>
                  </a:lnTo>
                  <a:lnTo>
                    <a:pt x="3456629" y="448320"/>
                  </a:lnTo>
                  <a:lnTo>
                    <a:pt x="3468466" y="448370"/>
                  </a:lnTo>
                  <a:lnTo>
                    <a:pt x="3480304" y="448413"/>
                  </a:lnTo>
                  <a:lnTo>
                    <a:pt x="3492142" y="448449"/>
                  </a:lnTo>
                  <a:lnTo>
                    <a:pt x="3503980" y="448480"/>
                  </a:lnTo>
                  <a:lnTo>
                    <a:pt x="3515818" y="448507"/>
                  </a:lnTo>
                  <a:lnTo>
                    <a:pt x="3515818" y="448607"/>
                  </a:lnTo>
                  <a:lnTo>
                    <a:pt x="3527655" y="448598"/>
                  </a:lnTo>
                  <a:lnTo>
                    <a:pt x="3539493" y="448588"/>
                  </a:lnTo>
                  <a:lnTo>
                    <a:pt x="3551331" y="448576"/>
                  </a:lnTo>
                  <a:lnTo>
                    <a:pt x="3563169" y="448562"/>
                  </a:lnTo>
                  <a:lnTo>
                    <a:pt x="3575006" y="448545"/>
                  </a:lnTo>
                  <a:lnTo>
                    <a:pt x="3586844" y="448525"/>
                  </a:lnTo>
                  <a:lnTo>
                    <a:pt x="3598682" y="448502"/>
                  </a:lnTo>
                  <a:lnTo>
                    <a:pt x="3610520" y="448475"/>
                  </a:lnTo>
                  <a:lnTo>
                    <a:pt x="3622357" y="448443"/>
                  </a:lnTo>
                  <a:lnTo>
                    <a:pt x="3634195" y="448405"/>
                  </a:lnTo>
                  <a:lnTo>
                    <a:pt x="3646033" y="448361"/>
                  </a:lnTo>
                  <a:lnTo>
                    <a:pt x="3657871" y="448309"/>
                  </a:lnTo>
                  <a:lnTo>
                    <a:pt x="3669709" y="448248"/>
                  </a:lnTo>
                  <a:lnTo>
                    <a:pt x="3681546" y="448177"/>
                  </a:lnTo>
                  <a:lnTo>
                    <a:pt x="3693384" y="448093"/>
                  </a:lnTo>
                  <a:lnTo>
                    <a:pt x="3705222" y="447994"/>
                  </a:lnTo>
                  <a:lnTo>
                    <a:pt x="3717060" y="447878"/>
                  </a:lnTo>
                  <a:lnTo>
                    <a:pt x="3728897" y="447743"/>
                  </a:lnTo>
                  <a:lnTo>
                    <a:pt x="3740735" y="447583"/>
                  </a:lnTo>
                  <a:lnTo>
                    <a:pt x="3752573" y="447396"/>
                  </a:lnTo>
                  <a:lnTo>
                    <a:pt x="3764411" y="447177"/>
                  </a:lnTo>
                  <a:lnTo>
                    <a:pt x="3776248" y="446921"/>
                  </a:lnTo>
                  <a:lnTo>
                    <a:pt x="3788086" y="446620"/>
                  </a:lnTo>
                  <a:lnTo>
                    <a:pt x="3799924" y="446269"/>
                  </a:lnTo>
                  <a:lnTo>
                    <a:pt x="3811762" y="445858"/>
                  </a:lnTo>
                  <a:lnTo>
                    <a:pt x="3823600" y="445377"/>
                  </a:lnTo>
                  <a:lnTo>
                    <a:pt x="3835437" y="444817"/>
                  </a:lnTo>
                  <a:lnTo>
                    <a:pt x="3847275" y="444163"/>
                  </a:lnTo>
                  <a:lnTo>
                    <a:pt x="3859113" y="443403"/>
                  </a:lnTo>
                  <a:lnTo>
                    <a:pt x="3870951" y="442519"/>
                  </a:lnTo>
                  <a:lnTo>
                    <a:pt x="3882788" y="441494"/>
                  </a:lnTo>
                  <a:lnTo>
                    <a:pt x="3894626" y="440307"/>
                  </a:lnTo>
                  <a:lnTo>
                    <a:pt x="3906464" y="438938"/>
                  </a:lnTo>
                  <a:lnTo>
                    <a:pt x="3918302" y="437362"/>
                  </a:lnTo>
                  <a:lnTo>
                    <a:pt x="3930139" y="435554"/>
                  </a:lnTo>
                  <a:lnTo>
                    <a:pt x="3941977" y="433488"/>
                  </a:lnTo>
                  <a:lnTo>
                    <a:pt x="3953815" y="431139"/>
                  </a:lnTo>
                  <a:lnTo>
                    <a:pt x="3965653" y="428481"/>
                  </a:lnTo>
                  <a:lnTo>
                    <a:pt x="3977491" y="425490"/>
                  </a:lnTo>
                  <a:lnTo>
                    <a:pt x="3989328" y="422146"/>
                  </a:lnTo>
                  <a:lnTo>
                    <a:pt x="4001166" y="418435"/>
                  </a:lnTo>
                  <a:lnTo>
                    <a:pt x="4013004" y="414350"/>
                  </a:lnTo>
                  <a:lnTo>
                    <a:pt x="4024842" y="409891"/>
                  </a:lnTo>
                  <a:lnTo>
                    <a:pt x="4036679" y="405072"/>
                  </a:lnTo>
                  <a:lnTo>
                    <a:pt x="4048517" y="399918"/>
                  </a:lnTo>
                  <a:lnTo>
                    <a:pt x="4060355" y="394465"/>
                  </a:lnTo>
                  <a:lnTo>
                    <a:pt x="4072193" y="388765"/>
                  </a:lnTo>
                  <a:lnTo>
                    <a:pt x="4084031" y="382879"/>
                  </a:lnTo>
                  <a:lnTo>
                    <a:pt x="4095868" y="376877"/>
                  </a:lnTo>
                  <a:lnTo>
                    <a:pt x="4107706" y="370835"/>
                  </a:lnTo>
                  <a:lnTo>
                    <a:pt x="4119544" y="364833"/>
                  </a:lnTo>
                  <a:lnTo>
                    <a:pt x="4131382" y="358947"/>
                  </a:lnTo>
                  <a:lnTo>
                    <a:pt x="4143219" y="353247"/>
                  </a:lnTo>
                  <a:lnTo>
                    <a:pt x="4155057" y="347794"/>
                  </a:lnTo>
                  <a:lnTo>
                    <a:pt x="4166895" y="342640"/>
                  </a:lnTo>
                  <a:lnTo>
                    <a:pt x="4178733" y="337821"/>
                  </a:lnTo>
                  <a:lnTo>
                    <a:pt x="4190570" y="333362"/>
                  </a:lnTo>
                  <a:lnTo>
                    <a:pt x="4202408" y="329277"/>
                  </a:lnTo>
                  <a:lnTo>
                    <a:pt x="4214246" y="325566"/>
                  </a:lnTo>
                  <a:lnTo>
                    <a:pt x="4226084" y="322222"/>
                  </a:lnTo>
                  <a:lnTo>
                    <a:pt x="4237922" y="319231"/>
                  </a:lnTo>
                  <a:lnTo>
                    <a:pt x="4249759" y="316573"/>
                  </a:lnTo>
                  <a:lnTo>
                    <a:pt x="4261597" y="314224"/>
                  </a:lnTo>
                  <a:lnTo>
                    <a:pt x="4273435" y="312158"/>
                  </a:lnTo>
                  <a:lnTo>
                    <a:pt x="4285273" y="310350"/>
                  </a:lnTo>
                  <a:lnTo>
                    <a:pt x="4297110" y="308774"/>
                  </a:lnTo>
                  <a:lnTo>
                    <a:pt x="4308948" y="307405"/>
                  </a:lnTo>
                  <a:lnTo>
                    <a:pt x="4320786" y="306218"/>
                  </a:lnTo>
                  <a:lnTo>
                    <a:pt x="4332624" y="305193"/>
                  </a:lnTo>
                  <a:lnTo>
                    <a:pt x="4344461" y="304309"/>
                  </a:lnTo>
                  <a:lnTo>
                    <a:pt x="4356299" y="303549"/>
                  </a:lnTo>
                  <a:lnTo>
                    <a:pt x="4368137" y="302895"/>
                  </a:lnTo>
                  <a:lnTo>
                    <a:pt x="4379975" y="302335"/>
                  </a:lnTo>
                  <a:lnTo>
                    <a:pt x="4391813" y="301854"/>
                  </a:lnTo>
                  <a:lnTo>
                    <a:pt x="4403650" y="301443"/>
                  </a:lnTo>
                  <a:lnTo>
                    <a:pt x="4415488" y="301092"/>
                  </a:lnTo>
                  <a:lnTo>
                    <a:pt x="4427326" y="300791"/>
                  </a:lnTo>
                  <a:lnTo>
                    <a:pt x="4439164" y="300534"/>
                  </a:lnTo>
                  <a:lnTo>
                    <a:pt x="4451001" y="300315"/>
                  </a:lnTo>
                  <a:lnTo>
                    <a:pt x="4462839" y="300129"/>
                  </a:lnTo>
                  <a:lnTo>
                    <a:pt x="4474677" y="299969"/>
                  </a:lnTo>
                  <a:lnTo>
                    <a:pt x="4486515" y="299834"/>
                  </a:lnTo>
                  <a:lnTo>
                    <a:pt x="4498352" y="299718"/>
                  </a:lnTo>
                  <a:lnTo>
                    <a:pt x="4510190" y="299619"/>
                  </a:lnTo>
                  <a:lnTo>
                    <a:pt x="4522028" y="299535"/>
                  </a:lnTo>
                  <a:lnTo>
                    <a:pt x="4533866" y="299464"/>
                  </a:lnTo>
                  <a:lnTo>
                    <a:pt x="4545704" y="299403"/>
                  </a:lnTo>
                  <a:lnTo>
                    <a:pt x="4557541" y="299351"/>
                  </a:lnTo>
                  <a:lnTo>
                    <a:pt x="4569379" y="299307"/>
                  </a:lnTo>
                  <a:lnTo>
                    <a:pt x="4581217" y="299269"/>
                  </a:lnTo>
                  <a:lnTo>
                    <a:pt x="4593055" y="299237"/>
                  </a:lnTo>
                  <a:lnTo>
                    <a:pt x="4604892" y="299210"/>
                  </a:lnTo>
                  <a:lnTo>
                    <a:pt x="4616730" y="299187"/>
                  </a:lnTo>
                  <a:lnTo>
                    <a:pt x="4628568" y="299167"/>
                  </a:lnTo>
                  <a:lnTo>
                    <a:pt x="4640406" y="299150"/>
                  </a:lnTo>
                  <a:lnTo>
                    <a:pt x="4652244" y="299136"/>
                  </a:lnTo>
                  <a:lnTo>
                    <a:pt x="4664081" y="299124"/>
                  </a:lnTo>
                  <a:lnTo>
                    <a:pt x="4675919" y="299114"/>
                  </a:lnTo>
                  <a:lnTo>
                    <a:pt x="4687757" y="299105"/>
                  </a:lnTo>
                </a:path>
              </a:pathLst>
            </a:custGeom>
            <a:ln w="40651" cap="flat">
              <a:solidFill>
                <a:srgbClr val="E8E8E8">
                  <a:alpha val="100000"/>
                </a:srgbClr>
              </a:solidFill>
              <a:prstDash val="solid"/>
              <a:round/>
            </a:ln>
          </p:spPr>
          <p:txBody>
            <a:bodyPr/>
            <a:lstStyle/>
            <a:p/>
          </p:txBody>
        </p:sp>
        <p:sp>
          <p:nvSpPr>
            <p:cNvPr id="65" name="pl65"/>
            <p:cNvSpPr/>
            <p:nvPr/>
          </p:nvSpPr>
          <p:spPr>
            <a:xfrm>
              <a:off x="2482252" y="4490300"/>
              <a:ext cx="4687757" cy="747662"/>
            </a:xfrm>
            <a:custGeom>
              <a:avLst/>
              <a:pathLst>
                <a:path w="4687757" h="747662">
                  <a:moveTo>
                    <a:pt x="0" y="598110"/>
                  </a:moveTo>
                  <a:lnTo>
                    <a:pt x="11837" y="598101"/>
                  </a:lnTo>
                  <a:lnTo>
                    <a:pt x="23675" y="598091"/>
                  </a:lnTo>
                  <a:lnTo>
                    <a:pt x="35513" y="598078"/>
                  </a:lnTo>
                  <a:lnTo>
                    <a:pt x="47351" y="598064"/>
                  </a:lnTo>
                  <a:lnTo>
                    <a:pt x="59188" y="598047"/>
                  </a:lnTo>
                  <a:lnTo>
                    <a:pt x="71026" y="598028"/>
                  </a:lnTo>
                  <a:lnTo>
                    <a:pt x="82864" y="598004"/>
                  </a:lnTo>
                  <a:lnTo>
                    <a:pt x="94702" y="597977"/>
                  </a:lnTo>
                  <a:lnTo>
                    <a:pt x="106539" y="597945"/>
                  </a:lnTo>
                  <a:lnTo>
                    <a:pt x="118377" y="597908"/>
                  </a:lnTo>
                  <a:lnTo>
                    <a:pt x="130215" y="597863"/>
                  </a:lnTo>
                  <a:lnTo>
                    <a:pt x="142053" y="597812"/>
                  </a:lnTo>
                  <a:lnTo>
                    <a:pt x="153891" y="597751"/>
                  </a:lnTo>
                  <a:lnTo>
                    <a:pt x="165728" y="597679"/>
                  </a:lnTo>
                  <a:lnTo>
                    <a:pt x="177566" y="597595"/>
                  </a:lnTo>
                  <a:lnTo>
                    <a:pt x="189404" y="597497"/>
                  </a:lnTo>
                  <a:lnTo>
                    <a:pt x="201242" y="597381"/>
                  </a:lnTo>
                  <a:lnTo>
                    <a:pt x="213079" y="597245"/>
                  </a:lnTo>
                  <a:lnTo>
                    <a:pt x="224917" y="597086"/>
                  </a:lnTo>
                  <a:lnTo>
                    <a:pt x="236755" y="596899"/>
                  </a:lnTo>
                  <a:lnTo>
                    <a:pt x="248593" y="596680"/>
                  </a:lnTo>
                  <a:lnTo>
                    <a:pt x="260430" y="596423"/>
                  </a:lnTo>
                  <a:lnTo>
                    <a:pt x="272268" y="596123"/>
                  </a:lnTo>
                  <a:lnTo>
                    <a:pt x="284106" y="595771"/>
                  </a:lnTo>
                  <a:lnTo>
                    <a:pt x="295944" y="595360"/>
                  </a:lnTo>
                  <a:lnTo>
                    <a:pt x="307782" y="594880"/>
                  </a:lnTo>
                  <a:lnTo>
                    <a:pt x="319619" y="594319"/>
                  </a:lnTo>
                  <a:lnTo>
                    <a:pt x="331457" y="593666"/>
                  </a:lnTo>
                  <a:lnTo>
                    <a:pt x="343295" y="592905"/>
                  </a:lnTo>
                  <a:lnTo>
                    <a:pt x="355133" y="592021"/>
                  </a:lnTo>
                  <a:lnTo>
                    <a:pt x="366970" y="590996"/>
                  </a:lnTo>
                  <a:lnTo>
                    <a:pt x="378808" y="589810"/>
                  </a:lnTo>
                  <a:lnTo>
                    <a:pt x="390646" y="588440"/>
                  </a:lnTo>
                  <a:lnTo>
                    <a:pt x="402484" y="586864"/>
                  </a:lnTo>
                  <a:lnTo>
                    <a:pt x="414321" y="585056"/>
                  </a:lnTo>
                  <a:lnTo>
                    <a:pt x="426159" y="582991"/>
                  </a:lnTo>
                  <a:lnTo>
                    <a:pt x="437997" y="580642"/>
                  </a:lnTo>
                  <a:lnTo>
                    <a:pt x="449835" y="577983"/>
                  </a:lnTo>
                  <a:lnTo>
                    <a:pt x="461673" y="574992"/>
                  </a:lnTo>
                  <a:lnTo>
                    <a:pt x="473510" y="571648"/>
                  </a:lnTo>
                  <a:lnTo>
                    <a:pt x="485348" y="567938"/>
                  </a:lnTo>
                  <a:lnTo>
                    <a:pt x="497186" y="563852"/>
                  </a:lnTo>
                  <a:lnTo>
                    <a:pt x="509024" y="559394"/>
                  </a:lnTo>
                  <a:lnTo>
                    <a:pt x="520861" y="554575"/>
                  </a:lnTo>
                  <a:lnTo>
                    <a:pt x="532699" y="549420"/>
                  </a:lnTo>
                  <a:lnTo>
                    <a:pt x="544537" y="543968"/>
                  </a:lnTo>
                  <a:lnTo>
                    <a:pt x="556375" y="538268"/>
                  </a:lnTo>
                  <a:lnTo>
                    <a:pt x="568213" y="532381"/>
                  </a:lnTo>
                  <a:lnTo>
                    <a:pt x="580050" y="526379"/>
                  </a:lnTo>
                  <a:lnTo>
                    <a:pt x="591888" y="520338"/>
                  </a:lnTo>
                  <a:lnTo>
                    <a:pt x="603726" y="514336"/>
                  </a:lnTo>
                  <a:lnTo>
                    <a:pt x="615564" y="508449"/>
                  </a:lnTo>
                  <a:lnTo>
                    <a:pt x="627401" y="502749"/>
                  </a:lnTo>
                  <a:lnTo>
                    <a:pt x="639239" y="497297"/>
                  </a:lnTo>
                  <a:lnTo>
                    <a:pt x="651077" y="492142"/>
                  </a:lnTo>
                  <a:lnTo>
                    <a:pt x="662915" y="487323"/>
                  </a:lnTo>
                  <a:lnTo>
                    <a:pt x="674752" y="482865"/>
                  </a:lnTo>
                  <a:lnTo>
                    <a:pt x="686590" y="478779"/>
                  </a:lnTo>
                  <a:lnTo>
                    <a:pt x="698428" y="475068"/>
                  </a:lnTo>
                  <a:lnTo>
                    <a:pt x="710266" y="471725"/>
                  </a:lnTo>
                  <a:lnTo>
                    <a:pt x="722104" y="468734"/>
                  </a:lnTo>
                  <a:lnTo>
                    <a:pt x="733941" y="466075"/>
                  </a:lnTo>
                  <a:lnTo>
                    <a:pt x="745779" y="463726"/>
                  </a:lnTo>
                  <a:lnTo>
                    <a:pt x="757617" y="461661"/>
                  </a:lnTo>
                  <a:lnTo>
                    <a:pt x="769455" y="459853"/>
                  </a:lnTo>
                  <a:lnTo>
                    <a:pt x="781292" y="458277"/>
                  </a:lnTo>
                  <a:lnTo>
                    <a:pt x="793130" y="456907"/>
                  </a:lnTo>
                  <a:lnTo>
                    <a:pt x="804968" y="455721"/>
                  </a:lnTo>
                  <a:lnTo>
                    <a:pt x="816806" y="454695"/>
                  </a:lnTo>
                  <a:lnTo>
                    <a:pt x="828643" y="453812"/>
                  </a:lnTo>
                  <a:lnTo>
                    <a:pt x="840481" y="453051"/>
                  </a:lnTo>
                  <a:lnTo>
                    <a:pt x="852319" y="452398"/>
                  </a:lnTo>
                  <a:lnTo>
                    <a:pt x="864157" y="451837"/>
                  </a:lnTo>
                  <a:lnTo>
                    <a:pt x="875995" y="451357"/>
                  </a:lnTo>
                  <a:lnTo>
                    <a:pt x="887832" y="450946"/>
                  </a:lnTo>
                  <a:lnTo>
                    <a:pt x="899670" y="450594"/>
                  </a:lnTo>
                  <a:lnTo>
                    <a:pt x="911508" y="450294"/>
                  </a:lnTo>
                  <a:lnTo>
                    <a:pt x="923346" y="450037"/>
                  </a:lnTo>
                  <a:lnTo>
                    <a:pt x="935183" y="449818"/>
                  </a:lnTo>
                  <a:lnTo>
                    <a:pt x="947021" y="449631"/>
                  </a:lnTo>
                  <a:lnTo>
                    <a:pt x="958859" y="449472"/>
                  </a:lnTo>
                  <a:lnTo>
                    <a:pt x="970697" y="449336"/>
                  </a:lnTo>
                  <a:lnTo>
                    <a:pt x="982534" y="449220"/>
                  </a:lnTo>
                  <a:lnTo>
                    <a:pt x="994372" y="449122"/>
                  </a:lnTo>
                  <a:lnTo>
                    <a:pt x="1006210" y="449038"/>
                  </a:lnTo>
                  <a:lnTo>
                    <a:pt x="1018048" y="448966"/>
                  </a:lnTo>
                  <a:lnTo>
                    <a:pt x="1029886" y="448905"/>
                  </a:lnTo>
                  <a:lnTo>
                    <a:pt x="1041723" y="448853"/>
                  </a:lnTo>
                  <a:lnTo>
                    <a:pt x="1053561" y="448809"/>
                  </a:lnTo>
                  <a:lnTo>
                    <a:pt x="1065399" y="448772"/>
                  </a:lnTo>
                  <a:lnTo>
                    <a:pt x="1077237" y="448740"/>
                  </a:lnTo>
                  <a:lnTo>
                    <a:pt x="1089074" y="448712"/>
                  </a:lnTo>
                  <a:lnTo>
                    <a:pt x="1100912" y="448689"/>
                  </a:lnTo>
                  <a:lnTo>
                    <a:pt x="1112750" y="448670"/>
                  </a:lnTo>
                  <a:lnTo>
                    <a:pt x="1124588" y="448653"/>
                  </a:lnTo>
                  <a:lnTo>
                    <a:pt x="1136426" y="448638"/>
                  </a:lnTo>
                  <a:lnTo>
                    <a:pt x="1148263" y="448626"/>
                  </a:lnTo>
                  <a:lnTo>
                    <a:pt x="1160101" y="448616"/>
                  </a:lnTo>
                  <a:lnTo>
                    <a:pt x="1171939" y="448607"/>
                  </a:lnTo>
                  <a:lnTo>
                    <a:pt x="1171939" y="448557"/>
                  </a:lnTo>
                  <a:lnTo>
                    <a:pt x="1183777" y="448557"/>
                  </a:lnTo>
                  <a:lnTo>
                    <a:pt x="1195614" y="448557"/>
                  </a:lnTo>
                  <a:lnTo>
                    <a:pt x="1207452" y="448557"/>
                  </a:lnTo>
                  <a:lnTo>
                    <a:pt x="1219290" y="448557"/>
                  </a:lnTo>
                  <a:lnTo>
                    <a:pt x="1231128" y="448557"/>
                  </a:lnTo>
                  <a:lnTo>
                    <a:pt x="1242965" y="448557"/>
                  </a:lnTo>
                  <a:lnTo>
                    <a:pt x="1254803" y="448557"/>
                  </a:lnTo>
                  <a:lnTo>
                    <a:pt x="1266641" y="448557"/>
                  </a:lnTo>
                  <a:lnTo>
                    <a:pt x="1278479" y="448557"/>
                  </a:lnTo>
                  <a:lnTo>
                    <a:pt x="1290317" y="448557"/>
                  </a:lnTo>
                  <a:lnTo>
                    <a:pt x="1302154" y="448557"/>
                  </a:lnTo>
                  <a:lnTo>
                    <a:pt x="1313992" y="448557"/>
                  </a:lnTo>
                  <a:lnTo>
                    <a:pt x="1325830" y="448557"/>
                  </a:lnTo>
                  <a:lnTo>
                    <a:pt x="1337668" y="448557"/>
                  </a:lnTo>
                  <a:lnTo>
                    <a:pt x="1349505" y="448557"/>
                  </a:lnTo>
                  <a:lnTo>
                    <a:pt x="1361343" y="448557"/>
                  </a:lnTo>
                  <a:lnTo>
                    <a:pt x="1373181" y="448557"/>
                  </a:lnTo>
                  <a:lnTo>
                    <a:pt x="1385019" y="448557"/>
                  </a:lnTo>
                  <a:lnTo>
                    <a:pt x="1396856" y="448557"/>
                  </a:lnTo>
                  <a:lnTo>
                    <a:pt x="1408694" y="448557"/>
                  </a:lnTo>
                  <a:lnTo>
                    <a:pt x="1420532" y="448557"/>
                  </a:lnTo>
                  <a:lnTo>
                    <a:pt x="1432370" y="448557"/>
                  </a:lnTo>
                  <a:lnTo>
                    <a:pt x="1444208" y="448557"/>
                  </a:lnTo>
                  <a:lnTo>
                    <a:pt x="1456045" y="448557"/>
                  </a:lnTo>
                  <a:lnTo>
                    <a:pt x="1467883" y="448557"/>
                  </a:lnTo>
                  <a:lnTo>
                    <a:pt x="1479721" y="448557"/>
                  </a:lnTo>
                  <a:lnTo>
                    <a:pt x="1491559" y="448557"/>
                  </a:lnTo>
                  <a:lnTo>
                    <a:pt x="1503396" y="448557"/>
                  </a:lnTo>
                  <a:lnTo>
                    <a:pt x="1515234" y="448557"/>
                  </a:lnTo>
                  <a:lnTo>
                    <a:pt x="1527072" y="448557"/>
                  </a:lnTo>
                  <a:lnTo>
                    <a:pt x="1538910" y="448557"/>
                  </a:lnTo>
                  <a:lnTo>
                    <a:pt x="1550748" y="448557"/>
                  </a:lnTo>
                  <a:lnTo>
                    <a:pt x="1562585" y="448557"/>
                  </a:lnTo>
                  <a:lnTo>
                    <a:pt x="1574423" y="448557"/>
                  </a:lnTo>
                  <a:lnTo>
                    <a:pt x="1586261" y="448557"/>
                  </a:lnTo>
                  <a:lnTo>
                    <a:pt x="1598099" y="448557"/>
                  </a:lnTo>
                  <a:lnTo>
                    <a:pt x="1609936" y="448557"/>
                  </a:lnTo>
                  <a:lnTo>
                    <a:pt x="1621774" y="448557"/>
                  </a:lnTo>
                  <a:lnTo>
                    <a:pt x="1633612" y="448557"/>
                  </a:lnTo>
                  <a:lnTo>
                    <a:pt x="1645450" y="448557"/>
                  </a:lnTo>
                  <a:lnTo>
                    <a:pt x="1657287" y="448557"/>
                  </a:lnTo>
                  <a:lnTo>
                    <a:pt x="1669125" y="448557"/>
                  </a:lnTo>
                  <a:lnTo>
                    <a:pt x="1680963" y="448557"/>
                  </a:lnTo>
                  <a:lnTo>
                    <a:pt x="1692801" y="448557"/>
                  </a:lnTo>
                  <a:lnTo>
                    <a:pt x="1704639" y="448557"/>
                  </a:lnTo>
                  <a:lnTo>
                    <a:pt x="1716476" y="448557"/>
                  </a:lnTo>
                  <a:lnTo>
                    <a:pt x="1728314" y="448557"/>
                  </a:lnTo>
                  <a:lnTo>
                    <a:pt x="1740152" y="448557"/>
                  </a:lnTo>
                  <a:lnTo>
                    <a:pt x="1751990" y="448557"/>
                  </a:lnTo>
                  <a:lnTo>
                    <a:pt x="1763827" y="448557"/>
                  </a:lnTo>
                  <a:lnTo>
                    <a:pt x="1775665" y="448557"/>
                  </a:lnTo>
                  <a:lnTo>
                    <a:pt x="1787503" y="448557"/>
                  </a:lnTo>
                  <a:lnTo>
                    <a:pt x="1799341" y="448557"/>
                  </a:lnTo>
                  <a:lnTo>
                    <a:pt x="1811178" y="448557"/>
                  </a:lnTo>
                  <a:lnTo>
                    <a:pt x="1823016" y="448557"/>
                  </a:lnTo>
                  <a:lnTo>
                    <a:pt x="1834854" y="448557"/>
                  </a:lnTo>
                  <a:lnTo>
                    <a:pt x="1846692" y="448557"/>
                  </a:lnTo>
                  <a:lnTo>
                    <a:pt x="1858530" y="448557"/>
                  </a:lnTo>
                  <a:lnTo>
                    <a:pt x="1870367" y="448557"/>
                  </a:lnTo>
                  <a:lnTo>
                    <a:pt x="1882205" y="448557"/>
                  </a:lnTo>
                  <a:lnTo>
                    <a:pt x="1894043" y="448557"/>
                  </a:lnTo>
                  <a:lnTo>
                    <a:pt x="1905881" y="448557"/>
                  </a:lnTo>
                  <a:lnTo>
                    <a:pt x="1917718" y="448557"/>
                  </a:lnTo>
                  <a:lnTo>
                    <a:pt x="1929556" y="448557"/>
                  </a:lnTo>
                  <a:lnTo>
                    <a:pt x="1941394" y="448557"/>
                  </a:lnTo>
                  <a:lnTo>
                    <a:pt x="1953232" y="448557"/>
                  </a:lnTo>
                  <a:lnTo>
                    <a:pt x="1965069" y="448557"/>
                  </a:lnTo>
                  <a:lnTo>
                    <a:pt x="1976907" y="448557"/>
                  </a:lnTo>
                  <a:lnTo>
                    <a:pt x="1988745" y="448557"/>
                  </a:lnTo>
                  <a:lnTo>
                    <a:pt x="2000583" y="448557"/>
                  </a:lnTo>
                  <a:lnTo>
                    <a:pt x="2012421" y="448557"/>
                  </a:lnTo>
                  <a:lnTo>
                    <a:pt x="2024258" y="448557"/>
                  </a:lnTo>
                  <a:lnTo>
                    <a:pt x="2036096" y="448557"/>
                  </a:lnTo>
                  <a:lnTo>
                    <a:pt x="2047934" y="448557"/>
                  </a:lnTo>
                  <a:lnTo>
                    <a:pt x="2059772" y="448557"/>
                  </a:lnTo>
                  <a:lnTo>
                    <a:pt x="2071609" y="448557"/>
                  </a:lnTo>
                  <a:lnTo>
                    <a:pt x="2083447" y="448557"/>
                  </a:lnTo>
                  <a:lnTo>
                    <a:pt x="2095285" y="448557"/>
                  </a:lnTo>
                  <a:lnTo>
                    <a:pt x="2107123" y="448557"/>
                  </a:lnTo>
                  <a:lnTo>
                    <a:pt x="2118961" y="448557"/>
                  </a:lnTo>
                  <a:lnTo>
                    <a:pt x="2130798" y="448557"/>
                  </a:lnTo>
                  <a:lnTo>
                    <a:pt x="2142636" y="448557"/>
                  </a:lnTo>
                  <a:lnTo>
                    <a:pt x="2154474" y="448557"/>
                  </a:lnTo>
                  <a:lnTo>
                    <a:pt x="2166312" y="448557"/>
                  </a:lnTo>
                  <a:lnTo>
                    <a:pt x="2178149" y="448557"/>
                  </a:lnTo>
                  <a:lnTo>
                    <a:pt x="2189987" y="448557"/>
                  </a:lnTo>
                  <a:lnTo>
                    <a:pt x="2201825" y="448557"/>
                  </a:lnTo>
                  <a:lnTo>
                    <a:pt x="2213663" y="448557"/>
                  </a:lnTo>
                  <a:lnTo>
                    <a:pt x="2225500" y="448557"/>
                  </a:lnTo>
                  <a:lnTo>
                    <a:pt x="2237338" y="448557"/>
                  </a:lnTo>
                  <a:lnTo>
                    <a:pt x="2249176" y="448557"/>
                  </a:lnTo>
                  <a:lnTo>
                    <a:pt x="2261014" y="448557"/>
                  </a:lnTo>
                  <a:lnTo>
                    <a:pt x="2272852" y="448557"/>
                  </a:lnTo>
                  <a:lnTo>
                    <a:pt x="2284689" y="448557"/>
                  </a:lnTo>
                  <a:lnTo>
                    <a:pt x="2296527" y="448557"/>
                  </a:lnTo>
                  <a:lnTo>
                    <a:pt x="2308365" y="448557"/>
                  </a:lnTo>
                  <a:lnTo>
                    <a:pt x="2320203" y="448557"/>
                  </a:lnTo>
                  <a:lnTo>
                    <a:pt x="2332040" y="448557"/>
                  </a:lnTo>
                  <a:lnTo>
                    <a:pt x="2343878" y="448557"/>
                  </a:lnTo>
                  <a:lnTo>
                    <a:pt x="2343878" y="448657"/>
                  </a:lnTo>
                  <a:lnTo>
                    <a:pt x="2355716" y="448675"/>
                  </a:lnTo>
                  <a:lnTo>
                    <a:pt x="2367554" y="448696"/>
                  </a:lnTo>
                  <a:lnTo>
                    <a:pt x="2379391" y="448720"/>
                  </a:lnTo>
                  <a:lnTo>
                    <a:pt x="2391229" y="448748"/>
                  </a:lnTo>
                  <a:lnTo>
                    <a:pt x="2403067" y="448782"/>
                  </a:lnTo>
                  <a:lnTo>
                    <a:pt x="2414905" y="448821"/>
                  </a:lnTo>
                  <a:lnTo>
                    <a:pt x="2426743" y="448868"/>
                  </a:lnTo>
                  <a:lnTo>
                    <a:pt x="2438580" y="448922"/>
                  </a:lnTo>
                  <a:lnTo>
                    <a:pt x="2450418" y="448986"/>
                  </a:lnTo>
                  <a:lnTo>
                    <a:pt x="2462256" y="449061"/>
                  </a:lnTo>
                  <a:lnTo>
                    <a:pt x="2474094" y="449150"/>
                  </a:lnTo>
                  <a:lnTo>
                    <a:pt x="2485931" y="449253"/>
                  </a:lnTo>
                  <a:lnTo>
                    <a:pt x="2497769" y="449375"/>
                  </a:lnTo>
                  <a:lnTo>
                    <a:pt x="2509607" y="449518"/>
                  </a:lnTo>
                  <a:lnTo>
                    <a:pt x="2521445" y="449686"/>
                  </a:lnTo>
                  <a:lnTo>
                    <a:pt x="2533283" y="449884"/>
                  </a:lnTo>
                  <a:lnTo>
                    <a:pt x="2545120" y="450115"/>
                  </a:lnTo>
                  <a:lnTo>
                    <a:pt x="2556958" y="450387"/>
                  </a:lnTo>
                  <a:lnTo>
                    <a:pt x="2568796" y="450705"/>
                  </a:lnTo>
                  <a:lnTo>
                    <a:pt x="2580634" y="451079"/>
                  </a:lnTo>
                  <a:lnTo>
                    <a:pt x="2592471" y="451517"/>
                  </a:lnTo>
                  <a:lnTo>
                    <a:pt x="2604309" y="452030"/>
                  </a:lnTo>
                  <a:lnTo>
                    <a:pt x="2616147" y="452631"/>
                  </a:lnTo>
                  <a:lnTo>
                    <a:pt x="2627985" y="453334"/>
                  </a:lnTo>
                  <a:lnTo>
                    <a:pt x="2639822" y="454156"/>
                  </a:lnTo>
                  <a:lnTo>
                    <a:pt x="2651660" y="455117"/>
                  </a:lnTo>
                  <a:lnTo>
                    <a:pt x="2663498" y="456238"/>
                  </a:lnTo>
                  <a:lnTo>
                    <a:pt x="2675336" y="457545"/>
                  </a:lnTo>
                  <a:lnTo>
                    <a:pt x="2687174" y="459066"/>
                  </a:lnTo>
                  <a:lnTo>
                    <a:pt x="2699011" y="460834"/>
                  </a:lnTo>
                  <a:lnTo>
                    <a:pt x="2710849" y="462884"/>
                  </a:lnTo>
                  <a:lnTo>
                    <a:pt x="2722687" y="465257"/>
                  </a:lnTo>
                  <a:lnTo>
                    <a:pt x="2734525" y="467996"/>
                  </a:lnTo>
                  <a:lnTo>
                    <a:pt x="2746362" y="471149"/>
                  </a:lnTo>
                  <a:lnTo>
                    <a:pt x="2758200" y="474764"/>
                  </a:lnTo>
                  <a:lnTo>
                    <a:pt x="2770038" y="478895"/>
                  </a:lnTo>
                  <a:lnTo>
                    <a:pt x="2781876" y="483593"/>
                  </a:lnTo>
                  <a:lnTo>
                    <a:pt x="2793713" y="488910"/>
                  </a:lnTo>
                  <a:lnTo>
                    <a:pt x="2805551" y="494892"/>
                  </a:lnTo>
                  <a:lnTo>
                    <a:pt x="2817389" y="501580"/>
                  </a:lnTo>
                  <a:lnTo>
                    <a:pt x="2829227" y="509002"/>
                  </a:lnTo>
                  <a:lnTo>
                    <a:pt x="2841065" y="517173"/>
                  </a:lnTo>
                  <a:lnTo>
                    <a:pt x="2852902" y="526090"/>
                  </a:lnTo>
                  <a:lnTo>
                    <a:pt x="2864740" y="535727"/>
                  </a:lnTo>
                  <a:lnTo>
                    <a:pt x="2876578" y="546036"/>
                  </a:lnTo>
                  <a:lnTo>
                    <a:pt x="2888416" y="556941"/>
                  </a:lnTo>
                  <a:lnTo>
                    <a:pt x="2900253" y="568342"/>
                  </a:lnTo>
                  <a:lnTo>
                    <a:pt x="2912091" y="580114"/>
                  </a:lnTo>
                  <a:lnTo>
                    <a:pt x="2923929" y="592119"/>
                  </a:lnTo>
                  <a:lnTo>
                    <a:pt x="2935767" y="604201"/>
                  </a:lnTo>
                  <a:lnTo>
                    <a:pt x="2947604" y="616205"/>
                  </a:lnTo>
                  <a:lnTo>
                    <a:pt x="2959442" y="627978"/>
                  </a:lnTo>
                  <a:lnTo>
                    <a:pt x="2971280" y="639378"/>
                  </a:lnTo>
                  <a:lnTo>
                    <a:pt x="2983118" y="650283"/>
                  </a:lnTo>
                  <a:lnTo>
                    <a:pt x="2994956" y="660592"/>
                  </a:lnTo>
                  <a:lnTo>
                    <a:pt x="3006793" y="670230"/>
                  </a:lnTo>
                  <a:lnTo>
                    <a:pt x="3018631" y="679147"/>
                  </a:lnTo>
                  <a:lnTo>
                    <a:pt x="3030469" y="687318"/>
                  </a:lnTo>
                  <a:lnTo>
                    <a:pt x="3042307" y="694740"/>
                  </a:lnTo>
                  <a:lnTo>
                    <a:pt x="3054144" y="701427"/>
                  </a:lnTo>
                  <a:lnTo>
                    <a:pt x="3065982" y="707409"/>
                  </a:lnTo>
                  <a:lnTo>
                    <a:pt x="3077820" y="712726"/>
                  </a:lnTo>
                  <a:lnTo>
                    <a:pt x="3089658" y="717425"/>
                  </a:lnTo>
                  <a:lnTo>
                    <a:pt x="3101496" y="721555"/>
                  </a:lnTo>
                  <a:lnTo>
                    <a:pt x="3113333" y="725171"/>
                  </a:lnTo>
                  <a:lnTo>
                    <a:pt x="3125171" y="728323"/>
                  </a:lnTo>
                  <a:lnTo>
                    <a:pt x="3137009" y="731062"/>
                  </a:lnTo>
                  <a:lnTo>
                    <a:pt x="3148847" y="733435"/>
                  </a:lnTo>
                  <a:lnTo>
                    <a:pt x="3160684" y="735486"/>
                  </a:lnTo>
                  <a:lnTo>
                    <a:pt x="3172522" y="737253"/>
                  </a:lnTo>
                  <a:lnTo>
                    <a:pt x="3184360" y="738775"/>
                  </a:lnTo>
                  <a:lnTo>
                    <a:pt x="3196198" y="740082"/>
                  </a:lnTo>
                  <a:lnTo>
                    <a:pt x="3208035" y="741203"/>
                  </a:lnTo>
                  <a:lnTo>
                    <a:pt x="3219873" y="742163"/>
                  </a:lnTo>
                  <a:lnTo>
                    <a:pt x="3231711" y="742986"/>
                  </a:lnTo>
                  <a:lnTo>
                    <a:pt x="3243549" y="743689"/>
                  </a:lnTo>
                  <a:lnTo>
                    <a:pt x="3255387" y="744290"/>
                  </a:lnTo>
                  <a:lnTo>
                    <a:pt x="3267224" y="744803"/>
                  </a:lnTo>
                  <a:lnTo>
                    <a:pt x="3279062" y="745241"/>
                  </a:lnTo>
                  <a:lnTo>
                    <a:pt x="3290900" y="745614"/>
                  </a:lnTo>
                  <a:lnTo>
                    <a:pt x="3302738" y="745933"/>
                  </a:lnTo>
                  <a:lnTo>
                    <a:pt x="3314575" y="746205"/>
                  </a:lnTo>
                  <a:lnTo>
                    <a:pt x="3326413" y="746436"/>
                  </a:lnTo>
                  <a:lnTo>
                    <a:pt x="3338251" y="746633"/>
                  </a:lnTo>
                  <a:lnTo>
                    <a:pt x="3350089" y="746801"/>
                  </a:lnTo>
                  <a:lnTo>
                    <a:pt x="3361926" y="746944"/>
                  </a:lnTo>
                  <a:lnTo>
                    <a:pt x="3373764" y="747066"/>
                  </a:lnTo>
                  <a:lnTo>
                    <a:pt x="3385602" y="747170"/>
                  </a:lnTo>
                  <a:lnTo>
                    <a:pt x="3397440" y="747258"/>
                  </a:lnTo>
                  <a:lnTo>
                    <a:pt x="3409278" y="747333"/>
                  </a:lnTo>
                  <a:lnTo>
                    <a:pt x="3421115" y="747397"/>
                  </a:lnTo>
                  <a:lnTo>
                    <a:pt x="3432953" y="747452"/>
                  </a:lnTo>
                  <a:lnTo>
                    <a:pt x="3444791" y="747498"/>
                  </a:lnTo>
                  <a:lnTo>
                    <a:pt x="3456629" y="747538"/>
                  </a:lnTo>
                  <a:lnTo>
                    <a:pt x="3468466" y="747571"/>
                  </a:lnTo>
                  <a:lnTo>
                    <a:pt x="3480304" y="747600"/>
                  </a:lnTo>
                  <a:lnTo>
                    <a:pt x="3492142" y="747624"/>
                  </a:lnTo>
                  <a:lnTo>
                    <a:pt x="3503980" y="747645"/>
                  </a:lnTo>
                  <a:lnTo>
                    <a:pt x="3515818" y="747662"/>
                  </a:lnTo>
                  <a:lnTo>
                    <a:pt x="3515818" y="747512"/>
                  </a:lnTo>
                  <a:lnTo>
                    <a:pt x="3527655" y="747468"/>
                  </a:lnTo>
                  <a:lnTo>
                    <a:pt x="3539493" y="747416"/>
                  </a:lnTo>
                  <a:lnTo>
                    <a:pt x="3551331" y="747355"/>
                  </a:lnTo>
                  <a:lnTo>
                    <a:pt x="3563169" y="747284"/>
                  </a:lnTo>
                  <a:lnTo>
                    <a:pt x="3575006" y="747200"/>
                  </a:lnTo>
                  <a:lnTo>
                    <a:pt x="3586844" y="747101"/>
                  </a:lnTo>
                  <a:lnTo>
                    <a:pt x="3598682" y="746986"/>
                  </a:lnTo>
                  <a:lnTo>
                    <a:pt x="3610520" y="746849"/>
                  </a:lnTo>
                  <a:lnTo>
                    <a:pt x="3622357" y="746690"/>
                  </a:lnTo>
                  <a:lnTo>
                    <a:pt x="3634195" y="746502"/>
                  </a:lnTo>
                  <a:lnTo>
                    <a:pt x="3646033" y="746281"/>
                  </a:lnTo>
                  <a:lnTo>
                    <a:pt x="3657871" y="746022"/>
                  </a:lnTo>
                  <a:lnTo>
                    <a:pt x="3669709" y="745717"/>
                  </a:lnTo>
                  <a:lnTo>
                    <a:pt x="3681546" y="745359"/>
                  </a:lnTo>
                  <a:lnTo>
                    <a:pt x="3693384" y="744939"/>
                  </a:lnTo>
                  <a:lnTo>
                    <a:pt x="3705222" y="744446"/>
                  </a:lnTo>
                  <a:lnTo>
                    <a:pt x="3717060" y="743868"/>
                  </a:lnTo>
                  <a:lnTo>
                    <a:pt x="3728897" y="743189"/>
                  </a:lnTo>
                  <a:lnTo>
                    <a:pt x="3740735" y="742392"/>
                  </a:lnTo>
                  <a:lnTo>
                    <a:pt x="3752573" y="741458"/>
                  </a:lnTo>
                  <a:lnTo>
                    <a:pt x="3764411" y="740363"/>
                  </a:lnTo>
                  <a:lnTo>
                    <a:pt x="3776248" y="739080"/>
                  </a:lnTo>
                  <a:lnTo>
                    <a:pt x="3788086" y="737578"/>
                  </a:lnTo>
                  <a:lnTo>
                    <a:pt x="3799924" y="735820"/>
                  </a:lnTo>
                  <a:lnTo>
                    <a:pt x="3811762" y="733764"/>
                  </a:lnTo>
                  <a:lnTo>
                    <a:pt x="3823600" y="731363"/>
                  </a:lnTo>
                  <a:lnTo>
                    <a:pt x="3835437" y="728560"/>
                  </a:lnTo>
                  <a:lnTo>
                    <a:pt x="3847275" y="725293"/>
                  </a:lnTo>
                  <a:lnTo>
                    <a:pt x="3859113" y="721490"/>
                  </a:lnTo>
                  <a:lnTo>
                    <a:pt x="3870951" y="717070"/>
                  </a:lnTo>
                  <a:lnTo>
                    <a:pt x="3882788" y="711944"/>
                  </a:lnTo>
                  <a:lnTo>
                    <a:pt x="3894626" y="706012"/>
                  </a:lnTo>
                  <a:lnTo>
                    <a:pt x="3906464" y="699165"/>
                  </a:lnTo>
                  <a:lnTo>
                    <a:pt x="3918302" y="691284"/>
                  </a:lnTo>
                  <a:lnTo>
                    <a:pt x="3930139" y="682245"/>
                  </a:lnTo>
                  <a:lnTo>
                    <a:pt x="3941977" y="671918"/>
                  </a:lnTo>
                  <a:lnTo>
                    <a:pt x="3953815" y="660172"/>
                  </a:lnTo>
                  <a:lnTo>
                    <a:pt x="3965653" y="646879"/>
                  </a:lnTo>
                  <a:lnTo>
                    <a:pt x="3977491" y="631924"/>
                  </a:lnTo>
                  <a:lnTo>
                    <a:pt x="3989328" y="615206"/>
                  </a:lnTo>
                  <a:lnTo>
                    <a:pt x="4001166" y="596651"/>
                  </a:lnTo>
                  <a:lnTo>
                    <a:pt x="4013004" y="576224"/>
                  </a:lnTo>
                  <a:lnTo>
                    <a:pt x="4024842" y="553931"/>
                  </a:lnTo>
                  <a:lnTo>
                    <a:pt x="4036679" y="529837"/>
                  </a:lnTo>
                  <a:lnTo>
                    <a:pt x="4048517" y="504065"/>
                  </a:lnTo>
                  <a:lnTo>
                    <a:pt x="4060355" y="476802"/>
                  </a:lnTo>
                  <a:lnTo>
                    <a:pt x="4072193" y="448301"/>
                  </a:lnTo>
                  <a:lnTo>
                    <a:pt x="4084031" y="418869"/>
                  </a:lnTo>
                  <a:lnTo>
                    <a:pt x="4095868" y="388859"/>
                  </a:lnTo>
                  <a:lnTo>
                    <a:pt x="4107706" y="358652"/>
                  </a:lnTo>
                  <a:lnTo>
                    <a:pt x="4119544" y="328642"/>
                  </a:lnTo>
                  <a:lnTo>
                    <a:pt x="4131382" y="299210"/>
                  </a:lnTo>
                  <a:lnTo>
                    <a:pt x="4143219" y="270709"/>
                  </a:lnTo>
                  <a:lnTo>
                    <a:pt x="4155057" y="243447"/>
                  </a:lnTo>
                  <a:lnTo>
                    <a:pt x="4166895" y="217674"/>
                  </a:lnTo>
                  <a:lnTo>
                    <a:pt x="4178733" y="193580"/>
                  </a:lnTo>
                  <a:lnTo>
                    <a:pt x="4190570" y="171288"/>
                  </a:lnTo>
                  <a:lnTo>
                    <a:pt x="4202408" y="150860"/>
                  </a:lnTo>
                  <a:lnTo>
                    <a:pt x="4214246" y="132306"/>
                  </a:lnTo>
                  <a:lnTo>
                    <a:pt x="4226084" y="115587"/>
                  </a:lnTo>
                  <a:lnTo>
                    <a:pt x="4237922" y="100632"/>
                  </a:lnTo>
                  <a:lnTo>
                    <a:pt x="4249759" y="87340"/>
                  </a:lnTo>
                  <a:lnTo>
                    <a:pt x="4261597" y="75594"/>
                  </a:lnTo>
                  <a:lnTo>
                    <a:pt x="4273435" y="65266"/>
                  </a:lnTo>
                  <a:lnTo>
                    <a:pt x="4285273" y="56227"/>
                  </a:lnTo>
                  <a:lnTo>
                    <a:pt x="4297110" y="48346"/>
                  </a:lnTo>
                  <a:lnTo>
                    <a:pt x="4308948" y="41499"/>
                  </a:lnTo>
                  <a:lnTo>
                    <a:pt x="4320786" y="35567"/>
                  </a:lnTo>
                  <a:lnTo>
                    <a:pt x="4332624" y="30441"/>
                  </a:lnTo>
                  <a:lnTo>
                    <a:pt x="4344461" y="26021"/>
                  </a:lnTo>
                  <a:lnTo>
                    <a:pt x="4356299" y="22219"/>
                  </a:lnTo>
                  <a:lnTo>
                    <a:pt x="4368137" y="18951"/>
                  </a:lnTo>
                  <a:lnTo>
                    <a:pt x="4379975" y="16149"/>
                  </a:lnTo>
                  <a:lnTo>
                    <a:pt x="4391813" y="13747"/>
                  </a:lnTo>
                  <a:lnTo>
                    <a:pt x="4403650" y="11691"/>
                  </a:lnTo>
                  <a:lnTo>
                    <a:pt x="4415488" y="9933"/>
                  </a:lnTo>
                  <a:lnTo>
                    <a:pt x="4427326" y="8431"/>
                  </a:lnTo>
                  <a:lnTo>
                    <a:pt x="4439164" y="7148"/>
                  </a:lnTo>
                  <a:lnTo>
                    <a:pt x="4451001" y="6053"/>
                  </a:lnTo>
                  <a:lnTo>
                    <a:pt x="4462839" y="5119"/>
                  </a:lnTo>
                  <a:lnTo>
                    <a:pt x="4474677" y="4323"/>
                  </a:lnTo>
                  <a:lnTo>
                    <a:pt x="4486515" y="3644"/>
                  </a:lnTo>
                  <a:lnTo>
                    <a:pt x="4498352" y="3065"/>
                  </a:lnTo>
                  <a:lnTo>
                    <a:pt x="4510190" y="2572"/>
                  </a:lnTo>
                  <a:lnTo>
                    <a:pt x="4522028" y="2152"/>
                  </a:lnTo>
                  <a:lnTo>
                    <a:pt x="4533866" y="1794"/>
                  </a:lnTo>
                  <a:lnTo>
                    <a:pt x="4545704" y="1490"/>
                  </a:lnTo>
                  <a:lnTo>
                    <a:pt x="4557541" y="1230"/>
                  </a:lnTo>
                  <a:lnTo>
                    <a:pt x="4569379" y="1010"/>
                  </a:lnTo>
                  <a:lnTo>
                    <a:pt x="4581217" y="822"/>
                  </a:lnTo>
                  <a:lnTo>
                    <a:pt x="4593055" y="662"/>
                  </a:lnTo>
                  <a:lnTo>
                    <a:pt x="4604892" y="526"/>
                  </a:lnTo>
                  <a:lnTo>
                    <a:pt x="4616730" y="410"/>
                  </a:lnTo>
                  <a:lnTo>
                    <a:pt x="4628568" y="311"/>
                  </a:lnTo>
                  <a:lnTo>
                    <a:pt x="4640406" y="227"/>
                  </a:lnTo>
                  <a:lnTo>
                    <a:pt x="4652244" y="156"/>
                  </a:lnTo>
                  <a:lnTo>
                    <a:pt x="4664081" y="95"/>
                  </a:lnTo>
                  <a:lnTo>
                    <a:pt x="4675919" y="43"/>
                  </a:lnTo>
                  <a:lnTo>
                    <a:pt x="4687757" y="0"/>
                  </a:lnTo>
                </a:path>
              </a:pathLst>
            </a:custGeom>
            <a:ln w="40651" cap="flat">
              <a:solidFill>
                <a:srgbClr val="E8E8E8">
                  <a:alpha val="100000"/>
                </a:srgbClr>
              </a:solidFill>
              <a:prstDash val="solid"/>
              <a:round/>
            </a:ln>
          </p:spPr>
          <p:txBody>
            <a:bodyPr/>
            <a:lstStyle/>
            <a:p/>
          </p:txBody>
        </p:sp>
        <p:sp>
          <p:nvSpPr>
            <p:cNvPr id="66" name="pl66"/>
            <p:cNvSpPr/>
            <p:nvPr/>
          </p:nvSpPr>
          <p:spPr>
            <a:xfrm>
              <a:off x="2482252" y="3143674"/>
              <a:ext cx="4687757" cy="299105"/>
            </a:xfrm>
            <a:custGeom>
              <a:avLst/>
              <a:pathLst>
                <a:path w="4687757" h="299105">
                  <a:moveTo>
                    <a:pt x="0" y="0"/>
                  </a:moveTo>
                  <a:lnTo>
                    <a:pt x="11837" y="8"/>
                  </a:lnTo>
                  <a:lnTo>
                    <a:pt x="23675" y="19"/>
                  </a:lnTo>
                  <a:lnTo>
                    <a:pt x="35513" y="31"/>
                  </a:lnTo>
                  <a:lnTo>
                    <a:pt x="47351" y="45"/>
                  </a:lnTo>
                  <a:lnTo>
                    <a:pt x="59188" y="62"/>
                  </a:lnTo>
                  <a:lnTo>
                    <a:pt x="71026" y="82"/>
                  </a:lnTo>
                  <a:lnTo>
                    <a:pt x="82864" y="105"/>
                  </a:lnTo>
                  <a:lnTo>
                    <a:pt x="94702" y="132"/>
                  </a:lnTo>
                  <a:lnTo>
                    <a:pt x="106539" y="164"/>
                  </a:lnTo>
                  <a:lnTo>
                    <a:pt x="118377" y="202"/>
                  </a:lnTo>
                  <a:lnTo>
                    <a:pt x="130215" y="246"/>
                  </a:lnTo>
                  <a:lnTo>
                    <a:pt x="142053" y="298"/>
                  </a:lnTo>
                  <a:lnTo>
                    <a:pt x="153891" y="358"/>
                  </a:lnTo>
                  <a:lnTo>
                    <a:pt x="165728" y="430"/>
                  </a:lnTo>
                  <a:lnTo>
                    <a:pt x="177566" y="514"/>
                  </a:lnTo>
                  <a:lnTo>
                    <a:pt x="189404" y="613"/>
                  </a:lnTo>
                  <a:lnTo>
                    <a:pt x="201242" y="728"/>
                  </a:lnTo>
                  <a:lnTo>
                    <a:pt x="213079" y="864"/>
                  </a:lnTo>
                  <a:lnTo>
                    <a:pt x="224917" y="1023"/>
                  </a:lnTo>
                  <a:lnTo>
                    <a:pt x="236755" y="1210"/>
                  </a:lnTo>
                  <a:lnTo>
                    <a:pt x="248593" y="1429"/>
                  </a:lnTo>
                  <a:lnTo>
                    <a:pt x="260430" y="1686"/>
                  </a:lnTo>
                  <a:lnTo>
                    <a:pt x="272268" y="1986"/>
                  </a:lnTo>
                  <a:lnTo>
                    <a:pt x="284106" y="2338"/>
                  </a:lnTo>
                  <a:lnTo>
                    <a:pt x="295944" y="2749"/>
                  </a:lnTo>
                  <a:lnTo>
                    <a:pt x="307782" y="3229"/>
                  </a:lnTo>
                  <a:lnTo>
                    <a:pt x="319619" y="3790"/>
                  </a:lnTo>
                  <a:lnTo>
                    <a:pt x="331457" y="4443"/>
                  </a:lnTo>
                  <a:lnTo>
                    <a:pt x="343295" y="5204"/>
                  </a:lnTo>
                  <a:lnTo>
                    <a:pt x="355133" y="6088"/>
                  </a:lnTo>
                  <a:lnTo>
                    <a:pt x="366970" y="7113"/>
                  </a:lnTo>
                  <a:lnTo>
                    <a:pt x="378808" y="8299"/>
                  </a:lnTo>
                  <a:lnTo>
                    <a:pt x="390646" y="9669"/>
                  </a:lnTo>
                  <a:lnTo>
                    <a:pt x="402484" y="11245"/>
                  </a:lnTo>
                  <a:lnTo>
                    <a:pt x="414321" y="13053"/>
                  </a:lnTo>
                  <a:lnTo>
                    <a:pt x="426159" y="15118"/>
                  </a:lnTo>
                  <a:lnTo>
                    <a:pt x="437997" y="17468"/>
                  </a:lnTo>
                  <a:lnTo>
                    <a:pt x="449835" y="20126"/>
                  </a:lnTo>
                  <a:lnTo>
                    <a:pt x="461673" y="23117"/>
                  </a:lnTo>
                  <a:lnTo>
                    <a:pt x="473510" y="26461"/>
                  </a:lnTo>
                  <a:lnTo>
                    <a:pt x="485348" y="30172"/>
                  </a:lnTo>
                  <a:lnTo>
                    <a:pt x="497186" y="34257"/>
                  </a:lnTo>
                  <a:lnTo>
                    <a:pt x="509024" y="38716"/>
                  </a:lnTo>
                  <a:lnTo>
                    <a:pt x="520861" y="43534"/>
                  </a:lnTo>
                  <a:lnTo>
                    <a:pt x="532699" y="48689"/>
                  </a:lnTo>
                  <a:lnTo>
                    <a:pt x="544537" y="54141"/>
                  </a:lnTo>
                  <a:lnTo>
                    <a:pt x="556375" y="59842"/>
                  </a:lnTo>
                  <a:lnTo>
                    <a:pt x="568213" y="65728"/>
                  </a:lnTo>
                  <a:lnTo>
                    <a:pt x="580050" y="71730"/>
                  </a:lnTo>
                  <a:lnTo>
                    <a:pt x="591888" y="77771"/>
                  </a:lnTo>
                  <a:lnTo>
                    <a:pt x="603726" y="83773"/>
                  </a:lnTo>
                  <a:lnTo>
                    <a:pt x="615564" y="89660"/>
                  </a:lnTo>
                  <a:lnTo>
                    <a:pt x="627401" y="95360"/>
                  </a:lnTo>
                  <a:lnTo>
                    <a:pt x="639239" y="100813"/>
                  </a:lnTo>
                  <a:lnTo>
                    <a:pt x="651077" y="105967"/>
                  </a:lnTo>
                  <a:lnTo>
                    <a:pt x="662915" y="110786"/>
                  </a:lnTo>
                  <a:lnTo>
                    <a:pt x="674752" y="115244"/>
                  </a:lnTo>
                  <a:lnTo>
                    <a:pt x="686590" y="119330"/>
                  </a:lnTo>
                  <a:lnTo>
                    <a:pt x="698428" y="123041"/>
                  </a:lnTo>
                  <a:lnTo>
                    <a:pt x="710266" y="126384"/>
                  </a:lnTo>
                  <a:lnTo>
                    <a:pt x="722104" y="129375"/>
                  </a:lnTo>
                  <a:lnTo>
                    <a:pt x="733941" y="132034"/>
                  </a:lnTo>
                  <a:lnTo>
                    <a:pt x="745779" y="134383"/>
                  </a:lnTo>
                  <a:lnTo>
                    <a:pt x="757617" y="136449"/>
                  </a:lnTo>
                  <a:lnTo>
                    <a:pt x="769455" y="138256"/>
                  </a:lnTo>
                  <a:lnTo>
                    <a:pt x="781292" y="139833"/>
                  </a:lnTo>
                  <a:lnTo>
                    <a:pt x="793130" y="141202"/>
                  </a:lnTo>
                  <a:lnTo>
                    <a:pt x="804968" y="142388"/>
                  </a:lnTo>
                  <a:lnTo>
                    <a:pt x="816806" y="143414"/>
                  </a:lnTo>
                  <a:lnTo>
                    <a:pt x="828643" y="144298"/>
                  </a:lnTo>
                  <a:lnTo>
                    <a:pt x="840481" y="145058"/>
                  </a:lnTo>
                  <a:lnTo>
                    <a:pt x="852319" y="145712"/>
                  </a:lnTo>
                  <a:lnTo>
                    <a:pt x="864157" y="146272"/>
                  </a:lnTo>
                  <a:lnTo>
                    <a:pt x="875995" y="146752"/>
                  </a:lnTo>
                  <a:lnTo>
                    <a:pt x="887832" y="147164"/>
                  </a:lnTo>
                  <a:lnTo>
                    <a:pt x="899670" y="147515"/>
                  </a:lnTo>
                  <a:lnTo>
                    <a:pt x="911508" y="147816"/>
                  </a:lnTo>
                  <a:lnTo>
                    <a:pt x="923346" y="148072"/>
                  </a:lnTo>
                  <a:lnTo>
                    <a:pt x="935183" y="148291"/>
                  </a:lnTo>
                  <a:lnTo>
                    <a:pt x="947021" y="148478"/>
                  </a:lnTo>
                  <a:lnTo>
                    <a:pt x="958859" y="148637"/>
                  </a:lnTo>
                  <a:lnTo>
                    <a:pt x="970697" y="148773"/>
                  </a:lnTo>
                  <a:lnTo>
                    <a:pt x="982534" y="148889"/>
                  </a:lnTo>
                  <a:lnTo>
                    <a:pt x="994372" y="148987"/>
                  </a:lnTo>
                  <a:lnTo>
                    <a:pt x="1006210" y="149071"/>
                  </a:lnTo>
                  <a:lnTo>
                    <a:pt x="1018048" y="149143"/>
                  </a:lnTo>
                  <a:lnTo>
                    <a:pt x="1029886" y="149204"/>
                  </a:lnTo>
                  <a:lnTo>
                    <a:pt x="1041723" y="149256"/>
                  </a:lnTo>
                  <a:lnTo>
                    <a:pt x="1053561" y="149300"/>
                  </a:lnTo>
                  <a:lnTo>
                    <a:pt x="1065399" y="149338"/>
                  </a:lnTo>
                  <a:lnTo>
                    <a:pt x="1077237" y="149369"/>
                  </a:lnTo>
                  <a:lnTo>
                    <a:pt x="1089074" y="149397"/>
                  </a:lnTo>
                  <a:lnTo>
                    <a:pt x="1100912" y="149420"/>
                  </a:lnTo>
                  <a:lnTo>
                    <a:pt x="1112750" y="149440"/>
                  </a:lnTo>
                  <a:lnTo>
                    <a:pt x="1124588" y="149456"/>
                  </a:lnTo>
                  <a:lnTo>
                    <a:pt x="1136426" y="149471"/>
                  </a:lnTo>
                  <a:lnTo>
                    <a:pt x="1148263" y="149483"/>
                  </a:lnTo>
                  <a:lnTo>
                    <a:pt x="1160101" y="149493"/>
                  </a:lnTo>
                  <a:lnTo>
                    <a:pt x="1171939" y="149502"/>
                  </a:lnTo>
                  <a:lnTo>
                    <a:pt x="1171939" y="149502"/>
                  </a:lnTo>
                  <a:lnTo>
                    <a:pt x="1183777" y="149493"/>
                  </a:lnTo>
                  <a:lnTo>
                    <a:pt x="1195614" y="149483"/>
                  </a:lnTo>
                  <a:lnTo>
                    <a:pt x="1207452" y="149471"/>
                  </a:lnTo>
                  <a:lnTo>
                    <a:pt x="1219290" y="149456"/>
                  </a:lnTo>
                  <a:lnTo>
                    <a:pt x="1231128" y="149440"/>
                  </a:lnTo>
                  <a:lnTo>
                    <a:pt x="1242965" y="149420"/>
                  </a:lnTo>
                  <a:lnTo>
                    <a:pt x="1254803" y="149397"/>
                  </a:lnTo>
                  <a:lnTo>
                    <a:pt x="1266641" y="149369"/>
                  </a:lnTo>
                  <a:lnTo>
                    <a:pt x="1278479" y="149338"/>
                  </a:lnTo>
                  <a:lnTo>
                    <a:pt x="1290317" y="149300"/>
                  </a:lnTo>
                  <a:lnTo>
                    <a:pt x="1302154" y="149256"/>
                  </a:lnTo>
                  <a:lnTo>
                    <a:pt x="1313992" y="149204"/>
                  </a:lnTo>
                  <a:lnTo>
                    <a:pt x="1325830" y="149143"/>
                  </a:lnTo>
                  <a:lnTo>
                    <a:pt x="1337668" y="149071"/>
                  </a:lnTo>
                  <a:lnTo>
                    <a:pt x="1349505" y="148987"/>
                  </a:lnTo>
                  <a:lnTo>
                    <a:pt x="1361343" y="148889"/>
                  </a:lnTo>
                  <a:lnTo>
                    <a:pt x="1373181" y="148773"/>
                  </a:lnTo>
                  <a:lnTo>
                    <a:pt x="1385019" y="148637"/>
                  </a:lnTo>
                  <a:lnTo>
                    <a:pt x="1396856" y="148478"/>
                  </a:lnTo>
                  <a:lnTo>
                    <a:pt x="1408694" y="148291"/>
                  </a:lnTo>
                  <a:lnTo>
                    <a:pt x="1420532" y="148072"/>
                  </a:lnTo>
                  <a:lnTo>
                    <a:pt x="1432370" y="147816"/>
                  </a:lnTo>
                  <a:lnTo>
                    <a:pt x="1444208" y="147515"/>
                  </a:lnTo>
                  <a:lnTo>
                    <a:pt x="1456045" y="147164"/>
                  </a:lnTo>
                  <a:lnTo>
                    <a:pt x="1467883" y="146752"/>
                  </a:lnTo>
                  <a:lnTo>
                    <a:pt x="1479721" y="146272"/>
                  </a:lnTo>
                  <a:lnTo>
                    <a:pt x="1491559" y="145712"/>
                  </a:lnTo>
                  <a:lnTo>
                    <a:pt x="1503396" y="145058"/>
                  </a:lnTo>
                  <a:lnTo>
                    <a:pt x="1515234" y="144298"/>
                  </a:lnTo>
                  <a:lnTo>
                    <a:pt x="1527072" y="143414"/>
                  </a:lnTo>
                  <a:lnTo>
                    <a:pt x="1538910" y="142388"/>
                  </a:lnTo>
                  <a:lnTo>
                    <a:pt x="1550748" y="141202"/>
                  </a:lnTo>
                  <a:lnTo>
                    <a:pt x="1562585" y="139833"/>
                  </a:lnTo>
                  <a:lnTo>
                    <a:pt x="1574423" y="138256"/>
                  </a:lnTo>
                  <a:lnTo>
                    <a:pt x="1586261" y="136449"/>
                  </a:lnTo>
                  <a:lnTo>
                    <a:pt x="1598099" y="134383"/>
                  </a:lnTo>
                  <a:lnTo>
                    <a:pt x="1609936" y="132034"/>
                  </a:lnTo>
                  <a:lnTo>
                    <a:pt x="1621774" y="129375"/>
                  </a:lnTo>
                  <a:lnTo>
                    <a:pt x="1633612" y="126384"/>
                  </a:lnTo>
                  <a:lnTo>
                    <a:pt x="1645450" y="123041"/>
                  </a:lnTo>
                  <a:lnTo>
                    <a:pt x="1657287" y="119330"/>
                  </a:lnTo>
                  <a:lnTo>
                    <a:pt x="1669125" y="115244"/>
                  </a:lnTo>
                  <a:lnTo>
                    <a:pt x="1680963" y="110786"/>
                  </a:lnTo>
                  <a:lnTo>
                    <a:pt x="1692801" y="105967"/>
                  </a:lnTo>
                  <a:lnTo>
                    <a:pt x="1704639" y="100813"/>
                  </a:lnTo>
                  <a:lnTo>
                    <a:pt x="1716476" y="95360"/>
                  </a:lnTo>
                  <a:lnTo>
                    <a:pt x="1728314" y="89660"/>
                  </a:lnTo>
                  <a:lnTo>
                    <a:pt x="1740152" y="83773"/>
                  </a:lnTo>
                  <a:lnTo>
                    <a:pt x="1751990" y="77771"/>
                  </a:lnTo>
                  <a:lnTo>
                    <a:pt x="1763827" y="71730"/>
                  </a:lnTo>
                  <a:lnTo>
                    <a:pt x="1775665" y="65728"/>
                  </a:lnTo>
                  <a:lnTo>
                    <a:pt x="1787503" y="59842"/>
                  </a:lnTo>
                  <a:lnTo>
                    <a:pt x="1799341" y="54141"/>
                  </a:lnTo>
                  <a:lnTo>
                    <a:pt x="1811178" y="48689"/>
                  </a:lnTo>
                  <a:lnTo>
                    <a:pt x="1823016" y="43534"/>
                  </a:lnTo>
                  <a:lnTo>
                    <a:pt x="1834854" y="38716"/>
                  </a:lnTo>
                  <a:lnTo>
                    <a:pt x="1846692" y="34257"/>
                  </a:lnTo>
                  <a:lnTo>
                    <a:pt x="1858530" y="30172"/>
                  </a:lnTo>
                  <a:lnTo>
                    <a:pt x="1870367" y="26461"/>
                  </a:lnTo>
                  <a:lnTo>
                    <a:pt x="1882205" y="23117"/>
                  </a:lnTo>
                  <a:lnTo>
                    <a:pt x="1894043" y="20126"/>
                  </a:lnTo>
                  <a:lnTo>
                    <a:pt x="1905881" y="17468"/>
                  </a:lnTo>
                  <a:lnTo>
                    <a:pt x="1917718" y="15118"/>
                  </a:lnTo>
                  <a:lnTo>
                    <a:pt x="1929556" y="13053"/>
                  </a:lnTo>
                  <a:lnTo>
                    <a:pt x="1941394" y="11245"/>
                  </a:lnTo>
                  <a:lnTo>
                    <a:pt x="1953232" y="9669"/>
                  </a:lnTo>
                  <a:lnTo>
                    <a:pt x="1965069" y="8299"/>
                  </a:lnTo>
                  <a:lnTo>
                    <a:pt x="1976907" y="7113"/>
                  </a:lnTo>
                  <a:lnTo>
                    <a:pt x="1988745" y="6088"/>
                  </a:lnTo>
                  <a:lnTo>
                    <a:pt x="2000583" y="5204"/>
                  </a:lnTo>
                  <a:lnTo>
                    <a:pt x="2012421" y="4443"/>
                  </a:lnTo>
                  <a:lnTo>
                    <a:pt x="2024258" y="3790"/>
                  </a:lnTo>
                  <a:lnTo>
                    <a:pt x="2036096" y="3229"/>
                  </a:lnTo>
                  <a:lnTo>
                    <a:pt x="2047934" y="2749"/>
                  </a:lnTo>
                  <a:lnTo>
                    <a:pt x="2059772" y="2338"/>
                  </a:lnTo>
                  <a:lnTo>
                    <a:pt x="2071609" y="1986"/>
                  </a:lnTo>
                  <a:lnTo>
                    <a:pt x="2083447" y="1686"/>
                  </a:lnTo>
                  <a:lnTo>
                    <a:pt x="2095285" y="1429"/>
                  </a:lnTo>
                  <a:lnTo>
                    <a:pt x="2107123" y="1210"/>
                  </a:lnTo>
                  <a:lnTo>
                    <a:pt x="2118961" y="1023"/>
                  </a:lnTo>
                  <a:lnTo>
                    <a:pt x="2130798" y="864"/>
                  </a:lnTo>
                  <a:lnTo>
                    <a:pt x="2142636" y="728"/>
                  </a:lnTo>
                  <a:lnTo>
                    <a:pt x="2154474" y="613"/>
                  </a:lnTo>
                  <a:lnTo>
                    <a:pt x="2166312" y="514"/>
                  </a:lnTo>
                  <a:lnTo>
                    <a:pt x="2178149" y="430"/>
                  </a:lnTo>
                  <a:lnTo>
                    <a:pt x="2189987" y="358"/>
                  </a:lnTo>
                  <a:lnTo>
                    <a:pt x="2201825" y="298"/>
                  </a:lnTo>
                  <a:lnTo>
                    <a:pt x="2213663" y="246"/>
                  </a:lnTo>
                  <a:lnTo>
                    <a:pt x="2225500" y="202"/>
                  </a:lnTo>
                  <a:lnTo>
                    <a:pt x="2237338" y="164"/>
                  </a:lnTo>
                  <a:lnTo>
                    <a:pt x="2249176" y="132"/>
                  </a:lnTo>
                  <a:lnTo>
                    <a:pt x="2261014" y="105"/>
                  </a:lnTo>
                  <a:lnTo>
                    <a:pt x="2272852" y="82"/>
                  </a:lnTo>
                  <a:lnTo>
                    <a:pt x="2284689" y="62"/>
                  </a:lnTo>
                  <a:lnTo>
                    <a:pt x="2296527" y="45"/>
                  </a:lnTo>
                  <a:lnTo>
                    <a:pt x="2308365" y="31"/>
                  </a:lnTo>
                  <a:lnTo>
                    <a:pt x="2320203" y="19"/>
                  </a:lnTo>
                  <a:lnTo>
                    <a:pt x="2332040" y="8"/>
                  </a:lnTo>
                  <a:lnTo>
                    <a:pt x="2343878" y="0"/>
                  </a:lnTo>
                  <a:lnTo>
                    <a:pt x="2343878" y="50"/>
                  </a:lnTo>
                  <a:lnTo>
                    <a:pt x="2355716" y="67"/>
                  </a:lnTo>
                  <a:lnTo>
                    <a:pt x="2367554" y="88"/>
                  </a:lnTo>
                  <a:lnTo>
                    <a:pt x="2379391" y="112"/>
                  </a:lnTo>
                  <a:lnTo>
                    <a:pt x="2391229" y="141"/>
                  </a:lnTo>
                  <a:lnTo>
                    <a:pt x="2403067" y="174"/>
                  </a:lnTo>
                  <a:lnTo>
                    <a:pt x="2414905" y="214"/>
                  </a:lnTo>
                  <a:lnTo>
                    <a:pt x="2426743" y="260"/>
                  </a:lnTo>
                  <a:lnTo>
                    <a:pt x="2438580" y="315"/>
                  </a:lnTo>
                  <a:lnTo>
                    <a:pt x="2450418" y="379"/>
                  </a:lnTo>
                  <a:lnTo>
                    <a:pt x="2462256" y="454"/>
                  </a:lnTo>
                  <a:lnTo>
                    <a:pt x="2474094" y="542"/>
                  </a:lnTo>
                  <a:lnTo>
                    <a:pt x="2485931" y="646"/>
                  </a:lnTo>
                  <a:lnTo>
                    <a:pt x="2497769" y="768"/>
                  </a:lnTo>
                  <a:lnTo>
                    <a:pt x="2509607" y="911"/>
                  </a:lnTo>
                  <a:lnTo>
                    <a:pt x="2521445" y="1079"/>
                  </a:lnTo>
                  <a:lnTo>
                    <a:pt x="2533283" y="1276"/>
                  </a:lnTo>
                  <a:lnTo>
                    <a:pt x="2545120" y="1507"/>
                  </a:lnTo>
                  <a:lnTo>
                    <a:pt x="2556958" y="1779"/>
                  </a:lnTo>
                  <a:lnTo>
                    <a:pt x="2568796" y="2098"/>
                  </a:lnTo>
                  <a:lnTo>
                    <a:pt x="2580634" y="2471"/>
                  </a:lnTo>
                  <a:lnTo>
                    <a:pt x="2592471" y="2909"/>
                  </a:lnTo>
                  <a:lnTo>
                    <a:pt x="2604309" y="3422"/>
                  </a:lnTo>
                  <a:lnTo>
                    <a:pt x="2616147" y="4023"/>
                  </a:lnTo>
                  <a:lnTo>
                    <a:pt x="2627985" y="4726"/>
                  </a:lnTo>
                  <a:lnTo>
                    <a:pt x="2639822" y="5549"/>
                  </a:lnTo>
                  <a:lnTo>
                    <a:pt x="2651660" y="6509"/>
                  </a:lnTo>
                  <a:lnTo>
                    <a:pt x="2663498" y="7630"/>
                  </a:lnTo>
                  <a:lnTo>
                    <a:pt x="2675336" y="8937"/>
                  </a:lnTo>
                  <a:lnTo>
                    <a:pt x="2687174" y="10458"/>
                  </a:lnTo>
                  <a:lnTo>
                    <a:pt x="2699011" y="12226"/>
                  </a:lnTo>
                  <a:lnTo>
                    <a:pt x="2710849" y="14277"/>
                  </a:lnTo>
                  <a:lnTo>
                    <a:pt x="2722687" y="16649"/>
                  </a:lnTo>
                  <a:lnTo>
                    <a:pt x="2734525" y="19388"/>
                  </a:lnTo>
                  <a:lnTo>
                    <a:pt x="2746362" y="22541"/>
                  </a:lnTo>
                  <a:lnTo>
                    <a:pt x="2758200" y="26156"/>
                  </a:lnTo>
                  <a:lnTo>
                    <a:pt x="2770038" y="30287"/>
                  </a:lnTo>
                  <a:lnTo>
                    <a:pt x="2781876" y="34986"/>
                  </a:lnTo>
                  <a:lnTo>
                    <a:pt x="2793713" y="40303"/>
                  </a:lnTo>
                  <a:lnTo>
                    <a:pt x="2805551" y="46285"/>
                  </a:lnTo>
                  <a:lnTo>
                    <a:pt x="2817389" y="52972"/>
                  </a:lnTo>
                  <a:lnTo>
                    <a:pt x="2829227" y="60394"/>
                  </a:lnTo>
                  <a:lnTo>
                    <a:pt x="2841065" y="68565"/>
                  </a:lnTo>
                  <a:lnTo>
                    <a:pt x="2852902" y="77482"/>
                  </a:lnTo>
                  <a:lnTo>
                    <a:pt x="2864740" y="87120"/>
                  </a:lnTo>
                  <a:lnTo>
                    <a:pt x="2876578" y="97429"/>
                  </a:lnTo>
                  <a:lnTo>
                    <a:pt x="2888416" y="108333"/>
                  </a:lnTo>
                  <a:lnTo>
                    <a:pt x="2900253" y="119734"/>
                  </a:lnTo>
                  <a:lnTo>
                    <a:pt x="2912091" y="131507"/>
                  </a:lnTo>
                  <a:lnTo>
                    <a:pt x="2923929" y="143511"/>
                  </a:lnTo>
                  <a:lnTo>
                    <a:pt x="2935767" y="155593"/>
                  </a:lnTo>
                  <a:lnTo>
                    <a:pt x="2947604" y="167598"/>
                  </a:lnTo>
                  <a:lnTo>
                    <a:pt x="2959442" y="179370"/>
                  </a:lnTo>
                  <a:lnTo>
                    <a:pt x="2971280" y="190771"/>
                  </a:lnTo>
                  <a:lnTo>
                    <a:pt x="2983118" y="201676"/>
                  </a:lnTo>
                  <a:lnTo>
                    <a:pt x="2994956" y="211985"/>
                  </a:lnTo>
                  <a:lnTo>
                    <a:pt x="3006793" y="221622"/>
                  </a:lnTo>
                  <a:lnTo>
                    <a:pt x="3018631" y="230539"/>
                  </a:lnTo>
                  <a:lnTo>
                    <a:pt x="3030469" y="238710"/>
                  </a:lnTo>
                  <a:lnTo>
                    <a:pt x="3042307" y="246132"/>
                  </a:lnTo>
                  <a:lnTo>
                    <a:pt x="3054144" y="252819"/>
                  </a:lnTo>
                  <a:lnTo>
                    <a:pt x="3065982" y="258802"/>
                  </a:lnTo>
                  <a:lnTo>
                    <a:pt x="3077820" y="264119"/>
                  </a:lnTo>
                  <a:lnTo>
                    <a:pt x="3089658" y="268817"/>
                  </a:lnTo>
                  <a:lnTo>
                    <a:pt x="3101496" y="272948"/>
                  </a:lnTo>
                  <a:lnTo>
                    <a:pt x="3113333" y="276563"/>
                  </a:lnTo>
                  <a:lnTo>
                    <a:pt x="3125171" y="279716"/>
                  </a:lnTo>
                  <a:lnTo>
                    <a:pt x="3137009" y="282455"/>
                  </a:lnTo>
                  <a:lnTo>
                    <a:pt x="3148847" y="284828"/>
                  </a:lnTo>
                  <a:lnTo>
                    <a:pt x="3160684" y="286878"/>
                  </a:lnTo>
                  <a:lnTo>
                    <a:pt x="3172522" y="288646"/>
                  </a:lnTo>
                  <a:lnTo>
                    <a:pt x="3184360" y="290167"/>
                  </a:lnTo>
                  <a:lnTo>
                    <a:pt x="3196198" y="291474"/>
                  </a:lnTo>
                  <a:lnTo>
                    <a:pt x="3208035" y="292595"/>
                  </a:lnTo>
                  <a:lnTo>
                    <a:pt x="3219873" y="293556"/>
                  </a:lnTo>
                  <a:lnTo>
                    <a:pt x="3231711" y="294378"/>
                  </a:lnTo>
                  <a:lnTo>
                    <a:pt x="3243549" y="295081"/>
                  </a:lnTo>
                  <a:lnTo>
                    <a:pt x="3255387" y="295682"/>
                  </a:lnTo>
                  <a:lnTo>
                    <a:pt x="3267224" y="296195"/>
                  </a:lnTo>
                  <a:lnTo>
                    <a:pt x="3279062" y="296633"/>
                  </a:lnTo>
                  <a:lnTo>
                    <a:pt x="3290900" y="297007"/>
                  </a:lnTo>
                  <a:lnTo>
                    <a:pt x="3302738" y="297325"/>
                  </a:lnTo>
                  <a:lnTo>
                    <a:pt x="3314575" y="297597"/>
                  </a:lnTo>
                  <a:lnTo>
                    <a:pt x="3326413" y="297828"/>
                  </a:lnTo>
                  <a:lnTo>
                    <a:pt x="3338251" y="298026"/>
                  </a:lnTo>
                  <a:lnTo>
                    <a:pt x="3350089" y="298194"/>
                  </a:lnTo>
                  <a:lnTo>
                    <a:pt x="3361926" y="298337"/>
                  </a:lnTo>
                  <a:lnTo>
                    <a:pt x="3373764" y="298458"/>
                  </a:lnTo>
                  <a:lnTo>
                    <a:pt x="3385602" y="298562"/>
                  </a:lnTo>
                  <a:lnTo>
                    <a:pt x="3397440" y="298651"/>
                  </a:lnTo>
                  <a:lnTo>
                    <a:pt x="3409278" y="298726"/>
                  </a:lnTo>
                  <a:lnTo>
                    <a:pt x="3421115" y="298790"/>
                  </a:lnTo>
                  <a:lnTo>
                    <a:pt x="3432953" y="298844"/>
                  </a:lnTo>
                  <a:lnTo>
                    <a:pt x="3444791" y="298890"/>
                  </a:lnTo>
                  <a:lnTo>
                    <a:pt x="3456629" y="298930"/>
                  </a:lnTo>
                  <a:lnTo>
                    <a:pt x="3468466" y="298963"/>
                  </a:lnTo>
                  <a:lnTo>
                    <a:pt x="3480304" y="298992"/>
                  </a:lnTo>
                  <a:lnTo>
                    <a:pt x="3492142" y="299016"/>
                  </a:lnTo>
                  <a:lnTo>
                    <a:pt x="3503980" y="299037"/>
                  </a:lnTo>
                  <a:lnTo>
                    <a:pt x="3515818" y="299055"/>
                  </a:lnTo>
                  <a:lnTo>
                    <a:pt x="3515818" y="299105"/>
                  </a:lnTo>
                  <a:lnTo>
                    <a:pt x="3527655" y="299096"/>
                  </a:lnTo>
                  <a:lnTo>
                    <a:pt x="3539493" y="299086"/>
                  </a:lnTo>
                  <a:lnTo>
                    <a:pt x="3551331" y="299073"/>
                  </a:lnTo>
                  <a:lnTo>
                    <a:pt x="3563169" y="299059"/>
                  </a:lnTo>
                  <a:lnTo>
                    <a:pt x="3575006" y="299042"/>
                  </a:lnTo>
                  <a:lnTo>
                    <a:pt x="3586844" y="299023"/>
                  </a:lnTo>
                  <a:lnTo>
                    <a:pt x="3598682" y="299000"/>
                  </a:lnTo>
                  <a:lnTo>
                    <a:pt x="3610520" y="298972"/>
                  </a:lnTo>
                  <a:lnTo>
                    <a:pt x="3622357" y="298940"/>
                  </a:lnTo>
                  <a:lnTo>
                    <a:pt x="3634195" y="298903"/>
                  </a:lnTo>
                  <a:lnTo>
                    <a:pt x="3646033" y="298859"/>
                  </a:lnTo>
                  <a:lnTo>
                    <a:pt x="3657871" y="298807"/>
                  </a:lnTo>
                  <a:lnTo>
                    <a:pt x="3669709" y="298746"/>
                  </a:lnTo>
                  <a:lnTo>
                    <a:pt x="3681546" y="298674"/>
                  </a:lnTo>
                  <a:lnTo>
                    <a:pt x="3693384" y="298590"/>
                  </a:lnTo>
                  <a:lnTo>
                    <a:pt x="3705222" y="298492"/>
                  </a:lnTo>
                  <a:lnTo>
                    <a:pt x="3717060" y="298376"/>
                  </a:lnTo>
                  <a:lnTo>
                    <a:pt x="3728897" y="298240"/>
                  </a:lnTo>
                  <a:lnTo>
                    <a:pt x="3740735" y="298081"/>
                  </a:lnTo>
                  <a:lnTo>
                    <a:pt x="3752573" y="297894"/>
                  </a:lnTo>
                  <a:lnTo>
                    <a:pt x="3764411" y="297675"/>
                  </a:lnTo>
                  <a:lnTo>
                    <a:pt x="3776248" y="297418"/>
                  </a:lnTo>
                  <a:lnTo>
                    <a:pt x="3788086" y="297118"/>
                  </a:lnTo>
                  <a:lnTo>
                    <a:pt x="3799924" y="296766"/>
                  </a:lnTo>
                  <a:lnTo>
                    <a:pt x="3811762" y="296355"/>
                  </a:lnTo>
                  <a:lnTo>
                    <a:pt x="3823600" y="295875"/>
                  </a:lnTo>
                  <a:lnTo>
                    <a:pt x="3835437" y="295314"/>
                  </a:lnTo>
                  <a:lnTo>
                    <a:pt x="3847275" y="294661"/>
                  </a:lnTo>
                  <a:lnTo>
                    <a:pt x="3859113" y="293900"/>
                  </a:lnTo>
                  <a:lnTo>
                    <a:pt x="3870951" y="293016"/>
                  </a:lnTo>
                  <a:lnTo>
                    <a:pt x="3882788" y="291991"/>
                  </a:lnTo>
                  <a:lnTo>
                    <a:pt x="3894626" y="290805"/>
                  </a:lnTo>
                  <a:lnTo>
                    <a:pt x="3906464" y="289435"/>
                  </a:lnTo>
                  <a:lnTo>
                    <a:pt x="3918302" y="287859"/>
                  </a:lnTo>
                  <a:lnTo>
                    <a:pt x="3930139" y="286051"/>
                  </a:lnTo>
                  <a:lnTo>
                    <a:pt x="3941977" y="283986"/>
                  </a:lnTo>
                  <a:lnTo>
                    <a:pt x="3953815" y="281637"/>
                  </a:lnTo>
                  <a:lnTo>
                    <a:pt x="3965653" y="278978"/>
                  </a:lnTo>
                  <a:lnTo>
                    <a:pt x="3977491" y="275987"/>
                  </a:lnTo>
                  <a:lnTo>
                    <a:pt x="3989328" y="272644"/>
                  </a:lnTo>
                  <a:lnTo>
                    <a:pt x="4001166" y="268933"/>
                  </a:lnTo>
                  <a:lnTo>
                    <a:pt x="4013004" y="264847"/>
                  </a:lnTo>
                  <a:lnTo>
                    <a:pt x="4024842" y="260389"/>
                  </a:lnTo>
                  <a:lnTo>
                    <a:pt x="4036679" y="255570"/>
                  </a:lnTo>
                  <a:lnTo>
                    <a:pt x="4048517" y="250415"/>
                  </a:lnTo>
                  <a:lnTo>
                    <a:pt x="4060355" y="244963"/>
                  </a:lnTo>
                  <a:lnTo>
                    <a:pt x="4072193" y="239263"/>
                  </a:lnTo>
                  <a:lnTo>
                    <a:pt x="4084031" y="233376"/>
                  </a:lnTo>
                  <a:lnTo>
                    <a:pt x="4095868" y="227374"/>
                  </a:lnTo>
                  <a:lnTo>
                    <a:pt x="4107706" y="221333"/>
                  </a:lnTo>
                  <a:lnTo>
                    <a:pt x="4119544" y="215331"/>
                  </a:lnTo>
                  <a:lnTo>
                    <a:pt x="4131382" y="209444"/>
                  </a:lnTo>
                  <a:lnTo>
                    <a:pt x="4143219" y="203744"/>
                  </a:lnTo>
                  <a:lnTo>
                    <a:pt x="4155057" y="198292"/>
                  </a:lnTo>
                  <a:lnTo>
                    <a:pt x="4166895" y="193137"/>
                  </a:lnTo>
                  <a:lnTo>
                    <a:pt x="4178733" y="188318"/>
                  </a:lnTo>
                  <a:lnTo>
                    <a:pt x="4190570" y="183860"/>
                  </a:lnTo>
                  <a:lnTo>
                    <a:pt x="4202408" y="179774"/>
                  </a:lnTo>
                  <a:lnTo>
                    <a:pt x="4214246" y="176063"/>
                  </a:lnTo>
                  <a:lnTo>
                    <a:pt x="4226084" y="172720"/>
                  </a:lnTo>
                  <a:lnTo>
                    <a:pt x="4237922" y="169729"/>
                  </a:lnTo>
                  <a:lnTo>
                    <a:pt x="4249759" y="167070"/>
                  </a:lnTo>
                  <a:lnTo>
                    <a:pt x="4261597" y="164721"/>
                  </a:lnTo>
                  <a:lnTo>
                    <a:pt x="4273435" y="162656"/>
                  </a:lnTo>
                  <a:lnTo>
                    <a:pt x="4285273" y="160848"/>
                  </a:lnTo>
                  <a:lnTo>
                    <a:pt x="4297110" y="159272"/>
                  </a:lnTo>
                  <a:lnTo>
                    <a:pt x="4308948" y="157902"/>
                  </a:lnTo>
                  <a:lnTo>
                    <a:pt x="4320786" y="156716"/>
                  </a:lnTo>
                  <a:lnTo>
                    <a:pt x="4332624" y="155691"/>
                  </a:lnTo>
                  <a:lnTo>
                    <a:pt x="4344461" y="154807"/>
                  </a:lnTo>
                  <a:lnTo>
                    <a:pt x="4356299" y="154046"/>
                  </a:lnTo>
                  <a:lnTo>
                    <a:pt x="4368137" y="153393"/>
                  </a:lnTo>
                  <a:lnTo>
                    <a:pt x="4379975" y="152832"/>
                  </a:lnTo>
                  <a:lnTo>
                    <a:pt x="4391813" y="152352"/>
                  </a:lnTo>
                  <a:lnTo>
                    <a:pt x="4403650" y="151941"/>
                  </a:lnTo>
                  <a:lnTo>
                    <a:pt x="4415488" y="151589"/>
                  </a:lnTo>
                  <a:lnTo>
                    <a:pt x="4427326" y="151289"/>
                  </a:lnTo>
                  <a:lnTo>
                    <a:pt x="4439164" y="151032"/>
                  </a:lnTo>
                  <a:lnTo>
                    <a:pt x="4451001" y="150813"/>
                  </a:lnTo>
                  <a:lnTo>
                    <a:pt x="4462839" y="150626"/>
                  </a:lnTo>
                  <a:lnTo>
                    <a:pt x="4474677" y="150467"/>
                  </a:lnTo>
                  <a:lnTo>
                    <a:pt x="4486515" y="150331"/>
                  </a:lnTo>
                  <a:lnTo>
                    <a:pt x="4498352" y="150215"/>
                  </a:lnTo>
                  <a:lnTo>
                    <a:pt x="4510190" y="150117"/>
                  </a:lnTo>
                  <a:lnTo>
                    <a:pt x="4522028" y="150033"/>
                  </a:lnTo>
                  <a:lnTo>
                    <a:pt x="4533866" y="149961"/>
                  </a:lnTo>
                  <a:lnTo>
                    <a:pt x="4545704" y="149900"/>
                  </a:lnTo>
                  <a:lnTo>
                    <a:pt x="4557541" y="149848"/>
                  </a:lnTo>
                  <a:lnTo>
                    <a:pt x="4569379" y="149804"/>
                  </a:lnTo>
                  <a:lnTo>
                    <a:pt x="4581217" y="149767"/>
                  </a:lnTo>
                  <a:lnTo>
                    <a:pt x="4593055" y="149735"/>
                  </a:lnTo>
                  <a:lnTo>
                    <a:pt x="4604892" y="149708"/>
                  </a:lnTo>
                  <a:lnTo>
                    <a:pt x="4616730" y="149684"/>
                  </a:lnTo>
                  <a:lnTo>
                    <a:pt x="4628568" y="149665"/>
                  </a:lnTo>
                  <a:lnTo>
                    <a:pt x="4640406" y="149648"/>
                  </a:lnTo>
                  <a:lnTo>
                    <a:pt x="4652244" y="149634"/>
                  </a:lnTo>
                  <a:lnTo>
                    <a:pt x="4664081" y="149621"/>
                  </a:lnTo>
                  <a:lnTo>
                    <a:pt x="4675919" y="149611"/>
                  </a:lnTo>
                  <a:lnTo>
                    <a:pt x="4687757" y="149602"/>
                  </a:lnTo>
                </a:path>
              </a:pathLst>
            </a:custGeom>
            <a:ln w="40651" cap="flat">
              <a:solidFill>
                <a:srgbClr val="E8E8E8">
                  <a:alpha val="100000"/>
                </a:srgbClr>
              </a:solidFill>
              <a:prstDash val="solid"/>
              <a:round/>
            </a:ln>
          </p:spPr>
          <p:txBody>
            <a:bodyPr/>
            <a:lstStyle/>
            <a:p/>
          </p:txBody>
        </p:sp>
        <p:sp>
          <p:nvSpPr>
            <p:cNvPr id="67" name="pl67"/>
            <p:cNvSpPr/>
            <p:nvPr/>
          </p:nvSpPr>
          <p:spPr>
            <a:xfrm>
              <a:off x="2482252" y="3592783"/>
              <a:ext cx="4687757" cy="1196069"/>
            </a:xfrm>
            <a:custGeom>
              <a:avLst/>
              <a:pathLst>
                <a:path w="4687757" h="1196069">
                  <a:moveTo>
                    <a:pt x="0" y="597909"/>
                  </a:moveTo>
                  <a:lnTo>
                    <a:pt x="11837" y="597883"/>
                  </a:lnTo>
                  <a:lnTo>
                    <a:pt x="23675" y="597852"/>
                  </a:lnTo>
                  <a:lnTo>
                    <a:pt x="35513" y="597815"/>
                  </a:lnTo>
                  <a:lnTo>
                    <a:pt x="47351" y="597772"/>
                  </a:lnTo>
                  <a:lnTo>
                    <a:pt x="59188" y="597722"/>
                  </a:lnTo>
                  <a:lnTo>
                    <a:pt x="71026" y="597663"/>
                  </a:lnTo>
                  <a:lnTo>
                    <a:pt x="82864" y="597593"/>
                  </a:lnTo>
                  <a:lnTo>
                    <a:pt x="94702" y="597512"/>
                  </a:lnTo>
                  <a:lnTo>
                    <a:pt x="106539" y="597416"/>
                  </a:lnTo>
                  <a:lnTo>
                    <a:pt x="118377" y="597303"/>
                  </a:lnTo>
                  <a:lnTo>
                    <a:pt x="130215" y="597170"/>
                  </a:lnTo>
                  <a:lnTo>
                    <a:pt x="142053" y="597015"/>
                  </a:lnTo>
                  <a:lnTo>
                    <a:pt x="153891" y="596832"/>
                  </a:lnTo>
                  <a:lnTo>
                    <a:pt x="165728" y="596618"/>
                  </a:lnTo>
                  <a:lnTo>
                    <a:pt x="177566" y="596366"/>
                  </a:lnTo>
                  <a:lnTo>
                    <a:pt x="189404" y="596070"/>
                  </a:lnTo>
                  <a:lnTo>
                    <a:pt x="201242" y="595723"/>
                  </a:lnTo>
                  <a:lnTo>
                    <a:pt x="213079" y="595315"/>
                  </a:lnTo>
                  <a:lnTo>
                    <a:pt x="224917" y="594837"/>
                  </a:lnTo>
                  <a:lnTo>
                    <a:pt x="236755" y="594277"/>
                  </a:lnTo>
                  <a:lnTo>
                    <a:pt x="248593" y="593620"/>
                  </a:lnTo>
                  <a:lnTo>
                    <a:pt x="260430" y="592850"/>
                  </a:lnTo>
                  <a:lnTo>
                    <a:pt x="272268" y="591949"/>
                  </a:lnTo>
                  <a:lnTo>
                    <a:pt x="284106" y="590894"/>
                  </a:lnTo>
                  <a:lnTo>
                    <a:pt x="295944" y="589661"/>
                  </a:lnTo>
                  <a:lnTo>
                    <a:pt x="307782" y="588220"/>
                  </a:lnTo>
                  <a:lnTo>
                    <a:pt x="319619" y="586538"/>
                  </a:lnTo>
                  <a:lnTo>
                    <a:pt x="331457" y="584578"/>
                  </a:lnTo>
                  <a:lnTo>
                    <a:pt x="343295" y="582296"/>
                  </a:lnTo>
                  <a:lnTo>
                    <a:pt x="355133" y="579644"/>
                  </a:lnTo>
                  <a:lnTo>
                    <a:pt x="366970" y="576569"/>
                  </a:lnTo>
                  <a:lnTo>
                    <a:pt x="378808" y="573009"/>
                  </a:lnTo>
                  <a:lnTo>
                    <a:pt x="390646" y="568901"/>
                  </a:lnTo>
                  <a:lnTo>
                    <a:pt x="402484" y="564172"/>
                  </a:lnTo>
                  <a:lnTo>
                    <a:pt x="414321" y="558749"/>
                  </a:lnTo>
                  <a:lnTo>
                    <a:pt x="426159" y="552552"/>
                  </a:lnTo>
                  <a:lnTo>
                    <a:pt x="437997" y="545505"/>
                  </a:lnTo>
                  <a:lnTo>
                    <a:pt x="449835" y="537530"/>
                  </a:lnTo>
                  <a:lnTo>
                    <a:pt x="461673" y="528556"/>
                  </a:lnTo>
                  <a:lnTo>
                    <a:pt x="473510" y="518525"/>
                  </a:lnTo>
                  <a:lnTo>
                    <a:pt x="485348" y="507393"/>
                  </a:lnTo>
                  <a:lnTo>
                    <a:pt x="497186" y="495136"/>
                  </a:lnTo>
                  <a:lnTo>
                    <a:pt x="509024" y="481761"/>
                  </a:lnTo>
                  <a:lnTo>
                    <a:pt x="520861" y="467304"/>
                  </a:lnTo>
                  <a:lnTo>
                    <a:pt x="532699" y="451841"/>
                  </a:lnTo>
                  <a:lnTo>
                    <a:pt x="544537" y="435483"/>
                  </a:lnTo>
                  <a:lnTo>
                    <a:pt x="556375" y="418383"/>
                  </a:lnTo>
                  <a:lnTo>
                    <a:pt x="568213" y="400723"/>
                  </a:lnTo>
                  <a:lnTo>
                    <a:pt x="580050" y="382717"/>
                  </a:lnTo>
                  <a:lnTo>
                    <a:pt x="591888" y="364593"/>
                  </a:lnTo>
                  <a:lnTo>
                    <a:pt x="603726" y="346587"/>
                  </a:lnTo>
                  <a:lnTo>
                    <a:pt x="615564" y="328928"/>
                  </a:lnTo>
                  <a:lnTo>
                    <a:pt x="627401" y="311827"/>
                  </a:lnTo>
                  <a:lnTo>
                    <a:pt x="639239" y="295470"/>
                  </a:lnTo>
                  <a:lnTo>
                    <a:pt x="651077" y="280007"/>
                  </a:lnTo>
                  <a:lnTo>
                    <a:pt x="662915" y="265550"/>
                  </a:lnTo>
                  <a:lnTo>
                    <a:pt x="674752" y="252175"/>
                  </a:lnTo>
                  <a:lnTo>
                    <a:pt x="686590" y="239918"/>
                  </a:lnTo>
                  <a:lnTo>
                    <a:pt x="698428" y="228785"/>
                  </a:lnTo>
                  <a:lnTo>
                    <a:pt x="710266" y="218754"/>
                  </a:lnTo>
                  <a:lnTo>
                    <a:pt x="722104" y="209781"/>
                  </a:lnTo>
                  <a:lnTo>
                    <a:pt x="733941" y="201806"/>
                  </a:lnTo>
                  <a:lnTo>
                    <a:pt x="745779" y="194758"/>
                  </a:lnTo>
                  <a:lnTo>
                    <a:pt x="757617" y="188562"/>
                  </a:lnTo>
                  <a:lnTo>
                    <a:pt x="769455" y="183138"/>
                  </a:lnTo>
                  <a:lnTo>
                    <a:pt x="781292" y="178410"/>
                  </a:lnTo>
                  <a:lnTo>
                    <a:pt x="793130" y="174301"/>
                  </a:lnTo>
                  <a:lnTo>
                    <a:pt x="804968" y="170742"/>
                  </a:lnTo>
                  <a:lnTo>
                    <a:pt x="816806" y="167666"/>
                  </a:lnTo>
                  <a:lnTo>
                    <a:pt x="828643" y="165015"/>
                  </a:lnTo>
                  <a:lnTo>
                    <a:pt x="840481" y="162733"/>
                  </a:lnTo>
                  <a:lnTo>
                    <a:pt x="852319" y="160773"/>
                  </a:lnTo>
                  <a:lnTo>
                    <a:pt x="864157" y="159091"/>
                  </a:lnTo>
                  <a:lnTo>
                    <a:pt x="875995" y="157650"/>
                  </a:lnTo>
                  <a:lnTo>
                    <a:pt x="887832" y="156417"/>
                  </a:lnTo>
                  <a:lnTo>
                    <a:pt x="899670" y="155362"/>
                  </a:lnTo>
                  <a:lnTo>
                    <a:pt x="911508" y="154461"/>
                  </a:lnTo>
                  <a:lnTo>
                    <a:pt x="923346" y="153691"/>
                  </a:lnTo>
                  <a:lnTo>
                    <a:pt x="935183" y="153034"/>
                  </a:lnTo>
                  <a:lnTo>
                    <a:pt x="947021" y="152473"/>
                  </a:lnTo>
                  <a:lnTo>
                    <a:pt x="958859" y="151995"/>
                  </a:lnTo>
                  <a:lnTo>
                    <a:pt x="970697" y="151588"/>
                  </a:lnTo>
                  <a:lnTo>
                    <a:pt x="982534" y="151241"/>
                  </a:lnTo>
                  <a:lnTo>
                    <a:pt x="994372" y="150945"/>
                  </a:lnTo>
                  <a:lnTo>
                    <a:pt x="1006210" y="150693"/>
                  </a:lnTo>
                  <a:lnTo>
                    <a:pt x="1018048" y="150478"/>
                  </a:lnTo>
                  <a:lnTo>
                    <a:pt x="1029886" y="150296"/>
                  </a:lnTo>
                  <a:lnTo>
                    <a:pt x="1041723" y="150140"/>
                  </a:lnTo>
                  <a:lnTo>
                    <a:pt x="1053561" y="150008"/>
                  </a:lnTo>
                  <a:lnTo>
                    <a:pt x="1065399" y="149895"/>
                  </a:lnTo>
                  <a:lnTo>
                    <a:pt x="1077237" y="149799"/>
                  </a:lnTo>
                  <a:lnTo>
                    <a:pt x="1089074" y="149717"/>
                  </a:lnTo>
                  <a:lnTo>
                    <a:pt x="1100912" y="149648"/>
                  </a:lnTo>
                  <a:lnTo>
                    <a:pt x="1112750" y="149589"/>
                  </a:lnTo>
                  <a:lnTo>
                    <a:pt x="1124588" y="149538"/>
                  </a:lnTo>
                  <a:lnTo>
                    <a:pt x="1136426" y="149495"/>
                  </a:lnTo>
                  <a:lnTo>
                    <a:pt x="1148263" y="149459"/>
                  </a:lnTo>
                  <a:lnTo>
                    <a:pt x="1160101" y="149428"/>
                  </a:lnTo>
                  <a:lnTo>
                    <a:pt x="1171939" y="149402"/>
                  </a:lnTo>
                  <a:lnTo>
                    <a:pt x="1171939" y="149552"/>
                  </a:lnTo>
                  <a:lnTo>
                    <a:pt x="1183777" y="149605"/>
                  </a:lnTo>
                  <a:lnTo>
                    <a:pt x="1195614" y="149667"/>
                  </a:lnTo>
                  <a:lnTo>
                    <a:pt x="1207452" y="149740"/>
                  </a:lnTo>
                  <a:lnTo>
                    <a:pt x="1219290" y="149826"/>
                  </a:lnTo>
                  <a:lnTo>
                    <a:pt x="1231128" y="149926"/>
                  </a:lnTo>
                  <a:lnTo>
                    <a:pt x="1242965" y="150044"/>
                  </a:lnTo>
                  <a:lnTo>
                    <a:pt x="1254803" y="150184"/>
                  </a:lnTo>
                  <a:lnTo>
                    <a:pt x="1266641" y="150347"/>
                  </a:lnTo>
                  <a:lnTo>
                    <a:pt x="1278479" y="150539"/>
                  </a:lnTo>
                  <a:lnTo>
                    <a:pt x="1290317" y="150764"/>
                  </a:lnTo>
                  <a:lnTo>
                    <a:pt x="1302154" y="151029"/>
                  </a:lnTo>
                  <a:lnTo>
                    <a:pt x="1313992" y="151340"/>
                  </a:lnTo>
                  <a:lnTo>
                    <a:pt x="1325830" y="151706"/>
                  </a:lnTo>
                  <a:lnTo>
                    <a:pt x="1337668" y="152135"/>
                  </a:lnTo>
                  <a:lnTo>
                    <a:pt x="1349505" y="152639"/>
                  </a:lnTo>
                  <a:lnTo>
                    <a:pt x="1361343" y="153231"/>
                  </a:lnTo>
                  <a:lnTo>
                    <a:pt x="1373181" y="153925"/>
                  </a:lnTo>
                  <a:lnTo>
                    <a:pt x="1385019" y="154740"/>
                  </a:lnTo>
                  <a:lnTo>
                    <a:pt x="1396856" y="155696"/>
                  </a:lnTo>
                  <a:lnTo>
                    <a:pt x="1408694" y="156817"/>
                  </a:lnTo>
                  <a:lnTo>
                    <a:pt x="1420532" y="158131"/>
                  </a:lnTo>
                  <a:lnTo>
                    <a:pt x="1432370" y="159670"/>
                  </a:lnTo>
                  <a:lnTo>
                    <a:pt x="1444208" y="161473"/>
                  </a:lnTo>
                  <a:lnTo>
                    <a:pt x="1456045" y="163582"/>
                  </a:lnTo>
                  <a:lnTo>
                    <a:pt x="1467883" y="166049"/>
                  </a:lnTo>
                  <a:lnTo>
                    <a:pt x="1479721" y="168931"/>
                  </a:lnTo>
                  <a:lnTo>
                    <a:pt x="1491559" y="172294"/>
                  </a:lnTo>
                  <a:lnTo>
                    <a:pt x="1503396" y="176215"/>
                  </a:lnTo>
                  <a:lnTo>
                    <a:pt x="1515234" y="180778"/>
                  </a:lnTo>
                  <a:lnTo>
                    <a:pt x="1527072" y="186082"/>
                  </a:lnTo>
                  <a:lnTo>
                    <a:pt x="1538910" y="192233"/>
                  </a:lnTo>
                  <a:lnTo>
                    <a:pt x="1550748" y="199351"/>
                  </a:lnTo>
                  <a:lnTo>
                    <a:pt x="1562585" y="207569"/>
                  </a:lnTo>
                  <a:lnTo>
                    <a:pt x="1574423" y="217026"/>
                  </a:lnTo>
                  <a:lnTo>
                    <a:pt x="1586261" y="227873"/>
                  </a:lnTo>
                  <a:lnTo>
                    <a:pt x="1598099" y="240265"/>
                  </a:lnTo>
                  <a:lnTo>
                    <a:pt x="1609936" y="254360"/>
                  </a:lnTo>
                  <a:lnTo>
                    <a:pt x="1621774" y="270311"/>
                  </a:lnTo>
                  <a:lnTo>
                    <a:pt x="1633612" y="288257"/>
                  </a:lnTo>
                  <a:lnTo>
                    <a:pt x="1645450" y="308319"/>
                  </a:lnTo>
                  <a:lnTo>
                    <a:pt x="1657287" y="330585"/>
                  </a:lnTo>
                  <a:lnTo>
                    <a:pt x="1669125" y="355098"/>
                  </a:lnTo>
                  <a:lnTo>
                    <a:pt x="1680963" y="381849"/>
                  </a:lnTo>
                  <a:lnTo>
                    <a:pt x="1692801" y="410762"/>
                  </a:lnTo>
                  <a:lnTo>
                    <a:pt x="1704639" y="441689"/>
                  </a:lnTo>
                  <a:lnTo>
                    <a:pt x="1716476" y="474403"/>
                  </a:lnTo>
                  <a:lnTo>
                    <a:pt x="1728314" y="508605"/>
                  </a:lnTo>
                  <a:lnTo>
                    <a:pt x="1740152" y="543923"/>
                  </a:lnTo>
                  <a:lnTo>
                    <a:pt x="1751990" y="579936"/>
                  </a:lnTo>
                  <a:lnTo>
                    <a:pt x="1763827" y="616183"/>
                  </a:lnTo>
                  <a:lnTo>
                    <a:pt x="1775665" y="652196"/>
                  </a:lnTo>
                  <a:lnTo>
                    <a:pt x="1787503" y="687514"/>
                  </a:lnTo>
                  <a:lnTo>
                    <a:pt x="1799341" y="721715"/>
                  </a:lnTo>
                  <a:lnTo>
                    <a:pt x="1811178" y="754430"/>
                  </a:lnTo>
                  <a:lnTo>
                    <a:pt x="1823016" y="785357"/>
                  </a:lnTo>
                  <a:lnTo>
                    <a:pt x="1834854" y="814270"/>
                  </a:lnTo>
                  <a:lnTo>
                    <a:pt x="1846692" y="841021"/>
                  </a:lnTo>
                  <a:lnTo>
                    <a:pt x="1858530" y="865534"/>
                  </a:lnTo>
                  <a:lnTo>
                    <a:pt x="1870367" y="887800"/>
                  </a:lnTo>
                  <a:lnTo>
                    <a:pt x="1882205" y="907862"/>
                  </a:lnTo>
                  <a:lnTo>
                    <a:pt x="1894043" y="925808"/>
                  </a:lnTo>
                  <a:lnTo>
                    <a:pt x="1905881" y="941759"/>
                  </a:lnTo>
                  <a:lnTo>
                    <a:pt x="1917718" y="955854"/>
                  </a:lnTo>
                  <a:lnTo>
                    <a:pt x="1929556" y="968246"/>
                  </a:lnTo>
                  <a:lnTo>
                    <a:pt x="1941394" y="979093"/>
                  </a:lnTo>
                  <a:lnTo>
                    <a:pt x="1953232" y="988550"/>
                  </a:lnTo>
                  <a:lnTo>
                    <a:pt x="1965069" y="996768"/>
                  </a:lnTo>
                  <a:lnTo>
                    <a:pt x="1976907" y="1003886"/>
                  </a:lnTo>
                  <a:lnTo>
                    <a:pt x="1988745" y="1010037"/>
                  </a:lnTo>
                  <a:lnTo>
                    <a:pt x="2000583" y="1015340"/>
                  </a:lnTo>
                  <a:lnTo>
                    <a:pt x="2012421" y="1019904"/>
                  </a:lnTo>
                  <a:lnTo>
                    <a:pt x="2024258" y="1023825"/>
                  </a:lnTo>
                  <a:lnTo>
                    <a:pt x="2036096" y="1027188"/>
                  </a:lnTo>
                  <a:lnTo>
                    <a:pt x="2047934" y="1030070"/>
                  </a:lnTo>
                  <a:lnTo>
                    <a:pt x="2059772" y="1032537"/>
                  </a:lnTo>
                  <a:lnTo>
                    <a:pt x="2071609" y="1034646"/>
                  </a:lnTo>
                  <a:lnTo>
                    <a:pt x="2083447" y="1036449"/>
                  </a:lnTo>
                  <a:lnTo>
                    <a:pt x="2095285" y="1037988"/>
                  </a:lnTo>
                  <a:lnTo>
                    <a:pt x="2107123" y="1039302"/>
                  </a:lnTo>
                  <a:lnTo>
                    <a:pt x="2118961" y="1040423"/>
                  </a:lnTo>
                  <a:lnTo>
                    <a:pt x="2130798" y="1041379"/>
                  </a:lnTo>
                  <a:lnTo>
                    <a:pt x="2142636" y="1042194"/>
                  </a:lnTo>
                  <a:lnTo>
                    <a:pt x="2154474" y="1042888"/>
                  </a:lnTo>
                  <a:lnTo>
                    <a:pt x="2166312" y="1043480"/>
                  </a:lnTo>
                  <a:lnTo>
                    <a:pt x="2178149" y="1043984"/>
                  </a:lnTo>
                  <a:lnTo>
                    <a:pt x="2189987" y="1044413"/>
                  </a:lnTo>
                  <a:lnTo>
                    <a:pt x="2201825" y="1044779"/>
                  </a:lnTo>
                  <a:lnTo>
                    <a:pt x="2213663" y="1045090"/>
                  </a:lnTo>
                  <a:lnTo>
                    <a:pt x="2225500" y="1045355"/>
                  </a:lnTo>
                  <a:lnTo>
                    <a:pt x="2237338" y="1045580"/>
                  </a:lnTo>
                  <a:lnTo>
                    <a:pt x="2249176" y="1045772"/>
                  </a:lnTo>
                  <a:lnTo>
                    <a:pt x="2261014" y="1045935"/>
                  </a:lnTo>
                  <a:lnTo>
                    <a:pt x="2272852" y="1046074"/>
                  </a:lnTo>
                  <a:lnTo>
                    <a:pt x="2284689" y="1046193"/>
                  </a:lnTo>
                  <a:lnTo>
                    <a:pt x="2296527" y="1046293"/>
                  </a:lnTo>
                  <a:lnTo>
                    <a:pt x="2308365" y="1046379"/>
                  </a:lnTo>
                  <a:lnTo>
                    <a:pt x="2320203" y="1046452"/>
                  </a:lnTo>
                  <a:lnTo>
                    <a:pt x="2332040" y="1046514"/>
                  </a:lnTo>
                  <a:lnTo>
                    <a:pt x="2343878" y="1046567"/>
                  </a:lnTo>
                  <a:lnTo>
                    <a:pt x="2343878" y="1046517"/>
                  </a:lnTo>
                  <a:lnTo>
                    <a:pt x="2355716" y="1046455"/>
                  </a:lnTo>
                  <a:lnTo>
                    <a:pt x="2367554" y="1046383"/>
                  </a:lnTo>
                  <a:lnTo>
                    <a:pt x="2379391" y="1046298"/>
                  </a:lnTo>
                  <a:lnTo>
                    <a:pt x="2391229" y="1046198"/>
                  </a:lnTo>
                  <a:lnTo>
                    <a:pt x="2403067" y="1046080"/>
                  </a:lnTo>
                  <a:lnTo>
                    <a:pt x="2414905" y="1045942"/>
                  </a:lnTo>
                  <a:lnTo>
                    <a:pt x="2426743" y="1045780"/>
                  </a:lnTo>
                  <a:lnTo>
                    <a:pt x="2438580" y="1045589"/>
                  </a:lnTo>
                  <a:lnTo>
                    <a:pt x="2450418" y="1045366"/>
                  </a:lnTo>
                  <a:lnTo>
                    <a:pt x="2462256" y="1045102"/>
                  </a:lnTo>
                  <a:lnTo>
                    <a:pt x="2474094" y="1044793"/>
                  </a:lnTo>
                  <a:lnTo>
                    <a:pt x="2485931" y="1044430"/>
                  </a:lnTo>
                  <a:lnTo>
                    <a:pt x="2497769" y="1044004"/>
                  </a:lnTo>
                  <a:lnTo>
                    <a:pt x="2509607" y="1043503"/>
                  </a:lnTo>
                  <a:lnTo>
                    <a:pt x="2521445" y="1042915"/>
                  </a:lnTo>
                  <a:lnTo>
                    <a:pt x="2533283" y="1042225"/>
                  </a:lnTo>
                  <a:lnTo>
                    <a:pt x="2545120" y="1041415"/>
                  </a:lnTo>
                  <a:lnTo>
                    <a:pt x="2556958" y="1040464"/>
                  </a:lnTo>
                  <a:lnTo>
                    <a:pt x="2568796" y="1039349"/>
                  </a:lnTo>
                  <a:lnTo>
                    <a:pt x="2580634" y="1038041"/>
                  </a:lnTo>
                  <a:lnTo>
                    <a:pt x="2592471" y="1036508"/>
                  </a:lnTo>
                  <a:lnTo>
                    <a:pt x="2604309" y="1034712"/>
                  </a:lnTo>
                  <a:lnTo>
                    <a:pt x="2616147" y="1032609"/>
                  </a:lnTo>
                  <a:lnTo>
                    <a:pt x="2627985" y="1030148"/>
                  </a:lnTo>
                  <a:lnTo>
                    <a:pt x="2639822" y="1027270"/>
                  </a:lnTo>
                  <a:lnTo>
                    <a:pt x="2651660" y="1023908"/>
                  </a:lnTo>
                  <a:lnTo>
                    <a:pt x="2663498" y="1019984"/>
                  </a:lnTo>
                  <a:lnTo>
                    <a:pt x="2675336" y="1015410"/>
                  </a:lnTo>
                  <a:lnTo>
                    <a:pt x="2687174" y="1010086"/>
                  </a:lnTo>
                  <a:lnTo>
                    <a:pt x="2699011" y="1003899"/>
                  </a:lnTo>
                  <a:lnTo>
                    <a:pt x="2710849" y="996722"/>
                  </a:lnTo>
                  <a:lnTo>
                    <a:pt x="2722687" y="988417"/>
                  </a:lnTo>
                  <a:lnTo>
                    <a:pt x="2734525" y="978831"/>
                  </a:lnTo>
                  <a:lnTo>
                    <a:pt x="2746362" y="967798"/>
                  </a:lnTo>
                  <a:lnTo>
                    <a:pt x="2758200" y="955143"/>
                  </a:lnTo>
                  <a:lnTo>
                    <a:pt x="2770038" y="940685"/>
                  </a:lnTo>
                  <a:lnTo>
                    <a:pt x="2781876" y="924240"/>
                  </a:lnTo>
                  <a:lnTo>
                    <a:pt x="2793713" y="905631"/>
                  </a:lnTo>
                  <a:lnTo>
                    <a:pt x="2805551" y="884694"/>
                  </a:lnTo>
                  <a:lnTo>
                    <a:pt x="2817389" y="861288"/>
                  </a:lnTo>
                  <a:lnTo>
                    <a:pt x="2829227" y="835312"/>
                  </a:lnTo>
                  <a:lnTo>
                    <a:pt x="2841065" y="806713"/>
                  </a:lnTo>
                  <a:lnTo>
                    <a:pt x="2852902" y="775504"/>
                  </a:lnTo>
                  <a:lnTo>
                    <a:pt x="2864740" y="741772"/>
                  </a:lnTo>
                  <a:lnTo>
                    <a:pt x="2876578" y="705691"/>
                  </a:lnTo>
                  <a:lnTo>
                    <a:pt x="2888416" y="667523"/>
                  </a:lnTo>
                  <a:lnTo>
                    <a:pt x="2900253" y="627622"/>
                  </a:lnTo>
                  <a:lnTo>
                    <a:pt x="2912091" y="586417"/>
                  </a:lnTo>
                  <a:lnTo>
                    <a:pt x="2923929" y="544403"/>
                  </a:lnTo>
                  <a:lnTo>
                    <a:pt x="2935767" y="502114"/>
                  </a:lnTo>
                  <a:lnTo>
                    <a:pt x="2947604" y="460099"/>
                  </a:lnTo>
                  <a:lnTo>
                    <a:pt x="2959442" y="418894"/>
                  </a:lnTo>
                  <a:lnTo>
                    <a:pt x="2971280" y="378993"/>
                  </a:lnTo>
                  <a:lnTo>
                    <a:pt x="2983118" y="340826"/>
                  </a:lnTo>
                  <a:lnTo>
                    <a:pt x="2994956" y="304744"/>
                  </a:lnTo>
                  <a:lnTo>
                    <a:pt x="3006793" y="271012"/>
                  </a:lnTo>
                  <a:lnTo>
                    <a:pt x="3018631" y="239803"/>
                  </a:lnTo>
                  <a:lnTo>
                    <a:pt x="3030469" y="211204"/>
                  </a:lnTo>
                  <a:lnTo>
                    <a:pt x="3042307" y="185228"/>
                  </a:lnTo>
                  <a:lnTo>
                    <a:pt x="3054144" y="161822"/>
                  </a:lnTo>
                  <a:lnTo>
                    <a:pt x="3065982" y="140885"/>
                  </a:lnTo>
                  <a:lnTo>
                    <a:pt x="3077820" y="122276"/>
                  </a:lnTo>
                  <a:lnTo>
                    <a:pt x="3089658" y="105831"/>
                  </a:lnTo>
                  <a:lnTo>
                    <a:pt x="3101496" y="91373"/>
                  </a:lnTo>
                  <a:lnTo>
                    <a:pt x="3113333" y="78718"/>
                  </a:lnTo>
                  <a:lnTo>
                    <a:pt x="3125171" y="67685"/>
                  </a:lnTo>
                  <a:lnTo>
                    <a:pt x="3137009" y="58099"/>
                  </a:lnTo>
                  <a:lnTo>
                    <a:pt x="3148847" y="49794"/>
                  </a:lnTo>
                  <a:lnTo>
                    <a:pt x="3160684" y="42617"/>
                  </a:lnTo>
                  <a:lnTo>
                    <a:pt x="3172522" y="36430"/>
                  </a:lnTo>
                  <a:lnTo>
                    <a:pt x="3184360" y="31106"/>
                  </a:lnTo>
                  <a:lnTo>
                    <a:pt x="3196198" y="26532"/>
                  </a:lnTo>
                  <a:lnTo>
                    <a:pt x="3208035" y="22608"/>
                  </a:lnTo>
                  <a:lnTo>
                    <a:pt x="3219873" y="19246"/>
                  </a:lnTo>
                  <a:lnTo>
                    <a:pt x="3231711" y="16368"/>
                  </a:lnTo>
                  <a:lnTo>
                    <a:pt x="3243549" y="13907"/>
                  </a:lnTo>
                  <a:lnTo>
                    <a:pt x="3255387" y="11804"/>
                  </a:lnTo>
                  <a:lnTo>
                    <a:pt x="3267224" y="10008"/>
                  </a:lnTo>
                  <a:lnTo>
                    <a:pt x="3279062" y="8475"/>
                  </a:lnTo>
                  <a:lnTo>
                    <a:pt x="3290900" y="7167"/>
                  </a:lnTo>
                  <a:lnTo>
                    <a:pt x="3302738" y="6052"/>
                  </a:lnTo>
                  <a:lnTo>
                    <a:pt x="3314575" y="5101"/>
                  </a:lnTo>
                  <a:lnTo>
                    <a:pt x="3326413" y="4291"/>
                  </a:lnTo>
                  <a:lnTo>
                    <a:pt x="3338251" y="3601"/>
                  </a:lnTo>
                  <a:lnTo>
                    <a:pt x="3350089" y="3013"/>
                  </a:lnTo>
                  <a:lnTo>
                    <a:pt x="3361926" y="2512"/>
                  </a:lnTo>
                  <a:lnTo>
                    <a:pt x="3373764" y="2086"/>
                  </a:lnTo>
                  <a:lnTo>
                    <a:pt x="3385602" y="1723"/>
                  </a:lnTo>
                  <a:lnTo>
                    <a:pt x="3397440" y="1414"/>
                  </a:lnTo>
                  <a:lnTo>
                    <a:pt x="3409278" y="1151"/>
                  </a:lnTo>
                  <a:lnTo>
                    <a:pt x="3421115" y="927"/>
                  </a:lnTo>
                  <a:lnTo>
                    <a:pt x="3432953" y="736"/>
                  </a:lnTo>
                  <a:lnTo>
                    <a:pt x="3444791" y="574"/>
                  </a:lnTo>
                  <a:lnTo>
                    <a:pt x="3456629" y="436"/>
                  </a:lnTo>
                  <a:lnTo>
                    <a:pt x="3468466" y="318"/>
                  </a:lnTo>
                  <a:lnTo>
                    <a:pt x="3480304" y="218"/>
                  </a:lnTo>
                  <a:lnTo>
                    <a:pt x="3492142" y="133"/>
                  </a:lnTo>
                  <a:lnTo>
                    <a:pt x="3503980" y="61"/>
                  </a:lnTo>
                  <a:lnTo>
                    <a:pt x="3515818" y="0"/>
                  </a:lnTo>
                  <a:lnTo>
                    <a:pt x="3515818" y="50"/>
                  </a:lnTo>
                  <a:lnTo>
                    <a:pt x="3527655" y="120"/>
                  </a:lnTo>
                  <a:lnTo>
                    <a:pt x="3539493" y="203"/>
                  </a:lnTo>
                  <a:lnTo>
                    <a:pt x="3551331" y="300"/>
                  </a:lnTo>
                  <a:lnTo>
                    <a:pt x="3563169" y="414"/>
                  </a:lnTo>
                  <a:lnTo>
                    <a:pt x="3575006" y="548"/>
                  </a:lnTo>
                  <a:lnTo>
                    <a:pt x="3586844" y="706"/>
                  </a:lnTo>
                  <a:lnTo>
                    <a:pt x="3598682" y="892"/>
                  </a:lnTo>
                  <a:lnTo>
                    <a:pt x="3610520" y="1109"/>
                  </a:lnTo>
                  <a:lnTo>
                    <a:pt x="3622357" y="1365"/>
                  </a:lnTo>
                  <a:lnTo>
                    <a:pt x="3634195" y="1666"/>
                  </a:lnTo>
                  <a:lnTo>
                    <a:pt x="3646033" y="2019"/>
                  </a:lnTo>
                  <a:lnTo>
                    <a:pt x="3657871" y="2434"/>
                  </a:lnTo>
                  <a:lnTo>
                    <a:pt x="3669709" y="2921"/>
                  </a:lnTo>
                  <a:lnTo>
                    <a:pt x="3681546" y="3494"/>
                  </a:lnTo>
                  <a:lnTo>
                    <a:pt x="3693384" y="4165"/>
                  </a:lnTo>
                  <a:lnTo>
                    <a:pt x="3705222" y="4954"/>
                  </a:lnTo>
                  <a:lnTo>
                    <a:pt x="3717060" y="5880"/>
                  </a:lnTo>
                  <a:lnTo>
                    <a:pt x="3728897" y="6967"/>
                  </a:lnTo>
                  <a:lnTo>
                    <a:pt x="3740735" y="8241"/>
                  </a:lnTo>
                  <a:lnTo>
                    <a:pt x="3752573" y="9736"/>
                  </a:lnTo>
                  <a:lnTo>
                    <a:pt x="3764411" y="11488"/>
                  </a:lnTo>
                  <a:lnTo>
                    <a:pt x="3776248" y="13540"/>
                  </a:lnTo>
                  <a:lnTo>
                    <a:pt x="3788086" y="15944"/>
                  </a:lnTo>
                  <a:lnTo>
                    <a:pt x="3799924" y="18757"/>
                  </a:lnTo>
                  <a:lnTo>
                    <a:pt x="3811762" y="22046"/>
                  </a:lnTo>
                  <a:lnTo>
                    <a:pt x="3823600" y="25888"/>
                  </a:lnTo>
                  <a:lnTo>
                    <a:pt x="3835437" y="30373"/>
                  </a:lnTo>
                  <a:lnTo>
                    <a:pt x="3847275" y="35600"/>
                  </a:lnTo>
                  <a:lnTo>
                    <a:pt x="3859113" y="41685"/>
                  </a:lnTo>
                  <a:lnTo>
                    <a:pt x="3870951" y="48756"/>
                  </a:lnTo>
                  <a:lnTo>
                    <a:pt x="3882788" y="56957"/>
                  </a:lnTo>
                  <a:lnTo>
                    <a:pt x="3894626" y="66449"/>
                  </a:lnTo>
                  <a:lnTo>
                    <a:pt x="3906464" y="77405"/>
                  </a:lnTo>
                  <a:lnTo>
                    <a:pt x="3918302" y="90014"/>
                  </a:lnTo>
                  <a:lnTo>
                    <a:pt x="3930139" y="104477"/>
                  </a:lnTo>
                  <a:lnTo>
                    <a:pt x="3941977" y="121000"/>
                  </a:lnTo>
                  <a:lnTo>
                    <a:pt x="3953815" y="139794"/>
                  </a:lnTo>
                  <a:lnTo>
                    <a:pt x="3965653" y="161061"/>
                  </a:lnTo>
                  <a:lnTo>
                    <a:pt x="3977491" y="184990"/>
                  </a:lnTo>
                  <a:lnTo>
                    <a:pt x="3989328" y="211739"/>
                  </a:lnTo>
                  <a:lnTo>
                    <a:pt x="4001166" y="241426"/>
                  </a:lnTo>
                  <a:lnTo>
                    <a:pt x="4013004" y="274111"/>
                  </a:lnTo>
                  <a:lnTo>
                    <a:pt x="4024842" y="309779"/>
                  </a:lnTo>
                  <a:lnTo>
                    <a:pt x="4036679" y="348330"/>
                  </a:lnTo>
                  <a:lnTo>
                    <a:pt x="4048517" y="389565"/>
                  </a:lnTo>
                  <a:lnTo>
                    <a:pt x="4060355" y="433185"/>
                  </a:lnTo>
                  <a:lnTo>
                    <a:pt x="4072193" y="478787"/>
                  </a:lnTo>
                  <a:lnTo>
                    <a:pt x="4084031" y="525878"/>
                  </a:lnTo>
                  <a:lnTo>
                    <a:pt x="4095868" y="573894"/>
                  </a:lnTo>
                  <a:lnTo>
                    <a:pt x="4107706" y="622225"/>
                  </a:lnTo>
                  <a:lnTo>
                    <a:pt x="4119544" y="670241"/>
                  </a:lnTo>
                  <a:lnTo>
                    <a:pt x="4131382" y="717332"/>
                  </a:lnTo>
                  <a:lnTo>
                    <a:pt x="4143219" y="762934"/>
                  </a:lnTo>
                  <a:lnTo>
                    <a:pt x="4155057" y="806554"/>
                  </a:lnTo>
                  <a:lnTo>
                    <a:pt x="4166895" y="847789"/>
                  </a:lnTo>
                  <a:lnTo>
                    <a:pt x="4178733" y="886340"/>
                  </a:lnTo>
                  <a:lnTo>
                    <a:pt x="4190570" y="922008"/>
                  </a:lnTo>
                  <a:lnTo>
                    <a:pt x="4202408" y="954693"/>
                  </a:lnTo>
                  <a:lnTo>
                    <a:pt x="4214246" y="984380"/>
                  </a:lnTo>
                  <a:lnTo>
                    <a:pt x="4226084" y="1011129"/>
                  </a:lnTo>
                  <a:lnTo>
                    <a:pt x="4237922" y="1035058"/>
                  </a:lnTo>
                  <a:lnTo>
                    <a:pt x="4249759" y="1056325"/>
                  </a:lnTo>
                  <a:lnTo>
                    <a:pt x="4261597" y="1075119"/>
                  </a:lnTo>
                  <a:lnTo>
                    <a:pt x="4273435" y="1091642"/>
                  </a:lnTo>
                  <a:lnTo>
                    <a:pt x="4285273" y="1106105"/>
                  </a:lnTo>
                  <a:lnTo>
                    <a:pt x="4297110" y="1118714"/>
                  </a:lnTo>
                  <a:lnTo>
                    <a:pt x="4308948" y="1129670"/>
                  </a:lnTo>
                  <a:lnTo>
                    <a:pt x="4320786" y="1139162"/>
                  </a:lnTo>
                  <a:lnTo>
                    <a:pt x="4332624" y="1147363"/>
                  </a:lnTo>
                  <a:lnTo>
                    <a:pt x="4344461" y="1154434"/>
                  </a:lnTo>
                  <a:lnTo>
                    <a:pt x="4356299" y="1160519"/>
                  </a:lnTo>
                  <a:lnTo>
                    <a:pt x="4368137" y="1165746"/>
                  </a:lnTo>
                  <a:lnTo>
                    <a:pt x="4379975" y="1170231"/>
                  </a:lnTo>
                  <a:lnTo>
                    <a:pt x="4391813" y="1174073"/>
                  </a:lnTo>
                  <a:lnTo>
                    <a:pt x="4403650" y="1177362"/>
                  </a:lnTo>
                  <a:lnTo>
                    <a:pt x="4415488" y="1180175"/>
                  </a:lnTo>
                  <a:lnTo>
                    <a:pt x="4427326" y="1182579"/>
                  </a:lnTo>
                  <a:lnTo>
                    <a:pt x="4439164" y="1184631"/>
                  </a:lnTo>
                  <a:lnTo>
                    <a:pt x="4451001" y="1186383"/>
                  </a:lnTo>
                  <a:lnTo>
                    <a:pt x="4462839" y="1187878"/>
                  </a:lnTo>
                  <a:lnTo>
                    <a:pt x="4474677" y="1189152"/>
                  </a:lnTo>
                  <a:lnTo>
                    <a:pt x="4486515" y="1190239"/>
                  </a:lnTo>
                  <a:lnTo>
                    <a:pt x="4498352" y="1191165"/>
                  </a:lnTo>
                  <a:lnTo>
                    <a:pt x="4510190" y="1191953"/>
                  </a:lnTo>
                  <a:lnTo>
                    <a:pt x="4522028" y="1192625"/>
                  </a:lnTo>
                  <a:lnTo>
                    <a:pt x="4533866" y="1193198"/>
                  </a:lnTo>
                  <a:lnTo>
                    <a:pt x="4545704" y="1193685"/>
                  </a:lnTo>
                  <a:lnTo>
                    <a:pt x="4557541" y="1194100"/>
                  </a:lnTo>
                  <a:lnTo>
                    <a:pt x="4569379" y="1194453"/>
                  </a:lnTo>
                  <a:lnTo>
                    <a:pt x="4581217" y="1194754"/>
                  </a:lnTo>
                  <a:lnTo>
                    <a:pt x="4593055" y="1195010"/>
                  </a:lnTo>
                  <a:lnTo>
                    <a:pt x="4604892" y="1195227"/>
                  </a:lnTo>
                  <a:lnTo>
                    <a:pt x="4616730" y="1195413"/>
                  </a:lnTo>
                  <a:lnTo>
                    <a:pt x="4628568" y="1195571"/>
                  </a:lnTo>
                  <a:lnTo>
                    <a:pt x="4640406" y="1195705"/>
                  </a:lnTo>
                  <a:lnTo>
                    <a:pt x="4652244" y="1195819"/>
                  </a:lnTo>
                  <a:lnTo>
                    <a:pt x="4664081" y="1195916"/>
                  </a:lnTo>
                  <a:lnTo>
                    <a:pt x="4675919" y="1195999"/>
                  </a:lnTo>
                  <a:lnTo>
                    <a:pt x="4687757" y="1196069"/>
                  </a:lnTo>
                </a:path>
              </a:pathLst>
            </a:custGeom>
            <a:ln w="40651" cap="flat">
              <a:solidFill>
                <a:srgbClr val="E8E8E8">
                  <a:alpha val="100000"/>
                </a:srgbClr>
              </a:solidFill>
              <a:prstDash val="solid"/>
              <a:round/>
            </a:ln>
          </p:spPr>
          <p:txBody>
            <a:bodyPr/>
            <a:lstStyle/>
            <a:p/>
          </p:txBody>
        </p:sp>
        <p:sp>
          <p:nvSpPr>
            <p:cNvPr id="68" name="pl68"/>
            <p:cNvSpPr/>
            <p:nvPr/>
          </p:nvSpPr>
          <p:spPr>
            <a:xfrm>
              <a:off x="2482252" y="3742085"/>
              <a:ext cx="4687757" cy="747913"/>
            </a:xfrm>
            <a:custGeom>
              <a:avLst/>
              <a:pathLst>
                <a:path w="4687757" h="747913">
                  <a:moveTo>
                    <a:pt x="0" y="598411"/>
                  </a:moveTo>
                  <a:lnTo>
                    <a:pt x="11837" y="598419"/>
                  </a:lnTo>
                  <a:lnTo>
                    <a:pt x="23675" y="598430"/>
                  </a:lnTo>
                  <a:lnTo>
                    <a:pt x="35513" y="598442"/>
                  </a:lnTo>
                  <a:lnTo>
                    <a:pt x="47351" y="598456"/>
                  </a:lnTo>
                  <a:lnTo>
                    <a:pt x="59188" y="598473"/>
                  </a:lnTo>
                  <a:lnTo>
                    <a:pt x="71026" y="598493"/>
                  </a:lnTo>
                  <a:lnTo>
                    <a:pt x="82864" y="598516"/>
                  </a:lnTo>
                  <a:lnTo>
                    <a:pt x="94702" y="598543"/>
                  </a:lnTo>
                  <a:lnTo>
                    <a:pt x="106539" y="598575"/>
                  </a:lnTo>
                  <a:lnTo>
                    <a:pt x="118377" y="598613"/>
                  </a:lnTo>
                  <a:lnTo>
                    <a:pt x="130215" y="598657"/>
                  </a:lnTo>
                  <a:lnTo>
                    <a:pt x="142053" y="598709"/>
                  </a:lnTo>
                  <a:lnTo>
                    <a:pt x="153891" y="598770"/>
                  </a:lnTo>
                  <a:lnTo>
                    <a:pt x="165728" y="598841"/>
                  </a:lnTo>
                  <a:lnTo>
                    <a:pt x="177566" y="598925"/>
                  </a:lnTo>
                  <a:lnTo>
                    <a:pt x="189404" y="599024"/>
                  </a:lnTo>
                  <a:lnTo>
                    <a:pt x="201242" y="599139"/>
                  </a:lnTo>
                  <a:lnTo>
                    <a:pt x="213079" y="599275"/>
                  </a:lnTo>
                  <a:lnTo>
                    <a:pt x="224917" y="599435"/>
                  </a:lnTo>
                  <a:lnTo>
                    <a:pt x="236755" y="599621"/>
                  </a:lnTo>
                  <a:lnTo>
                    <a:pt x="248593" y="599840"/>
                  </a:lnTo>
                  <a:lnTo>
                    <a:pt x="260430" y="600097"/>
                  </a:lnTo>
                  <a:lnTo>
                    <a:pt x="272268" y="600397"/>
                  </a:lnTo>
                  <a:lnTo>
                    <a:pt x="284106" y="600749"/>
                  </a:lnTo>
                  <a:lnTo>
                    <a:pt x="295944" y="601160"/>
                  </a:lnTo>
                  <a:lnTo>
                    <a:pt x="307782" y="601640"/>
                  </a:lnTo>
                  <a:lnTo>
                    <a:pt x="319619" y="602201"/>
                  </a:lnTo>
                  <a:lnTo>
                    <a:pt x="331457" y="602854"/>
                  </a:lnTo>
                  <a:lnTo>
                    <a:pt x="343295" y="603615"/>
                  </a:lnTo>
                  <a:lnTo>
                    <a:pt x="355133" y="604499"/>
                  </a:lnTo>
                  <a:lnTo>
                    <a:pt x="366970" y="605524"/>
                  </a:lnTo>
                  <a:lnTo>
                    <a:pt x="378808" y="606711"/>
                  </a:lnTo>
                  <a:lnTo>
                    <a:pt x="390646" y="608080"/>
                  </a:lnTo>
                  <a:lnTo>
                    <a:pt x="402484" y="609656"/>
                  </a:lnTo>
                  <a:lnTo>
                    <a:pt x="414321" y="611464"/>
                  </a:lnTo>
                  <a:lnTo>
                    <a:pt x="426159" y="613529"/>
                  </a:lnTo>
                  <a:lnTo>
                    <a:pt x="437997" y="615879"/>
                  </a:lnTo>
                  <a:lnTo>
                    <a:pt x="449835" y="618537"/>
                  </a:lnTo>
                  <a:lnTo>
                    <a:pt x="461673" y="621528"/>
                  </a:lnTo>
                  <a:lnTo>
                    <a:pt x="473510" y="624872"/>
                  </a:lnTo>
                  <a:lnTo>
                    <a:pt x="485348" y="628583"/>
                  </a:lnTo>
                  <a:lnTo>
                    <a:pt x="497186" y="632668"/>
                  </a:lnTo>
                  <a:lnTo>
                    <a:pt x="509024" y="637127"/>
                  </a:lnTo>
                  <a:lnTo>
                    <a:pt x="520861" y="641946"/>
                  </a:lnTo>
                  <a:lnTo>
                    <a:pt x="532699" y="647100"/>
                  </a:lnTo>
                  <a:lnTo>
                    <a:pt x="544537" y="652553"/>
                  </a:lnTo>
                  <a:lnTo>
                    <a:pt x="556375" y="658253"/>
                  </a:lnTo>
                  <a:lnTo>
                    <a:pt x="568213" y="664139"/>
                  </a:lnTo>
                  <a:lnTo>
                    <a:pt x="580050" y="670141"/>
                  </a:lnTo>
                  <a:lnTo>
                    <a:pt x="591888" y="676183"/>
                  </a:lnTo>
                  <a:lnTo>
                    <a:pt x="603726" y="682185"/>
                  </a:lnTo>
                  <a:lnTo>
                    <a:pt x="615564" y="688071"/>
                  </a:lnTo>
                  <a:lnTo>
                    <a:pt x="627401" y="693771"/>
                  </a:lnTo>
                  <a:lnTo>
                    <a:pt x="639239" y="699224"/>
                  </a:lnTo>
                  <a:lnTo>
                    <a:pt x="651077" y="704378"/>
                  </a:lnTo>
                  <a:lnTo>
                    <a:pt x="662915" y="709197"/>
                  </a:lnTo>
                  <a:lnTo>
                    <a:pt x="674752" y="713655"/>
                  </a:lnTo>
                  <a:lnTo>
                    <a:pt x="686590" y="717741"/>
                  </a:lnTo>
                  <a:lnTo>
                    <a:pt x="698428" y="721452"/>
                  </a:lnTo>
                  <a:lnTo>
                    <a:pt x="710266" y="724796"/>
                  </a:lnTo>
                  <a:lnTo>
                    <a:pt x="722104" y="727787"/>
                  </a:lnTo>
                  <a:lnTo>
                    <a:pt x="733941" y="730445"/>
                  </a:lnTo>
                  <a:lnTo>
                    <a:pt x="745779" y="732794"/>
                  </a:lnTo>
                  <a:lnTo>
                    <a:pt x="757617" y="734860"/>
                  </a:lnTo>
                  <a:lnTo>
                    <a:pt x="769455" y="736668"/>
                  </a:lnTo>
                  <a:lnTo>
                    <a:pt x="781292" y="738244"/>
                  </a:lnTo>
                  <a:lnTo>
                    <a:pt x="793130" y="739613"/>
                  </a:lnTo>
                  <a:lnTo>
                    <a:pt x="804968" y="740800"/>
                  </a:lnTo>
                  <a:lnTo>
                    <a:pt x="816806" y="741825"/>
                  </a:lnTo>
                  <a:lnTo>
                    <a:pt x="828643" y="742709"/>
                  </a:lnTo>
                  <a:lnTo>
                    <a:pt x="840481" y="743469"/>
                  </a:lnTo>
                  <a:lnTo>
                    <a:pt x="852319" y="744123"/>
                  </a:lnTo>
                  <a:lnTo>
                    <a:pt x="864157" y="744683"/>
                  </a:lnTo>
                  <a:lnTo>
                    <a:pt x="875995" y="745164"/>
                  </a:lnTo>
                  <a:lnTo>
                    <a:pt x="887832" y="745575"/>
                  </a:lnTo>
                  <a:lnTo>
                    <a:pt x="899670" y="745926"/>
                  </a:lnTo>
                  <a:lnTo>
                    <a:pt x="911508" y="746227"/>
                  </a:lnTo>
                  <a:lnTo>
                    <a:pt x="923346" y="746483"/>
                  </a:lnTo>
                  <a:lnTo>
                    <a:pt x="935183" y="746702"/>
                  </a:lnTo>
                  <a:lnTo>
                    <a:pt x="947021" y="746889"/>
                  </a:lnTo>
                  <a:lnTo>
                    <a:pt x="958859" y="747048"/>
                  </a:lnTo>
                  <a:lnTo>
                    <a:pt x="970697" y="747184"/>
                  </a:lnTo>
                  <a:lnTo>
                    <a:pt x="982534" y="747300"/>
                  </a:lnTo>
                  <a:lnTo>
                    <a:pt x="994372" y="747399"/>
                  </a:lnTo>
                  <a:lnTo>
                    <a:pt x="1006210" y="747483"/>
                  </a:lnTo>
                  <a:lnTo>
                    <a:pt x="1018048" y="747554"/>
                  </a:lnTo>
                  <a:lnTo>
                    <a:pt x="1029886" y="747615"/>
                  </a:lnTo>
                  <a:lnTo>
                    <a:pt x="1041723" y="747667"/>
                  </a:lnTo>
                  <a:lnTo>
                    <a:pt x="1053561" y="747711"/>
                  </a:lnTo>
                  <a:lnTo>
                    <a:pt x="1065399" y="747749"/>
                  </a:lnTo>
                  <a:lnTo>
                    <a:pt x="1077237" y="747781"/>
                  </a:lnTo>
                  <a:lnTo>
                    <a:pt x="1089074" y="747808"/>
                  </a:lnTo>
                  <a:lnTo>
                    <a:pt x="1100912" y="747831"/>
                  </a:lnTo>
                  <a:lnTo>
                    <a:pt x="1112750" y="747851"/>
                  </a:lnTo>
                  <a:lnTo>
                    <a:pt x="1124588" y="747868"/>
                  </a:lnTo>
                  <a:lnTo>
                    <a:pt x="1136426" y="747882"/>
                  </a:lnTo>
                  <a:lnTo>
                    <a:pt x="1148263" y="747894"/>
                  </a:lnTo>
                  <a:lnTo>
                    <a:pt x="1160101" y="747904"/>
                  </a:lnTo>
                  <a:lnTo>
                    <a:pt x="1171939" y="747913"/>
                  </a:lnTo>
                  <a:lnTo>
                    <a:pt x="1171939" y="747763"/>
                  </a:lnTo>
                  <a:lnTo>
                    <a:pt x="1183777" y="747727"/>
                  </a:lnTo>
                  <a:lnTo>
                    <a:pt x="1195614" y="747686"/>
                  </a:lnTo>
                  <a:lnTo>
                    <a:pt x="1207452" y="747637"/>
                  </a:lnTo>
                  <a:lnTo>
                    <a:pt x="1219290" y="747580"/>
                  </a:lnTo>
                  <a:lnTo>
                    <a:pt x="1231128" y="747513"/>
                  </a:lnTo>
                  <a:lnTo>
                    <a:pt x="1242965" y="747434"/>
                  </a:lnTo>
                  <a:lnTo>
                    <a:pt x="1254803" y="747342"/>
                  </a:lnTo>
                  <a:lnTo>
                    <a:pt x="1266641" y="747233"/>
                  </a:lnTo>
                  <a:lnTo>
                    <a:pt x="1278479" y="747105"/>
                  </a:lnTo>
                  <a:lnTo>
                    <a:pt x="1290317" y="746954"/>
                  </a:lnTo>
                  <a:lnTo>
                    <a:pt x="1302154" y="746778"/>
                  </a:lnTo>
                  <a:lnTo>
                    <a:pt x="1313992" y="746570"/>
                  </a:lnTo>
                  <a:lnTo>
                    <a:pt x="1325830" y="746327"/>
                  </a:lnTo>
                  <a:lnTo>
                    <a:pt x="1337668" y="746041"/>
                  </a:lnTo>
                  <a:lnTo>
                    <a:pt x="1349505" y="745705"/>
                  </a:lnTo>
                  <a:lnTo>
                    <a:pt x="1361343" y="745310"/>
                  </a:lnTo>
                  <a:lnTo>
                    <a:pt x="1373181" y="744847"/>
                  </a:lnTo>
                  <a:lnTo>
                    <a:pt x="1385019" y="744304"/>
                  </a:lnTo>
                  <a:lnTo>
                    <a:pt x="1396856" y="743667"/>
                  </a:lnTo>
                  <a:lnTo>
                    <a:pt x="1408694" y="742920"/>
                  </a:lnTo>
                  <a:lnTo>
                    <a:pt x="1420532" y="742044"/>
                  </a:lnTo>
                  <a:lnTo>
                    <a:pt x="1432370" y="741017"/>
                  </a:lnTo>
                  <a:lnTo>
                    <a:pt x="1444208" y="739816"/>
                  </a:lnTo>
                  <a:lnTo>
                    <a:pt x="1456045" y="738409"/>
                  </a:lnTo>
                  <a:lnTo>
                    <a:pt x="1467883" y="736765"/>
                  </a:lnTo>
                  <a:lnTo>
                    <a:pt x="1479721" y="734843"/>
                  </a:lnTo>
                  <a:lnTo>
                    <a:pt x="1491559" y="732601"/>
                  </a:lnTo>
                  <a:lnTo>
                    <a:pt x="1503396" y="729987"/>
                  </a:lnTo>
                  <a:lnTo>
                    <a:pt x="1515234" y="726945"/>
                  </a:lnTo>
                  <a:lnTo>
                    <a:pt x="1527072" y="723409"/>
                  </a:lnTo>
                  <a:lnTo>
                    <a:pt x="1538910" y="719309"/>
                  </a:lnTo>
                  <a:lnTo>
                    <a:pt x="1550748" y="714563"/>
                  </a:lnTo>
                  <a:lnTo>
                    <a:pt x="1562585" y="709085"/>
                  </a:lnTo>
                  <a:lnTo>
                    <a:pt x="1574423" y="702780"/>
                  </a:lnTo>
                  <a:lnTo>
                    <a:pt x="1586261" y="695549"/>
                  </a:lnTo>
                  <a:lnTo>
                    <a:pt x="1598099" y="687287"/>
                  </a:lnTo>
                  <a:lnTo>
                    <a:pt x="1609936" y="677890"/>
                  </a:lnTo>
                  <a:lnTo>
                    <a:pt x="1621774" y="667257"/>
                  </a:lnTo>
                  <a:lnTo>
                    <a:pt x="1633612" y="655292"/>
                  </a:lnTo>
                  <a:lnTo>
                    <a:pt x="1645450" y="641918"/>
                  </a:lnTo>
                  <a:lnTo>
                    <a:pt x="1657287" y="627074"/>
                  </a:lnTo>
                  <a:lnTo>
                    <a:pt x="1669125" y="610732"/>
                  </a:lnTo>
                  <a:lnTo>
                    <a:pt x="1680963" y="592898"/>
                  </a:lnTo>
                  <a:lnTo>
                    <a:pt x="1692801" y="573623"/>
                  </a:lnTo>
                  <a:lnTo>
                    <a:pt x="1704639" y="553005"/>
                  </a:lnTo>
                  <a:lnTo>
                    <a:pt x="1716476" y="531195"/>
                  </a:lnTo>
                  <a:lnTo>
                    <a:pt x="1728314" y="508394"/>
                  </a:lnTo>
                  <a:lnTo>
                    <a:pt x="1740152" y="484848"/>
                  </a:lnTo>
                  <a:lnTo>
                    <a:pt x="1751990" y="460840"/>
                  </a:lnTo>
                  <a:lnTo>
                    <a:pt x="1763827" y="436675"/>
                  </a:lnTo>
                  <a:lnTo>
                    <a:pt x="1775665" y="412667"/>
                  </a:lnTo>
                  <a:lnTo>
                    <a:pt x="1787503" y="389121"/>
                  </a:lnTo>
                  <a:lnTo>
                    <a:pt x="1799341" y="366320"/>
                  </a:lnTo>
                  <a:lnTo>
                    <a:pt x="1811178" y="344511"/>
                  </a:lnTo>
                  <a:lnTo>
                    <a:pt x="1823016" y="323893"/>
                  </a:lnTo>
                  <a:lnTo>
                    <a:pt x="1834854" y="304617"/>
                  </a:lnTo>
                  <a:lnTo>
                    <a:pt x="1846692" y="286783"/>
                  </a:lnTo>
                  <a:lnTo>
                    <a:pt x="1858530" y="270441"/>
                  </a:lnTo>
                  <a:lnTo>
                    <a:pt x="1870367" y="255598"/>
                  </a:lnTo>
                  <a:lnTo>
                    <a:pt x="1882205" y="242223"/>
                  </a:lnTo>
                  <a:lnTo>
                    <a:pt x="1894043" y="230259"/>
                  </a:lnTo>
                  <a:lnTo>
                    <a:pt x="1905881" y="219625"/>
                  </a:lnTo>
                  <a:lnTo>
                    <a:pt x="1917718" y="210228"/>
                  </a:lnTo>
                  <a:lnTo>
                    <a:pt x="1929556" y="201966"/>
                  </a:lnTo>
                  <a:lnTo>
                    <a:pt x="1941394" y="194735"/>
                  </a:lnTo>
                  <a:lnTo>
                    <a:pt x="1953232" y="188430"/>
                  </a:lnTo>
                  <a:lnTo>
                    <a:pt x="1965069" y="182952"/>
                  </a:lnTo>
                  <a:lnTo>
                    <a:pt x="1976907" y="178207"/>
                  </a:lnTo>
                  <a:lnTo>
                    <a:pt x="1988745" y="174106"/>
                  </a:lnTo>
                  <a:lnTo>
                    <a:pt x="2000583" y="170570"/>
                  </a:lnTo>
                  <a:lnTo>
                    <a:pt x="2012421" y="167528"/>
                  </a:lnTo>
                  <a:lnTo>
                    <a:pt x="2024258" y="164914"/>
                  </a:lnTo>
                  <a:lnTo>
                    <a:pt x="2036096" y="162672"/>
                  </a:lnTo>
                  <a:lnTo>
                    <a:pt x="2047934" y="160751"/>
                  </a:lnTo>
                  <a:lnTo>
                    <a:pt x="2059772" y="159106"/>
                  </a:lnTo>
                  <a:lnTo>
                    <a:pt x="2071609" y="157700"/>
                  </a:lnTo>
                  <a:lnTo>
                    <a:pt x="2083447" y="156498"/>
                  </a:lnTo>
                  <a:lnTo>
                    <a:pt x="2095285" y="155472"/>
                  </a:lnTo>
                  <a:lnTo>
                    <a:pt x="2107123" y="154596"/>
                  </a:lnTo>
                  <a:lnTo>
                    <a:pt x="2118961" y="153849"/>
                  </a:lnTo>
                  <a:lnTo>
                    <a:pt x="2130798" y="153211"/>
                  </a:lnTo>
                  <a:lnTo>
                    <a:pt x="2142636" y="152668"/>
                  </a:lnTo>
                  <a:lnTo>
                    <a:pt x="2154474" y="152205"/>
                  </a:lnTo>
                  <a:lnTo>
                    <a:pt x="2166312" y="151811"/>
                  </a:lnTo>
                  <a:lnTo>
                    <a:pt x="2178149" y="151475"/>
                  </a:lnTo>
                  <a:lnTo>
                    <a:pt x="2189987" y="151189"/>
                  </a:lnTo>
                  <a:lnTo>
                    <a:pt x="2201825" y="150945"/>
                  </a:lnTo>
                  <a:lnTo>
                    <a:pt x="2213663" y="150738"/>
                  </a:lnTo>
                  <a:lnTo>
                    <a:pt x="2225500" y="150561"/>
                  </a:lnTo>
                  <a:lnTo>
                    <a:pt x="2237338" y="150411"/>
                  </a:lnTo>
                  <a:lnTo>
                    <a:pt x="2249176" y="150283"/>
                  </a:lnTo>
                  <a:lnTo>
                    <a:pt x="2261014" y="150174"/>
                  </a:lnTo>
                  <a:lnTo>
                    <a:pt x="2272852" y="150081"/>
                  </a:lnTo>
                  <a:lnTo>
                    <a:pt x="2284689" y="150002"/>
                  </a:lnTo>
                  <a:lnTo>
                    <a:pt x="2296527" y="149935"/>
                  </a:lnTo>
                  <a:lnTo>
                    <a:pt x="2308365" y="149878"/>
                  </a:lnTo>
                  <a:lnTo>
                    <a:pt x="2320203" y="149829"/>
                  </a:lnTo>
                  <a:lnTo>
                    <a:pt x="2332040" y="149788"/>
                  </a:lnTo>
                  <a:lnTo>
                    <a:pt x="2343878" y="149753"/>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100"/>
                  </a:lnTo>
                  <a:lnTo>
                    <a:pt x="3527655" y="126"/>
                  </a:lnTo>
                  <a:lnTo>
                    <a:pt x="3539493" y="157"/>
                  </a:lnTo>
                  <a:lnTo>
                    <a:pt x="3551331" y="194"/>
                  </a:lnTo>
                  <a:lnTo>
                    <a:pt x="3563169" y="237"/>
                  </a:lnTo>
                  <a:lnTo>
                    <a:pt x="3575006" y="287"/>
                  </a:lnTo>
                  <a:lnTo>
                    <a:pt x="3586844" y="346"/>
                  </a:lnTo>
                  <a:lnTo>
                    <a:pt x="3598682" y="416"/>
                  </a:lnTo>
                  <a:lnTo>
                    <a:pt x="3610520" y="497"/>
                  </a:lnTo>
                  <a:lnTo>
                    <a:pt x="3622357" y="593"/>
                  </a:lnTo>
                  <a:lnTo>
                    <a:pt x="3634195" y="706"/>
                  </a:lnTo>
                  <a:lnTo>
                    <a:pt x="3646033" y="838"/>
                  </a:lnTo>
                  <a:lnTo>
                    <a:pt x="3657871" y="994"/>
                  </a:lnTo>
                  <a:lnTo>
                    <a:pt x="3669709" y="1177"/>
                  </a:lnTo>
                  <a:lnTo>
                    <a:pt x="3681546" y="1391"/>
                  </a:lnTo>
                  <a:lnTo>
                    <a:pt x="3693384" y="1643"/>
                  </a:lnTo>
                  <a:lnTo>
                    <a:pt x="3705222" y="1939"/>
                  </a:lnTo>
                  <a:lnTo>
                    <a:pt x="3717060" y="2286"/>
                  </a:lnTo>
                  <a:lnTo>
                    <a:pt x="3728897" y="2694"/>
                  </a:lnTo>
                  <a:lnTo>
                    <a:pt x="3740735" y="3172"/>
                  </a:lnTo>
                  <a:lnTo>
                    <a:pt x="3752573" y="3732"/>
                  </a:lnTo>
                  <a:lnTo>
                    <a:pt x="3764411" y="4389"/>
                  </a:lnTo>
                  <a:lnTo>
                    <a:pt x="3776248" y="5159"/>
                  </a:lnTo>
                  <a:lnTo>
                    <a:pt x="3788086" y="6060"/>
                  </a:lnTo>
                  <a:lnTo>
                    <a:pt x="3799924" y="7115"/>
                  </a:lnTo>
                  <a:lnTo>
                    <a:pt x="3811762" y="8348"/>
                  </a:lnTo>
                  <a:lnTo>
                    <a:pt x="3823600" y="9789"/>
                  </a:lnTo>
                  <a:lnTo>
                    <a:pt x="3835437" y="11471"/>
                  </a:lnTo>
                  <a:lnTo>
                    <a:pt x="3847275" y="13431"/>
                  </a:lnTo>
                  <a:lnTo>
                    <a:pt x="3859113" y="15713"/>
                  </a:lnTo>
                  <a:lnTo>
                    <a:pt x="3870951" y="18365"/>
                  </a:lnTo>
                  <a:lnTo>
                    <a:pt x="3882788" y="21440"/>
                  </a:lnTo>
                  <a:lnTo>
                    <a:pt x="3894626" y="24999"/>
                  </a:lnTo>
                  <a:lnTo>
                    <a:pt x="3906464" y="29108"/>
                  </a:lnTo>
                  <a:lnTo>
                    <a:pt x="3918302" y="33837"/>
                  </a:lnTo>
                  <a:lnTo>
                    <a:pt x="3930139" y="39260"/>
                  </a:lnTo>
                  <a:lnTo>
                    <a:pt x="3941977" y="45456"/>
                  </a:lnTo>
                  <a:lnTo>
                    <a:pt x="3953815" y="52504"/>
                  </a:lnTo>
                  <a:lnTo>
                    <a:pt x="3965653" y="60479"/>
                  </a:lnTo>
                  <a:lnTo>
                    <a:pt x="3977491" y="69452"/>
                  </a:lnTo>
                  <a:lnTo>
                    <a:pt x="3989328" y="79483"/>
                  </a:lnTo>
                  <a:lnTo>
                    <a:pt x="4001166" y="90616"/>
                  </a:lnTo>
                  <a:lnTo>
                    <a:pt x="4013004" y="102873"/>
                  </a:lnTo>
                  <a:lnTo>
                    <a:pt x="4024842" y="116248"/>
                  </a:lnTo>
                  <a:lnTo>
                    <a:pt x="4036679" y="130705"/>
                  </a:lnTo>
                  <a:lnTo>
                    <a:pt x="4048517" y="146168"/>
                  </a:lnTo>
                  <a:lnTo>
                    <a:pt x="4060355" y="162526"/>
                  </a:lnTo>
                  <a:lnTo>
                    <a:pt x="4072193" y="179626"/>
                  </a:lnTo>
                  <a:lnTo>
                    <a:pt x="4084031" y="197285"/>
                  </a:lnTo>
                  <a:lnTo>
                    <a:pt x="4095868" y="215292"/>
                  </a:lnTo>
                  <a:lnTo>
                    <a:pt x="4107706" y="233415"/>
                  </a:lnTo>
                  <a:lnTo>
                    <a:pt x="4119544" y="251422"/>
                  </a:lnTo>
                  <a:lnTo>
                    <a:pt x="4131382" y="269081"/>
                  </a:lnTo>
                  <a:lnTo>
                    <a:pt x="4143219" y="286182"/>
                  </a:lnTo>
                  <a:lnTo>
                    <a:pt x="4155057" y="302539"/>
                  </a:lnTo>
                  <a:lnTo>
                    <a:pt x="4166895" y="318002"/>
                  </a:lnTo>
                  <a:lnTo>
                    <a:pt x="4178733" y="332459"/>
                  </a:lnTo>
                  <a:lnTo>
                    <a:pt x="4190570" y="345834"/>
                  </a:lnTo>
                  <a:lnTo>
                    <a:pt x="4202408" y="358091"/>
                  </a:lnTo>
                  <a:lnTo>
                    <a:pt x="4214246" y="369224"/>
                  </a:lnTo>
                  <a:lnTo>
                    <a:pt x="4226084" y="379255"/>
                  </a:lnTo>
                  <a:lnTo>
                    <a:pt x="4237922" y="388228"/>
                  </a:lnTo>
                  <a:lnTo>
                    <a:pt x="4249759" y="396203"/>
                  </a:lnTo>
                  <a:lnTo>
                    <a:pt x="4261597" y="403251"/>
                  </a:lnTo>
                  <a:lnTo>
                    <a:pt x="4273435" y="409447"/>
                  </a:lnTo>
                  <a:lnTo>
                    <a:pt x="4285273" y="414870"/>
                  </a:lnTo>
                  <a:lnTo>
                    <a:pt x="4297110" y="419599"/>
                  </a:lnTo>
                  <a:lnTo>
                    <a:pt x="4308948" y="423708"/>
                  </a:lnTo>
                  <a:lnTo>
                    <a:pt x="4320786" y="427267"/>
                  </a:lnTo>
                  <a:lnTo>
                    <a:pt x="4332624" y="430342"/>
                  </a:lnTo>
                  <a:lnTo>
                    <a:pt x="4344461" y="432994"/>
                  </a:lnTo>
                  <a:lnTo>
                    <a:pt x="4356299" y="435276"/>
                  </a:lnTo>
                  <a:lnTo>
                    <a:pt x="4368137" y="437236"/>
                  </a:lnTo>
                  <a:lnTo>
                    <a:pt x="4379975" y="438918"/>
                  </a:lnTo>
                  <a:lnTo>
                    <a:pt x="4391813" y="440359"/>
                  </a:lnTo>
                  <a:lnTo>
                    <a:pt x="4403650" y="441592"/>
                  </a:lnTo>
                  <a:lnTo>
                    <a:pt x="4415488" y="442647"/>
                  </a:lnTo>
                  <a:lnTo>
                    <a:pt x="4427326" y="443548"/>
                  </a:lnTo>
                  <a:lnTo>
                    <a:pt x="4439164" y="444318"/>
                  </a:lnTo>
                  <a:lnTo>
                    <a:pt x="4451001" y="444975"/>
                  </a:lnTo>
                  <a:lnTo>
                    <a:pt x="4462839" y="445535"/>
                  </a:lnTo>
                  <a:lnTo>
                    <a:pt x="4474677" y="446013"/>
                  </a:lnTo>
                  <a:lnTo>
                    <a:pt x="4486515" y="446421"/>
                  </a:lnTo>
                  <a:lnTo>
                    <a:pt x="4498352" y="446768"/>
                  </a:lnTo>
                  <a:lnTo>
                    <a:pt x="4510190" y="447064"/>
                  </a:lnTo>
                  <a:lnTo>
                    <a:pt x="4522028" y="447316"/>
                  </a:lnTo>
                  <a:lnTo>
                    <a:pt x="4533866" y="447530"/>
                  </a:lnTo>
                  <a:lnTo>
                    <a:pt x="4545704" y="447713"/>
                  </a:lnTo>
                  <a:lnTo>
                    <a:pt x="4557541" y="447869"/>
                  </a:lnTo>
                  <a:lnTo>
                    <a:pt x="4569379" y="448001"/>
                  </a:lnTo>
                  <a:lnTo>
                    <a:pt x="4581217" y="448114"/>
                  </a:lnTo>
                  <a:lnTo>
                    <a:pt x="4593055" y="448210"/>
                  </a:lnTo>
                  <a:lnTo>
                    <a:pt x="4604892" y="448291"/>
                  </a:lnTo>
                  <a:lnTo>
                    <a:pt x="4616730" y="448361"/>
                  </a:lnTo>
                  <a:lnTo>
                    <a:pt x="4628568" y="448420"/>
                  </a:lnTo>
                  <a:lnTo>
                    <a:pt x="4640406" y="448470"/>
                  </a:lnTo>
                  <a:lnTo>
                    <a:pt x="4652244" y="448513"/>
                  </a:lnTo>
                  <a:lnTo>
                    <a:pt x="4664081" y="448550"/>
                  </a:lnTo>
                  <a:lnTo>
                    <a:pt x="4675919" y="448581"/>
                  </a:lnTo>
                  <a:lnTo>
                    <a:pt x="4687757" y="448607"/>
                  </a:lnTo>
                </a:path>
              </a:pathLst>
            </a:custGeom>
            <a:ln w="40651" cap="flat">
              <a:solidFill>
                <a:srgbClr val="E8E8E8">
                  <a:alpha val="100000"/>
                </a:srgbClr>
              </a:solidFill>
              <a:prstDash val="solid"/>
              <a:round/>
            </a:ln>
          </p:spPr>
          <p:txBody>
            <a:bodyPr/>
            <a:lstStyle/>
            <a:p/>
          </p:txBody>
        </p:sp>
        <p:sp>
          <p:nvSpPr>
            <p:cNvPr id="69" name="pl69"/>
            <p:cNvSpPr/>
            <p:nvPr/>
          </p:nvSpPr>
          <p:spPr>
            <a:xfrm>
              <a:off x="2482252" y="1049235"/>
              <a:ext cx="4687757" cy="149552"/>
            </a:xfrm>
            <a:custGeom>
              <a:avLst/>
              <a:pathLst>
                <a:path w="4687757" h="149552">
                  <a:moveTo>
                    <a:pt x="0" y="149502"/>
                  </a:moveTo>
                  <a:lnTo>
                    <a:pt x="11837" y="149493"/>
                  </a:lnTo>
                  <a:lnTo>
                    <a:pt x="23675" y="149483"/>
                  </a:lnTo>
                  <a:lnTo>
                    <a:pt x="35513" y="149471"/>
                  </a:lnTo>
                  <a:lnTo>
                    <a:pt x="47351" y="149456"/>
                  </a:lnTo>
                  <a:lnTo>
                    <a:pt x="59188" y="149440"/>
                  </a:lnTo>
                  <a:lnTo>
                    <a:pt x="71026" y="149420"/>
                  </a:lnTo>
                  <a:lnTo>
                    <a:pt x="82864" y="149397"/>
                  </a:lnTo>
                  <a:lnTo>
                    <a:pt x="94702" y="149369"/>
                  </a:lnTo>
                  <a:lnTo>
                    <a:pt x="106539" y="149338"/>
                  </a:lnTo>
                  <a:lnTo>
                    <a:pt x="118377" y="149300"/>
                  </a:lnTo>
                  <a:lnTo>
                    <a:pt x="130215" y="149256"/>
                  </a:lnTo>
                  <a:lnTo>
                    <a:pt x="142053" y="149204"/>
                  </a:lnTo>
                  <a:lnTo>
                    <a:pt x="153891" y="149143"/>
                  </a:lnTo>
                  <a:lnTo>
                    <a:pt x="165728" y="149071"/>
                  </a:lnTo>
                  <a:lnTo>
                    <a:pt x="177566" y="148987"/>
                  </a:lnTo>
                  <a:lnTo>
                    <a:pt x="189404" y="148889"/>
                  </a:lnTo>
                  <a:lnTo>
                    <a:pt x="201242" y="148773"/>
                  </a:lnTo>
                  <a:lnTo>
                    <a:pt x="213079" y="148637"/>
                  </a:lnTo>
                  <a:lnTo>
                    <a:pt x="224917" y="148478"/>
                  </a:lnTo>
                  <a:lnTo>
                    <a:pt x="236755" y="148291"/>
                  </a:lnTo>
                  <a:lnTo>
                    <a:pt x="248593" y="148072"/>
                  </a:lnTo>
                  <a:lnTo>
                    <a:pt x="260430" y="147816"/>
                  </a:lnTo>
                  <a:lnTo>
                    <a:pt x="272268" y="147515"/>
                  </a:lnTo>
                  <a:lnTo>
                    <a:pt x="284106" y="147164"/>
                  </a:lnTo>
                  <a:lnTo>
                    <a:pt x="295944" y="146752"/>
                  </a:lnTo>
                  <a:lnTo>
                    <a:pt x="307782" y="146272"/>
                  </a:lnTo>
                  <a:lnTo>
                    <a:pt x="319619" y="145712"/>
                  </a:lnTo>
                  <a:lnTo>
                    <a:pt x="331457" y="145058"/>
                  </a:lnTo>
                  <a:lnTo>
                    <a:pt x="343295" y="144298"/>
                  </a:lnTo>
                  <a:lnTo>
                    <a:pt x="355133" y="143414"/>
                  </a:lnTo>
                  <a:lnTo>
                    <a:pt x="366970" y="142388"/>
                  </a:lnTo>
                  <a:lnTo>
                    <a:pt x="378808" y="141202"/>
                  </a:lnTo>
                  <a:lnTo>
                    <a:pt x="390646" y="139833"/>
                  </a:lnTo>
                  <a:lnTo>
                    <a:pt x="402484" y="138256"/>
                  </a:lnTo>
                  <a:lnTo>
                    <a:pt x="414321" y="136449"/>
                  </a:lnTo>
                  <a:lnTo>
                    <a:pt x="426159" y="134383"/>
                  </a:lnTo>
                  <a:lnTo>
                    <a:pt x="437997" y="132034"/>
                  </a:lnTo>
                  <a:lnTo>
                    <a:pt x="449835" y="129375"/>
                  </a:lnTo>
                  <a:lnTo>
                    <a:pt x="461673" y="126384"/>
                  </a:lnTo>
                  <a:lnTo>
                    <a:pt x="473510" y="123041"/>
                  </a:lnTo>
                  <a:lnTo>
                    <a:pt x="485348" y="119330"/>
                  </a:lnTo>
                  <a:lnTo>
                    <a:pt x="497186" y="115244"/>
                  </a:lnTo>
                  <a:lnTo>
                    <a:pt x="509024" y="110786"/>
                  </a:lnTo>
                  <a:lnTo>
                    <a:pt x="520861" y="105967"/>
                  </a:lnTo>
                  <a:lnTo>
                    <a:pt x="532699" y="100813"/>
                  </a:lnTo>
                  <a:lnTo>
                    <a:pt x="544537" y="95360"/>
                  </a:lnTo>
                  <a:lnTo>
                    <a:pt x="556375" y="89660"/>
                  </a:lnTo>
                  <a:lnTo>
                    <a:pt x="568213" y="83773"/>
                  </a:lnTo>
                  <a:lnTo>
                    <a:pt x="580050" y="77771"/>
                  </a:lnTo>
                  <a:lnTo>
                    <a:pt x="591888" y="71730"/>
                  </a:lnTo>
                  <a:lnTo>
                    <a:pt x="603726" y="65728"/>
                  </a:lnTo>
                  <a:lnTo>
                    <a:pt x="615564" y="59842"/>
                  </a:lnTo>
                  <a:lnTo>
                    <a:pt x="627401" y="54141"/>
                  </a:lnTo>
                  <a:lnTo>
                    <a:pt x="639239" y="48689"/>
                  </a:lnTo>
                  <a:lnTo>
                    <a:pt x="651077" y="43534"/>
                  </a:lnTo>
                  <a:lnTo>
                    <a:pt x="662915" y="38716"/>
                  </a:lnTo>
                  <a:lnTo>
                    <a:pt x="674752" y="34257"/>
                  </a:lnTo>
                  <a:lnTo>
                    <a:pt x="686590" y="30172"/>
                  </a:lnTo>
                  <a:lnTo>
                    <a:pt x="698428" y="26461"/>
                  </a:lnTo>
                  <a:lnTo>
                    <a:pt x="710266" y="23117"/>
                  </a:lnTo>
                  <a:lnTo>
                    <a:pt x="722104" y="20126"/>
                  </a:lnTo>
                  <a:lnTo>
                    <a:pt x="733941" y="17468"/>
                  </a:lnTo>
                  <a:lnTo>
                    <a:pt x="745779" y="15118"/>
                  </a:lnTo>
                  <a:lnTo>
                    <a:pt x="757617" y="13053"/>
                  </a:lnTo>
                  <a:lnTo>
                    <a:pt x="769455" y="11245"/>
                  </a:lnTo>
                  <a:lnTo>
                    <a:pt x="781292" y="9669"/>
                  </a:lnTo>
                  <a:lnTo>
                    <a:pt x="793130" y="8299"/>
                  </a:lnTo>
                  <a:lnTo>
                    <a:pt x="804968" y="7113"/>
                  </a:lnTo>
                  <a:lnTo>
                    <a:pt x="816806" y="6088"/>
                  </a:lnTo>
                  <a:lnTo>
                    <a:pt x="828643" y="5204"/>
                  </a:lnTo>
                  <a:lnTo>
                    <a:pt x="840481" y="4443"/>
                  </a:lnTo>
                  <a:lnTo>
                    <a:pt x="852319" y="3790"/>
                  </a:lnTo>
                  <a:lnTo>
                    <a:pt x="864157" y="3229"/>
                  </a:lnTo>
                  <a:lnTo>
                    <a:pt x="875995" y="2749"/>
                  </a:lnTo>
                  <a:lnTo>
                    <a:pt x="887832" y="2338"/>
                  </a:lnTo>
                  <a:lnTo>
                    <a:pt x="899670" y="1986"/>
                  </a:lnTo>
                  <a:lnTo>
                    <a:pt x="911508" y="1686"/>
                  </a:lnTo>
                  <a:lnTo>
                    <a:pt x="923346" y="1429"/>
                  </a:lnTo>
                  <a:lnTo>
                    <a:pt x="935183" y="1210"/>
                  </a:lnTo>
                  <a:lnTo>
                    <a:pt x="947021" y="1023"/>
                  </a:lnTo>
                  <a:lnTo>
                    <a:pt x="958859" y="864"/>
                  </a:lnTo>
                  <a:lnTo>
                    <a:pt x="970697" y="728"/>
                  </a:lnTo>
                  <a:lnTo>
                    <a:pt x="982534" y="613"/>
                  </a:lnTo>
                  <a:lnTo>
                    <a:pt x="994372" y="514"/>
                  </a:lnTo>
                  <a:lnTo>
                    <a:pt x="1006210" y="430"/>
                  </a:lnTo>
                  <a:lnTo>
                    <a:pt x="1018048" y="358"/>
                  </a:lnTo>
                  <a:lnTo>
                    <a:pt x="1029886" y="298"/>
                  </a:lnTo>
                  <a:lnTo>
                    <a:pt x="1041723" y="246"/>
                  </a:lnTo>
                  <a:lnTo>
                    <a:pt x="1053561" y="202"/>
                  </a:lnTo>
                  <a:lnTo>
                    <a:pt x="1065399" y="164"/>
                  </a:lnTo>
                  <a:lnTo>
                    <a:pt x="1077237" y="132"/>
                  </a:lnTo>
                  <a:lnTo>
                    <a:pt x="1089074" y="105"/>
                  </a:lnTo>
                  <a:lnTo>
                    <a:pt x="1100912" y="82"/>
                  </a:lnTo>
                  <a:lnTo>
                    <a:pt x="1112750" y="62"/>
                  </a:lnTo>
                  <a:lnTo>
                    <a:pt x="1124588" y="45"/>
                  </a:lnTo>
                  <a:lnTo>
                    <a:pt x="1136426" y="31"/>
                  </a:lnTo>
                  <a:lnTo>
                    <a:pt x="1148263" y="19"/>
                  </a:lnTo>
                  <a:lnTo>
                    <a:pt x="1160101" y="8"/>
                  </a:lnTo>
                  <a:lnTo>
                    <a:pt x="1171939" y="0"/>
                  </a:lnTo>
                  <a:lnTo>
                    <a:pt x="1171939" y="0"/>
                  </a:lnTo>
                  <a:lnTo>
                    <a:pt x="1183777" y="8"/>
                  </a:lnTo>
                  <a:lnTo>
                    <a:pt x="1195614" y="19"/>
                  </a:lnTo>
                  <a:lnTo>
                    <a:pt x="1207452" y="31"/>
                  </a:lnTo>
                  <a:lnTo>
                    <a:pt x="1219290" y="45"/>
                  </a:lnTo>
                  <a:lnTo>
                    <a:pt x="1231128" y="62"/>
                  </a:lnTo>
                  <a:lnTo>
                    <a:pt x="1242965" y="82"/>
                  </a:lnTo>
                  <a:lnTo>
                    <a:pt x="1254803" y="105"/>
                  </a:lnTo>
                  <a:lnTo>
                    <a:pt x="1266641" y="132"/>
                  </a:lnTo>
                  <a:lnTo>
                    <a:pt x="1278479" y="164"/>
                  </a:lnTo>
                  <a:lnTo>
                    <a:pt x="1290317" y="202"/>
                  </a:lnTo>
                  <a:lnTo>
                    <a:pt x="1302154" y="246"/>
                  </a:lnTo>
                  <a:lnTo>
                    <a:pt x="1313992" y="298"/>
                  </a:lnTo>
                  <a:lnTo>
                    <a:pt x="1325830" y="358"/>
                  </a:lnTo>
                  <a:lnTo>
                    <a:pt x="1337668" y="430"/>
                  </a:lnTo>
                  <a:lnTo>
                    <a:pt x="1349505" y="514"/>
                  </a:lnTo>
                  <a:lnTo>
                    <a:pt x="1361343" y="613"/>
                  </a:lnTo>
                  <a:lnTo>
                    <a:pt x="1373181" y="728"/>
                  </a:lnTo>
                  <a:lnTo>
                    <a:pt x="1385019" y="864"/>
                  </a:lnTo>
                  <a:lnTo>
                    <a:pt x="1396856" y="1023"/>
                  </a:lnTo>
                  <a:lnTo>
                    <a:pt x="1408694" y="1210"/>
                  </a:lnTo>
                  <a:lnTo>
                    <a:pt x="1420532" y="1429"/>
                  </a:lnTo>
                  <a:lnTo>
                    <a:pt x="1432370" y="1686"/>
                  </a:lnTo>
                  <a:lnTo>
                    <a:pt x="1444208" y="1986"/>
                  </a:lnTo>
                  <a:lnTo>
                    <a:pt x="1456045" y="2338"/>
                  </a:lnTo>
                  <a:lnTo>
                    <a:pt x="1467883" y="2749"/>
                  </a:lnTo>
                  <a:lnTo>
                    <a:pt x="1479721" y="3229"/>
                  </a:lnTo>
                  <a:lnTo>
                    <a:pt x="1491559" y="3790"/>
                  </a:lnTo>
                  <a:lnTo>
                    <a:pt x="1503396" y="4443"/>
                  </a:lnTo>
                  <a:lnTo>
                    <a:pt x="1515234" y="5204"/>
                  </a:lnTo>
                  <a:lnTo>
                    <a:pt x="1527072" y="6088"/>
                  </a:lnTo>
                  <a:lnTo>
                    <a:pt x="1538910" y="7113"/>
                  </a:lnTo>
                  <a:lnTo>
                    <a:pt x="1550748" y="8299"/>
                  </a:lnTo>
                  <a:lnTo>
                    <a:pt x="1562585" y="9669"/>
                  </a:lnTo>
                  <a:lnTo>
                    <a:pt x="1574423" y="11245"/>
                  </a:lnTo>
                  <a:lnTo>
                    <a:pt x="1586261" y="13053"/>
                  </a:lnTo>
                  <a:lnTo>
                    <a:pt x="1598099" y="15118"/>
                  </a:lnTo>
                  <a:lnTo>
                    <a:pt x="1609936" y="17468"/>
                  </a:lnTo>
                  <a:lnTo>
                    <a:pt x="1621774" y="20126"/>
                  </a:lnTo>
                  <a:lnTo>
                    <a:pt x="1633612" y="23117"/>
                  </a:lnTo>
                  <a:lnTo>
                    <a:pt x="1645450" y="26461"/>
                  </a:lnTo>
                  <a:lnTo>
                    <a:pt x="1657287" y="30172"/>
                  </a:lnTo>
                  <a:lnTo>
                    <a:pt x="1669125" y="34257"/>
                  </a:lnTo>
                  <a:lnTo>
                    <a:pt x="1680963" y="38716"/>
                  </a:lnTo>
                  <a:lnTo>
                    <a:pt x="1692801" y="43534"/>
                  </a:lnTo>
                  <a:lnTo>
                    <a:pt x="1704639" y="48689"/>
                  </a:lnTo>
                  <a:lnTo>
                    <a:pt x="1716476" y="54141"/>
                  </a:lnTo>
                  <a:lnTo>
                    <a:pt x="1728314" y="59842"/>
                  </a:lnTo>
                  <a:lnTo>
                    <a:pt x="1740152" y="65728"/>
                  </a:lnTo>
                  <a:lnTo>
                    <a:pt x="1751990" y="71730"/>
                  </a:lnTo>
                  <a:lnTo>
                    <a:pt x="1763827" y="77771"/>
                  </a:lnTo>
                  <a:lnTo>
                    <a:pt x="1775665" y="83773"/>
                  </a:lnTo>
                  <a:lnTo>
                    <a:pt x="1787503" y="89660"/>
                  </a:lnTo>
                  <a:lnTo>
                    <a:pt x="1799341" y="95360"/>
                  </a:lnTo>
                  <a:lnTo>
                    <a:pt x="1811178" y="100813"/>
                  </a:lnTo>
                  <a:lnTo>
                    <a:pt x="1823016" y="105967"/>
                  </a:lnTo>
                  <a:lnTo>
                    <a:pt x="1834854" y="110786"/>
                  </a:lnTo>
                  <a:lnTo>
                    <a:pt x="1846692" y="115244"/>
                  </a:lnTo>
                  <a:lnTo>
                    <a:pt x="1858530" y="119330"/>
                  </a:lnTo>
                  <a:lnTo>
                    <a:pt x="1870367" y="123041"/>
                  </a:lnTo>
                  <a:lnTo>
                    <a:pt x="1882205" y="126384"/>
                  </a:lnTo>
                  <a:lnTo>
                    <a:pt x="1894043" y="129375"/>
                  </a:lnTo>
                  <a:lnTo>
                    <a:pt x="1905881" y="132034"/>
                  </a:lnTo>
                  <a:lnTo>
                    <a:pt x="1917718" y="134383"/>
                  </a:lnTo>
                  <a:lnTo>
                    <a:pt x="1929556" y="136449"/>
                  </a:lnTo>
                  <a:lnTo>
                    <a:pt x="1941394" y="138256"/>
                  </a:lnTo>
                  <a:lnTo>
                    <a:pt x="1953232" y="139833"/>
                  </a:lnTo>
                  <a:lnTo>
                    <a:pt x="1965069" y="141202"/>
                  </a:lnTo>
                  <a:lnTo>
                    <a:pt x="1976907" y="142388"/>
                  </a:lnTo>
                  <a:lnTo>
                    <a:pt x="1988745" y="143414"/>
                  </a:lnTo>
                  <a:lnTo>
                    <a:pt x="2000583" y="144298"/>
                  </a:lnTo>
                  <a:lnTo>
                    <a:pt x="2012421" y="145058"/>
                  </a:lnTo>
                  <a:lnTo>
                    <a:pt x="2024258" y="145712"/>
                  </a:lnTo>
                  <a:lnTo>
                    <a:pt x="2036096" y="146272"/>
                  </a:lnTo>
                  <a:lnTo>
                    <a:pt x="2047934" y="146752"/>
                  </a:lnTo>
                  <a:lnTo>
                    <a:pt x="2059772" y="147164"/>
                  </a:lnTo>
                  <a:lnTo>
                    <a:pt x="2071609" y="147515"/>
                  </a:lnTo>
                  <a:lnTo>
                    <a:pt x="2083447" y="147816"/>
                  </a:lnTo>
                  <a:lnTo>
                    <a:pt x="2095285" y="148072"/>
                  </a:lnTo>
                  <a:lnTo>
                    <a:pt x="2107123" y="148291"/>
                  </a:lnTo>
                  <a:lnTo>
                    <a:pt x="2118961" y="148478"/>
                  </a:lnTo>
                  <a:lnTo>
                    <a:pt x="2130798" y="148637"/>
                  </a:lnTo>
                  <a:lnTo>
                    <a:pt x="2142636" y="148773"/>
                  </a:lnTo>
                  <a:lnTo>
                    <a:pt x="2154474" y="148889"/>
                  </a:lnTo>
                  <a:lnTo>
                    <a:pt x="2166312" y="148987"/>
                  </a:lnTo>
                  <a:lnTo>
                    <a:pt x="2178149" y="149071"/>
                  </a:lnTo>
                  <a:lnTo>
                    <a:pt x="2189987" y="149143"/>
                  </a:lnTo>
                  <a:lnTo>
                    <a:pt x="2201825" y="149204"/>
                  </a:lnTo>
                  <a:lnTo>
                    <a:pt x="2213663" y="149256"/>
                  </a:lnTo>
                  <a:lnTo>
                    <a:pt x="2225500" y="149300"/>
                  </a:lnTo>
                  <a:lnTo>
                    <a:pt x="2237338" y="149338"/>
                  </a:lnTo>
                  <a:lnTo>
                    <a:pt x="2249176" y="149369"/>
                  </a:lnTo>
                  <a:lnTo>
                    <a:pt x="2261014" y="149397"/>
                  </a:lnTo>
                  <a:lnTo>
                    <a:pt x="2272852" y="149420"/>
                  </a:lnTo>
                  <a:lnTo>
                    <a:pt x="2284689" y="149440"/>
                  </a:lnTo>
                  <a:lnTo>
                    <a:pt x="2296527" y="149456"/>
                  </a:lnTo>
                  <a:lnTo>
                    <a:pt x="2308365" y="149471"/>
                  </a:lnTo>
                  <a:lnTo>
                    <a:pt x="2320203" y="149483"/>
                  </a:lnTo>
                  <a:lnTo>
                    <a:pt x="2332040" y="149493"/>
                  </a:lnTo>
                  <a:lnTo>
                    <a:pt x="2343878" y="14950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502"/>
                  </a:lnTo>
                  <a:lnTo>
                    <a:pt x="3527655" y="149493"/>
                  </a:lnTo>
                  <a:lnTo>
                    <a:pt x="3539493" y="149483"/>
                  </a:lnTo>
                  <a:lnTo>
                    <a:pt x="3551331" y="149471"/>
                  </a:lnTo>
                  <a:lnTo>
                    <a:pt x="3563169" y="149456"/>
                  </a:lnTo>
                  <a:lnTo>
                    <a:pt x="3575006" y="149440"/>
                  </a:lnTo>
                  <a:lnTo>
                    <a:pt x="3586844" y="149420"/>
                  </a:lnTo>
                  <a:lnTo>
                    <a:pt x="3598682" y="149397"/>
                  </a:lnTo>
                  <a:lnTo>
                    <a:pt x="3610520" y="149369"/>
                  </a:lnTo>
                  <a:lnTo>
                    <a:pt x="3622357" y="149338"/>
                  </a:lnTo>
                  <a:lnTo>
                    <a:pt x="3634195" y="149300"/>
                  </a:lnTo>
                  <a:lnTo>
                    <a:pt x="3646033" y="149256"/>
                  </a:lnTo>
                  <a:lnTo>
                    <a:pt x="3657871" y="149204"/>
                  </a:lnTo>
                  <a:lnTo>
                    <a:pt x="3669709" y="149143"/>
                  </a:lnTo>
                  <a:lnTo>
                    <a:pt x="3681546" y="149071"/>
                  </a:lnTo>
                  <a:lnTo>
                    <a:pt x="3693384" y="148987"/>
                  </a:lnTo>
                  <a:lnTo>
                    <a:pt x="3705222" y="148889"/>
                  </a:lnTo>
                  <a:lnTo>
                    <a:pt x="3717060" y="148773"/>
                  </a:lnTo>
                  <a:lnTo>
                    <a:pt x="3728897" y="148637"/>
                  </a:lnTo>
                  <a:lnTo>
                    <a:pt x="3740735" y="148478"/>
                  </a:lnTo>
                  <a:lnTo>
                    <a:pt x="3752573" y="148291"/>
                  </a:lnTo>
                  <a:lnTo>
                    <a:pt x="3764411" y="148072"/>
                  </a:lnTo>
                  <a:lnTo>
                    <a:pt x="3776248" y="147816"/>
                  </a:lnTo>
                  <a:lnTo>
                    <a:pt x="3788086" y="147515"/>
                  </a:lnTo>
                  <a:lnTo>
                    <a:pt x="3799924" y="147164"/>
                  </a:lnTo>
                  <a:lnTo>
                    <a:pt x="3811762" y="146752"/>
                  </a:lnTo>
                  <a:lnTo>
                    <a:pt x="3823600" y="146272"/>
                  </a:lnTo>
                  <a:lnTo>
                    <a:pt x="3835437" y="145712"/>
                  </a:lnTo>
                  <a:lnTo>
                    <a:pt x="3847275" y="145058"/>
                  </a:lnTo>
                  <a:lnTo>
                    <a:pt x="3859113" y="144298"/>
                  </a:lnTo>
                  <a:lnTo>
                    <a:pt x="3870951" y="143414"/>
                  </a:lnTo>
                  <a:lnTo>
                    <a:pt x="3882788" y="142388"/>
                  </a:lnTo>
                  <a:lnTo>
                    <a:pt x="3894626" y="141202"/>
                  </a:lnTo>
                  <a:lnTo>
                    <a:pt x="3906464" y="139833"/>
                  </a:lnTo>
                  <a:lnTo>
                    <a:pt x="3918302" y="138256"/>
                  </a:lnTo>
                  <a:lnTo>
                    <a:pt x="3930139" y="136449"/>
                  </a:lnTo>
                  <a:lnTo>
                    <a:pt x="3941977" y="134383"/>
                  </a:lnTo>
                  <a:lnTo>
                    <a:pt x="3953815" y="132034"/>
                  </a:lnTo>
                  <a:lnTo>
                    <a:pt x="3965653" y="129375"/>
                  </a:lnTo>
                  <a:lnTo>
                    <a:pt x="3977491" y="126384"/>
                  </a:lnTo>
                  <a:lnTo>
                    <a:pt x="3989328" y="123041"/>
                  </a:lnTo>
                  <a:lnTo>
                    <a:pt x="4001166" y="119330"/>
                  </a:lnTo>
                  <a:lnTo>
                    <a:pt x="4013004" y="115244"/>
                  </a:lnTo>
                  <a:lnTo>
                    <a:pt x="4024842" y="110786"/>
                  </a:lnTo>
                  <a:lnTo>
                    <a:pt x="4036679" y="105967"/>
                  </a:lnTo>
                  <a:lnTo>
                    <a:pt x="4048517" y="100813"/>
                  </a:lnTo>
                  <a:lnTo>
                    <a:pt x="4060355" y="95360"/>
                  </a:lnTo>
                  <a:lnTo>
                    <a:pt x="4072193" y="89660"/>
                  </a:lnTo>
                  <a:lnTo>
                    <a:pt x="4084031" y="83773"/>
                  </a:lnTo>
                  <a:lnTo>
                    <a:pt x="4095868" y="77771"/>
                  </a:lnTo>
                  <a:lnTo>
                    <a:pt x="4107706" y="71730"/>
                  </a:lnTo>
                  <a:lnTo>
                    <a:pt x="4119544" y="65728"/>
                  </a:lnTo>
                  <a:lnTo>
                    <a:pt x="4131382" y="59842"/>
                  </a:lnTo>
                  <a:lnTo>
                    <a:pt x="4143219" y="54141"/>
                  </a:lnTo>
                  <a:lnTo>
                    <a:pt x="4155057" y="48689"/>
                  </a:lnTo>
                  <a:lnTo>
                    <a:pt x="4166895" y="43534"/>
                  </a:lnTo>
                  <a:lnTo>
                    <a:pt x="4178733" y="38716"/>
                  </a:lnTo>
                  <a:lnTo>
                    <a:pt x="4190570" y="34257"/>
                  </a:lnTo>
                  <a:lnTo>
                    <a:pt x="4202408" y="30172"/>
                  </a:lnTo>
                  <a:lnTo>
                    <a:pt x="4214246" y="26461"/>
                  </a:lnTo>
                  <a:lnTo>
                    <a:pt x="4226084" y="23117"/>
                  </a:lnTo>
                  <a:lnTo>
                    <a:pt x="4237922" y="20126"/>
                  </a:lnTo>
                  <a:lnTo>
                    <a:pt x="4249759" y="17468"/>
                  </a:lnTo>
                  <a:lnTo>
                    <a:pt x="4261597" y="15118"/>
                  </a:lnTo>
                  <a:lnTo>
                    <a:pt x="4273435" y="13053"/>
                  </a:lnTo>
                  <a:lnTo>
                    <a:pt x="4285273" y="11245"/>
                  </a:lnTo>
                  <a:lnTo>
                    <a:pt x="4297110" y="9669"/>
                  </a:lnTo>
                  <a:lnTo>
                    <a:pt x="4308948" y="8299"/>
                  </a:lnTo>
                  <a:lnTo>
                    <a:pt x="4320786" y="7113"/>
                  </a:lnTo>
                  <a:lnTo>
                    <a:pt x="4332624" y="6088"/>
                  </a:lnTo>
                  <a:lnTo>
                    <a:pt x="4344461" y="5204"/>
                  </a:lnTo>
                  <a:lnTo>
                    <a:pt x="4356299" y="4443"/>
                  </a:lnTo>
                  <a:lnTo>
                    <a:pt x="4368137" y="3790"/>
                  </a:lnTo>
                  <a:lnTo>
                    <a:pt x="4379975" y="3229"/>
                  </a:lnTo>
                  <a:lnTo>
                    <a:pt x="4391813" y="2749"/>
                  </a:lnTo>
                  <a:lnTo>
                    <a:pt x="4403650" y="2338"/>
                  </a:lnTo>
                  <a:lnTo>
                    <a:pt x="4415488" y="1986"/>
                  </a:lnTo>
                  <a:lnTo>
                    <a:pt x="4427326" y="1686"/>
                  </a:lnTo>
                  <a:lnTo>
                    <a:pt x="4439164" y="1429"/>
                  </a:lnTo>
                  <a:lnTo>
                    <a:pt x="4451001" y="1210"/>
                  </a:lnTo>
                  <a:lnTo>
                    <a:pt x="4462839" y="1023"/>
                  </a:lnTo>
                  <a:lnTo>
                    <a:pt x="4474677" y="864"/>
                  </a:lnTo>
                  <a:lnTo>
                    <a:pt x="4486515" y="728"/>
                  </a:lnTo>
                  <a:lnTo>
                    <a:pt x="4498352" y="613"/>
                  </a:lnTo>
                  <a:lnTo>
                    <a:pt x="4510190" y="514"/>
                  </a:lnTo>
                  <a:lnTo>
                    <a:pt x="4522028" y="430"/>
                  </a:lnTo>
                  <a:lnTo>
                    <a:pt x="4533866" y="358"/>
                  </a:lnTo>
                  <a:lnTo>
                    <a:pt x="4545704" y="298"/>
                  </a:lnTo>
                  <a:lnTo>
                    <a:pt x="4557541" y="246"/>
                  </a:lnTo>
                  <a:lnTo>
                    <a:pt x="4569379" y="202"/>
                  </a:lnTo>
                  <a:lnTo>
                    <a:pt x="4581217" y="164"/>
                  </a:lnTo>
                  <a:lnTo>
                    <a:pt x="4593055" y="132"/>
                  </a:lnTo>
                  <a:lnTo>
                    <a:pt x="4604892" y="105"/>
                  </a:lnTo>
                  <a:lnTo>
                    <a:pt x="4616730" y="82"/>
                  </a:lnTo>
                  <a:lnTo>
                    <a:pt x="4628568" y="62"/>
                  </a:lnTo>
                  <a:lnTo>
                    <a:pt x="4640406" y="45"/>
                  </a:lnTo>
                  <a:lnTo>
                    <a:pt x="4652244" y="31"/>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70" name="pt70"/>
            <p:cNvSpPr/>
            <p:nvPr/>
          </p:nvSpPr>
          <p:spPr>
            <a:xfrm>
              <a:off x="242354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767428"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767428"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3595489"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3595489"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11307"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939367"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2423549"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2423549"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939367"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939367"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4767428"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3595489"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111307"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2423549"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2423549"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3595489"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4767428"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111307"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5939367"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3595489"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2423549"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5939367"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2423549" y="398253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0" name="pt170"/>
            <p:cNvSpPr/>
            <p:nvPr/>
          </p:nvSpPr>
          <p:spPr>
            <a:xfrm>
              <a:off x="7111307"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4767428" y="368333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2" name="pt172"/>
            <p:cNvSpPr/>
            <p:nvPr/>
          </p:nvSpPr>
          <p:spPr>
            <a:xfrm>
              <a:off x="3595489" y="383293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3" name="pt173"/>
            <p:cNvSpPr/>
            <p:nvPr/>
          </p:nvSpPr>
          <p:spPr>
            <a:xfrm>
              <a:off x="5939367" y="383293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pt174"/>
            <p:cNvSpPr/>
            <p:nvPr/>
          </p:nvSpPr>
          <p:spPr>
            <a:xfrm>
              <a:off x="7111307" y="383293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5" name="pt175"/>
            <p:cNvSpPr/>
            <p:nvPr/>
          </p:nvSpPr>
          <p:spPr>
            <a:xfrm>
              <a:off x="2423549"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5939367"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3595489"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3595489"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3595489"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2423549"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3595489"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2423549"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111307"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4767428"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5939367"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3595489"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4767428"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111307"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2423549"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2423549"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111307"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5939367"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3595489"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4767428"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5939367"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3595489"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111307"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4767428"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111307"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4767428"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2423549"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5939367"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111307"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5939367"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4767428"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4767428"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111307"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111307"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3595489"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5939367"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3595489"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5939367"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242354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5939367"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5939367"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111307"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359548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4767428"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593936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7111307"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4767428"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4767428"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711130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tx235"/>
            <p:cNvSpPr/>
            <p:nvPr/>
          </p:nvSpPr>
          <p:spPr>
            <a:xfrm>
              <a:off x="1625326" y="83874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(687,000)</a:t>
              </a:r>
            </a:p>
          </p:txBody>
        </p:sp>
        <p:sp>
          <p:nvSpPr>
            <p:cNvPr id="236" name="tx236"/>
            <p:cNvSpPr/>
            <p:nvPr/>
          </p:nvSpPr>
          <p:spPr>
            <a:xfrm>
              <a:off x="1555431" y="988346"/>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(351,000)</a:t>
              </a:r>
            </a:p>
          </p:txBody>
        </p:sp>
        <p:sp>
          <p:nvSpPr>
            <p:cNvPr id="237" name="tx237"/>
            <p:cNvSpPr/>
            <p:nvPr/>
          </p:nvSpPr>
          <p:spPr>
            <a:xfrm>
              <a:off x="1392103" y="1137949"/>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238" name="tx238"/>
            <p:cNvSpPr/>
            <p:nvPr/>
          </p:nvSpPr>
          <p:spPr>
            <a:xfrm>
              <a:off x="1555329" y="1287552"/>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(64,000)</a:t>
              </a:r>
            </a:p>
          </p:txBody>
        </p:sp>
        <p:sp>
          <p:nvSpPr>
            <p:cNvPr id="239" name="tx239"/>
            <p:cNvSpPr/>
            <p:nvPr/>
          </p:nvSpPr>
          <p:spPr>
            <a:xfrm>
              <a:off x="1502984" y="1437155"/>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40" name="tx240"/>
            <p:cNvSpPr/>
            <p:nvPr/>
          </p:nvSpPr>
          <p:spPr>
            <a:xfrm>
              <a:off x="1636941" y="1586757"/>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41" name="tx241"/>
            <p:cNvSpPr/>
            <p:nvPr/>
          </p:nvSpPr>
          <p:spPr>
            <a:xfrm>
              <a:off x="1497048" y="1736360"/>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42" name="tx242"/>
            <p:cNvSpPr/>
            <p:nvPr/>
          </p:nvSpPr>
          <p:spPr>
            <a:xfrm>
              <a:off x="1730169" y="1885963"/>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(58,000)</a:t>
              </a:r>
            </a:p>
          </p:txBody>
        </p:sp>
        <p:sp>
          <p:nvSpPr>
            <p:cNvPr id="243" name="tx243"/>
            <p:cNvSpPr/>
            <p:nvPr/>
          </p:nvSpPr>
          <p:spPr>
            <a:xfrm>
              <a:off x="1724284" y="203556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(54,000)</a:t>
              </a:r>
            </a:p>
          </p:txBody>
        </p:sp>
        <p:sp>
          <p:nvSpPr>
            <p:cNvPr id="244" name="tx244"/>
            <p:cNvSpPr/>
            <p:nvPr/>
          </p:nvSpPr>
          <p:spPr>
            <a:xfrm>
              <a:off x="1433038" y="2185169"/>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45" name="tx245"/>
            <p:cNvSpPr/>
            <p:nvPr/>
          </p:nvSpPr>
          <p:spPr>
            <a:xfrm>
              <a:off x="1497048" y="233477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46" name="tx246"/>
            <p:cNvSpPr/>
            <p:nvPr/>
          </p:nvSpPr>
          <p:spPr>
            <a:xfrm>
              <a:off x="1491267" y="2484374"/>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(21,000)</a:t>
              </a:r>
            </a:p>
          </p:txBody>
        </p:sp>
        <p:sp>
          <p:nvSpPr>
            <p:cNvPr id="247" name="tx247"/>
            <p:cNvSpPr/>
            <p:nvPr/>
          </p:nvSpPr>
          <p:spPr>
            <a:xfrm>
              <a:off x="1491420" y="2633977"/>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48" name="tx248"/>
            <p:cNvSpPr/>
            <p:nvPr/>
          </p:nvSpPr>
          <p:spPr>
            <a:xfrm>
              <a:off x="1468036" y="2783580"/>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49" name="tx249"/>
            <p:cNvSpPr/>
            <p:nvPr/>
          </p:nvSpPr>
          <p:spPr>
            <a:xfrm>
              <a:off x="1613711" y="2933182"/>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50" name="tx250"/>
            <p:cNvSpPr/>
            <p:nvPr/>
          </p:nvSpPr>
          <p:spPr>
            <a:xfrm>
              <a:off x="1555431" y="3082785"/>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51" name="tx251"/>
            <p:cNvSpPr/>
            <p:nvPr/>
          </p:nvSpPr>
          <p:spPr>
            <a:xfrm>
              <a:off x="955438" y="3232388"/>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(2,000)</a:t>
              </a:r>
            </a:p>
          </p:txBody>
        </p:sp>
        <p:sp>
          <p:nvSpPr>
            <p:cNvPr id="252" name="tx252"/>
            <p:cNvSpPr/>
            <p:nvPr/>
          </p:nvSpPr>
          <p:spPr>
            <a:xfrm>
              <a:off x="1765116" y="338199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53" name="tx253"/>
            <p:cNvSpPr/>
            <p:nvPr/>
          </p:nvSpPr>
          <p:spPr>
            <a:xfrm>
              <a:off x="1613609" y="3531594"/>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(1,000)</a:t>
              </a:r>
            </a:p>
          </p:txBody>
        </p:sp>
        <p:sp>
          <p:nvSpPr>
            <p:cNvPr id="254" name="tx254"/>
            <p:cNvSpPr/>
            <p:nvPr/>
          </p:nvSpPr>
          <p:spPr>
            <a:xfrm>
              <a:off x="1526265" y="3681196"/>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(1,000)</a:t>
              </a:r>
            </a:p>
          </p:txBody>
        </p:sp>
        <p:sp>
          <p:nvSpPr>
            <p:cNvPr id="255" name="tx255"/>
            <p:cNvSpPr/>
            <p:nvPr/>
          </p:nvSpPr>
          <p:spPr>
            <a:xfrm>
              <a:off x="1718502" y="3830799"/>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(1,000)</a:t>
              </a:r>
            </a:p>
          </p:txBody>
        </p:sp>
        <p:sp>
          <p:nvSpPr>
            <p:cNvPr id="256" name="tx256"/>
            <p:cNvSpPr/>
            <p:nvPr/>
          </p:nvSpPr>
          <p:spPr>
            <a:xfrm>
              <a:off x="1692202" y="3980402"/>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57" name="tx257"/>
            <p:cNvSpPr/>
            <p:nvPr/>
          </p:nvSpPr>
          <p:spPr>
            <a:xfrm>
              <a:off x="1098094" y="4130005"/>
              <a:ext cx="126696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(&lt;1,000)</a:t>
              </a:r>
            </a:p>
          </p:txBody>
        </p:sp>
        <p:sp>
          <p:nvSpPr>
            <p:cNvPr id="258" name="tx258"/>
            <p:cNvSpPr/>
            <p:nvPr/>
          </p:nvSpPr>
          <p:spPr>
            <a:xfrm>
              <a:off x="1546630" y="4279608"/>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59" name="tx259"/>
            <p:cNvSpPr/>
            <p:nvPr/>
          </p:nvSpPr>
          <p:spPr>
            <a:xfrm>
              <a:off x="1494132" y="4429210"/>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60" name="tx260"/>
            <p:cNvSpPr/>
            <p:nvPr/>
          </p:nvSpPr>
          <p:spPr>
            <a:xfrm>
              <a:off x="1587411" y="4578813"/>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61" name="tx261"/>
            <p:cNvSpPr/>
            <p:nvPr/>
          </p:nvSpPr>
          <p:spPr>
            <a:xfrm>
              <a:off x="1663088" y="4728416"/>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62" name="tx262"/>
            <p:cNvSpPr/>
            <p:nvPr/>
          </p:nvSpPr>
          <p:spPr>
            <a:xfrm>
              <a:off x="1622307" y="4878019"/>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(&lt;500)</a:t>
              </a:r>
            </a:p>
          </p:txBody>
        </p:sp>
        <p:sp>
          <p:nvSpPr>
            <p:cNvPr id="263" name="tx263"/>
            <p:cNvSpPr/>
            <p:nvPr/>
          </p:nvSpPr>
          <p:spPr>
            <a:xfrm>
              <a:off x="1470799" y="5027622"/>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(&lt;500)</a:t>
              </a:r>
            </a:p>
          </p:txBody>
        </p:sp>
        <p:sp>
          <p:nvSpPr>
            <p:cNvPr id="264" name="tx264"/>
            <p:cNvSpPr/>
            <p:nvPr/>
          </p:nvSpPr>
          <p:spPr>
            <a:xfrm>
              <a:off x="649557" y="5177224"/>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(&lt;200)</a:t>
              </a:r>
            </a:p>
          </p:txBody>
        </p:sp>
        <p:sp>
          <p:nvSpPr>
            <p:cNvPr id="265" name="tx265"/>
            <p:cNvSpPr/>
            <p:nvPr/>
          </p:nvSpPr>
          <p:spPr>
            <a:xfrm>
              <a:off x="1167887" y="5326827"/>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266" name="tx266"/>
            <p:cNvSpPr/>
            <p:nvPr/>
          </p:nvSpPr>
          <p:spPr>
            <a:xfrm>
              <a:off x="1593346" y="5476430"/>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67" name="tx267"/>
            <p:cNvSpPr/>
            <p:nvPr/>
          </p:nvSpPr>
          <p:spPr>
            <a:xfrm>
              <a:off x="970123" y="5626033"/>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268" name="tx268"/>
            <p:cNvSpPr/>
            <p:nvPr/>
          </p:nvSpPr>
          <p:spPr>
            <a:xfrm>
              <a:off x="7287203" y="838743"/>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(218,000)</a:t>
              </a:r>
            </a:p>
          </p:txBody>
        </p:sp>
        <p:sp>
          <p:nvSpPr>
            <p:cNvPr id="269" name="tx269"/>
            <p:cNvSpPr/>
            <p:nvPr/>
          </p:nvSpPr>
          <p:spPr>
            <a:xfrm>
              <a:off x="7287203" y="98834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(185,000)</a:t>
              </a:r>
            </a:p>
          </p:txBody>
        </p:sp>
        <p:sp>
          <p:nvSpPr>
            <p:cNvPr id="270" name="tx270"/>
            <p:cNvSpPr/>
            <p:nvPr/>
          </p:nvSpPr>
          <p:spPr>
            <a:xfrm>
              <a:off x="7287203" y="1137949"/>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71" name="tx271"/>
            <p:cNvSpPr/>
            <p:nvPr/>
          </p:nvSpPr>
          <p:spPr>
            <a:xfrm>
              <a:off x="7287203" y="1287552"/>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72" name="tx272"/>
            <p:cNvSpPr/>
            <p:nvPr/>
          </p:nvSpPr>
          <p:spPr>
            <a:xfrm>
              <a:off x="7287203" y="1437155"/>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(55,000)</a:t>
              </a:r>
            </a:p>
          </p:txBody>
        </p:sp>
        <p:sp>
          <p:nvSpPr>
            <p:cNvPr id="273" name="tx273"/>
            <p:cNvSpPr/>
            <p:nvPr/>
          </p:nvSpPr>
          <p:spPr>
            <a:xfrm>
              <a:off x="7287203" y="1586757"/>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(53,000)</a:t>
              </a:r>
            </a:p>
          </p:txBody>
        </p:sp>
        <p:sp>
          <p:nvSpPr>
            <p:cNvPr id="274" name="tx274"/>
            <p:cNvSpPr/>
            <p:nvPr/>
          </p:nvSpPr>
          <p:spPr>
            <a:xfrm>
              <a:off x="7287203" y="1736360"/>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75" name="tx275"/>
            <p:cNvSpPr/>
            <p:nvPr/>
          </p:nvSpPr>
          <p:spPr>
            <a:xfrm>
              <a:off x="7287203" y="1885963"/>
              <a:ext cx="6814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(50,000)</a:t>
              </a:r>
            </a:p>
          </p:txBody>
        </p:sp>
        <p:sp>
          <p:nvSpPr>
            <p:cNvPr id="276" name="tx276"/>
            <p:cNvSpPr/>
            <p:nvPr/>
          </p:nvSpPr>
          <p:spPr>
            <a:xfrm>
              <a:off x="7287203" y="203556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(42,000)</a:t>
              </a:r>
            </a:p>
          </p:txBody>
        </p:sp>
        <p:sp>
          <p:nvSpPr>
            <p:cNvPr id="277" name="tx277"/>
            <p:cNvSpPr/>
            <p:nvPr/>
          </p:nvSpPr>
          <p:spPr>
            <a:xfrm>
              <a:off x="7287203" y="2185169"/>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(41,000)</a:t>
              </a:r>
            </a:p>
          </p:txBody>
        </p:sp>
        <p:sp>
          <p:nvSpPr>
            <p:cNvPr id="278" name="tx278"/>
            <p:cNvSpPr/>
            <p:nvPr/>
          </p:nvSpPr>
          <p:spPr>
            <a:xfrm>
              <a:off x="7287203" y="2334771"/>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(28,000)</a:t>
              </a:r>
            </a:p>
          </p:txBody>
        </p:sp>
        <p:sp>
          <p:nvSpPr>
            <p:cNvPr id="279" name="tx279"/>
            <p:cNvSpPr/>
            <p:nvPr/>
          </p:nvSpPr>
          <p:spPr>
            <a:xfrm>
              <a:off x="7287203" y="2484374"/>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80" name="tx280"/>
            <p:cNvSpPr/>
            <p:nvPr/>
          </p:nvSpPr>
          <p:spPr>
            <a:xfrm>
              <a:off x="7287203" y="2633977"/>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(6,000)</a:t>
              </a:r>
            </a:p>
          </p:txBody>
        </p:sp>
        <p:sp>
          <p:nvSpPr>
            <p:cNvPr id="281" name="tx281"/>
            <p:cNvSpPr/>
            <p:nvPr/>
          </p:nvSpPr>
          <p:spPr>
            <a:xfrm>
              <a:off x="7287203" y="2783580"/>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(5,000)</a:t>
              </a:r>
            </a:p>
          </p:txBody>
        </p:sp>
        <p:sp>
          <p:nvSpPr>
            <p:cNvPr id="282" name="tx282"/>
            <p:cNvSpPr/>
            <p:nvPr/>
          </p:nvSpPr>
          <p:spPr>
            <a:xfrm>
              <a:off x="7287203" y="2933182"/>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(4,000)</a:t>
              </a:r>
            </a:p>
          </p:txBody>
        </p:sp>
        <p:sp>
          <p:nvSpPr>
            <p:cNvPr id="283" name="tx283"/>
            <p:cNvSpPr/>
            <p:nvPr/>
          </p:nvSpPr>
          <p:spPr>
            <a:xfrm>
              <a:off x="7287203" y="3082785"/>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84" name="tx284"/>
            <p:cNvSpPr/>
            <p:nvPr/>
          </p:nvSpPr>
          <p:spPr>
            <a:xfrm>
              <a:off x="7287203" y="323238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85" name="tx285"/>
            <p:cNvSpPr/>
            <p:nvPr/>
          </p:nvSpPr>
          <p:spPr>
            <a:xfrm>
              <a:off x="7287203" y="3381991"/>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86" name="tx286"/>
            <p:cNvSpPr/>
            <p:nvPr/>
          </p:nvSpPr>
          <p:spPr>
            <a:xfrm>
              <a:off x="7287203" y="3531594"/>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(2,000)</a:t>
              </a:r>
            </a:p>
          </p:txBody>
        </p:sp>
        <p:sp>
          <p:nvSpPr>
            <p:cNvPr id="287" name="tx287"/>
            <p:cNvSpPr/>
            <p:nvPr/>
          </p:nvSpPr>
          <p:spPr>
            <a:xfrm>
              <a:off x="7287203" y="3681196"/>
              <a:ext cx="95821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(&lt;1,000)</a:t>
              </a:r>
            </a:p>
          </p:txBody>
        </p:sp>
        <p:sp>
          <p:nvSpPr>
            <p:cNvPr id="288" name="tx288"/>
            <p:cNvSpPr/>
            <p:nvPr/>
          </p:nvSpPr>
          <p:spPr>
            <a:xfrm>
              <a:off x="7287203" y="3830799"/>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89" name="tx289"/>
            <p:cNvSpPr/>
            <p:nvPr/>
          </p:nvSpPr>
          <p:spPr>
            <a:xfrm>
              <a:off x="7287203" y="398040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(&lt;1,000)</a:t>
              </a:r>
            </a:p>
          </p:txBody>
        </p:sp>
        <p:sp>
          <p:nvSpPr>
            <p:cNvPr id="290" name="tx290"/>
            <p:cNvSpPr/>
            <p:nvPr/>
          </p:nvSpPr>
          <p:spPr>
            <a:xfrm>
              <a:off x="7287203" y="4130005"/>
              <a:ext cx="73103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(&lt;500)</a:t>
              </a:r>
            </a:p>
          </p:txBody>
        </p:sp>
        <p:sp>
          <p:nvSpPr>
            <p:cNvPr id="291" name="tx291"/>
            <p:cNvSpPr/>
            <p:nvPr/>
          </p:nvSpPr>
          <p:spPr>
            <a:xfrm>
              <a:off x="7287203" y="4279608"/>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(&lt;500)</a:t>
              </a:r>
            </a:p>
          </p:txBody>
        </p:sp>
        <p:sp>
          <p:nvSpPr>
            <p:cNvPr id="292" name="tx292"/>
            <p:cNvSpPr/>
            <p:nvPr/>
          </p:nvSpPr>
          <p:spPr>
            <a:xfrm>
              <a:off x="7287203" y="4429210"/>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(&lt;200)</a:t>
              </a:r>
            </a:p>
          </p:txBody>
        </p:sp>
        <p:sp>
          <p:nvSpPr>
            <p:cNvPr id="293" name="tx293"/>
            <p:cNvSpPr/>
            <p:nvPr/>
          </p:nvSpPr>
          <p:spPr>
            <a:xfrm>
              <a:off x="7287203" y="457881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94" name="tx294"/>
            <p:cNvSpPr/>
            <p:nvPr/>
          </p:nvSpPr>
          <p:spPr>
            <a:xfrm>
              <a:off x="7287203" y="4728416"/>
              <a:ext cx="117956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(&lt;200)</a:t>
              </a:r>
            </a:p>
          </p:txBody>
        </p:sp>
        <p:sp>
          <p:nvSpPr>
            <p:cNvPr id="295" name="tx295"/>
            <p:cNvSpPr/>
            <p:nvPr/>
          </p:nvSpPr>
          <p:spPr>
            <a:xfrm>
              <a:off x="7287203" y="4878019"/>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(&lt;100)</a:t>
              </a:r>
            </a:p>
          </p:txBody>
        </p:sp>
        <p:sp>
          <p:nvSpPr>
            <p:cNvPr id="296" name="tx296"/>
            <p:cNvSpPr/>
            <p:nvPr/>
          </p:nvSpPr>
          <p:spPr>
            <a:xfrm>
              <a:off x="7287203" y="5027622"/>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97" name="tx297"/>
            <p:cNvSpPr/>
            <p:nvPr/>
          </p:nvSpPr>
          <p:spPr>
            <a:xfrm>
              <a:off x="7287203" y="517722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98" name="tx298"/>
            <p:cNvSpPr/>
            <p:nvPr/>
          </p:nvSpPr>
          <p:spPr>
            <a:xfrm>
              <a:off x="7287203" y="5326827"/>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(&lt;100)</a:t>
              </a:r>
            </a:p>
          </p:txBody>
        </p:sp>
        <p:sp>
          <p:nvSpPr>
            <p:cNvPr id="299" name="tx299"/>
            <p:cNvSpPr/>
            <p:nvPr/>
          </p:nvSpPr>
          <p:spPr>
            <a:xfrm>
              <a:off x="7287203" y="5476430"/>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300" name="tx300"/>
            <p:cNvSpPr/>
            <p:nvPr/>
          </p:nvSpPr>
          <p:spPr>
            <a:xfrm>
              <a:off x="7287203" y="5626033"/>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301" name="tx301"/>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02" name="tx302"/>
            <p:cNvSpPr/>
            <p:nvPr/>
          </p:nvSpPr>
          <p:spPr>
            <a:xfrm>
              <a:off x="570259" y="100885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03" name="tx303"/>
            <p:cNvSpPr/>
            <p:nvPr/>
          </p:nvSpPr>
          <p:spPr>
            <a:xfrm>
              <a:off x="570259" y="1157041"/>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04" name="tx304"/>
            <p:cNvSpPr/>
            <p:nvPr/>
          </p:nvSpPr>
          <p:spPr>
            <a:xfrm>
              <a:off x="570259" y="130839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05" name="tx305"/>
            <p:cNvSpPr/>
            <p:nvPr/>
          </p:nvSpPr>
          <p:spPr>
            <a:xfrm>
              <a:off x="570259" y="1457720"/>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06" name="tx306"/>
            <p:cNvSpPr/>
            <p:nvPr/>
          </p:nvSpPr>
          <p:spPr>
            <a:xfrm>
              <a:off x="570259" y="16059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07" name="tx307"/>
            <p:cNvSpPr/>
            <p:nvPr/>
          </p:nvSpPr>
          <p:spPr>
            <a:xfrm>
              <a:off x="570259" y="1758235"/>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08" name="tx308"/>
            <p:cNvSpPr/>
            <p:nvPr/>
          </p:nvSpPr>
          <p:spPr>
            <a:xfrm>
              <a:off x="570259" y="190511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09" name="tx309"/>
            <p:cNvSpPr/>
            <p:nvPr/>
          </p:nvSpPr>
          <p:spPr>
            <a:xfrm>
              <a:off x="570259" y="205471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10" name="tx310"/>
            <p:cNvSpPr/>
            <p:nvPr/>
          </p:nvSpPr>
          <p:spPr>
            <a:xfrm>
              <a:off x="508103" y="220431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11" name="tx311"/>
            <p:cNvSpPr/>
            <p:nvPr/>
          </p:nvSpPr>
          <p:spPr>
            <a:xfrm>
              <a:off x="508103" y="235528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12" name="tx312"/>
            <p:cNvSpPr/>
            <p:nvPr/>
          </p:nvSpPr>
          <p:spPr>
            <a:xfrm>
              <a:off x="508103" y="250488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13" name="tx313"/>
            <p:cNvSpPr/>
            <p:nvPr/>
          </p:nvSpPr>
          <p:spPr>
            <a:xfrm>
              <a:off x="508103" y="265306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14" name="tx314"/>
            <p:cNvSpPr/>
            <p:nvPr/>
          </p:nvSpPr>
          <p:spPr>
            <a:xfrm>
              <a:off x="508103" y="280409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15" name="tx315"/>
            <p:cNvSpPr/>
            <p:nvPr/>
          </p:nvSpPr>
          <p:spPr>
            <a:xfrm>
              <a:off x="508103" y="295232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16" name="tx316"/>
            <p:cNvSpPr/>
            <p:nvPr/>
          </p:nvSpPr>
          <p:spPr>
            <a:xfrm>
              <a:off x="508103" y="31019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17" name="tx317"/>
            <p:cNvSpPr/>
            <p:nvPr/>
          </p:nvSpPr>
          <p:spPr>
            <a:xfrm>
              <a:off x="508103" y="325289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18" name="tx318"/>
            <p:cNvSpPr/>
            <p:nvPr/>
          </p:nvSpPr>
          <p:spPr>
            <a:xfrm>
              <a:off x="508103" y="3401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19" name="tx319"/>
            <p:cNvSpPr/>
            <p:nvPr/>
          </p:nvSpPr>
          <p:spPr>
            <a:xfrm>
              <a:off x="508103" y="35507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20" name="tx320"/>
            <p:cNvSpPr/>
            <p:nvPr/>
          </p:nvSpPr>
          <p:spPr>
            <a:xfrm>
              <a:off x="508103" y="37003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21" name="tx321"/>
            <p:cNvSpPr/>
            <p:nvPr/>
          </p:nvSpPr>
          <p:spPr>
            <a:xfrm>
              <a:off x="508103" y="385131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22" name="tx322"/>
            <p:cNvSpPr/>
            <p:nvPr/>
          </p:nvSpPr>
          <p:spPr>
            <a:xfrm>
              <a:off x="508103" y="400091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23" name="tx323"/>
            <p:cNvSpPr/>
            <p:nvPr/>
          </p:nvSpPr>
          <p:spPr>
            <a:xfrm>
              <a:off x="508103" y="414909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24" name="tx324"/>
            <p:cNvSpPr/>
            <p:nvPr/>
          </p:nvSpPr>
          <p:spPr>
            <a:xfrm>
              <a:off x="508103" y="430011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25" name="tx325"/>
            <p:cNvSpPr/>
            <p:nvPr/>
          </p:nvSpPr>
          <p:spPr>
            <a:xfrm>
              <a:off x="508103" y="444835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26" name="tx326"/>
            <p:cNvSpPr/>
            <p:nvPr/>
          </p:nvSpPr>
          <p:spPr>
            <a:xfrm>
              <a:off x="508103" y="45979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27" name="tx327"/>
            <p:cNvSpPr/>
            <p:nvPr/>
          </p:nvSpPr>
          <p:spPr>
            <a:xfrm>
              <a:off x="508103" y="474892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28" name="tx328"/>
            <p:cNvSpPr/>
            <p:nvPr/>
          </p:nvSpPr>
          <p:spPr>
            <a:xfrm>
              <a:off x="508103" y="489716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29" name="tx329"/>
            <p:cNvSpPr/>
            <p:nvPr/>
          </p:nvSpPr>
          <p:spPr>
            <a:xfrm>
              <a:off x="508103" y="50467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30" name="tx330"/>
            <p:cNvSpPr/>
            <p:nvPr/>
          </p:nvSpPr>
          <p:spPr>
            <a:xfrm>
              <a:off x="508103" y="519631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31" name="tx331"/>
            <p:cNvSpPr/>
            <p:nvPr/>
          </p:nvSpPr>
          <p:spPr>
            <a:xfrm>
              <a:off x="508103" y="534591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32" name="tx332"/>
            <p:cNvSpPr/>
            <p:nvPr/>
          </p:nvSpPr>
          <p:spPr>
            <a:xfrm>
              <a:off x="508103" y="549552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33" name="tx333"/>
            <p:cNvSpPr/>
            <p:nvPr/>
          </p:nvSpPr>
          <p:spPr>
            <a:xfrm>
              <a:off x="508103" y="5645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34" name="tx334"/>
            <p:cNvSpPr/>
            <p:nvPr/>
          </p:nvSpPr>
          <p:spPr>
            <a:xfrm>
              <a:off x="2326863"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35" name="tx335"/>
            <p:cNvSpPr/>
            <p:nvPr/>
          </p:nvSpPr>
          <p:spPr>
            <a:xfrm>
              <a:off x="3498802"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36" name="tx336"/>
            <p:cNvSpPr/>
            <p:nvPr/>
          </p:nvSpPr>
          <p:spPr>
            <a:xfrm>
              <a:off x="4670741"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37" name="tx337"/>
            <p:cNvSpPr/>
            <p:nvPr/>
          </p:nvSpPr>
          <p:spPr>
            <a:xfrm>
              <a:off x="5842681"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38" name="tx338"/>
            <p:cNvSpPr/>
            <p:nvPr/>
          </p:nvSpPr>
          <p:spPr>
            <a:xfrm>
              <a:off x="7014620"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339" name="tx339"/>
            <p:cNvSpPr/>
            <p:nvPr/>
          </p:nvSpPr>
          <p:spPr>
            <a:xfrm>
              <a:off x="695044" y="398022"/>
              <a:ext cx="553531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Países clasificados según el número de niños sin dosis, LACR, 2021-2025</a:t>
              </a:r>
            </a:p>
          </p:txBody>
        </p:sp>
        <p:sp>
          <p:nvSpPr>
            <p:cNvPr id="340" name="tx340"/>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341" name="tx341"/>
            <p:cNvSpPr/>
            <p:nvPr/>
          </p:nvSpPr>
          <p:spPr>
            <a:xfrm>
              <a:off x="4657217" y="6448793"/>
              <a:ext cx="441719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El número entre paréntesis es el número de niños que no recibieron ninguna dosis.</a:t>
              </a:r>
            </a:p>
          </p:txBody>
        </p:sp>
        <p:sp>
          <p:nvSpPr>
            <p:cNvPr id="342" name="tx342"/>
            <p:cNvSpPr/>
            <p:nvPr/>
          </p:nvSpPr>
          <p:spPr>
            <a:xfrm>
              <a:off x="5825239" y="6570913"/>
              <a:ext cx="3249170"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con dosis cero son aquellos que no recibieron la DTP1.</a:t>
              </a:r>
            </a:p>
          </p:txBody>
        </p:sp>
      </p:grpSp>
      <p:sp>
        <p:nvSpPr>
          <p:cNvPr id="3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Este gráfico compara la clasificación de los países en la région según el número absoluto de niños sin dosis, donde el puesto 1 representa al país con más niños sin dosis.
En 2021, Cuba ocupó el puesto 22 de 33 países con menos de 1.000 niños sin ninguna dosis.
En 2025, Cuba ocupó el puesto 21 de 33 países con menos de 1.000 niños sin ninguna dosis.
Nota: Las cifras absolutas de niños que no han recibido ninguna dosis se basan en una combinación de los resultados del programa y el tamaño de la población infantil superviviente objetivo. Los países pueden ascender en la clasificación a pesar de que haya disminuido el número de niños que no han recibido ninguna dosis, ya que la clasificación también depende de los resultados de otros países de la región.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0666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24922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29178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72794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277050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181306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2670" y="3394203"/>
              <a:ext cx="203168" cy="1291184"/>
            </a:xfrm>
            <a:prstGeom prst="rect">
              <a:avLst/>
            </a:prstGeom>
            <a:solidFill>
              <a:srgbClr val="80BD41">
                <a:alpha val="100000"/>
              </a:srgbClr>
            </a:solidFill>
          </p:spPr>
          <p:txBody>
            <a:bodyPr/>
            <a:lstStyle/>
            <a:p/>
          </p:txBody>
        </p:sp>
        <p:sp>
          <p:nvSpPr>
            <p:cNvPr id="26" name="rc26"/>
            <p:cNvSpPr/>
            <p:nvPr/>
          </p:nvSpPr>
          <p:spPr>
            <a:xfrm>
              <a:off x="1332670" y="3326244"/>
              <a:ext cx="203168" cy="27181"/>
            </a:xfrm>
            <a:prstGeom prst="rect">
              <a:avLst/>
            </a:prstGeom>
            <a:solidFill>
              <a:srgbClr val="0058AB">
                <a:alpha val="100000"/>
              </a:srgbClr>
            </a:solidFill>
          </p:spPr>
          <p:txBody>
            <a:bodyPr/>
            <a:lstStyle/>
            <a:p/>
          </p:txBody>
        </p:sp>
        <p:sp>
          <p:nvSpPr>
            <p:cNvPr id="27" name="rc27"/>
            <p:cNvSpPr/>
            <p:nvPr/>
          </p:nvSpPr>
          <p:spPr>
            <a:xfrm>
              <a:off x="1332670" y="3353425"/>
              <a:ext cx="203168" cy="40777"/>
            </a:xfrm>
            <a:prstGeom prst="rect">
              <a:avLst/>
            </a:prstGeom>
            <a:solidFill>
              <a:srgbClr val="1CABE2">
                <a:alpha val="100000"/>
              </a:srgbClr>
            </a:solidFill>
          </p:spPr>
          <p:txBody>
            <a:bodyPr/>
            <a:lstStyle/>
            <a:p/>
          </p:txBody>
        </p:sp>
        <p:sp>
          <p:nvSpPr>
            <p:cNvPr id="28" name="rc28"/>
            <p:cNvSpPr/>
            <p:nvPr/>
          </p:nvSpPr>
          <p:spPr>
            <a:xfrm>
              <a:off x="1558413" y="3393935"/>
              <a:ext cx="203168" cy="1291452"/>
            </a:xfrm>
            <a:prstGeom prst="rect">
              <a:avLst/>
            </a:prstGeom>
            <a:solidFill>
              <a:srgbClr val="80BD41">
                <a:alpha val="100000"/>
              </a:srgbClr>
            </a:solidFill>
          </p:spPr>
          <p:txBody>
            <a:bodyPr/>
            <a:lstStyle/>
            <a:p/>
          </p:txBody>
        </p:sp>
        <p:sp>
          <p:nvSpPr>
            <p:cNvPr id="29" name="rc29"/>
            <p:cNvSpPr/>
            <p:nvPr/>
          </p:nvSpPr>
          <p:spPr>
            <a:xfrm>
              <a:off x="1558413" y="3367576"/>
              <a:ext cx="203168" cy="13174"/>
            </a:xfrm>
            <a:prstGeom prst="rect">
              <a:avLst/>
            </a:prstGeom>
            <a:solidFill>
              <a:srgbClr val="0058AB">
                <a:alpha val="100000"/>
              </a:srgbClr>
            </a:solidFill>
          </p:spPr>
          <p:txBody>
            <a:bodyPr/>
            <a:lstStyle/>
            <a:p/>
          </p:txBody>
        </p:sp>
        <p:sp>
          <p:nvSpPr>
            <p:cNvPr id="30" name="rc30"/>
            <p:cNvSpPr/>
            <p:nvPr/>
          </p:nvSpPr>
          <p:spPr>
            <a:xfrm>
              <a:off x="1558413" y="3380751"/>
              <a:ext cx="203168" cy="13183"/>
            </a:xfrm>
            <a:prstGeom prst="rect">
              <a:avLst/>
            </a:prstGeom>
            <a:solidFill>
              <a:srgbClr val="1CABE2">
                <a:alpha val="100000"/>
              </a:srgbClr>
            </a:solidFill>
          </p:spPr>
          <p:txBody>
            <a:bodyPr/>
            <a:lstStyle/>
            <a:p/>
          </p:txBody>
        </p:sp>
        <p:sp>
          <p:nvSpPr>
            <p:cNvPr id="31" name="rc31"/>
            <p:cNvSpPr/>
            <p:nvPr/>
          </p:nvSpPr>
          <p:spPr>
            <a:xfrm>
              <a:off x="1784155" y="3365010"/>
              <a:ext cx="203168" cy="1320376"/>
            </a:xfrm>
            <a:prstGeom prst="rect">
              <a:avLst/>
            </a:prstGeom>
            <a:solidFill>
              <a:srgbClr val="80BD41">
                <a:alpha val="100000"/>
              </a:srgbClr>
            </a:solidFill>
          </p:spPr>
          <p:txBody>
            <a:bodyPr/>
            <a:lstStyle/>
            <a:p/>
          </p:txBody>
        </p:sp>
        <p:sp>
          <p:nvSpPr>
            <p:cNvPr id="32" name="rc32"/>
            <p:cNvSpPr/>
            <p:nvPr/>
          </p:nvSpPr>
          <p:spPr>
            <a:xfrm>
              <a:off x="1784155" y="3351673"/>
              <a:ext cx="203168" cy="13337"/>
            </a:xfrm>
            <a:prstGeom prst="rect">
              <a:avLst/>
            </a:prstGeom>
            <a:solidFill>
              <a:srgbClr val="0058AB">
                <a:alpha val="100000"/>
              </a:srgbClr>
            </a:solidFill>
          </p:spPr>
          <p:txBody>
            <a:bodyPr/>
            <a:lstStyle/>
            <a:p/>
          </p:txBody>
        </p:sp>
        <p:sp>
          <p:nvSpPr>
            <p:cNvPr id="33" name="rc33"/>
            <p:cNvSpPr/>
            <p:nvPr/>
          </p:nvSpPr>
          <p:spPr>
            <a:xfrm>
              <a:off x="1784155" y="3365010"/>
              <a:ext cx="203168" cy="0"/>
            </a:xfrm>
            <a:prstGeom prst="rect">
              <a:avLst/>
            </a:prstGeom>
            <a:solidFill>
              <a:srgbClr val="1CABE2">
                <a:alpha val="100000"/>
              </a:srgbClr>
            </a:solidFill>
          </p:spPr>
          <p:txBody>
            <a:bodyPr/>
            <a:lstStyle/>
            <a:p/>
          </p:txBody>
        </p:sp>
        <p:sp>
          <p:nvSpPr>
            <p:cNvPr id="34" name="rc34"/>
            <p:cNvSpPr/>
            <p:nvPr/>
          </p:nvSpPr>
          <p:spPr>
            <a:xfrm>
              <a:off x="2009898" y="3754391"/>
              <a:ext cx="203168" cy="930995"/>
            </a:xfrm>
            <a:prstGeom prst="rect">
              <a:avLst/>
            </a:prstGeom>
            <a:solidFill>
              <a:srgbClr val="80BD41">
                <a:alpha val="100000"/>
              </a:srgbClr>
            </a:solidFill>
          </p:spPr>
          <p:txBody>
            <a:bodyPr/>
            <a:lstStyle/>
            <a:p/>
          </p:txBody>
        </p:sp>
        <p:sp>
          <p:nvSpPr>
            <p:cNvPr id="35" name="rc35"/>
            <p:cNvSpPr/>
            <p:nvPr/>
          </p:nvSpPr>
          <p:spPr>
            <a:xfrm>
              <a:off x="2009898" y="3392336"/>
              <a:ext cx="203168" cy="129302"/>
            </a:xfrm>
            <a:prstGeom prst="rect">
              <a:avLst/>
            </a:prstGeom>
            <a:solidFill>
              <a:srgbClr val="0058AB">
                <a:alpha val="100000"/>
              </a:srgbClr>
            </a:solidFill>
          </p:spPr>
          <p:txBody>
            <a:bodyPr/>
            <a:lstStyle/>
            <a:p/>
          </p:txBody>
        </p:sp>
        <p:sp>
          <p:nvSpPr>
            <p:cNvPr id="36" name="rc36"/>
            <p:cNvSpPr/>
            <p:nvPr/>
          </p:nvSpPr>
          <p:spPr>
            <a:xfrm>
              <a:off x="2009898" y="3521638"/>
              <a:ext cx="203168" cy="232753"/>
            </a:xfrm>
            <a:prstGeom prst="rect">
              <a:avLst/>
            </a:prstGeom>
            <a:solidFill>
              <a:srgbClr val="1CABE2">
                <a:alpha val="100000"/>
              </a:srgbClr>
            </a:solidFill>
          </p:spPr>
          <p:txBody>
            <a:bodyPr/>
            <a:lstStyle/>
            <a:p/>
          </p:txBody>
        </p:sp>
        <p:sp>
          <p:nvSpPr>
            <p:cNvPr id="37" name="rc37"/>
            <p:cNvSpPr/>
            <p:nvPr/>
          </p:nvSpPr>
          <p:spPr>
            <a:xfrm>
              <a:off x="2235640" y="3624553"/>
              <a:ext cx="203168" cy="1060833"/>
            </a:xfrm>
            <a:prstGeom prst="rect">
              <a:avLst/>
            </a:prstGeom>
            <a:solidFill>
              <a:srgbClr val="80BD41">
                <a:alpha val="100000"/>
              </a:srgbClr>
            </a:solidFill>
          </p:spPr>
          <p:txBody>
            <a:bodyPr/>
            <a:lstStyle/>
            <a:p/>
          </p:txBody>
        </p:sp>
        <p:sp>
          <p:nvSpPr>
            <p:cNvPr id="38" name="rc38"/>
            <p:cNvSpPr/>
            <p:nvPr/>
          </p:nvSpPr>
          <p:spPr>
            <a:xfrm>
              <a:off x="2235640" y="3479893"/>
              <a:ext cx="203168" cy="132605"/>
            </a:xfrm>
            <a:prstGeom prst="rect">
              <a:avLst/>
            </a:prstGeom>
            <a:solidFill>
              <a:srgbClr val="0058AB">
                <a:alpha val="100000"/>
              </a:srgbClr>
            </a:solidFill>
          </p:spPr>
          <p:txBody>
            <a:bodyPr/>
            <a:lstStyle/>
            <a:p/>
          </p:txBody>
        </p:sp>
        <p:sp>
          <p:nvSpPr>
            <p:cNvPr id="39" name="rc39"/>
            <p:cNvSpPr/>
            <p:nvPr/>
          </p:nvSpPr>
          <p:spPr>
            <a:xfrm>
              <a:off x="2235640" y="3612499"/>
              <a:ext cx="203168" cy="12054"/>
            </a:xfrm>
            <a:prstGeom prst="rect">
              <a:avLst/>
            </a:prstGeom>
            <a:solidFill>
              <a:srgbClr val="1CABE2">
                <a:alpha val="100000"/>
              </a:srgbClr>
            </a:solidFill>
          </p:spPr>
          <p:txBody>
            <a:bodyPr/>
            <a:lstStyle/>
            <a:p/>
          </p:txBody>
        </p:sp>
        <p:sp>
          <p:nvSpPr>
            <p:cNvPr id="40" name="rc40"/>
            <p:cNvSpPr/>
            <p:nvPr/>
          </p:nvSpPr>
          <p:spPr>
            <a:xfrm>
              <a:off x="2461382" y="3671401"/>
              <a:ext cx="203168" cy="1013986"/>
            </a:xfrm>
            <a:prstGeom prst="rect">
              <a:avLst/>
            </a:prstGeom>
            <a:solidFill>
              <a:srgbClr val="80BD41">
                <a:alpha val="100000"/>
              </a:srgbClr>
            </a:solidFill>
          </p:spPr>
          <p:txBody>
            <a:bodyPr/>
            <a:lstStyle/>
            <a:p/>
          </p:txBody>
        </p:sp>
        <p:sp>
          <p:nvSpPr>
            <p:cNvPr id="41" name="rc41"/>
            <p:cNvSpPr/>
            <p:nvPr/>
          </p:nvSpPr>
          <p:spPr>
            <a:xfrm>
              <a:off x="2461382" y="3546081"/>
              <a:ext cx="203168" cy="11393"/>
            </a:xfrm>
            <a:prstGeom prst="rect">
              <a:avLst/>
            </a:prstGeom>
            <a:solidFill>
              <a:srgbClr val="0058AB">
                <a:alpha val="100000"/>
              </a:srgbClr>
            </a:solidFill>
          </p:spPr>
          <p:txBody>
            <a:bodyPr/>
            <a:lstStyle/>
            <a:p/>
          </p:txBody>
        </p:sp>
        <p:sp>
          <p:nvSpPr>
            <p:cNvPr id="42" name="rc42"/>
            <p:cNvSpPr/>
            <p:nvPr/>
          </p:nvSpPr>
          <p:spPr>
            <a:xfrm>
              <a:off x="2461382" y="3557475"/>
              <a:ext cx="203168" cy="113925"/>
            </a:xfrm>
            <a:prstGeom prst="rect">
              <a:avLst/>
            </a:prstGeom>
            <a:solidFill>
              <a:srgbClr val="1CABE2">
                <a:alpha val="100000"/>
              </a:srgbClr>
            </a:solidFill>
          </p:spPr>
          <p:txBody>
            <a:bodyPr/>
            <a:lstStyle/>
            <a:p/>
          </p:txBody>
        </p:sp>
        <p:sp>
          <p:nvSpPr>
            <p:cNvPr id="43" name="rc43"/>
            <p:cNvSpPr/>
            <p:nvPr/>
          </p:nvSpPr>
          <p:spPr>
            <a:xfrm>
              <a:off x="2687125" y="3741045"/>
              <a:ext cx="203168" cy="944341"/>
            </a:xfrm>
            <a:prstGeom prst="rect">
              <a:avLst/>
            </a:prstGeom>
            <a:solidFill>
              <a:srgbClr val="80BD41">
                <a:alpha val="100000"/>
              </a:srgbClr>
            </a:solidFill>
          </p:spPr>
          <p:txBody>
            <a:bodyPr/>
            <a:lstStyle/>
            <a:p/>
          </p:txBody>
        </p:sp>
        <p:sp>
          <p:nvSpPr>
            <p:cNvPr id="44" name="rc44"/>
            <p:cNvSpPr/>
            <p:nvPr/>
          </p:nvSpPr>
          <p:spPr>
            <a:xfrm>
              <a:off x="2687125" y="3624333"/>
              <a:ext cx="203168" cy="21216"/>
            </a:xfrm>
            <a:prstGeom prst="rect">
              <a:avLst/>
            </a:prstGeom>
            <a:solidFill>
              <a:srgbClr val="0058AB">
                <a:alpha val="100000"/>
              </a:srgbClr>
            </a:solidFill>
          </p:spPr>
          <p:txBody>
            <a:bodyPr/>
            <a:lstStyle/>
            <a:p/>
          </p:txBody>
        </p:sp>
        <p:sp>
          <p:nvSpPr>
            <p:cNvPr id="45" name="rc45"/>
            <p:cNvSpPr/>
            <p:nvPr/>
          </p:nvSpPr>
          <p:spPr>
            <a:xfrm>
              <a:off x="2687125" y="3645550"/>
              <a:ext cx="203168" cy="95495"/>
            </a:xfrm>
            <a:prstGeom prst="rect">
              <a:avLst/>
            </a:prstGeom>
            <a:solidFill>
              <a:srgbClr val="1CABE2">
                <a:alpha val="100000"/>
              </a:srgbClr>
            </a:solidFill>
          </p:spPr>
          <p:txBody>
            <a:bodyPr/>
            <a:lstStyle/>
            <a:p/>
          </p:txBody>
        </p:sp>
        <p:sp>
          <p:nvSpPr>
            <p:cNvPr id="46" name="rc46"/>
            <p:cNvSpPr/>
            <p:nvPr/>
          </p:nvSpPr>
          <p:spPr>
            <a:xfrm>
              <a:off x="2912867" y="3683033"/>
              <a:ext cx="203168" cy="1002353"/>
            </a:xfrm>
            <a:prstGeom prst="rect">
              <a:avLst/>
            </a:prstGeom>
            <a:solidFill>
              <a:srgbClr val="80BD41">
                <a:alpha val="100000"/>
              </a:srgbClr>
            </a:solidFill>
          </p:spPr>
          <p:txBody>
            <a:bodyPr/>
            <a:lstStyle/>
            <a:p/>
          </p:txBody>
        </p:sp>
        <p:sp>
          <p:nvSpPr>
            <p:cNvPr id="47" name="rc47"/>
            <p:cNvSpPr/>
            <p:nvPr/>
          </p:nvSpPr>
          <p:spPr>
            <a:xfrm>
              <a:off x="2912867" y="3607587"/>
              <a:ext cx="203168" cy="32332"/>
            </a:xfrm>
            <a:prstGeom prst="rect">
              <a:avLst/>
            </a:prstGeom>
            <a:solidFill>
              <a:srgbClr val="0058AB">
                <a:alpha val="100000"/>
              </a:srgbClr>
            </a:solidFill>
          </p:spPr>
          <p:txBody>
            <a:bodyPr/>
            <a:lstStyle/>
            <a:p/>
          </p:txBody>
        </p:sp>
        <p:sp>
          <p:nvSpPr>
            <p:cNvPr id="48" name="rc48"/>
            <p:cNvSpPr/>
            <p:nvPr/>
          </p:nvSpPr>
          <p:spPr>
            <a:xfrm>
              <a:off x="2912867" y="3639920"/>
              <a:ext cx="203168" cy="43113"/>
            </a:xfrm>
            <a:prstGeom prst="rect">
              <a:avLst/>
            </a:prstGeom>
            <a:solidFill>
              <a:srgbClr val="1CABE2">
                <a:alpha val="100000"/>
              </a:srgbClr>
            </a:solidFill>
          </p:spPr>
          <p:txBody>
            <a:bodyPr/>
            <a:lstStyle/>
            <a:p/>
          </p:txBody>
        </p:sp>
        <p:sp>
          <p:nvSpPr>
            <p:cNvPr id="49" name="rc49"/>
            <p:cNvSpPr/>
            <p:nvPr/>
          </p:nvSpPr>
          <p:spPr>
            <a:xfrm>
              <a:off x="3138609" y="3569989"/>
              <a:ext cx="203168" cy="1115398"/>
            </a:xfrm>
            <a:prstGeom prst="rect">
              <a:avLst/>
            </a:prstGeom>
            <a:solidFill>
              <a:srgbClr val="80BD41">
                <a:alpha val="100000"/>
              </a:srgbClr>
            </a:solidFill>
          </p:spPr>
          <p:txBody>
            <a:bodyPr/>
            <a:lstStyle/>
            <a:p/>
          </p:txBody>
        </p:sp>
        <p:sp>
          <p:nvSpPr>
            <p:cNvPr id="50" name="rc50"/>
            <p:cNvSpPr/>
            <p:nvPr/>
          </p:nvSpPr>
          <p:spPr>
            <a:xfrm>
              <a:off x="3138609" y="3511288"/>
              <a:ext cx="203168" cy="46962"/>
            </a:xfrm>
            <a:prstGeom prst="rect">
              <a:avLst/>
            </a:prstGeom>
            <a:solidFill>
              <a:srgbClr val="0058AB">
                <a:alpha val="100000"/>
              </a:srgbClr>
            </a:solidFill>
          </p:spPr>
          <p:txBody>
            <a:bodyPr/>
            <a:lstStyle/>
            <a:p/>
          </p:txBody>
        </p:sp>
        <p:sp>
          <p:nvSpPr>
            <p:cNvPr id="51" name="rc51"/>
            <p:cNvSpPr/>
            <p:nvPr/>
          </p:nvSpPr>
          <p:spPr>
            <a:xfrm>
              <a:off x="3138609" y="3558250"/>
              <a:ext cx="203168" cy="11738"/>
            </a:xfrm>
            <a:prstGeom prst="rect">
              <a:avLst/>
            </a:prstGeom>
            <a:solidFill>
              <a:srgbClr val="1CABE2">
                <a:alpha val="100000"/>
              </a:srgbClr>
            </a:solidFill>
          </p:spPr>
          <p:txBody>
            <a:bodyPr/>
            <a:lstStyle/>
            <a:p/>
          </p:txBody>
        </p:sp>
        <p:sp>
          <p:nvSpPr>
            <p:cNvPr id="52" name="rc52"/>
            <p:cNvSpPr/>
            <p:nvPr/>
          </p:nvSpPr>
          <p:spPr>
            <a:xfrm>
              <a:off x="3364352" y="3493164"/>
              <a:ext cx="203168" cy="1192223"/>
            </a:xfrm>
            <a:prstGeom prst="rect">
              <a:avLst/>
            </a:prstGeom>
            <a:solidFill>
              <a:srgbClr val="80BD41">
                <a:alpha val="100000"/>
              </a:srgbClr>
            </a:solidFill>
          </p:spPr>
          <p:txBody>
            <a:bodyPr/>
            <a:lstStyle/>
            <a:p/>
          </p:txBody>
        </p:sp>
        <p:sp>
          <p:nvSpPr>
            <p:cNvPr id="53" name="rc53"/>
            <p:cNvSpPr/>
            <p:nvPr/>
          </p:nvSpPr>
          <p:spPr>
            <a:xfrm>
              <a:off x="3364352" y="3443492"/>
              <a:ext cx="203168" cy="24835"/>
            </a:xfrm>
            <a:prstGeom prst="rect">
              <a:avLst/>
            </a:prstGeom>
            <a:solidFill>
              <a:srgbClr val="0058AB">
                <a:alpha val="100000"/>
              </a:srgbClr>
            </a:solidFill>
          </p:spPr>
          <p:txBody>
            <a:bodyPr/>
            <a:lstStyle/>
            <a:p/>
          </p:txBody>
        </p:sp>
        <p:sp>
          <p:nvSpPr>
            <p:cNvPr id="54" name="rc54"/>
            <p:cNvSpPr/>
            <p:nvPr/>
          </p:nvSpPr>
          <p:spPr>
            <a:xfrm>
              <a:off x="3364352" y="3468328"/>
              <a:ext cx="203168" cy="24835"/>
            </a:xfrm>
            <a:prstGeom prst="rect">
              <a:avLst/>
            </a:prstGeom>
            <a:solidFill>
              <a:srgbClr val="1CABE2">
                <a:alpha val="100000"/>
              </a:srgbClr>
            </a:solidFill>
          </p:spPr>
          <p:txBody>
            <a:bodyPr/>
            <a:lstStyle/>
            <a:p/>
          </p:txBody>
        </p:sp>
        <p:sp>
          <p:nvSpPr>
            <p:cNvPr id="55" name="rc55"/>
            <p:cNvSpPr/>
            <p:nvPr/>
          </p:nvSpPr>
          <p:spPr>
            <a:xfrm>
              <a:off x="3590094" y="3504011"/>
              <a:ext cx="203168" cy="1181375"/>
            </a:xfrm>
            <a:prstGeom prst="rect">
              <a:avLst/>
            </a:prstGeom>
            <a:solidFill>
              <a:srgbClr val="80BD41">
                <a:alpha val="100000"/>
              </a:srgbClr>
            </a:solidFill>
          </p:spPr>
          <p:txBody>
            <a:bodyPr/>
            <a:lstStyle/>
            <a:p/>
          </p:txBody>
        </p:sp>
        <p:sp>
          <p:nvSpPr>
            <p:cNvPr id="56" name="rc56"/>
            <p:cNvSpPr/>
            <p:nvPr/>
          </p:nvSpPr>
          <p:spPr>
            <a:xfrm>
              <a:off x="3590094" y="3454789"/>
              <a:ext cx="203168" cy="49221"/>
            </a:xfrm>
            <a:prstGeom prst="rect">
              <a:avLst/>
            </a:prstGeom>
            <a:solidFill>
              <a:srgbClr val="0058AB">
                <a:alpha val="100000"/>
              </a:srgbClr>
            </a:solidFill>
          </p:spPr>
          <p:txBody>
            <a:bodyPr/>
            <a:lstStyle/>
            <a:p/>
          </p:txBody>
        </p:sp>
        <p:sp>
          <p:nvSpPr>
            <p:cNvPr id="57" name="rc57"/>
            <p:cNvSpPr/>
            <p:nvPr/>
          </p:nvSpPr>
          <p:spPr>
            <a:xfrm>
              <a:off x="3590094" y="3504011"/>
              <a:ext cx="203168" cy="0"/>
            </a:xfrm>
            <a:prstGeom prst="rect">
              <a:avLst/>
            </a:prstGeom>
            <a:solidFill>
              <a:srgbClr val="1CABE2">
                <a:alpha val="100000"/>
              </a:srgbClr>
            </a:solidFill>
          </p:spPr>
          <p:txBody>
            <a:bodyPr/>
            <a:lstStyle/>
            <a:p/>
          </p:txBody>
        </p:sp>
        <p:sp>
          <p:nvSpPr>
            <p:cNvPr id="58" name="rc58"/>
            <p:cNvSpPr/>
            <p:nvPr/>
          </p:nvSpPr>
          <p:spPr>
            <a:xfrm>
              <a:off x="3815836" y="3455354"/>
              <a:ext cx="203168" cy="1230032"/>
            </a:xfrm>
            <a:prstGeom prst="rect">
              <a:avLst/>
            </a:prstGeom>
            <a:solidFill>
              <a:srgbClr val="80BD41">
                <a:alpha val="100000"/>
              </a:srgbClr>
            </a:solidFill>
          </p:spPr>
          <p:txBody>
            <a:bodyPr/>
            <a:lstStyle/>
            <a:p/>
          </p:txBody>
        </p:sp>
        <p:sp>
          <p:nvSpPr>
            <p:cNvPr id="59" name="rc59"/>
            <p:cNvSpPr/>
            <p:nvPr/>
          </p:nvSpPr>
          <p:spPr>
            <a:xfrm>
              <a:off x="3815836" y="3417315"/>
              <a:ext cx="203168" cy="12676"/>
            </a:xfrm>
            <a:prstGeom prst="rect">
              <a:avLst/>
            </a:prstGeom>
            <a:solidFill>
              <a:srgbClr val="0058AB">
                <a:alpha val="100000"/>
              </a:srgbClr>
            </a:solidFill>
          </p:spPr>
          <p:txBody>
            <a:bodyPr/>
            <a:lstStyle/>
            <a:p/>
          </p:txBody>
        </p:sp>
        <p:sp>
          <p:nvSpPr>
            <p:cNvPr id="60" name="rc60"/>
            <p:cNvSpPr/>
            <p:nvPr/>
          </p:nvSpPr>
          <p:spPr>
            <a:xfrm>
              <a:off x="3815836" y="3429992"/>
              <a:ext cx="203168" cy="25362"/>
            </a:xfrm>
            <a:prstGeom prst="rect">
              <a:avLst/>
            </a:prstGeom>
            <a:solidFill>
              <a:srgbClr val="1CABE2">
                <a:alpha val="100000"/>
              </a:srgbClr>
            </a:solidFill>
          </p:spPr>
          <p:txBody>
            <a:bodyPr/>
            <a:lstStyle/>
            <a:p/>
          </p:txBody>
        </p:sp>
        <p:sp>
          <p:nvSpPr>
            <p:cNvPr id="61" name="rc61"/>
            <p:cNvSpPr/>
            <p:nvPr/>
          </p:nvSpPr>
          <p:spPr>
            <a:xfrm>
              <a:off x="4041579" y="3486327"/>
              <a:ext cx="203168" cy="1199059"/>
            </a:xfrm>
            <a:prstGeom prst="rect">
              <a:avLst/>
            </a:prstGeom>
            <a:solidFill>
              <a:srgbClr val="80BD41">
                <a:alpha val="100000"/>
              </a:srgbClr>
            </a:solidFill>
          </p:spPr>
          <p:txBody>
            <a:bodyPr/>
            <a:lstStyle/>
            <a:p/>
          </p:txBody>
        </p:sp>
        <p:sp>
          <p:nvSpPr>
            <p:cNvPr id="62" name="rc62"/>
            <p:cNvSpPr/>
            <p:nvPr/>
          </p:nvSpPr>
          <p:spPr>
            <a:xfrm>
              <a:off x="4041579" y="3474216"/>
              <a:ext cx="203168" cy="12111"/>
            </a:xfrm>
            <a:prstGeom prst="rect">
              <a:avLst/>
            </a:prstGeom>
            <a:solidFill>
              <a:srgbClr val="0058AB">
                <a:alpha val="100000"/>
              </a:srgbClr>
            </a:solidFill>
          </p:spPr>
          <p:txBody>
            <a:bodyPr/>
            <a:lstStyle/>
            <a:p/>
          </p:txBody>
        </p:sp>
        <p:sp>
          <p:nvSpPr>
            <p:cNvPr id="63" name="rc63"/>
            <p:cNvSpPr/>
            <p:nvPr/>
          </p:nvSpPr>
          <p:spPr>
            <a:xfrm>
              <a:off x="4041579" y="3486327"/>
              <a:ext cx="203168" cy="0"/>
            </a:xfrm>
            <a:prstGeom prst="rect">
              <a:avLst/>
            </a:prstGeom>
            <a:solidFill>
              <a:srgbClr val="1CABE2">
                <a:alpha val="100000"/>
              </a:srgbClr>
            </a:solidFill>
          </p:spPr>
          <p:txBody>
            <a:bodyPr/>
            <a:lstStyle/>
            <a:p/>
          </p:txBody>
        </p:sp>
        <p:sp>
          <p:nvSpPr>
            <p:cNvPr id="64" name="rc64"/>
            <p:cNvSpPr/>
            <p:nvPr/>
          </p:nvSpPr>
          <p:spPr>
            <a:xfrm>
              <a:off x="4267321" y="3495835"/>
              <a:ext cx="203168" cy="1189551"/>
            </a:xfrm>
            <a:prstGeom prst="rect">
              <a:avLst/>
            </a:prstGeom>
            <a:solidFill>
              <a:srgbClr val="80BD41">
                <a:alpha val="100000"/>
              </a:srgbClr>
            </a:solidFill>
          </p:spPr>
          <p:txBody>
            <a:bodyPr/>
            <a:lstStyle/>
            <a:p/>
          </p:txBody>
        </p:sp>
        <p:sp>
          <p:nvSpPr>
            <p:cNvPr id="65" name="rc65"/>
            <p:cNvSpPr/>
            <p:nvPr/>
          </p:nvSpPr>
          <p:spPr>
            <a:xfrm>
              <a:off x="4267321" y="3483819"/>
              <a:ext cx="203168" cy="12015"/>
            </a:xfrm>
            <a:prstGeom prst="rect">
              <a:avLst/>
            </a:prstGeom>
            <a:solidFill>
              <a:srgbClr val="0058AB">
                <a:alpha val="100000"/>
              </a:srgbClr>
            </a:solidFill>
          </p:spPr>
          <p:txBody>
            <a:bodyPr/>
            <a:lstStyle/>
            <a:p/>
          </p:txBody>
        </p:sp>
        <p:sp>
          <p:nvSpPr>
            <p:cNvPr id="66" name="rc66"/>
            <p:cNvSpPr/>
            <p:nvPr/>
          </p:nvSpPr>
          <p:spPr>
            <a:xfrm>
              <a:off x="4267321" y="3495835"/>
              <a:ext cx="203168" cy="0"/>
            </a:xfrm>
            <a:prstGeom prst="rect">
              <a:avLst/>
            </a:prstGeom>
            <a:solidFill>
              <a:srgbClr val="1CABE2">
                <a:alpha val="100000"/>
              </a:srgbClr>
            </a:solidFill>
          </p:spPr>
          <p:txBody>
            <a:bodyPr/>
            <a:lstStyle/>
            <a:p/>
          </p:txBody>
        </p:sp>
        <p:sp>
          <p:nvSpPr>
            <p:cNvPr id="67" name="rc67"/>
            <p:cNvSpPr/>
            <p:nvPr/>
          </p:nvSpPr>
          <p:spPr>
            <a:xfrm>
              <a:off x="4493063" y="3527392"/>
              <a:ext cx="203168" cy="1157994"/>
            </a:xfrm>
            <a:prstGeom prst="rect">
              <a:avLst/>
            </a:prstGeom>
            <a:solidFill>
              <a:srgbClr val="80BD41">
                <a:alpha val="100000"/>
              </a:srgbClr>
            </a:solidFill>
          </p:spPr>
          <p:txBody>
            <a:bodyPr/>
            <a:lstStyle/>
            <a:p/>
          </p:txBody>
        </p:sp>
        <p:sp>
          <p:nvSpPr>
            <p:cNvPr id="68" name="rc68"/>
            <p:cNvSpPr/>
            <p:nvPr/>
          </p:nvSpPr>
          <p:spPr>
            <a:xfrm>
              <a:off x="4493063" y="3515692"/>
              <a:ext cx="203168" cy="11699"/>
            </a:xfrm>
            <a:prstGeom prst="rect">
              <a:avLst/>
            </a:prstGeom>
            <a:solidFill>
              <a:srgbClr val="0058AB">
                <a:alpha val="100000"/>
              </a:srgbClr>
            </a:solidFill>
          </p:spPr>
          <p:txBody>
            <a:bodyPr/>
            <a:lstStyle/>
            <a:p/>
          </p:txBody>
        </p:sp>
        <p:sp>
          <p:nvSpPr>
            <p:cNvPr id="69" name="rc69"/>
            <p:cNvSpPr/>
            <p:nvPr/>
          </p:nvSpPr>
          <p:spPr>
            <a:xfrm>
              <a:off x="4493063" y="3527392"/>
              <a:ext cx="203168" cy="0"/>
            </a:xfrm>
            <a:prstGeom prst="rect">
              <a:avLst/>
            </a:prstGeom>
            <a:solidFill>
              <a:srgbClr val="1CABE2">
                <a:alpha val="100000"/>
              </a:srgbClr>
            </a:solidFill>
          </p:spPr>
          <p:txBody>
            <a:bodyPr/>
            <a:lstStyle/>
            <a:p/>
          </p:txBody>
        </p:sp>
        <p:sp>
          <p:nvSpPr>
            <p:cNvPr id="70" name="rc70"/>
            <p:cNvSpPr/>
            <p:nvPr/>
          </p:nvSpPr>
          <p:spPr>
            <a:xfrm>
              <a:off x="4718806" y="3521619"/>
              <a:ext cx="203168" cy="1163768"/>
            </a:xfrm>
            <a:prstGeom prst="rect">
              <a:avLst/>
            </a:prstGeom>
            <a:solidFill>
              <a:srgbClr val="80BD41">
                <a:alpha val="100000"/>
              </a:srgbClr>
            </a:solidFill>
          </p:spPr>
          <p:txBody>
            <a:bodyPr/>
            <a:lstStyle/>
            <a:p/>
          </p:txBody>
        </p:sp>
        <p:sp>
          <p:nvSpPr>
            <p:cNvPr id="71" name="rc71"/>
            <p:cNvSpPr/>
            <p:nvPr/>
          </p:nvSpPr>
          <p:spPr>
            <a:xfrm>
              <a:off x="4718806" y="3509861"/>
              <a:ext cx="203168" cy="11757"/>
            </a:xfrm>
            <a:prstGeom prst="rect">
              <a:avLst/>
            </a:prstGeom>
            <a:solidFill>
              <a:srgbClr val="0058AB">
                <a:alpha val="100000"/>
              </a:srgbClr>
            </a:solidFill>
          </p:spPr>
          <p:txBody>
            <a:bodyPr/>
            <a:lstStyle/>
            <a:p/>
          </p:txBody>
        </p:sp>
        <p:sp>
          <p:nvSpPr>
            <p:cNvPr id="72" name="rc72"/>
            <p:cNvSpPr/>
            <p:nvPr/>
          </p:nvSpPr>
          <p:spPr>
            <a:xfrm>
              <a:off x="4718806" y="3521619"/>
              <a:ext cx="203168" cy="0"/>
            </a:xfrm>
            <a:prstGeom prst="rect">
              <a:avLst/>
            </a:prstGeom>
            <a:solidFill>
              <a:srgbClr val="1CABE2">
                <a:alpha val="100000"/>
              </a:srgbClr>
            </a:solidFill>
          </p:spPr>
          <p:txBody>
            <a:bodyPr/>
            <a:lstStyle/>
            <a:p/>
          </p:txBody>
        </p:sp>
        <p:sp>
          <p:nvSpPr>
            <p:cNvPr id="73" name="rc73"/>
            <p:cNvSpPr/>
            <p:nvPr/>
          </p:nvSpPr>
          <p:spPr>
            <a:xfrm>
              <a:off x="4944548" y="3590593"/>
              <a:ext cx="203168" cy="1094794"/>
            </a:xfrm>
            <a:prstGeom prst="rect">
              <a:avLst/>
            </a:prstGeom>
            <a:solidFill>
              <a:srgbClr val="80BD41">
                <a:alpha val="100000"/>
              </a:srgbClr>
            </a:solidFill>
          </p:spPr>
          <p:txBody>
            <a:bodyPr/>
            <a:lstStyle/>
            <a:p/>
          </p:txBody>
        </p:sp>
        <p:sp>
          <p:nvSpPr>
            <p:cNvPr id="74" name="rc74"/>
            <p:cNvSpPr/>
            <p:nvPr/>
          </p:nvSpPr>
          <p:spPr>
            <a:xfrm>
              <a:off x="4944548" y="3579534"/>
              <a:ext cx="203168" cy="11058"/>
            </a:xfrm>
            <a:prstGeom prst="rect">
              <a:avLst/>
            </a:prstGeom>
            <a:solidFill>
              <a:srgbClr val="0058AB">
                <a:alpha val="100000"/>
              </a:srgbClr>
            </a:solidFill>
          </p:spPr>
          <p:txBody>
            <a:bodyPr/>
            <a:lstStyle/>
            <a:p/>
          </p:txBody>
        </p:sp>
        <p:sp>
          <p:nvSpPr>
            <p:cNvPr id="75" name="rc75"/>
            <p:cNvSpPr/>
            <p:nvPr/>
          </p:nvSpPr>
          <p:spPr>
            <a:xfrm>
              <a:off x="4944548" y="3590593"/>
              <a:ext cx="203168" cy="0"/>
            </a:xfrm>
            <a:prstGeom prst="rect">
              <a:avLst/>
            </a:prstGeom>
            <a:solidFill>
              <a:srgbClr val="1CABE2">
                <a:alpha val="100000"/>
              </a:srgbClr>
            </a:solidFill>
          </p:spPr>
          <p:txBody>
            <a:bodyPr/>
            <a:lstStyle/>
            <a:p/>
          </p:txBody>
        </p:sp>
        <p:sp>
          <p:nvSpPr>
            <p:cNvPr id="76" name="rc76"/>
            <p:cNvSpPr/>
            <p:nvPr/>
          </p:nvSpPr>
          <p:spPr>
            <a:xfrm>
              <a:off x="5170291" y="3611982"/>
              <a:ext cx="203168" cy="1073404"/>
            </a:xfrm>
            <a:prstGeom prst="rect">
              <a:avLst/>
            </a:prstGeom>
            <a:solidFill>
              <a:srgbClr val="80BD41">
                <a:alpha val="100000"/>
              </a:srgbClr>
            </a:solidFill>
          </p:spPr>
          <p:txBody>
            <a:bodyPr/>
            <a:lstStyle/>
            <a:p/>
          </p:txBody>
        </p:sp>
        <p:sp>
          <p:nvSpPr>
            <p:cNvPr id="77" name="rc77"/>
            <p:cNvSpPr/>
            <p:nvPr/>
          </p:nvSpPr>
          <p:spPr>
            <a:xfrm>
              <a:off x="5170291" y="3601144"/>
              <a:ext cx="203168" cy="10838"/>
            </a:xfrm>
            <a:prstGeom prst="rect">
              <a:avLst/>
            </a:prstGeom>
            <a:solidFill>
              <a:srgbClr val="0058AB">
                <a:alpha val="100000"/>
              </a:srgbClr>
            </a:solidFill>
          </p:spPr>
          <p:txBody>
            <a:bodyPr/>
            <a:lstStyle/>
            <a:p/>
          </p:txBody>
        </p:sp>
        <p:sp>
          <p:nvSpPr>
            <p:cNvPr id="78" name="rc78"/>
            <p:cNvSpPr/>
            <p:nvPr/>
          </p:nvSpPr>
          <p:spPr>
            <a:xfrm>
              <a:off x="5170291" y="3611982"/>
              <a:ext cx="203168" cy="0"/>
            </a:xfrm>
            <a:prstGeom prst="rect">
              <a:avLst/>
            </a:prstGeom>
            <a:solidFill>
              <a:srgbClr val="1CABE2">
                <a:alpha val="100000"/>
              </a:srgbClr>
            </a:solidFill>
          </p:spPr>
          <p:txBody>
            <a:bodyPr/>
            <a:lstStyle/>
            <a:p/>
          </p:txBody>
        </p:sp>
        <p:sp>
          <p:nvSpPr>
            <p:cNvPr id="79" name="rc79"/>
            <p:cNvSpPr/>
            <p:nvPr/>
          </p:nvSpPr>
          <p:spPr>
            <a:xfrm>
              <a:off x="5396033" y="3608123"/>
              <a:ext cx="203168" cy="1077263"/>
            </a:xfrm>
            <a:prstGeom prst="rect">
              <a:avLst/>
            </a:prstGeom>
            <a:solidFill>
              <a:srgbClr val="80BD41">
                <a:alpha val="100000"/>
              </a:srgbClr>
            </a:solidFill>
          </p:spPr>
          <p:txBody>
            <a:bodyPr/>
            <a:lstStyle/>
            <a:p/>
          </p:txBody>
        </p:sp>
        <p:sp>
          <p:nvSpPr>
            <p:cNvPr id="80" name="rc80"/>
            <p:cNvSpPr/>
            <p:nvPr/>
          </p:nvSpPr>
          <p:spPr>
            <a:xfrm>
              <a:off x="5396033" y="3597237"/>
              <a:ext cx="203168" cy="10886"/>
            </a:xfrm>
            <a:prstGeom prst="rect">
              <a:avLst/>
            </a:prstGeom>
            <a:solidFill>
              <a:srgbClr val="0058AB">
                <a:alpha val="100000"/>
              </a:srgbClr>
            </a:solidFill>
          </p:spPr>
          <p:txBody>
            <a:bodyPr/>
            <a:lstStyle/>
            <a:p/>
          </p:txBody>
        </p:sp>
        <p:sp>
          <p:nvSpPr>
            <p:cNvPr id="81" name="rc81"/>
            <p:cNvSpPr/>
            <p:nvPr/>
          </p:nvSpPr>
          <p:spPr>
            <a:xfrm>
              <a:off x="5396033" y="3608123"/>
              <a:ext cx="203168" cy="0"/>
            </a:xfrm>
            <a:prstGeom prst="rect">
              <a:avLst/>
            </a:prstGeom>
            <a:solidFill>
              <a:srgbClr val="1CABE2">
                <a:alpha val="100000"/>
              </a:srgbClr>
            </a:solidFill>
          </p:spPr>
          <p:txBody>
            <a:bodyPr/>
            <a:lstStyle/>
            <a:p/>
          </p:txBody>
        </p:sp>
        <p:sp>
          <p:nvSpPr>
            <p:cNvPr id="82" name="rc82"/>
            <p:cNvSpPr/>
            <p:nvPr/>
          </p:nvSpPr>
          <p:spPr>
            <a:xfrm>
              <a:off x="5621775" y="3663061"/>
              <a:ext cx="203168" cy="1022325"/>
            </a:xfrm>
            <a:prstGeom prst="rect">
              <a:avLst/>
            </a:prstGeom>
            <a:solidFill>
              <a:srgbClr val="80BD41">
                <a:alpha val="100000"/>
              </a:srgbClr>
            </a:solidFill>
          </p:spPr>
          <p:txBody>
            <a:bodyPr/>
            <a:lstStyle/>
            <a:p/>
          </p:txBody>
        </p:sp>
        <p:sp>
          <p:nvSpPr>
            <p:cNvPr id="83" name="rc83"/>
            <p:cNvSpPr/>
            <p:nvPr/>
          </p:nvSpPr>
          <p:spPr>
            <a:xfrm>
              <a:off x="5621775" y="3652730"/>
              <a:ext cx="203168" cy="10330"/>
            </a:xfrm>
            <a:prstGeom prst="rect">
              <a:avLst/>
            </a:prstGeom>
            <a:solidFill>
              <a:srgbClr val="0058AB">
                <a:alpha val="100000"/>
              </a:srgbClr>
            </a:solidFill>
          </p:spPr>
          <p:txBody>
            <a:bodyPr/>
            <a:lstStyle/>
            <a:p/>
          </p:txBody>
        </p:sp>
        <p:sp>
          <p:nvSpPr>
            <p:cNvPr id="84" name="rc84"/>
            <p:cNvSpPr/>
            <p:nvPr/>
          </p:nvSpPr>
          <p:spPr>
            <a:xfrm>
              <a:off x="5621775" y="3663061"/>
              <a:ext cx="203168" cy="0"/>
            </a:xfrm>
            <a:prstGeom prst="rect">
              <a:avLst/>
            </a:prstGeom>
            <a:solidFill>
              <a:srgbClr val="1CABE2">
                <a:alpha val="100000"/>
              </a:srgbClr>
            </a:solidFill>
          </p:spPr>
          <p:txBody>
            <a:bodyPr/>
            <a:lstStyle/>
            <a:p/>
          </p:txBody>
        </p:sp>
        <p:sp>
          <p:nvSpPr>
            <p:cNvPr id="85" name="rc85"/>
            <p:cNvSpPr/>
            <p:nvPr/>
          </p:nvSpPr>
          <p:spPr>
            <a:xfrm>
              <a:off x="5847518" y="3708712"/>
              <a:ext cx="203168" cy="976674"/>
            </a:xfrm>
            <a:prstGeom prst="rect">
              <a:avLst/>
            </a:prstGeom>
            <a:solidFill>
              <a:srgbClr val="80BD41">
                <a:alpha val="100000"/>
              </a:srgbClr>
            </a:solidFill>
          </p:spPr>
          <p:txBody>
            <a:bodyPr/>
            <a:lstStyle/>
            <a:p/>
          </p:txBody>
        </p:sp>
        <p:sp>
          <p:nvSpPr>
            <p:cNvPr id="86" name="rc86"/>
            <p:cNvSpPr/>
            <p:nvPr/>
          </p:nvSpPr>
          <p:spPr>
            <a:xfrm>
              <a:off x="5847518" y="3698850"/>
              <a:ext cx="203168" cy="9861"/>
            </a:xfrm>
            <a:prstGeom prst="rect">
              <a:avLst/>
            </a:prstGeom>
            <a:solidFill>
              <a:srgbClr val="0058AB">
                <a:alpha val="100000"/>
              </a:srgbClr>
            </a:solidFill>
          </p:spPr>
          <p:txBody>
            <a:bodyPr/>
            <a:lstStyle/>
            <a:p/>
          </p:txBody>
        </p:sp>
        <p:sp>
          <p:nvSpPr>
            <p:cNvPr id="87" name="rc87"/>
            <p:cNvSpPr/>
            <p:nvPr/>
          </p:nvSpPr>
          <p:spPr>
            <a:xfrm>
              <a:off x="5847518" y="3708712"/>
              <a:ext cx="203168" cy="0"/>
            </a:xfrm>
            <a:prstGeom prst="rect">
              <a:avLst/>
            </a:prstGeom>
            <a:solidFill>
              <a:srgbClr val="1CABE2">
                <a:alpha val="100000"/>
              </a:srgbClr>
            </a:solidFill>
          </p:spPr>
          <p:txBody>
            <a:bodyPr/>
            <a:lstStyle/>
            <a:p/>
          </p:txBody>
        </p:sp>
        <p:sp>
          <p:nvSpPr>
            <p:cNvPr id="88" name="rc88"/>
            <p:cNvSpPr/>
            <p:nvPr/>
          </p:nvSpPr>
          <p:spPr>
            <a:xfrm>
              <a:off x="6073260" y="3762003"/>
              <a:ext cx="203168" cy="923383"/>
            </a:xfrm>
            <a:prstGeom prst="rect">
              <a:avLst/>
            </a:prstGeom>
            <a:solidFill>
              <a:srgbClr val="80BD41">
                <a:alpha val="100000"/>
              </a:srgbClr>
            </a:solidFill>
          </p:spPr>
          <p:txBody>
            <a:bodyPr/>
            <a:lstStyle/>
            <a:p/>
          </p:txBody>
        </p:sp>
        <p:sp>
          <p:nvSpPr>
            <p:cNvPr id="89" name="rc89"/>
            <p:cNvSpPr/>
            <p:nvPr/>
          </p:nvSpPr>
          <p:spPr>
            <a:xfrm>
              <a:off x="6073260" y="3752678"/>
              <a:ext cx="203168" cy="9325"/>
            </a:xfrm>
            <a:prstGeom prst="rect">
              <a:avLst/>
            </a:prstGeom>
            <a:solidFill>
              <a:srgbClr val="0058AB">
                <a:alpha val="100000"/>
              </a:srgbClr>
            </a:solidFill>
          </p:spPr>
          <p:txBody>
            <a:bodyPr/>
            <a:lstStyle/>
            <a:p/>
          </p:txBody>
        </p:sp>
        <p:sp>
          <p:nvSpPr>
            <p:cNvPr id="90" name="rc90"/>
            <p:cNvSpPr/>
            <p:nvPr/>
          </p:nvSpPr>
          <p:spPr>
            <a:xfrm>
              <a:off x="6073260" y="3762003"/>
              <a:ext cx="203168" cy="0"/>
            </a:xfrm>
            <a:prstGeom prst="rect">
              <a:avLst/>
            </a:prstGeom>
            <a:solidFill>
              <a:srgbClr val="1CABE2">
                <a:alpha val="100000"/>
              </a:srgbClr>
            </a:solidFill>
          </p:spPr>
          <p:txBody>
            <a:bodyPr/>
            <a:lstStyle/>
            <a:p/>
          </p:txBody>
        </p:sp>
        <p:sp>
          <p:nvSpPr>
            <p:cNvPr id="91" name="rc91"/>
            <p:cNvSpPr/>
            <p:nvPr/>
          </p:nvSpPr>
          <p:spPr>
            <a:xfrm>
              <a:off x="6299002" y="3780884"/>
              <a:ext cx="203168" cy="904502"/>
            </a:xfrm>
            <a:prstGeom prst="rect">
              <a:avLst/>
            </a:prstGeom>
            <a:solidFill>
              <a:srgbClr val="80BD41">
                <a:alpha val="100000"/>
              </a:srgbClr>
            </a:solidFill>
          </p:spPr>
          <p:txBody>
            <a:bodyPr/>
            <a:lstStyle/>
            <a:p/>
          </p:txBody>
        </p:sp>
        <p:sp>
          <p:nvSpPr>
            <p:cNvPr id="92" name="rc92"/>
            <p:cNvSpPr/>
            <p:nvPr/>
          </p:nvSpPr>
          <p:spPr>
            <a:xfrm>
              <a:off x="6299002" y="3771750"/>
              <a:ext cx="203168" cy="9133"/>
            </a:xfrm>
            <a:prstGeom prst="rect">
              <a:avLst/>
            </a:prstGeom>
            <a:solidFill>
              <a:srgbClr val="0058AB">
                <a:alpha val="100000"/>
              </a:srgbClr>
            </a:solidFill>
          </p:spPr>
          <p:txBody>
            <a:bodyPr/>
            <a:lstStyle/>
            <a:p/>
          </p:txBody>
        </p:sp>
        <p:sp>
          <p:nvSpPr>
            <p:cNvPr id="93" name="rc93"/>
            <p:cNvSpPr/>
            <p:nvPr/>
          </p:nvSpPr>
          <p:spPr>
            <a:xfrm>
              <a:off x="6299002" y="3780884"/>
              <a:ext cx="203168" cy="0"/>
            </a:xfrm>
            <a:prstGeom prst="rect">
              <a:avLst/>
            </a:prstGeom>
            <a:solidFill>
              <a:srgbClr val="1CABE2">
                <a:alpha val="100000"/>
              </a:srgbClr>
            </a:solidFill>
          </p:spPr>
          <p:txBody>
            <a:bodyPr/>
            <a:lstStyle/>
            <a:p/>
          </p:txBody>
        </p:sp>
        <p:sp>
          <p:nvSpPr>
            <p:cNvPr id="94" name="rc94"/>
            <p:cNvSpPr/>
            <p:nvPr/>
          </p:nvSpPr>
          <p:spPr>
            <a:xfrm>
              <a:off x="6524745" y="3779438"/>
              <a:ext cx="203168" cy="905948"/>
            </a:xfrm>
            <a:prstGeom prst="rect">
              <a:avLst/>
            </a:prstGeom>
            <a:solidFill>
              <a:srgbClr val="80BD41">
                <a:alpha val="100000"/>
              </a:srgbClr>
            </a:solidFill>
          </p:spPr>
          <p:txBody>
            <a:bodyPr/>
            <a:lstStyle/>
            <a:p/>
          </p:txBody>
        </p:sp>
        <p:sp>
          <p:nvSpPr>
            <p:cNvPr id="95" name="rc95"/>
            <p:cNvSpPr/>
            <p:nvPr/>
          </p:nvSpPr>
          <p:spPr>
            <a:xfrm>
              <a:off x="6524745" y="3770285"/>
              <a:ext cx="203168" cy="9153"/>
            </a:xfrm>
            <a:prstGeom prst="rect">
              <a:avLst/>
            </a:prstGeom>
            <a:solidFill>
              <a:srgbClr val="0058AB">
                <a:alpha val="100000"/>
              </a:srgbClr>
            </a:solidFill>
          </p:spPr>
          <p:txBody>
            <a:bodyPr/>
            <a:lstStyle/>
            <a:p/>
          </p:txBody>
        </p:sp>
        <p:sp>
          <p:nvSpPr>
            <p:cNvPr id="96" name="rc96"/>
            <p:cNvSpPr/>
            <p:nvPr/>
          </p:nvSpPr>
          <p:spPr>
            <a:xfrm>
              <a:off x="6524745" y="3779438"/>
              <a:ext cx="203168" cy="0"/>
            </a:xfrm>
            <a:prstGeom prst="rect">
              <a:avLst/>
            </a:prstGeom>
            <a:solidFill>
              <a:srgbClr val="1CABE2">
                <a:alpha val="100000"/>
              </a:srgbClr>
            </a:solidFill>
          </p:spPr>
          <p:txBody>
            <a:bodyPr/>
            <a:lstStyle/>
            <a:p/>
          </p:txBody>
        </p:sp>
        <p:sp>
          <p:nvSpPr>
            <p:cNvPr id="97" name="rc97"/>
            <p:cNvSpPr/>
            <p:nvPr/>
          </p:nvSpPr>
          <p:spPr>
            <a:xfrm>
              <a:off x="6750487" y="3791722"/>
              <a:ext cx="203168" cy="893664"/>
            </a:xfrm>
            <a:prstGeom prst="rect">
              <a:avLst/>
            </a:prstGeom>
            <a:solidFill>
              <a:srgbClr val="80BD41">
                <a:alpha val="100000"/>
              </a:srgbClr>
            </a:solidFill>
          </p:spPr>
          <p:txBody>
            <a:bodyPr/>
            <a:lstStyle/>
            <a:p/>
          </p:txBody>
        </p:sp>
        <p:sp>
          <p:nvSpPr>
            <p:cNvPr id="98" name="rc98"/>
            <p:cNvSpPr/>
            <p:nvPr/>
          </p:nvSpPr>
          <p:spPr>
            <a:xfrm>
              <a:off x="6750487" y="3782693"/>
              <a:ext cx="203168" cy="9028"/>
            </a:xfrm>
            <a:prstGeom prst="rect">
              <a:avLst/>
            </a:prstGeom>
            <a:solidFill>
              <a:srgbClr val="0058AB">
                <a:alpha val="100000"/>
              </a:srgbClr>
            </a:solidFill>
          </p:spPr>
          <p:txBody>
            <a:bodyPr/>
            <a:lstStyle/>
            <a:p/>
          </p:txBody>
        </p:sp>
        <p:sp>
          <p:nvSpPr>
            <p:cNvPr id="99" name="rc99"/>
            <p:cNvSpPr/>
            <p:nvPr/>
          </p:nvSpPr>
          <p:spPr>
            <a:xfrm>
              <a:off x="6750487" y="3791722"/>
              <a:ext cx="203168" cy="0"/>
            </a:xfrm>
            <a:prstGeom prst="rect">
              <a:avLst/>
            </a:prstGeom>
            <a:solidFill>
              <a:srgbClr val="1CABE2">
                <a:alpha val="100000"/>
              </a:srgbClr>
            </a:solidFill>
          </p:spPr>
          <p:txBody>
            <a:bodyPr/>
            <a:lstStyle/>
            <a:p/>
          </p:txBody>
        </p:sp>
        <p:sp>
          <p:nvSpPr>
            <p:cNvPr id="100" name="rc100"/>
            <p:cNvSpPr/>
            <p:nvPr/>
          </p:nvSpPr>
          <p:spPr>
            <a:xfrm>
              <a:off x="6976229" y="3802503"/>
              <a:ext cx="203168" cy="882883"/>
            </a:xfrm>
            <a:prstGeom prst="rect">
              <a:avLst/>
            </a:prstGeom>
            <a:solidFill>
              <a:srgbClr val="80BD41">
                <a:alpha val="100000"/>
              </a:srgbClr>
            </a:solidFill>
          </p:spPr>
          <p:txBody>
            <a:bodyPr/>
            <a:lstStyle/>
            <a:p/>
          </p:txBody>
        </p:sp>
        <p:sp>
          <p:nvSpPr>
            <p:cNvPr id="101" name="rc101"/>
            <p:cNvSpPr/>
            <p:nvPr/>
          </p:nvSpPr>
          <p:spPr>
            <a:xfrm>
              <a:off x="6976229" y="3793589"/>
              <a:ext cx="203168" cy="8913"/>
            </a:xfrm>
            <a:prstGeom prst="rect">
              <a:avLst/>
            </a:prstGeom>
            <a:solidFill>
              <a:srgbClr val="0058AB">
                <a:alpha val="100000"/>
              </a:srgbClr>
            </a:solidFill>
          </p:spPr>
          <p:txBody>
            <a:bodyPr/>
            <a:lstStyle/>
            <a:p/>
          </p:txBody>
        </p:sp>
        <p:sp>
          <p:nvSpPr>
            <p:cNvPr id="102" name="rc102"/>
            <p:cNvSpPr/>
            <p:nvPr/>
          </p:nvSpPr>
          <p:spPr>
            <a:xfrm>
              <a:off x="6976229" y="3802503"/>
              <a:ext cx="203168" cy="0"/>
            </a:xfrm>
            <a:prstGeom prst="rect">
              <a:avLst/>
            </a:prstGeom>
            <a:solidFill>
              <a:srgbClr val="1CABE2">
                <a:alpha val="100000"/>
              </a:srgbClr>
            </a:solidFill>
          </p:spPr>
          <p:txBody>
            <a:bodyPr/>
            <a:lstStyle/>
            <a:p/>
          </p:txBody>
        </p:sp>
        <p:sp>
          <p:nvSpPr>
            <p:cNvPr id="103" name="rc103"/>
            <p:cNvSpPr/>
            <p:nvPr/>
          </p:nvSpPr>
          <p:spPr>
            <a:xfrm>
              <a:off x="7201972" y="3804820"/>
              <a:ext cx="203168" cy="7992"/>
            </a:xfrm>
            <a:prstGeom prst="rect">
              <a:avLst/>
            </a:prstGeom>
            <a:solidFill>
              <a:srgbClr val="F26A21">
                <a:alpha val="100000"/>
              </a:srgbClr>
            </a:solidFill>
          </p:spPr>
          <p:txBody>
            <a:bodyPr/>
            <a:lstStyle/>
            <a:p/>
          </p:txBody>
        </p:sp>
        <p:sp>
          <p:nvSpPr>
            <p:cNvPr id="104" name="rc104"/>
            <p:cNvSpPr/>
            <p:nvPr/>
          </p:nvSpPr>
          <p:spPr>
            <a:xfrm>
              <a:off x="7201972" y="3812812"/>
              <a:ext cx="203168" cy="872574"/>
            </a:xfrm>
            <a:prstGeom prst="rect">
              <a:avLst/>
            </a:prstGeom>
            <a:solidFill>
              <a:srgbClr val="FFC20E">
                <a:alpha val="100000"/>
              </a:srgbClr>
            </a:solidFill>
          </p:spPr>
          <p:txBody>
            <a:bodyPr/>
            <a:lstStyle/>
            <a:p/>
          </p:txBody>
        </p:sp>
        <p:sp>
          <p:nvSpPr>
            <p:cNvPr id="105" name="rc105"/>
            <p:cNvSpPr/>
            <p:nvPr/>
          </p:nvSpPr>
          <p:spPr>
            <a:xfrm>
              <a:off x="7427714" y="3815084"/>
              <a:ext cx="203168" cy="7166"/>
            </a:xfrm>
            <a:prstGeom prst="rect">
              <a:avLst/>
            </a:prstGeom>
            <a:solidFill>
              <a:srgbClr val="F26A21">
                <a:alpha val="100000"/>
              </a:srgbClr>
            </a:solidFill>
          </p:spPr>
          <p:txBody>
            <a:bodyPr/>
            <a:lstStyle/>
            <a:p/>
          </p:txBody>
        </p:sp>
        <p:sp>
          <p:nvSpPr>
            <p:cNvPr id="106" name="rc106"/>
            <p:cNvSpPr/>
            <p:nvPr/>
          </p:nvSpPr>
          <p:spPr>
            <a:xfrm>
              <a:off x="7427714" y="3822250"/>
              <a:ext cx="203168" cy="863137"/>
            </a:xfrm>
            <a:prstGeom prst="rect">
              <a:avLst/>
            </a:prstGeom>
            <a:solidFill>
              <a:srgbClr val="FFC20E">
                <a:alpha val="100000"/>
              </a:srgbClr>
            </a:solidFill>
          </p:spPr>
          <p:txBody>
            <a:bodyPr/>
            <a:lstStyle/>
            <a:p/>
          </p:txBody>
        </p:sp>
        <p:sp>
          <p:nvSpPr>
            <p:cNvPr id="107" name="rc107"/>
            <p:cNvSpPr/>
            <p:nvPr/>
          </p:nvSpPr>
          <p:spPr>
            <a:xfrm>
              <a:off x="7653457" y="3823193"/>
              <a:ext cx="203168" cy="6425"/>
            </a:xfrm>
            <a:prstGeom prst="rect">
              <a:avLst/>
            </a:prstGeom>
            <a:solidFill>
              <a:srgbClr val="F26A21">
                <a:alpha val="100000"/>
              </a:srgbClr>
            </a:solidFill>
          </p:spPr>
          <p:txBody>
            <a:bodyPr/>
            <a:lstStyle/>
            <a:p/>
          </p:txBody>
        </p:sp>
        <p:sp>
          <p:nvSpPr>
            <p:cNvPr id="108" name="rc108"/>
            <p:cNvSpPr/>
            <p:nvPr/>
          </p:nvSpPr>
          <p:spPr>
            <a:xfrm>
              <a:off x="7653457" y="3829618"/>
              <a:ext cx="203168" cy="855768"/>
            </a:xfrm>
            <a:prstGeom prst="rect">
              <a:avLst/>
            </a:prstGeom>
            <a:solidFill>
              <a:srgbClr val="FFC20E">
                <a:alpha val="100000"/>
              </a:srgbClr>
            </a:solidFill>
          </p:spPr>
          <p:txBody>
            <a:bodyPr/>
            <a:lstStyle/>
            <a:p/>
          </p:txBody>
        </p:sp>
        <p:sp>
          <p:nvSpPr>
            <p:cNvPr id="109" name="rc109"/>
            <p:cNvSpPr/>
            <p:nvPr/>
          </p:nvSpPr>
          <p:spPr>
            <a:xfrm>
              <a:off x="7879199" y="3831839"/>
              <a:ext cx="203168" cy="5760"/>
            </a:xfrm>
            <a:prstGeom prst="rect">
              <a:avLst/>
            </a:prstGeom>
            <a:solidFill>
              <a:srgbClr val="F26A21">
                <a:alpha val="100000"/>
              </a:srgbClr>
            </a:solidFill>
          </p:spPr>
          <p:txBody>
            <a:bodyPr/>
            <a:lstStyle/>
            <a:p/>
          </p:txBody>
        </p:sp>
        <p:sp>
          <p:nvSpPr>
            <p:cNvPr id="110" name="rc110"/>
            <p:cNvSpPr/>
            <p:nvPr/>
          </p:nvSpPr>
          <p:spPr>
            <a:xfrm>
              <a:off x="7879199" y="3837600"/>
              <a:ext cx="203168" cy="847787"/>
            </a:xfrm>
            <a:prstGeom prst="rect">
              <a:avLst/>
            </a:prstGeom>
            <a:solidFill>
              <a:srgbClr val="FFC20E">
                <a:alpha val="100000"/>
              </a:srgbClr>
            </a:solidFill>
          </p:spPr>
          <p:txBody>
            <a:bodyPr/>
            <a:lstStyle/>
            <a:p/>
          </p:txBody>
        </p:sp>
        <p:sp>
          <p:nvSpPr>
            <p:cNvPr id="111" name="rc111"/>
            <p:cNvSpPr/>
            <p:nvPr/>
          </p:nvSpPr>
          <p:spPr>
            <a:xfrm>
              <a:off x="8104941" y="3839872"/>
              <a:ext cx="203168" cy="5165"/>
            </a:xfrm>
            <a:prstGeom prst="rect">
              <a:avLst/>
            </a:prstGeom>
            <a:solidFill>
              <a:srgbClr val="F26A21">
                <a:alpha val="100000"/>
              </a:srgbClr>
            </a:solidFill>
          </p:spPr>
          <p:txBody>
            <a:bodyPr/>
            <a:lstStyle/>
            <a:p/>
          </p:txBody>
        </p:sp>
        <p:sp>
          <p:nvSpPr>
            <p:cNvPr id="112" name="rc112"/>
            <p:cNvSpPr/>
            <p:nvPr/>
          </p:nvSpPr>
          <p:spPr>
            <a:xfrm>
              <a:off x="8104941" y="3845037"/>
              <a:ext cx="203168" cy="840349"/>
            </a:xfrm>
            <a:prstGeom prst="rect">
              <a:avLst/>
            </a:prstGeom>
            <a:solidFill>
              <a:srgbClr val="FFC20E">
                <a:alpha val="100000"/>
              </a:srgbClr>
            </a:solidFill>
          </p:spPr>
          <p:txBody>
            <a:bodyPr/>
            <a:lstStyle/>
            <a:p/>
          </p:txBody>
        </p:sp>
        <p:sp>
          <p:nvSpPr>
            <p:cNvPr id="113" name="pl113"/>
            <p:cNvSpPr/>
            <p:nvPr/>
          </p:nvSpPr>
          <p:spPr>
            <a:xfrm>
              <a:off x="1434255" y="2071041"/>
              <a:ext cx="5643558" cy="264075"/>
            </a:xfrm>
            <a:custGeom>
              <a:avLst/>
              <a:pathLst>
                <a:path w="5643558" h="264075">
                  <a:moveTo>
                    <a:pt x="0" y="26407"/>
                  </a:moveTo>
                  <a:lnTo>
                    <a:pt x="225742" y="0"/>
                  </a:lnTo>
                  <a:lnTo>
                    <a:pt x="451484" y="0"/>
                  </a:lnTo>
                  <a:lnTo>
                    <a:pt x="677227" y="237667"/>
                  </a:lnTo>
                  <a:lnTo>
                    <a:pt x="902969" y="264075"/>
                  </a:lnTo>
                  <a:lnTo>
                    <a:pt x="1128711" y="0"/>
                  </a:lnTo>
                  <a:lnTo>
                    <a:pt x="1354454" y="26407"/>
                  </a:lnTo>
                  <a:lnTo>
                    <a:pt x="1580196" y="52815"/>
                  </a:lnTo>
                  <a:lnTo>
                    <a:pt x="1805938" y="79222"/>
                  </a:lnTo>
                  <a:lnTo>
                    <a:pt x="2031681" y="26407"/>
                  </a:lnTo>
                  <a:lnTo>
                    <a:pt x="2257423" y="79222"/>
                  </a:lnTo>
                  <a:lnTo>
                    <a:pt x="2483165" y="0"/>
                  </a:lnTo>
                  <a:lnTo>
                    <a:pt x="2708908" y="0"/>
                  </a:lnTo>
                  <a:lnTo>
                    <a:pt x="2934650" y="0"/>
                  </a:lnTo>
                  <a:lnTo>
                    <a:pt x="3160393" y="0"/>
                  </a:lnTo>
                  <a:lnTo>
                    <a:pt x="3386135" y="0"/>
                  </a:lnTo>
                  <a:lnTo>
                    <a:pt x="3611877" y="0"/>
                  </a:lnTo>
                  <a:lnTo>
                    <a:pt x="3837620" y="0"/>
                  </a:lnTo>
                  <a:lnTo>
                    <a:pt x="4063362" y="0"/>
                  </a:lnTo>
                  <a:lnTo>
                    <a:pt x="4289104" y="0"/>
                  </a:lnTo>
                  <a:lnTo>
                    <a:pt x="4514847" y="0"/>
                  </a:lnTo>
                  <a:lnTo>
                    <a:pt x="4740589" y="0"/>
                  </a:lnTo>
                  <a:lnTo>
                    <a:pt x="4966331" y="0"/>
                  </a:lnTo>
                  <a:lnTo>
                    <a:pt x="5192074" y="0"/>
                  </a:lnTo>
                  <a:lnTo>
                    <a:pt x="5417816" y="0"/>
                  </a:lnTo>
                  <a:lnTo>
                    <a:pt x="5643558" y="0"/>
                  </a:lnTo>
                </a:path>
              </a:pathLst>
            </a:custGeom>
            <a:ln w="27101" cap="flat">
              <a:solidFill>
                <a:srgbClr val="0058AB">
                  <a:alpha val="100000"/>
                </a:srgbClr>
              </a:solidFill>
              <a:prstDash val="solid"/>
              <a:round/>
            </a:ln>
          </p:spPr>
          <p:txBody>
            <a:bodyPr/>
            <a:lstStyle/>
            <a:p/>
          </p:txBody>
        </p:sp>
        <p:sp>
          <p:nvSpPr>
            <p:cNvPr id="114" name="pl114"/>
            <p:cNvSpPr/>
            <p:nvPr/>
          </p:nvSpPr>
          <p:spPr>
            <a:xfrm>
              <a:off x="1434255" y="2071041"/>
              <a:ext cx="5643558" cy="713003"/>
            </a:xfrm>
            <a:custGeom>
              <a:avLst/>
              <a:pathLst>
                <a:path w="5643558" h="713003">
                  <a:moveTo>
                    <a:pt x="0" y="105630"/>
                  </a:moveTo>
                  <a:lnTo>
                    <a:pt x="225742" y="26407"/>
                  </a:lnTo>
                  <a:lnTo>
                    <a:pt x="451484" y="0"/>
                  </a:lnTo>
                  <a:lnTo>
                    <a:pt x="677227" y="713003"/>
                  </a:lnTo>
                  <a:lnTo>
                    <a:pt x="902969" y="290482"/>
                  </a:lnTo>
                  <a:lnTo>
                    <a:pt x="1128711" y="264075"/>
                  </a:lnTo>
                  <a:lnTo>
                    <a:pt x="1354454" y="264075"/>
                  </a:lnTo>
                  <a:lnTo>
                    <a:pt x="1580196" y="158445"/>
                  </a:lnTo>
                  <a:lnTo>
                    <a:pt x="1805938" y="105630"/>
                  </a:lnTo>
                  <a:lnTo>
                    <a:pt x="2031681" y="79222"/>
                  </a:lnTo>
                  <a:lnTo>
                    <a:pt x="2257423" y="79222"/>
                  </a:lnTo>
                  <a:lnTo>
                    <a:pt x="2483165" y="52815"/>
                  </a:lnTo>
                  <a:lnTo>
                    <a:pt x="2708908" y="0"/>
                  </a:lnTo>
                  <a:lnTo>
                    <a:pt x="2934650" y="0"/>
                  </a:lnTo>
                  <a:lnTo>
                    <a:pt x="3160393" y="0"/>
                  </a:lnTo>
                  <a:lnTo>
                    <a:pt x="3386135" y="0"/>
                  </a:lnTo>
                  <a:lnTo>
                    <a:pt x="3611877" y="0"/>
                  </a:lnTo>
                  <a:lnTo>
                    <a:pt x="3837620" y="0"/>
                  </a:lnTo>
                  <a:lnTo>
                    <a:pt x="4063362" y="0"/>
                  </a:lnTo>
                  <a:lnTo>
                    <a:pt x="4289104" y="0"/>
                  </a:lnTo>
                  <a:lnTo>
                    <a:pt x="4514847" y="0"/>
                  </a:lnTo>
                  <a:lnTo>
                    <a:pt x="4740589" y="0"/>
                  </a:lnTo>
                  <a:lnTo>
                    <a:pt x="4966331" y="0"/>
                  </a:lnTo>
                  <a:lnTo>
                    <a:pt x="5192074" y="0"/>
                  </a:lnTo>
                  <a:lnTo>
                    <a:pt x="5417816" y="0"/>
                  </a:lnTo>
                  <a:lnTo>
                    <a:pt x="5643558" y="0"/>
                  </a:lnTo>
                </a:path>
              </a:pathLst>
            </a:custGeom>
            <a:ln w="27101" cap="flat">
              <a:solidFill>
                <a:srgbClr val="80BD41">
                  <a:alpha val="100000"/>
                </a:srgbClr>
              </a:solidFill>
              <a:prstDash val="solid"/>
              <a:round/>
            </a:ln>
          </p:spPr>
          <p:txBody>
            <a:bodyPr/>
            <a:lstStyle/>
            <a:p/>
          </p:txBody>
        </p:sp>
        <p:sp>
          <p:nvSpPr>
            <p:cNvPr id="115" name="tx115"/>
            <p:cNvSpPr/>
            <p:nvPr/>
          </p:nvSpPr>
          <p:spPr>
            <a:xfrm>
              <a:off x="1365926"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6" name="tx116"/>
            <p:cNvSpPr/>
            <p:nvPr/>
          </p:nvSpPr>
          <p:spPr>
            <a:xfrm>
              <a:off x="249463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3623350"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8" name="tx118"/>
            <p:cNvSpPr/>
            <p:nvPr/>
          </p:nvSpPr>
          <p:spPr>
            <a:xfrm>
              <a:off x="475206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5655031"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588077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610651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633225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55800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678374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5" name="tx125"/>
            <p:cNvSpPr/>
            <p:nvPr/>
          </p:nvSpPr>
          <p:spPr>
            <a:xfrm>
              <a:off x="700948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6" name="tx126"/>
            <p:cNvSpPr/>
            <p:nvPr/>
          </p:nvSpPr>
          <p:spPr>
            <a:xfrm>
              <a:off x="1365926"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7" name="tx127"/>
            <p:cNvSpPr/>
            <p:nvPr/>
          </p:nvSpPr>
          <p:spPr>
            <a:xfrm>
              <a:off x="2494638"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28" name="tx128"/>
            <p:cNvSpPr/>
            <p:nvPr/>
          </p:nvSpPr>
          <p:spPr>
            <a:xfrm>
              <a:off x="3623350"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9" name="tx129"/>
            <p:cNvSpPr/>
            <p:nvPr/>
          </p:nvSpPr>
          <p:spPr>
            <a:xfrm>
              <a:off x="4752062"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0" name="tx130"/>
            <p:cNvSpPr/>
            <p:nvPr/>
          </p:nvSpPr>
          <p:spPr>
            <a:xfrm>
              <a:off x="5655031"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1" name="tx131"/>
            <p:cNvSpPr/>
            <p:nvPr/>
          </p:nvSpPr>
          <p:spPr>
            <a:xfrm>
              <a:off x="5880773"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2" name="tx132"/>
            <p:cNvSpPr/>
            <p:nvPr/>
          </p:nvSpPr>
          <p:spPr>
            <a:xfrm>
              <a:off x="6106516"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3" name="tx133"/>
            <p:cNvSpPr/>
            <p:nvPr/>
          </p:nvSpPr>
          <p:spPr>
            <a:xfrm>
              <a:off x="6332258"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4" name="tx134"/>
            <p:cNvSpPr/>
            <p:nvPr/>
          </p:nvSpPr>
          <p:spPr>
            <a:xfrm>
              <a:off x="6558000"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5" name="tx135"/>
            <p:cNvSpPr/>
            <p:nvPr/>
          </p:nvSpPr>
          <p:spPr>
            <a:xfrm>
              <a:off x="6783743"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6" name="tx136"/>
            <p:cNvSpPr/>
            <p:nvPr/>
          </p:nvSpPr>
          <p:spPr>
            <a:xfrm>
              <a:off x="7009485"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7" name="tx137"/>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508103" y="367051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9" name="tx139"/>
            <p:cNvSpPr/>
            <p:nvPr/>
          </p:nvSpPr>
          <p:spPr>
            <a:xfrm>
              <a:off x="508103" y="271307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0" name="tx140"/>
            <p:cNvSpPr/>
            <p:nvPr/>
          </p:nvSpPr>
          <p:spPr>
            <a:xfrm>
              <a:off x="508103" y="175563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41" name="tx141"/>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0" name="tx160"/>
            <p:cNvSpPr/>
            <p:nvPr/>
          </p:nvSpPr>
          <p:spPr>
            <a:xfrm rot="-5400000">
              <a:off x="166964" y="324728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a:t>
              </a:r>
            </a:p>
          </p:txBody>
        </p:sp>
        <p:sp>
          <p:nvSpPr>
            <p:cNvPr id="161" name="tx161"/>
            <p:cNvSpPr/>
            <p:nvPr/>
          </p:nvSpPr>
          <p:spPr>
            <a:xfrm rot="5400000">
              <a:off x="8601320" y="323343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62" name="rc162"/>
            <p:cNvSpPr/>
            <p:nvPr/>
          </p:nvSpPr>
          <p:spPr>
            <a:xfrm>
              <a:off x="1071314" y="5522891"/>
              <a:ext cx="201455" cy="201456"/>
            </a:xfrm>
            <a:prstGeom prst="rect">
              <a:avLst/>
            </a:prstGeom>
            <a:solidFill>
              <a:srgbClr val="80BD41">
                <a:alpha val="100000"/>
              </a:srgbClr>
            </a:solidFill>
          </p:spPr>
          <p:txBody>
            <a:bodyPr/>
            <a:lstStyle/>
            <a:p/>
          </p:txBody>
        </p:sp>
        <p:sp>
          <p:nvSpPr>
            <p:cNvPr id="163" name="rc163"/>
            <p:cNvSpPr/>
            <p:nvPr/>
          </p:nvSpPr>
          <p:spPr>
            <a:xfrm>
              <a:off x="2975038" y="5522891"/>
              <a:ext cx="201456" cy="201456"/>
            </a:xfrm>
            <a:prstGeom prst="rect">
              <a:avLst/>
            </a:prstGeom>
            <a:solidFill>
              <a:srgbClr val="1CABE2">
                <a:alpha val="100000"/>
              </a:srgbClr>
            </a:solidFill>
          </p:spPr>
          <p:txBody>
            <a:bodyPr/>
            <a:lstStyle/>
            <a:p/>
          </p:txBody>
        </p:sp>
        <p:sp>
          <p:nvSpPr>
            <p:cNvPr id="164" name="rc164"/>
            <p:cNvSpPr/>
            <p:nvPr/>
          </p:nvSpPr>
          <p:spPr>
            <a:xfrm>
              <a:off x="4063414" y="5522891"/>
              <a:ext cx="201456" cy="201456"/>
            </a:xfrm>
            <a:prstGeom prst="rect">
              <a:avLst/>
            </a:prstGeom>
            <a:solidFill>
              <a:srgbClr val="0058AB">
                <a:alpha val="100000"/>
              </a:srgbClr>
            </a:solidFill>
          </p:spPr>
          <p:txBody>
            <a:bodyPr/>
            <a:lstStyle/>
            <a:p/>
          </p:txBody>
        </p:sp>
        <p:sp>
          <p:nvSpPr>
            <p:cNvPr id="165" name="rc165"/>
            <p:cNvSpPr/>
            <p:nvPr/>
          </p:nvSpPr>
          <p:spPr>
            <a:xfrm>
              <a:off x="5081939" y="5522891"/>
              <a:ext cx="201456" cy="201456"/>
            </a:xfrm>
            <a:prstGeom prst="rect">
              <a:avLst/>
            </a:prstGeom>
            <a:solidFill>
              <a:srgbClr val="FFC20E">
                <a:alpha val="100000"/>
              </a:srgbClr>
            </a:solidFill>
          </p:spPr>
          <p:txBody>
            <a:bodyPr/>
            <a:lstStyle/>
            <a:p/>
          </p:txBody>
        </p:sp>
        <p:sp>
          <p:nvSpPr>
            <p:cNvPr id="166" name="rc166"/>
            <p:cNvSpPr/>
            <p:nvPr/>
          </p:nvSpPr>
          <p:spPr>
            <a:xfrm>
              <a:off x="7079320" y="5522891"/>
              <a:ext cx="201455" cy="201456"/>
            </a:xfrm>
            <a:prstGeom prst="rect">
              <a:avLst/>
            </a:prstGeom>
            <a:solidFill>
              <a:srgbClr val="F26A21">
                <a:alpha val="100000"/>
              </a:srgbClr>
            </a:solidFill>
          </p:spPr>
          <p:txBody>
            <a:bodyPr/>
            <a:lstStyle/>
            <a:p/>
          </p:txBody>
        </p:sp>
        <p:sp>
          <p:nvSpPr>
            <p:cNvPr id="167" name="tx167"/>
            <p:cNvSpPr/>
            <p:nvPr/>
          </p:nvSpPr>
          <p:spPr>
            <a:xfrm>
              <a:off x="1351359" y="5544151"/>
              <a:ext cx="154509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completa</a:t>
              </a:r>
            </a:p>
          </p:txBody>
        </p:sp>
        <p:sp>
          <p:nvSpPr>
            <p:cNvPr id="168" name="tx168"/>
            <p:cNvSpPr/>
            <p:nvPr/>
          </p:nvSpPr>
          <p:spPr>
            <a:xfrm>
              <a:off x="3255083" y="5545856"/>
              <a:ext cx="72974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parcial</a:t>
              </a:r>
            </a:p>
          </p:txBody>
        </p:sp>
        <p:sp>
          <p:nvSpPr>
            <p:cNvPr id="169" name="tx169"/>
            <p:cNvSpPr/>
            <p:nvPr/>
          </p:nvSpPr>
          <p:spPr>
            <a:xfrm>
              <a:off x="4343459" y="5571982"/>
              <a:ext cx="6598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Dosis cero</a:t>
              </a:r>
            </a:p>
          </p:txBody>
        </p:sp>
        <p:sp>
          <p:nvSpPr>
            <p:cNvPr id="170" name="tx170"/>
            <p:cNvSpPr/>
            <p:nvPr/>
          </p:nvSpPr>
          <p:spPr>
            <a:xfrm>
              <a:off x="5361984" y="5542445"/>
              <a:ext cx="1638746"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vacunado IA2030</a:t>
              </a:r>
            </a:p>
          </p:txBody>
        </p:sp>
        <p:sp>
          <p:nvSpPr>
            <p:cNvPr id="171" name="tx171"/>
            <p:cNvSpPr/>
            <p:nvPr/>
          </p:nvSpPr>
          <p:spPr>
            <a:xfrm>
              <a:off x="7359365" y="5542445"/>
              <a:ext cx="1219100"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IA2030 ZD</a:t>
              </a:r>
            </a:p>
          </p:txBody>
        </p:sp>
        <p:sp>
          <p:nvSpPr>
            <p:cNvPr id="172" name="pl172"/>
            <p:cNvSpPr/>
            <p:nvPr/>
          </p:nvSpPr>
          <p:spPr>
            <a:xfrm>
              <a:off x="3532410"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3" name="pl173"/>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4" name="tx174"/>
            <p:cNvSpPr/>
            <p:nvPr/>
          </p:nvSpPr>
          <p:spPr>
            <a:xfrm>
              <a:off x="3799510" y="6069384"/>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75" name="tx175"/>
            <p:cNvSpPr/>
            <p:nvPr/>
          </p:nvSpPr>
          <p:spPr>
            <a:xfrm>
              <a:off x="5144229" y="6069248"/>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76" name="tx176"/>
            <p:cNvSpPr/>
            <p:nvPr/>
          </p:nvSpPr>
          <p:spPr>
            <a:xfrm>
              <a:off x="983899" y="1330710"/>
              <a:ext cx="750131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DTP (%), número de niños totalmente vacunados, parcialmente vacunados y</a:t>
              </a:r>
            </a:p>
          </p:txBody>
        </p:sp>
        <p:sp>
          <p:nvSpPr>
            <p:cNvPr id="177" name="tx177"/>
            <p:cNvSpPr/>
            <p:nvPr/>
          </p:nvSpPr>
          <p:spPr>
            <a:xfrm>
              <a:off x="983899" y="1511762"/>
              <a:ext cx="812636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sin vacunar contra la DTP entre 2000 y 2025 y proyecciones para 2030 basadas en el objetivo IA2030 , Cuba</a:t>
              </a:r>
            </a:p>
          </p:txBody>
        </p:sp>
        <p:sp>
          <p:nvSpPr>
            <p:cNvPr id="178" name="tx178"/>
            <p:cNvSpPr/>
            <p:nvPr/>
          </p:nvSpPr>
          <p:spPr>
            <a:xfrm>
              <a:off x="3923507" y="6353093"/>
              <a:ext cx="4733374"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Fuentes: OMS/UNICEF Estimaciones de la Cobertura Nacional de Inmunización, 2025 revisión;</a:t>
              </a:r>
            </a:p>
          </p:txBody>
        </p:sp>
        <p:sp>
          <p:nvSpPr>
            <p:cNvPr id="179" name="tx179"/>
            <p:cNvSpPr/>
            <p:nvPr/>
          </p:nvSpPr>
          <p:spPr>
            <a:xfrm>
              <a:off x="1276738" y="6466099"/>
              <a:ext cx="738014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Naciones Unidas, Departamento de Asuntos Económicos y Sociales, División de Población (2024). World Population Prospects 2024, Online Edition.</a:t>
              </a:r>
            </a:p>
          </p:txBody>
        </p:sp>
        <p:sp>
          <p:nvSpPr>
            <p:cNvPr id="180" name="tx180"/>
            <p:cNvSpPr/>
            <p:nvPr/>
          </p:nvSpPr>
          <p:spPr>
            <a:xfrm>
              <a:off x="1101840" y="6586855"/>
              <a:ext cx="75550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pide a todos los países que reduzcan a la mitad para 2030 el número de niños con dosis cero en 2019.</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insta a todos los países a reducir a la mitad el número de niños sin ninguna dosis en 2019 para 2030. Este gráfico muestra el número anual de niños que deben vacunarse para alcanzar el objetivo de ZD.
IA2030 insta a todos los países a reducir a la mitad, de aquí a 2030, el número de niños que en 2019 no recibieron ninguna dosis. Este gráfico muestra el número anual de niños que deben vacunarse para alcanzar el objetivo relativo a los niños sin ninguna dosis.
Se prevé que Cuba experimente un descenso en el número de lactantes que sobreviven para 2030. Para alcanzar el objetivo de «sin dosis» de IA2030, los esfuerzos actuales serían suficientes; sin embargo, los países deben reforzar sus medidas más allá de los objetivos fijados.</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Cuba va por buen camino para reducir a la mitad el número de niños que no han recibido ninguna dosis para 2030, pero para mantener este progreso será necesario seguir reforzando los sistemas de vacunación.</a:t>
            </a:r>
          </a:p>
        </p:txBody>
      </p:sp>
      <p:grpSp xmlns:pic="http://schemas.openxmlformats.org/drawingml/2006/picture">
        <p:nvGrpSpPr>
          <p:cNvPr id="183" name=""/>
          <p:cNvGrpSpPr/>
          <p:nvPr/>
        </p:nvGrpSpPr>
        <p:grpSpPr>
          <a:xfrm>
            <a:off x="292608" y="1051560"/>
            <a:ext cx="8595360" cy="28575"/>
            <a:chOff x="292608" y="1051560"/>
            <a:chExt cx="8595360" cy="28575"/>
          </a:xfrm>
        </p:grpSpPr>
        <p:sp>
          <p:nvSpPr>
            <p:cNvPr id="18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360789"/>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21157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062360"/>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493539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786182"/>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63696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1398924"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388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7871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1861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851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9840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3830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78199"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1809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55799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79788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03778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27768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1757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757474"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99737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23726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47716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71706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95695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1968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436749"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67664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91654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15643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9633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633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581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290970" y="4282873"/>
              <a:ext cx="215906" cy="652524"/>
            </a:xfrm>
            <a:prstGeom prst="rect">
              <a:avLst/>
            </a:prstGeom>
            <a:solidFill>
              <a:srgbClr val="0058AB">
                <a:alpha val="100000"/>
              </a:srgbClr>
            </a:solidFill>
          </p:spPr>
          <p:txBody>
            <a:bodyPr/>
            <a:lstStyle/>
            <a:p/>
          </p:txBody>
        </p:sp>
        <p:sp>
          <p:nvSpPr>
            <p:cNvPr id="39" name="rc39"/>
            <p:cNvSpPr/>
            <p:nvPr/>
          </p:nvSpPr>
          <p:spPr>
            <a:xfrm>
              <a:off x="1530867" y="4619133"/>
              <a:ext cx="215906" cy="316263"/>
            </a:xfrm>
            <a:prstGeom prst="rect">
              <a:avLst/>
            </a:prstGeom>
            <a:solidFill>
              <a:srgbClr val="0058AB">
                <a:alpha val="100000"/>
              </a:srgbClr>
            </a:solidFill>
          </p:spPr>
          <p:txBody>
            <a:bodyPr/>
            <a:lstStyle/>
            <a:p/>
          </p:txBody>
        </p:sp>
        <p:sp>
          <p:nvSpPr>
            <p:cNvPr id="40" name="rc40"/>
            <p:cNvSpPr/>
            <p:nvPr/>
          </p:nvSpPr>
          <p:spPr>
            <a:xfrm>
              <a:off x="1770763" y="4615226"/>
              <a:ext cx="215906" cy="320171"/>
            </a:xfrm>
            <a:prstGeom prst="rect">
              <a:avLst/>
            </a:prstGeom>
            <a:solidFill>
              <a:srgbClr val="0058AB">
                <a:alpha val="100000"/>
              </a:srgbClr>
            </a:solidFill>
          </p:spPr>
          <p:txBody>
            <a:bodyPr/>
            <a:lstStyle/>
            <a:p/>
          </p:txBody>
        </p:sp>
        <p:sp>
          <p:nvSpPr>
            <p:cNvPr id="41" name="rc41"/>
            <p:cNvSpPr/>
            <p:nvPr/>
          </p:nvSpPr>
          <p:spPr>
            <a:xfrm>
              <a:off x="2010660" y="1831367"/>
              <a:ext cx="215906" cy="3104029"/>
            </a:xfrm>
            <a:prstGeom prst="rect">
              <a:avLst/>
            </a:prstGeom>
            <a:solidFill>
              <a:srgbClr val="0058AB">
                <a:alpha val="100000"/>
              </a:srgbClr>
            </a:solidFill>
          </p:spPr>
          <p:txBody>
            <a:bodyPr/>
            <a:lstStyle/>
            <a:p/>
          </p:txBody>
        </p:sp>
        <p:sp>
          <p:nvSpPr>
            <p:cNvPr id="42" name="rc42"/>
            <p:cNvSpPr/>
            <p:nvPr/>
          </p:nvSpPr>
          <p:spPr>
            <a:xfrm>
              <a:off x="2250556" y="1752072"/>
              <a:ext cx="215906" cy="3183325"/>
            </a:xfrm>
            <a:prstGeom prst="rect">
              <a:avLst/>
            </a:prstGeom>
            <a:solidFill>
              <a:srgbClr val="0058AB">
                <a:alpha val="100000"/>
              </a:srgbClr>
            </a:solidFill>
          </p:spPr>
          <p:txBody>
            <a:bodyPr/>
            <a:lstStyle/>
            <a:p/>
          </p:txBody>
        </p:sp>
        <p:sp>
          <p:nvSpPr>
            <p:cNvPr id="43" name="rc43"/>
            <p:cNvSpPr/>
            <p:nvPr/>
          </p:nvSpPr>
          <p:spPr>
            <a:xfrm>
              <a:off x="2490453" y="4661884"/>
              <a:ext cx="215906" cy="273513"/>
            </a:xfrm>
            <a:prstGeom prst="rect">
              <a:avLst/>
            </a:prstGeom>
            <a:solidFill>
              <a:srgbClr val="0058AB">
                <a:alpha val="100000"/>
              </a:srgbClr>
            </a:solidFill>
          </p:spPr>
          <p:txBody>
            <a:bodyPr/>
            <a:lstStyle/>
            <a:p/>
          </p:txBody>
        </p:sp>
        <p:sp>
          <p:nvSpPr>
            <p:cNvPr id="44" name="rc44"/>
            <p:cNvSpPr/>
            <p:nvPr/>
          </p:nvSpPr>
          <p:spPr>
            <a:xfrm>
              <a:off x="2730349" y="4426065"/>
              <a:ext cx="215906" cy="509332"/>
            </a:xfrm>
            <a:prstGeom prst="rect">
              <a:avLst/>
            </a:prstGeom>
            <a:solidFill>
              <a:srgbClr val="0058AB">
                <a:alpha val="100000"/>
              </a:srgbClr>
            </a:solidFill>
          </p:spPr>
          <p:txBody>
            <a:bodyPr/>
            <a:lstStyle/>
            <a:p/>
          </p:txBody>
        </p:sp>
        <p:sp>
          <p:nvSpPr>
            <p:cNvPr id="45" name="rc45"/>
            <p:cNvSpPr/>
            <p:nvPr/>
          </p:nvSpPr>
          <p:spPr>
            <a:xfrm>
              <a:off x="2970245" y="4159217"/>
              <a:ext cx="215906" cy="776179"/>
            </a:xfrm>
            <a:prstGeom prst="rect">
              <a:avLst/>
            </a:prstGeom>
            <a:solidFill>
              <a:srgbClr val="0058AB">
                <a:alpha val="100000"/>
              </a:srgbClr>
            </a:solidFill>
          </p:spPr>
          <p:txBody>
            <a:bodyPr/>
            <a:lstStyle/>
            <a:p/>
          </p:txBody>
        </p:sp>
        <p:sp>
          <p:nvSpPr>
            <p:cNvPr id="46" name="rc46"/>
            <p:cNvSpPr/>
            <p:nvPr/>
          </p:nvSpPr>
          <p:spPr>
            <a:xfrm>
              <a:off x="3210142" y="3808017"/>
              <a:ext cx="215906" cy="1127379"/>
            </a:xfrm>
            <a:prstGeom prst="rect">
              <a:avLst/>
            </a:prstGeom>
            <a:solidFill>
              <a:srgbClr val="0058AB">
                <a:alpha val="100000"/>
              </a:srgbClr>
            </a:solidFill>
          </p:spPr>
          <p:txBody>
            <a:bodyPr/>
            <a:lstStyle/>
            <a:p/>
          </p:txBody>
        </p:sp>
        <p:sp>
          <p:nvSpPr>
            <p:cNvPr id="47" name="rc47"/>
            <p:cNvSpPr/>
            <p:nvPr/>
          </p:nvSpPr>
          <p:spPr>
            <a:xfrm>
              <a:off x="3450038" y="4339184"/>
              <a:ext cx="215906" cy="596212"/>
            </a:xfrm>
            <a:prstGeom prst="rect">
              <a:avLst/>
            </a:prstGeom>
            <a:solidFill>
              <a:srgbClr val="0058AB">
                <a:alpha val="100000"/>
              </a:srgbClr>
            </a:solidFill>
          </p:spPr>
          <p:txBody>
            <a:bodyPr/>
            <a:lstStyle/>
            <a:p/>
          </p:txBody>
        </p:sp>
        <p:sp>
          <p:nvSpPr>
            <p:cNvPr id="48" name="rc48"/>
            <p:cNvSpPr/>
            <p:nvPr/>
          </p:nvSpPr>
          <p:spPr>
            <a:xfrm>
              <a:off x="3689935" y="3753774"/>
              <a:ext cx="215906" cy="1181622"/>
            </a:xfrm>
            <a:prstGeom prst="rect">
              <a:avLst/>
            </a:prstGeom>
            <a:solidFill>
              <a:srgbClr val="0058AB">
                <a:alpha val="100000"/>
              </a:srgbClr>
            </a:solidFill>
          </p:spPr>
          <p:txBody>
            <a:bodyPr/>
            <a:lstStyle/>
            <a:p/>
          </p:txBody>
        </p:sp>
        <p:sp>
          <p:nvSpPr>
            <p:cNvPr id="49" name="rc49"/>
            <p:cNvSpPr/>
            <p:nvPr/>
          </p:nvSpPr>
          <p:spPr>
            <a:xfrm>
              <a:off x="3929831" y="4631085"/>
              <a:ext cx="215906" cy="304312"/>
            </a:xfrm>
            <a:prstGeom prst="rect">
              <a:avLst/>
            </a:prstGeom>
            <a:solidFill>
              <a:srgbClr val="0058AB">
                <a:alpha val="100000"/>
              </a:srgbClr>
            </a:solidFill>
          </p:spPr>
          <p:txBody>
            <a:bodyPr/>
            <a:lstStyle/>
            <a:p/>
          </p:txBody>
        </p:sp>
        <p:sp>
          <p:nvSpPr>
            <p:cNvPr id="50" name="rc50"/>
            <p:cNvSpPr/>
            <p:nvPr/>
          </p:nvSpPr>
          <p:spPr>
            <a:xfrm>
              <a:off x="4169728" y="4644645"/>
              <a:ext cx="215906" cy="290751"/>
            </a:xfrm>
            <a:prstGeom prst="rect">
              <a:avLst/>
            </a:prstGeom>
            <a:solidFill>
              <a:srgbClr val="0058AB">
                <a:alpha val="100000"/>
              </a:srgbClr>
            </a:solidFill>
          </p:spPr>
          <p:txBody>
            <a:bodyPr/>
            <a:lstStyle/>
            <a:p/>
          </p:txBody>
        </p:sp>
        <p:sp>
          <p:nvSpPr>
            <p:cNvPr id="51" name="rc51"/>
            <p:cNvSpPr/>
            <p:nvPr/>
          </p:nvSpPr>
          <p:spPr>
            <a:xfrm>
              <a:off x="4409624" y="4646944"/>
              <a:ext cx="215906" cy="288452"/>
            </a:xfrm>
            <a:prstGeom prst="rect">
              <a:avLst/>
            </a:prstGeom>
            <a:solidFill>
              <a:srgbClr val="0058AB">
                <a:alpha val="100000"/>
              </a:srgbClr>
            </a:solidFill>
          </p:spPr>
          <p:txBody>
            <a:bodyPr/>
            <a:lstStyle/>
            <a:p/>
          </p:txBody>
        </p:sp>
        <p:sp>
          <p:nvSpPr>
            <p:cNvPr id="52" name="rc52"/>
            <p:cNvSpPr/>
            <p:nvPr/>
          </p:nvSpPr>
          <p:spPr>
            <a:xfrm>
              <a:off x="4649521" y="4654529"/>
              <a:ext cx="215906" cy="280868"/>
            </a:xfrm>
            <a:prstGeom prst="rect">
              <a:avLst/>
            </a:prstGeom>
            <a:solidFill>
              <a:srgbClr val="0058AB">
                <a:alpha val="100000"/>
              </a:srgbClr>
            </a:solidFill>
          </p:spPr>
          <p:txBody>
            <a:bodyPr/>
            <a:lstStyle/>
            <a:p/>
          </p:txBody>
        </p:sp>
        <p:sp>
          <p:nvSpPr>
            <p:cNvPr id="53" name="rc53"/>
            <p:cNvSpPr/>
            <p:nvPr/>
          </p:nvSpPr>
          <p:spPr>
            <a:xfrm>
              <a:off x="4889417" y="4653150"/>
              <a:ext cx="215906" cy="282247"/>
            </a:xfrm>
            <a:prstGeom prst="rect">
              <a:avLst/>
            </a:prstGeom>
            <a:solidFill>
              <a:srgbClr val="0058AB">
                <a:alpha val="100000"/>
              </a:srgbClr>
            </a:solidFill>
          </p:spPr>
          <p:txBody>
            <a:bodyPr/>
            <a:lstStyle/>
            <a:p/>
          </p:txBody>
        </p:sp>
        <p:sp>
          <p:nvSpPr>
            <p:cNvPr id="54" name="rc54"/>
            <p:cNvSpPr/>
            <p:nvPr/>
          </p:nvSpPr>
          <p:spPr>
            <a:xfrm>
              <a:off x="5129313" y="4669928"/>
              <a:ext cx="215906" cy="265468"/>
            </a:xfrm>
            <a:prstGeom prst="rect">
              <a:avLst/>
            </a:prstGeom>
            <a:solidFill>
              <a:srgbClr val="0058AB">
                <a:alpha val="100000"/>
              </a:srgbClr>
            </a:solidFill>
          </p:spPr>
          <p:txBody>
            <a:bodyPr/>
            <a:lstStyle/>
            <a:p/>
          </p:txBody>
        </p:sp>
        <p:sp>
          <p:nvSpPr>
            <p:cNvPr id="55" name="rc55"/>
            <p:cNvSpPr/>
            <p:nvPr/>
          </p:nvSpPr>
          <p:spPr>
            <a:xfrm>
              <a:off x="5369210" y="4675215"/>
              <a:ext cx="215906" cy="260182"/>
            </a:xfrm>
            <a:prstGeom prst="rect">
              <a:avLst/>
            </a:prstGeom>
            <a:solidFill>
              <a:srgbClr val="0058AB">
                <a:alpha val="100000"/>
              </a:srgbClr>
            </a:solidFill>
          </p:spPr>
          <p:txBody>
            <a:bodyPr/>
            <a:lstStyle/>
            <a:p/>
          </p:txBody>
        </p:sp>
        <p:sp>
          <p:nvSpPr>
            <p:cNvPr id="56" name="rc56"/>
            <p:cNvSpPr/>
            <p:nvPr/>
          </p:nvSpPr>
          <p:spPr>
            <a:xfrm>
              <a:off x="5609106" y="4674065"/>
              <a:ext cx="215906" cy="261331"/>
            </a:xfrm>
            <a:prstGeom prst="rect">
              <a:avLst/>
            </a:prstGeom>
            <a:solidFill>
              <a:srgbClr val="0058AB">
                <a:alpha val="100000"/>
              </a:srgbClr>
            </a:solidFill>
          </p:spPr>
          <p:txBody>
            <a:bodyPr/>
            <a:lstStyle/>
            <a:p/>
          </p:txBody>
        </p:sp>
        <p:sp>
          <p:nvSpPr>
            <p:cNvPr id="57" name="rc57"/>
            <p:cNvSpPr/>
            <p:nvPr/>
          </p:nvSpPr>
          <p:spPr>
            <a:xfrm>
              <a:off x="5849003" y="4687396"/>
              <a:ext cx="215906" cy="248000"/>
            </a:xfrm>
            <a:prstGeom prst="rect">
              <a:avLst/>
            </a:prstGeom>
            <a:solidFill>
              <a:srgbClr val="0058AB">
                <a:alpha val="100000"/>
              </a:srgbClr>
            </a:solidFill>
          </p:spPr>
          <p:txBody>
            <a:bodyPr/>
            <a:lstStyle/>
            <a:p/>
          </p:txBody>
        </p:sp>
        <p:sp>
          <p:nvSpPr>
            <p:cNvPr id="58" name="rc58"/>
            <p:cNvSpPr/>
            <p:nvPr/>
          </p:nvSpPr>
          <p:spPr>
            <a:xfrm>
              <a:off x="6088899" y="4698659"/>
              <a:ext cx="215906" cy="236738"/>
            </a:xfrm>
            <a:prstGeom prst="rect">
              <a:avLst/>
            </a:prstGeom>
            <a:solidFill>
              <a:srgbClr val="0058AB">
                <a:alpha val="100000"/>
              </a:srgbClr>
            </a:solidFill>
          </p:spPr>
          <p:txBody>
            <a:bodyPr/>
            <a:lstStyle/>
            <a:p/>
          </p:txBody>
        </p:sp>
        <p:sp>
          <p:nvSpPr>
            <p:cNvPr id="59" name="rc59"/>
            <p:cNvSpPr/>
            <p:nvPr/>
          </p:nvSpPr>
          <p:spPr>
            <a:xfrm>
              <a:off x="6328796" y="4711530"/>
              <a:ext cx="215906" cy="223867"/>
            </a:xfrm>
            <a:prstGeom prst="rect">
              <a:avLst/>
            </a:prstGeom>
            <a:solidFill>
              <a:srgbClr val="0058AB">
                <a:alpha val="100000"/>
              </a:srgbClr>
            </a:solidFill>
          </p:spPr>
          <p:txBody>
            <a:bodyPr/>
            <a:lstStyle/>
            <a:p/>
          </p:txBody>
        </p:sp>
        <p:sp>
          <p:nvSpPr>
            <p:cNvPr id="60" name="rc60"/>
            <p:cNvSpPr/>
            <p:nvPr/>
          </p:nvSpPr>
          <p:spPr>
            <a:xfrm>
              <a:off x="6568692" y="4716127"/>
              <a:ext cx="215906" cy="219270"/>
            </a:xfrm>
            <a:prstGeom prst="rect">
              <a:avLst/>
            </a:prstGeom>
            <a:solidFill>
              <a:srgbClr val="0058AB">
                <a:alpha val="100000"/>
              </a:srgbClr>
            </a:solidFill>
          </p:spPr>
          <p:txBody>
            <a:bodyPr/>
            <a:lstStyle/>
            <a:p/>
          </p:txBody>
        </p:sp>
        <p:sp>
          <p:nvSpPr>
            <p:cNvPr id="61" name="rc61"/>
            <p:cNvSpPr/>
            <p:nvPr/>
          </p:nvSpPr>
          <p:spPr>
            <a:xfrm>
              <a:off x="6808589" y="4715667"/>
              <a:ext cx="215906" cy="219729"/>
            </a:xfrm>
            <a:prstGeom prst="rect">
              <a:avLst/>
            </a:prstGeom>
            <a:solidFill>
              <a:srgbClr val="0058AB">
                <a:alpha val="100000"/>
              </a:srgbClr>
            </a:solidFill>
          </p:spPr>
          <p:txBody>
            <a:bodyPr/>
            <a:lstStyle/>
            <a:p/>
          </p:txBody>
        </p:sp>
        <p:sp>
          <p:nvSpPr>
            <p:cNvPr id="62" name="rc62"/>
            <p:cNvSpPr/>
            <p:nvPr/>
          </p:nvSpPr>
          <p:spPr>
            <a:xfrm>
              <a:off x="7048485" y="4718655"/>
              <a:ext cx="215906" cy="216741"/>
            </a:xfrm>
            <a:prstGeom prst="rect">
              <a:avLst/>
            </a:prstGeom>
            <a:solidFill>
              <a:srgbClr val="0058AB">
                <a:alpha val="100000"/>
              </a:srgbClr>
            </a:solidFill>
          </p:spPr>
          <p:txBody>
            <a:bodyPr/>
            <a:lstStyle/>
            <a:p/>
          </p:txBody>
        </p:sp>
        <p:sp>
          <p:nvSpPr>
            <p:cNvPr id="63" name="rc63"/>
            <p:cNvSpPr/>
            <p:nvPr/>
          </p:nvSpPr>
          <p:spPr>
            <a:xfrm>
              <a:off x="7288381" y="4721413"/>
              <a:ext cx="215906" cy="213983"/>
            </a:xfrm>
            <a:prstGeom prst="rect">
              <a:avLst/>
            </a:prstGeom>
            <a:solidFill>
              <a:srgbClr val="0058AB">
                <a:alpha val="100000"/>
              </a:srgbClr>
            </a:solidFill>
          </p:spPr>
          <p:txBody>
            <a:bodyPr/>
            <a:lstStyle/>
            <a:p/>
          </p:txBody>
        </p:sp>
        <p:sp>
          <p:nvSpPr>
            <p:cNvPr id="64" name="rc64"/>
            <p:cNvSpPr/>
            <p:nvPr/>
          </p:nvSpPr>
          <p:spPr>
            <a:xfrm>
              <a:off x="8487864" y="4811282"/>
              <a:ext cx="215906" cy="124115"/>
            </a:xfrm>
            <a:prstGeom prst="rect">
              <a:avLst/>
            </a:prstGeom>
            <a:solidFill>
              <a:srgbClr val="69DBFF">
                <a:alpha val="100000"/>
              </a:srgbClr>
            </a:solidFill>
          </p:spPr>
          <p:txBody>
            <a:bodyPr/>
            <a:lstStyle/>
            <a:p/>
          </p:txBody>
        </p:sp>
        <p:sp>
          <p:nvSpPr>
            <p:cNvPr id="65" name="pl65"/>
            <p:cNvSpPr/>
            <p:nvPr/>
          </p:nvSpPr>
          <p:spPr>
            <a:xfrm>
              <a:off x="6196853" y="4687396"/>
              <a:ext cx="2398964" cy="124000"/>
            </a:xfrm>
            <a:custGeom>
              <a:avLst/>
              <a:pathLst>
                <a:path w="2398964" h="124000">
                  <a:moveTo>
                    <a:pt x="0" y="0"/>
                  </a:moveTo>
                  <a:lnTo>
                    <a:pt x="239896" y="12400"/>
                  </a:lnTo>
                  <a:lnTo>
                    <a:pt x="479792" y="24800"/>
                  </a:lnTo>
                  <a:lnTo>
                    <a:pt x="719689" y="37200"/>
                  </a:lnTo>
                  <a:lnTo>
                    <a:pt x="959585" y="49600"/>
                  </a:lnTo>
                  <a:lnTo>
                    <a:pt x="1199482" y="62000"/>
                  </a:lnTo>
                  <a:lnTo>
                    <a:pt x="1439378" y="74400"/>
                  </a:lnTo>
                  <a:lnTo>
                    <a:pt x="1679275" y="86800"/>
                  </a:lnTo>
                  <a:lnTo>
                    <a:pt x="1919171" y="99200"/>
                  </a:lnTo>
                  <a:lnTo>
                    <a:pt x="2159067" y="111600"/>
                  </a:lnTo>
                  <a:lnTo>
                    <a:pt x="2398964" y="124000"/>
                  </a:lnTo>
                </a:path>
              </a:pathLst>
            </a:custGeom>
            <a:ln w="13550" cap="flat">
              <a:solidFill>
                <a:srgbClr val="000000">
                  <a:alpha val="100000"/>
                </a:srgbClr>
              </a:solidFill>
              <a:prstDash val="solid"/>
              <a:round/>
            </a:ln>
          </p:spPr>
          <p:txBody>
            <a:bodyPr/>
            <a:lstStyle/>
            <a:p/>
          </p:txBody>
        </p:sp>
        <p:sp>
          <p:nvSpPr>
            <p:cNvPr id="66" name="pt66"/>
            <p:cNvSpPr/>
            <p:nvPr/>
          </p:nvSpPr>
          <p:spPr>
            <a:xfrm>
              <a:off x="6172027" y="466257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411923" y="467497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51820" y="468737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91716" y="469977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31612" y="471217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71509" y="472457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11405" y="473697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51302" y="474937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91198" y="476177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31095" y="477417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70991" y="478657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794132" y="489275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71671" y="3728753"/>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79" name="tx79"/>
            <p:cNvSpPr/>
            <p:nvPr/>
          </p:nvSpPr>
          <p:spPr>
            <a:xfrm>
              <a:off x="508103" y="257953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0" name="tx80"/>
            <p:cNvSpPr/>
            <p:nvPr/>
          </p:nvSpPr>
          <p:spPr>
            <a:xfrm rot="-5400000">
              <a:off x="127803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1793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75782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1997696"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3761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47751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1741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295730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19720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37101"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67699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16894"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56791"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396661"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36584"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87648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1637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5627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59616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3606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7596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1585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5575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795625"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3554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7544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727544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4900"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124201" y="3292029"/>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sin dosis</a:t>
              </a:r>
            </a:p>
          </p:txBody>
        </p:sp>
        <p:sp>
          <p:nvSpPr>
            <p:cNvPr id="109" name="rc109"/>
            <p:cNvSpPr/>
            <p:nvPr/>
          </p:nvSpPr>
          <p:spPr>
            <a:xfrm>
              <a:off x="3661384" y="5779301"/>
              <a:ext cx="201456" cy="201456"/>
            </a:xfrm>
            <a:prstGeom prst="rect">
              <a:avLst/>
            </a:prstGeom>
            <a:solidFill>
              <a:srgbClr val="0058AB">
                <a:alpha val="100000"/>
              </a:srgbClr>
            </a:solidFill>
          </p:spPr>
          <p:txBody>
            <a:bodyPr/>
            <a:lstStyle/>
            <a:p/>
          </p:txBody>
        </p:sp>
        <p:sp>
          <p:nvSpPr>
            <p:cNvPr id="110" name="rc110"/>
            <p:cNvSpPr/>
            <p:nvPr/>
          </p:nvSpPr>
          <p:spPr>
            <a:xfrm>
              <a:off x="4563470" y="5779301"/>
              <a:ext cx="201456" cy="201456"/>
            </a:xfrm>
            <a:prstGeom prst="rect">
              <a:avLst/>
            </a:prstGeom>
            <a:solidFill>
              <a:srgbClr val="69DBFF">
                <a:alpha val="100000"/>
              </a:srgbClr>
            </a:solidFill>
          </p:spPr>
          <p:txBody>
            <a:bodyPr/>
            <a:lstStyle/>
            <a:p/>
          </p:txBody>
        </p:sp>
        <p:sp>
          <p:nvSpPr>
            <p:cNvPr id="111" name="tx111"/>
            <p:cNvSpPr/>
            <p:nvPr/>
          </p:nvSpPr>
          <p:spPr>
            <a:xfrm>
              <a:off x="3941429" y="5828392"/>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43515" y="5800220"/>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2173684" y="1330710"/>
              <a:ext cx="564737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Número estimado de niños sin dosis, 2000-2025 y objetivo para 2030, Cuba</a:t>
              </a:r>
            </a:p>
          </p:txBody>
        </p:sp>
        <p:sp>
          <p:nvSpPr>
            <p:cNvPr id="114" name="tx114"/>
            <p:cNvSpPr/>
            <p:nvPr/>
          </p:nvSpPr>
          <p:spPr>
            <a:xfrm>
              <a:off x="4477571" y="6111691"/>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15" name="tx115"/>
            <p:cNvSpPr/>
            <p:nvPr/>
          </p:nvSpPr>
          <p:spPr>
            <a:xfrm>
              <a:off x="1594021" y="6224752"/>
              <a:ext cx="748038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insta a todos los países a reducir a la mitad el número de niños sin ninguna dosis en 2019 para 2030.</a:t>
              </a:r>
            </a:p>
          </p:txBody>
        </p:sp>
        <p:sp>
          <p:nvSpPr>
            <p:cNvPr id="116" name="tx116"/>
            <p:cNvSpPr/>
            <p:nvPr/>
          </p:nvSpPr>
          <p:spPr>
            <a:xfrm>
              <a:off x="923570" y="6346381"/>
              <a:ext cx="8150840"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Las barras azules oscuras representan el número estimado de niños sin ninguna dosis en 2000-2025, mientras que la barra azul claro representa el número objetivo</a:t>
              </a:r>
            </a:p>
          </p:txBody>
        </p:sp>
        <p:sp>
          <p:nvSpPr>
            <p:cNvPr id="117" name="tx117"/>
            <p:cNvSpPr/>
            <p:nvPr/>
          </p:nvSpPr>
          <p:spPr>
            <a:xfrm>
              <a:off x="7191735" y="6467191"/>
              <a:ext cx="1882675"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de niños sin ninguna dosis para 2030.</a:t>
              </a:r>
            </a:p>
          </p:txBody>
        </p:sp>
        <p:sp>
          <p:nvSpPr>
            <p:cNvPr id="118" name="tx118"/>
            <p:cNvSpPr/>
            <p:nvPr/>
          </p:nvSpPr>
          <p:spPr>
            <a:xfrm>
              <a:off x="2296287" y="6587782"/>
              <a:ext cx="677812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línea y los puntos muestran el progreso anual y la trayectoria para alcanzar el objetivo en 2030, basándose en una disminución lineal.</a:t>
              </a:r>
            </a:p>
          </p:txBody>
        </p:sp>
      </p:grpSp>
      <p:sp>
        <p:nvSpPr>
          <p:cNvPr id="1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tiene como objetivo que nadie se quede atrás en materia de inmunización y exhorta a todos los países a reducir a la mitad el número de niños que no reciben ninguna dosis para 2030.
Este gráfico muestra:
• Número estimado de niños sin ninguna dosis en 2000-2025 (barras azul oscuro)
• Objetivo de cero dosis para 2030 (barra azul claro)
• Trayectoria para alcanzar el objetivo de 2030 basada en una disminución lineal (puntos)
En 2025, el número de niños que no habían recibido ninguna dosis era aproximadamente un 15 % superior al número anual previsto para alcanzar el objetivo, según una trayectoria lineal de descenso.</a:t>
            </a:r>
          </a:p>
        </p:txBody>
      </p:sp>
      <p:sp>
        <p:nvSpPr>
          <p:cNvPr id="12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el número de niños que no habían recibido ninguna dosis superaba en un 15 % el objetivo anual de IA2030, lo que ponía en peligro el objetivo para 2030 si no se tomaban medidas urgentes.</a:t>
            </a:r>
          </a:p>
        </p:txBody>
      </p:sp>
      <p:grpSp xmlns:pic="http://schemas.openxmlformats.org/drawingml/2006/picture">
        <p:nvGrpSpPr>
          <p:cNvPr id="121" name=""/>
          <p:cNvGrpSpPr/>
          <p:nvPr/>
        </p:nvGrpSpPr>
        <p:grpSpPr>
          <a:xfrm>
            <a:off x="292608" y="1051560"/>
            <a:ext cx="8595360" cy="28575"/>
            <a:chOff x="292608" y="1051560"/>
            <a:chExt cx="8595360" cy="28575"/>
          </a:xfrm>
        </p:grpSpPr>
        <p:sp>
          <p:nvSpPr>
            <p:cNvPr id="12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Cuba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Revisión de WUENIC 2025,
Publicado el 15 de julio de 2026</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Traducido con DeepL API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718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9941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12701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65460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1822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8356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36321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8908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41840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94600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2993605"/>
              <a:ext cx="239888" cy="1314416"/>
            </a:xfrm>
            <a:prstGeom prst="rect">
              <a:avLst/>
            </a:prstGeom>
            <a:solidFill>
              <a:srgbClr val="80BD41">
                <a:alpha val="100000"/>
              </a:srgbClr>
            </a:solidFill>
          </p:spPr>
          <p:txBody>
            <a:bodyPr/>
            <a:lstStyle/>
            <a:p/>
          </p:txBody>
        </p:sp>
        <p:sp>
          <p:nvSpPr>
            <p:cNvPr id="28" name="rc28"/>
            <p:cNvSpPr/>
            <p:nvPr/>
          </p:nvSpPr>
          <p:spPr>
            <a:xfrm>
              <a:off x="1296273" y="2966772"/>
              <a:ext cx="239888" cy="26832"/>
            </a:xfrm>
            <a:prstGeom prst="rect">
              <a:avLst/>
            </a:prstGeom>
            <a:solidFill>
              <a:srgbClr val="1CABE2">
                <a:alpha val="100000"/>
              </a:srgbClr>
            </a:solidFill>
          </p:spPr>
          <p:txBody>
            <a:bodyPr/>
            <a:lstStyle/>
            <a:p/>
          </p:txBody>
        </p:sp>
        <p:sp>
          <p:nvSpPr>
            <p:cNvPr id="29" name="rc29"/>
            <p:cNvSpPr/>
            <p:nvPr/>
          </p:nvSpPr>
          <p:spPr>
            <a:xfrm>
              <a:off x="1562816" y="3020626"/>
              <a:ext cx="239888" cy="1287394"/>
            </a:xfrm>
            <a:prstGeom prst="rect">
              <a:avLst/>
            </a:prstGeom>
            <a:solidFill>
              <a:srgbClr val="80BD41">
                <a:alpha val="100000"/>
              </a:srgbClr>
            </a:solidFill>
          </p:spPr>
          <p:txBody>
            <a:bodyPr/>
            <a:lstStyle/>
            <a:p/>
          </p:txBody>
        </p:sp>
        <p:sp>
          <p:nvSpPr>
            <p:cNvPr id="30" name="rc30"/>
            <p:cNvSpPr/>
            <p:nvPr/>
          </p:nvSpPr>
          <p:spPr>
            <a:xfrm>
              <a:off x="1562816" y="3007588"/>
              <a:ext cx="239888" cy="13038"/>
            </a:xfrm>
            <a:prstGeom prst="rect">
              <a:avLst/>
            </a:prstGeom>
            <a:solidFill>
              <a:srgbClr val="1CABE2">
                <a:alpha val="100000"/>
              </a:srgbClr>
            </a:solidFill>
          </p:spPr>
          <p:txBody>
            <a:bodyPr/>
            <a:lstStyle/>
            <a:p/>
          </p:txBody>
        </p:sp>
        <p:sp>
          <p:nvSpPr>
            <p:cNvPr id="31" name="rc31"/>
            <p:cNvSpPr/>
            <p:nvPr/>
          </p:nvSpPr>
          <p:spPr>
            <a:xfrm>
              <a:off x="1829360" y="3005037"/>
              <a:ext cx="239888" cy="1302984"/>
            </a:xfrm>
            <a:prstGeom prst="rect">
              <a:avLst/>
            </a:prstGeom>
            <a:solidFill>
              <a:srgbClr val="80BD41">
                <a:alpha val="100000"/>
              </a:srgbClr>
            </a:solidFill>
          </p:spPr>
          <p:txBody>
            <a:bodyPr/>
            <a:lstStyle/>
            <a:p/>
          </p:txBody>
        </p:sp>
        <p:sp>
          <p:nvSpPr>
            <p:cNvPr id="32" name="rc32"/>
            <p:cNvSpPr/>
            <p:nvPr/>
          </p:nvSpPr>
          <p:spPr>
            <a:xfrm>
              <a:off x="1829360" y="2991904"/>
              <a:ext cx="239888" cy="13132"/>
            </a:xfrm>
            <a:prstGeom prst="rect">
              <a:avLst/>
            </a:prstGeom>
            <a:solidFill>
              <a:srgbClr val="1CABE2">
                <a:alpha val="100000"/>
              </a:srgbClr>
            </a:solidFill>
          </p:spPr>
          <p:txBody>
            <a:bodyPr/>
            <a:lstStyle/>
            <a:p/>
          </p:txBody>
        </p:sp>
        <p:sp>
          <p:nvSpPr>
            <p:cNvPr id="33" name="rc33"/>
            <p:cNvSpPr/>
            <p:nvPr/>
          </p:nvSpPr>
          <p:spPr>
            <a:xfrm>
              <a:off x="2095903" y="3159607"/>
              <a:ext cx="239888" cy="1148413"/>
            </a:xfrm>
            <a:prstGeom prst="rect">
              <a:avLst/>
            </a:prstGeom>
            <a:solidFill>
              <a:srgbClr val="80BD41">
                <a:alpha val="100000"/>
              </a:srgbClr>
            </a:solidFill>
          </p:spPr>
          <p:txBody>
            <a:bodyPr/>
            <a:lstStyle/>
            <a:p/>
          </p:txBody>
        </p:sp>
        <p:sp>
          <p:nvSpPr>
            <p:cNvPr id="34" name="rc34"/>
            <p:cNvSpPr/>
            <p:nvPr/>
          </p:nvSpPr>
          <p:spPr>
            <a:xfrm>
              <a:off x="2095903" y="3031964"/>
              <a:ext cx="239888" cy="127643"/>
            </a:xfrm>
            <a:prstGeom prst="rect">
              <a:avLst/>
            </a:prstGeom>
            <a:solidFill>
              <a:srgbClr val="1CABE2">
                <a:alpha val="100000"/>
              </a:srgbClr>
            </a:solidFill>
          </p:spPr>
          <p:txBody>
            <a:bodyPr/>
            <a:lstStyle/>
            <a:p/>
          </p:txBody>
        </p:sp>
        <p:sp>
          <p:nvSpPr>
            <p:cNvPr id="35" name="rc35"/>
            <p:cNvSpPr/>
            <p:nvPr/>
          </p:nvSpPr>
          <p:spPr>
            <a:xfrm>
              <a:off x="2362446" y="3249270"/>
              <a:ext cx="239888" cy="1058751"/>
            </a:xfrm>
            <a:prstGeom prst="rect">
              <a:avLst/>
            </a:prstGeom>
            <a:solidFill>
              <a:srgbClr val="80BD41">
                <a:alpha val="100000"/>
              </a:srgbClr>
            </a:solidFill>
          </p:spPr>
          <p:txBody>
            <a:bodyPr/>
            <a:lstStyle/>
            <a:p/>
          </p:txBody>
        </p:sp>
        <p:sp>
          <p:nvSpPr>
            <p:cNvPr id="36" name="rc36"/>
            <p:cNvSpPr/>
            <p:nvPr/>
          </p:nvSpPr>
          <p:spPr>
            <a:xfrm>
              <a:off x="2362446" y="3118414"/>
              <a:ext cx="239888" cy="130855"/>
            </a:xfrm>
            <a:prstGeom prst="rect">
              <a:avLst/>
            </a:prstGeom>
            <a:solidFill>
              <a:srgbClr val="1CABE2">
                <a:alpha val="100000"/>
              </a:srgbClr>
            </a:solidFill>
          </p:spPr>
          <p:txBody>
            <a:bodyPr/>
            <a:lstStyle/>
            <a:p/>
          </p:txBody>
        </p:sp>
        <p:sp>
          <p:nvSpPr>
            <p:cNvPr id="37" name="rc37"/>
            <p:cNvSpPr/>
            <p:nvPr/>
          </p:nvSpPr>
          <p:spPr>
            <a:xfrm>
              <a:off x="2628989" y="3194943"/>
              <a:ext cx="239888" cy="1113077"/>
            </a:xfrm>
            <a:prstGeom prst="rect">
              <a:avLst/>
            </a:prstGeom>
            <a:solidFill>
              <a:srgbClr val="80BD41">
                <a:alpha val="100000"/>
              </a:srgbClr>
            </a:solidFill>
          </p:spPr>
          <p:txBody>
            <a:bodyPr/>
            <a:lstStyle/>
            <a:p/>
          </p:txBody>
        </p:sp>
        <p:sp>
          <p:nvSpPr>
            <p:cNvPr id="38" name="rc38"/>
            <p:cNvSpPr/>
            <p:nvPr/>
          </p:nvSpPr>
          <p:spPr>
            <a:xfrm>
              <a:off x="2628989" y="3183700"/>
              <a:ext cx="239888" cy="11243"/>
            </a:xfrm>
            <a:prstGeom prst="rect">
              <a:avLst/>
            </a:prstGeom>
            <a:solidFill>
              <a:srgbClr val="1CABE2">
                <a:alpha val="100000"/>
              </a:srgbClr>
            </a:solidFill>
          </p:spPr>
          <p:txBody>
            <a:bodyPr/>
            <a:lstStyle/>
            <a:p/>
          </p:txBody>
        </p:sp>
        <p:sp>
          <p:nvSpPr>
            <p:cNvPr id="39" name="rc39"/>
            <p:cNvSpPr/>
            <p:nvPr/>
          </p:nvSpPr>
          <p:spPr>
            <a:xfrm>
              <a:off x="2895532" y="3281866"/>
              <a:ext cx="239888" cy="1026155"/>
            </a:xfrm>
            <a:prstGeom prst="rect">
              <a:avLst/>
            </a:prstGeom>
            <a:solidFill>
              <a:srgbClr val="80BD41">
                <a:alpha val="100000"/>
              </a:srgbClr>
            </a:solidFill>
          </p:spPr>
          <p:txBody>
            <a:bodyPr/>
            <a:lstStyle/>
            <a:p/>
          </p:txBody>
        </p:sp>
        <p:sp>
          <p:nvSpPr>
            <p:cNvPr id="40" name="rc40"/>
            <p:cNvSpPr/>
            <p:nvPr/>
          </p:nvSpPr>
          <p:spPr>
            <a:xfrm>
              <a:off x="2895532" y="3260891"/>
              <a:ext cx="239888" cy="20974"/>
            </a:xfrm>
            <a:prstGeom prst="rect">
              <a:avLst/>
            </a:prstGeom>
            <a:solidFill>
              <a:srgbClr val="1CABE2">
                <a:alpha val="100000"/>
              </a:srgbClr>
            </a:solidFill>
          </p:spPr>
          <p:txBody>
            <a:bodyPr/>
            <a:lstStyle/>
            <a:p/>
          </p:txBody>
        </p:sp>
        <p:sp>
          <p:nvSpPr>
            <p:cNvPr id="41" name="rc41"/>
            <p:cNvSpPr/>
            <p:nvPr/>
          </p:nvSpPr>
          <p:spPr>
            <a:xfrm>
              <a:off x="3162075" y="3276386"/>
              <a:ext cx="239888" cy="1031635"/>
            </a:xfrm>
            <a:prstGeom prst="rect">
              <a:avLst/>
            </a:prstGeom>
            <a:solidFill>
              <a:srgbClr val="80BD41">
                <a:alpha val="100000"/>
              </a:srgbClr>
            </a:solidFill>
          </p:spPr>
          <p:txBody>
            <a:bodyPr/>
            <a:lstStyle/>
            <a:p/>
          </p:txBody>
        </p:sp>
        <p:sp>
          <p:nvSpPr>
            <p:cNvPr id="42" name="rc42"/>
            <p:cNvSpPr/>
            <p:nvPr/>
          </p:nvSpPr>
          <p:spPr>
            <a:xfrm>
              <a:off x="3162075" y="3244451"/>
              <a:ext cx="239888" cy="31934"/>
            </a:xfrm>
            <a:prstGeom prst="rect">
              <a:avLst/>
            </a:prstGeom>
            <a:solidFill>
              <a:srgbClr val="1CABE2">
                <a:alpha val="100000"/>
              </a:srgbClr>
            </a:solidFill>
          </p:spPr>
          <p:txBody>
            <a:bodyPr/>
            <a:lstStyle/>
            <a:p/>
          </p:txBody>
        </p:sp>
        <p:sp>
          <p:nvSpPr>
            <p:cNvPr id="43" name="rc43"/>
            <p:cNvSpPr/>
            <p:nvPr/>
          </p:nvSpPr>
          <p:spPr>
            <a:xfrm>
              <a:off x="3428618" y="3195794"/>
              <a:ext cx="239888" cy="1112227"/>
            </a:xfrm>
            <a:prstGeom prst="rect">
              <a:avLst/>
            </a:prstGeom>
            <a:solidFill>
              <a:srgbClr val="80BD41">
                <a:alpha val="100000"/>
              </a:srgbClr>
            </a:solidFill>
          </p:spPr>
          <p:txBody>
            <a:bodyPr/>
            <a:lstStyle/>
            <a:p/>
          </p:txBody>
        </p:sp>
        <p:sp>
          <p:nvSpPr>
            <p:cNvPr id="44" name="rc44"/>
            <p:cNvSpPr/>
            <p:nvPr/>
          </p:nvSpPr>
          <p:spPr>
            <a:xfrm>
              <a:off x="3428618" y="3149498"/>
              <a:ext cx="239888" cy="46295"/>
            </a:xfrm>
            <a:prstGeom prst="rect">
              <a:avLst/>
            </a:prstGeom>
            <a:solidFill>
              <a:srgbClr val="1CABE2">
                <a:alpha val="100000"/>
              </a:srgbClr>
            </a:solidFill>
          </p:spPr>
          <p:txBody>
            <a:bodyPr/>
            <a:lstStyle/>
            <a:p/>
          </p:txBody>
        </p:sp>
        <p:sp>
          <p:nvSpPr>
            <p:cNvPr id="45" name="rc45"/>
            <p:cNvSpPr/>
            <p:nvPr/>
          </p:nvSpPr>
          <p:spPr>
            <a:xfrm>
              <a:off x="3695161" y="3106982"/>
              <a:ext cx="239888" cy="1201039"/>
            </a:xfrm>
            <a:prstGeom prst="rect">
              <a:avLst/>
            </a:prstGeom>
            <a:solidFill>
              <a:srgbClr val="80BD41">
                <a:alpha val="100000"/>
              </a:srgbClr>
            </a:solidFill>
          </p:spPr>
          <p:txBody>
            <a:bodyPr/>
            <a:lstStyle/>
            <a:p/>
          </p:txBody>
        </p:sp>
        <p:sp>
          <p:nvSpPr>
            <p:cNvPr id="46" name="rc46"/>
            <p:cNvSpPr/>
            <p:nvPr/>
          </p:nvSpPr>
          <p:spPr>
            <a:xfrm>
              <a:off x="3695161" y="3082511"/>
              <a:ext cx="239888" cy="24470"/>
            </a:xfrm>
            <a:prstGeom prst="rect">
              <a:avLst/>
            </a:prstGeom>
            <a:solidFill>
              <a:srgbClr val="1CABE2">
                <a:alpha val="100000"/>
              </a:srgbClr>
            </a:solidFill>
          </p:spPr>
          <p:txBody>
            <a:bodyPr/>
            <a:lstStyle/>
            <a:p/>
          </p:txBody>
        </p:sp>
        <p:sp>
          <p:nvSpPr>
            <p:cNvPr id="47" name="rc47"/>
            <p:cNvSpPr/>
            <p:nvPr/>
          </p:nvSpPr>
          <p:spPr>
            <a:xfrm>
              <a:off x="3961705" y="3142223"/>
              <a:ext cx="239888" cy="1165798"/>
            </a:xfrm>
            <a:prstGeom prst="rect">
              <a:avLst/>
            </a:prstGeom>
            <a:solidFill>
              <a:srgbClr val="80BD41">
                <a:alpha val="100000"/>
              </a:srgbClr>
            </a:solidFill>
          </p:spPr>
          <p:txBody>
            <a:bodyPr/>
            <a:lstStyle/>
            <a:p/>
          </p:txBody>
        </p:sp>
        <p:sp>
          <p:nvSpPr>
            <p:cNvPr id="48" name="rc48"/>
            <p:cNvSpPr/>
            <p:nvPr/>
          </p:nvSpPr>
          <p:spPr>
            <a:xfrm>
              <a:off x="3961705" y="3093660"/>
              <a:ext cx="239888" cy="48563"/>
            </a:xfrm>
            <a:prstGeom prst="rect">
              <a:avLst/>
            </a:prstGeom>
            <a:solidFill>
              <a:srgbClr val="1CABE2">
                <a:alpha val="100000"/>
              </a:srgbClr>
            </a:solidFill>
          </p:spPr>
          <p:txBody>
            <a:bodyPr/>
            <a:lstStyle/>
            <a:p/>
          </p:txBody>
        </p:sp>
        <p:sp>
          <p:nvSpPr>
            <p:cNvPr id="49" name="rc49"/>
            <p:cNvSpPr/>
            <p:nvPr/>
          </p:nvSpPr>
          <p:spPr>
            <a:xfrm>
              <a:off x="4228248" y="3069189"/>
              <a:ext cx="239888" cy="1238831"/>
            </a:xfrm>
            <a:prstGeom prst="rect">
              <a:avLst/>
            </a:prstGeom>
            <a:solidFill>
              <a:srgbClr val="80BD41">
                <a:alpha val="100000"/>
              </a:srgbClr>
            </a:solidFill>
          </p:spPr>
          <p:txBody>
            <a:bodyPr/>
            <a:lstStyle/>
            <a:p/>
          </p:txBody>
        </p:sp>
        <p:sp>
          <p:nvSpPr>
            <p:cNvPr id="50" name="rc50"/>
            <p:cNvSpPr/>
            <p:nvPr/>
          </p:nvSpPr>
          <p:spPr>
            <a:xfrm>
              <a:off x="4228248" y="3056718"/>
              <a:ext cx="239888" cy="12471"/>
            </a:xfrm>
            <a:prstGeom prst="rect">
              <a:avLst/>
            </a:prstGeom>
            <a:solidFill>
              <a:srgbClr val="1CABE2">
                <a:alpha val="100000"/>
              </a:srgbClr>
            </a:solidFill>
          </p:spPr>
          <p:txBody>
            <a:bodyPr/>
            <a:lstStyle/>
            <a:p/>
          </p:txBody>
        </p:sp>
        <p:sp>
          <p:nvSpPr>
            <p:cNvPr id="51" name="rc51"/>
            <p:cNvSpPr/>
            <p:nvPr/>
          </p:nvSpPr>
          <p:spPr>
            <a:xfrm>
              <a:off x="4494791" y="3124744"/>
              <a:ext cx="239888" cy="1183277"/>
            </a:xfrm>
            <a:prstGeom prst="rect">
              <a:avLst/>
            </a:prstGeom>
            <a:solidFill>
              <a:srgbClr val="80BD41">
                <a:alpha val="100000"/>
              </a:srgbClr>
            </a:solidFill>
          </p:spPr>
          <p:txBody>
            <a:bodyPr/>
            <a:lstStyle/>
            <a:p/>
          </p:txBody>
        </p:sp>
        <p:sp>
          <p:nvSpPr>
            <p:cNvPr id="52" name="rc52"/>
            <p:cNvSpPr/>
            <p:nvPr/>
          </p:nvSpPr>
          <p:spPr>
            <a:xfrm>
              <a:off x="4494791" y="3112839"/>
              <a:ext cx="239888" cy="11904"/>
            </a:xfrm>
            <a:prstGeom prst="rect">
              <a:avLst/>
            </a:prstGeom>
            <a:solidFill>
              <a:srgbClr val="1CABE2">
                <a:alpha val="100000"/>
              </a:srgbClr>
            </a:solidFill>
          </p:spPr>
          <p:txBody>
            <a:bodyPr/>
            <a:lstStyle/>
            <a:p/>
          </p:txBody>
        </p:sp>
        <p:sp>
          <p:nvSpPr>
            <p:cNvPr id="53" name="rc53"/>
            <p:cNvSpPr/>
            <p:nvPr/>
          </p:nvSpPr>
          <p:spPr>
            <a:xfrm>
              <a:off x="4761334" y="3134192"/>
              <a:ext cx="239888" cy="1173829"/>
            </a:xfrm>
            <a:prstGeom prst="rect">
              <a:avLst/>
            </a:prstGeom>
            <a:solidFill>
              <a:srgbClr val="80BD41">
                <a:alpha val="100000"/>
              </a:srgbClr>
            </a:solidFill>
          </p:spPr>
          <p:txBody>
            <a:bodyPr/>
            <a:lstStyle/>
            <a:p/>
          </p:txBody>
        </p:sp>
        <p:sp>
          <p:nvSpPr>
            <p:cNvPr id="54" name="rc54"/>
            <p:cNvSpPr/>
            <p:nvPr/>
          </p:nvSpPr>
          <p:spPr>
            <a:xfrm>
              <a:off x="4761334" y="3122382"/>
              <a:ext cx="239888" cy="11810"/>
            </a:xfrm>
            <a:prstGeom prst="rect">
              <a:avLst/>
            </a:prstGeom>
            <a:solidFill>
              <a:srgbClr val="1CABE2">
                <a:alpha val="100000"/>
              </a:srgbClr>
            </a:solidFill>
          </p:spPr>
          <p:txBody>
            <a:bodyPr/>
            <a:lstStyle/>
            <a:p/>
          </p:txBody>
        </p:sp>
        <p:sp>
          <p:nvSpPr>
            <p:cNvPr id="55" name="rc55"/>
            <p:cNvSpPr/>
            <p:nvPr/>
          </p:nvSpPr>
          <p:spPr>
            <a:xfrm>
              <a:off x="5027877" y="3165276"/>
              <a:ext cx="239888" cy="1142744"/>
            </a:xfrm>
            <a:prstGeom prst="rect">
              <a:avLst/>
            </a:prstGeom>
            <a:solidFill>
              <a:srgbClr val="80BD41">
                <a:alpha val="100000"/>
              </a:srgbClr>
            </a:solidFill>
          </p:spPr>
          <p:txBody>
            <a:bodyPr/>
            <a:lstStyle/>
            <a:p/>
          </p:txBody>
        </p:sp>
        <p:sp>
          <p:nvSpPr>
            <p:cNvPr id="56" name="rc56"/>
            <p:cNvSpPr/>
            <p:nvPr/>
          </p:nvSpPr>
          <p:spPr>
            <a:xfrm>
              <a:off x="5027877" y="3153750"/>
              <a:ext cx="239888" cy="11526"/>
            </a:xfrm>
            <a:prstGeom prst="rect">
              <a:avLst/>
            </a:prstGeom>
            <a:solidFill>
              <a:srgbClr val="1CABE2">
                <a:alpha val="100000"/>
              </a:srgbClr>
            </a:solidFill>
          </p:spPr>
          <p:txBody>
            <a:bodyPr/>
            <a:lstStyle/>
            <a:p/>
          </p:txBody>
        </p:sp>
        <p:sp>
          <p:nvSpPr>
            <p:cNvPr id="57" name="rc57"/>
            <p:cNvSpPr/>
            <p:nvPr/>
          </p:nvSpPr>
          <p:spPr>
            <a:xfrm>
              <a:off x="5294420" y="3159607"/>
              <a:ext cx="239888" cy="1148413"/>
            </a:xfrm>
            <a:prstGeom prst="rect">
              <a:avLst/>
            </a:prstGeom>
            <a:solidFill>
              <a:srgbClr val="80BD41">
                <a:alpha val="100000"/>
              </a:srgbClr>
            </a:solidFill>
          </p:spPr>
          <p:txBody>
            <a:bodyPr/>
            <a:lstStyle/>
            <a:p/>
          </p:txBody>
        </p:sp>
        <p:sp>
          <p:nvSpPr>
            <p:cNvPr id="58" name="rc58"/>
            <p:cNvSpPr/>
            <p:nvPr/>
          </p:nvSpPr>
          <p:spPr>
            <a:xfrm>
              <a:off x="5294420" y="3147986"/>
              <a:ext cx="239888" cy="11621"/>
            </a:xfrm>
            <a:prstGeom prst="rect">
              <a:avLst/>
            </a:prstGeom>
            <a:solidFill>
              <a:srgbClr val="1CABE2">
                <a:alpha val="100000"/>
              </a:srgbClr>
            </a:solidFill>
          </p:spPr>
          <p:txBody>
            <a:bodyPr/>
            <a:lstStyle/>
            <a:p/>
          </p:txBody>
        </p:sp>
        <p:sp>
          <p:nvSpPr>
            <p:cNvPr id="59" name="rc59"/>
            <p:cNvSpPr/>
            <p:nvPr/>
          </p:nvSpPr>
          <p:spPr>
            <a:xfrm>
              <a:off x="5560963" y="3227634"/>
              <a:ext cx="239888" cy="1080387"/>
            </a:xfrm>
            <a:prstGeom prst="rect">
              <a:avLst/>
            </a:prstGeom>
            <a:solidFill>
              <a:srgbClr val="80BD41">
                <a:alpha val="100000"/>
              </a:srgbClr>
            </a:solidFill>
          </p:spPr>
          <p:txBody>
            <a:bodyPr/>
            <a:lstStyle/>
            <a:p/>
          </p:txBody>
        </p:sp>
        <p:sp>
          <p:nvSpPr>
            <p:cNvPr id="60" name="rc60"/>
            <p:cNvSpPr/>
            <p:nvPr/>
          </p:nvSpPr>
          <p:spPr>
            <a:xfrm>
              <a:off x="5560963" y="3216674"/>
              <a:ext cx="239888" cy="10959"/>
            </a:xfrm>
            <a:prstGeom prst="rect">
              <a:avLst/>
            </a:prstGeom>
            <a:solidFill>
              <a:srgbClr val="1CABE2">
                <a:alpha val="100000"/>
              </a:srgbClr>
            </a:solidFill>
          </p:spPr>
          <p:txBody>
            <a:bodyPr/>
            <a:lstStyle/>
            <a:p/>
          </p:txBody>
        </p:sp>
        <p:sp>
          <p:nvSpPr>
            <p:cNvPr id="61" name="rc61"/>
            <p:cNvSpPr/>
            <p:nvPr/>
          </p:nvSpPr>
          <p:spPr>
            <a:xfrm>
              <a:off x="5827506" y="3248797"/>
              <a:ext cx="239888" cy="1059223"/>
            </a:xfrm>
            <a:prstGeom prst="rect">
              <a:avLst/>
            </a:prstGeom>
            <a:solidFill>
              <a:srgbClr val="80BD41">
                <a:alpha val="100000"/>
              </a:srgbClr>
            </a:solidFill>
          </p:spPr>
          <p:txBody>
            <a:bodyPr/>
            <a:lstStyle/>
            <a:p/>
          </p:txBody>
        </p:sp>
        <p:sp>
          <p:nvSpPr>
            <p:cNvPr id="62" name="rc62"/>
            <p:cNvSpPr/>
            <p:nvPr/>
          </p:nvSpPr>
          <p:spPr>
            <a:xfrm>
              <a:off x="5827506" y="3238121"/>
              <a:ext cx="239888" cy="10676"/>
            </a:xfrm>
            <a:prstGeom prst="rect">
              <a:avLst/>
            </a:prstGeom>
            <a:solidFill>
              <a:srgbClr val="1CABE2">
                <a:alpha val="100000"/>
              </a:srgbClr>
            </a:solidFill>
          </p:spPr>
          <p:txBody>
            <a:bodyPr/>
            <a:lstStyle/>
            <a:p/>
          </p:txBody>
        </p:sp>
        <p:sp>
          <p:nvSpPr>
            <p:cNvPr id="63" name="rc63"/>
            <p:cNvSpPr/>
            <p:nvPr/>
          </p:nvSpPr>
          <p:spPr>
            <a:xfrm>
              <a:off x="6094049" y="3244924"/>
              <a:ext cx="239888" cy="1063097"/>
            </a:xfrm>
            <a:prstGeom prst="rect">
              <a:avLst/>
            </a:prstGeom>
            <a:solidFill>
              <a:srgbClr val="80BD41">
                <a:alpha val="100000"/>
              </a:srgbClr>
            </a:solidFill>
          </p:spPr>
          <p:txBody>
            <a:bodyPr/>
            <a:lstStyle/>
            <a:p/>
          </p:txBody>
        </p:sp>
        <p:sp>
          <p:nvSpPr>
            <p:cNvPr id="64" name="rc64"/>
            <p:cNvSpPr/>
            <p:nvPr/>
          </p:nvSpPr>
          <p:spPr>
            <a:xfrm>
              <a:off x="6094049" y="3234153"/>
              <a:ext cx="239888" cy="10770"/>
            </a:xfrm>
            <a:prstGeom prst="rect">
              <a:avLst/>
            </a:prstGeom>
            <a:solidFill>
              <a:srgbClr val="1CABE2">
                <a:alpha val="100000"/>
              </a:srgbClr>
            </a:solidFill>
          </p:spPr>
          <p:txBody>
            <a:bodyPr/>
            <a:lstStyle/>
            <a:p/>
          </p:txBody>
        </p:sp>
        <p:sp>
          <p:nvSpPr>
            <p:cNvPr id="65" name="rc65"/>
            <p:cNvSpPr/>
            <p:nvPr/>
          </p:nvSpPr>
          <p:spPr>
            <a:xfrm>
              <a:off x="6360593" y="3299156"/>
              <a:ext cx="239888" cy="1008865"/>
            </a:xfrm>
            <a:prstGeom prst="rect">
              <a:avLst/>
            </a:prstGeom>
            <a:solidFill>
              <a:srgbClr val="80BD41">
                <a:alpha val="100000"/>
              </a:srgbClr>
            </a:solidFill>
          </p:spPr>
          <p:txBody>
            <a:bodyPr/>
            <a:lstStyle/>
            <a:p/>
          </p:txBody>
        </p:sp>
        <p:sp>
          <p:nvSpPr>
            <p:cNvPr id="66" name="rc66"/>
            <p:cNvSpPr/>
            <p:nvPr/>
          </p:nvSpPr>
          <p:spPr>
            <a:xfrm>
              <a:off x="6360593" y="3288952"/>
              <a:ext cx="239888" cy="10203"/>
            </a:xfrm>
            <a:prstGeom prst="rect">
              <a:avLst/>
            </a:prstGeom>
            <a:solidFill>
              <a:srgbClr val="1CABE2">
                <a:alpha val="100000"/>
              </a:srgbClr>
            </a:solidFill>
          </p:spPr>
          <p:txBody>
            <a:bodyPr/>
            <a:lstStyle/>
            <a:p/>
          </p:txBody>
        </p:sp>
        <p:sp>
          <p:nvSpPr>
            <p:cNvPr id="67" name="rc67"/>
            <p:cNvSpPr/>
            <p:nvPr/>
          </p:nvSpPr>
          <p:spPr>
            <a:xfrm>
              <a:off x="6627136" y="3344223"/>
              <a:ext cx="239888" cy="963798"/>
            </a:xfrm>
            <a:prstGeom prst="rect">
              <a:avLst/>
            </a:prstGeom>
            <a:solidFill>
              <a:srgbClr val="80BD41">
                <a:alpha val="100000"/>
              </a:srgbClr>
            </a:solidFill>
          </p:spPr>
          <p:txBody>
            <a:bodyPr/>
            <a:lstStyle/>
            <a:p/>
          </p:txBody>
        </p:sp>
        <p:sp>
          <p:nvSpPr>
            <p:cNvPr id="68" name="rc68"/>
            <p:cNvSpPr/>
            <p:nvPr/>
          </p:nvSpPr>
          <p:spPr>
            <a:xfrm>
              <a:off x="6627136" y="3334491"/>
              <a:ext cx="239888" cy="9731"/>
            </a:xfrm>
            <a:prstGeom prst="rect">
              <a:avLst/>
            </a:prstGeom>
            <a:solidFill>
              <a:srgbClr val="1CABE2">
                <a:alpha val="100000"/>
              </a:srgbClr>
            </a:solidFill>
          </p:spPr>
          <p:txBody>
            <a:bodyPr/>
            <a:lstStyle/>
            <a:p/>
          </p:txBody>
        </p:sp>
        <p:sp>
          <p:nvSpPr>
            <p:cNvPr id="69" name="rc69"/>
            <p:cNvSpPr/>
            <p:nvPr/>
          </p:nvSpPr>
          <p:spPr>
            <a:xfrm>
              <a:off x="6893679" y="3396849"/>
              <a:ext cx="239888" cy="911172"/>
            </a:xfrm>
            <a:prstGeom prst="rect">
              <a:avLst/>
            </a:prstGeom>
            <a:solidFill>
              <a:srgbClr val="80BD41">
                <a:alpha val="100000"/>
              </a:srgbClr>
            </a:solidFill>
          </p:spPr>
          <p:txBody>
            <a:bodyPr/>
            <a:lstStyle/>
            <a:p/>
          </p:txBody>
        </p:sp>
        <p:sp>
          <p:nvSpPr>
            <p:cNvPr id="70" name="rc70"/>
            <p:cNvSpPr/>
            <p:nvPr/>
          </p:nvSpPr>
          <p:spPr>
            <a:xfrm>
              <a:off x="6893679" y="3387684"/>
              <a:ext cx="239888" cy="9164"/>
            </a:xfrm>
            <a:prstGeom prst="rect">
              <a:avLst/>
            </a:prstGeom>
            <a:solidFill>
              <a:srgbClr val="1CABE2">
                <a:alpha val="100000"/>
              </a:srgbClr>
            </a:solidFill>
          </p:spPr>
          <p:txBody>
            <a:bodyPr/>
            <a:lstStyle/>
            <a:p/>
          </p:txBody>
        </p:sp>
        <p:sp>
          <p:nvSpPr>
            <p:cNvPr id="71" name="rc71"/>
            <p:cNvSpPr/>
            <p:nvPr/>
          </p:nvSpPr>
          <p:spPr>
            <a:xfrm>
              <a:off x="7160222" y="3415461"/>
              <a:ext cx="239888" cy="892559"/>
            </a:xfrm>
            <a:prstGeom prst="rect">
              <a:avLst/>
            </a:prstGeom>
            <a:solidFill>
              <a:srgbClr val="80BD41">
                <a:alpha val="100000"/>
              </a:srgbClr>
            </a:solidFill>
          </p:spPr>
          <p:txBody>
            <a:bodyPr/>
            <a:lstStyle/>
            <a:p/>
          </p:txBody>
        </p:sp>
        <p:sp>
          <p:nvSpPr>
            <p:cNvPr id="72" name="rc72"/>
            <p:cNvSpPr/>
            <p:nvPr/>
          </p:nvSpPr>
          <p:spPr>
            <a:xfrm>
              <a:off x="7160222" y="3406486"/>
              <a:ext cx="239888" cy="8975"/>
            </a:xfrm>
            <a:prstGeom prst="rect">
              <a:avLst/>
            </a:prstGeom>
            <a:solidFill>
              <a:srgbClr val="1CABE2">
                <a:alpha val="100000"/>
              </a:srgbClr>
            </a:solidFill>
          </p:spPr>
          <p:txBody>
            <a:bodyPr/>
            <a:lstStyle/>
            <a:p/>
          </p:txBody>
        </p:sp>
        <p:sp>
          <p:nvSpPr>
            <p:cNvPr id="73" name="rc73"/>
            <p:cNvSpPr/>
            <p:nvPr/>
          </p:nvSpPr>
          <p:spPr>
            <a:xfrm>
              <a:off x="7426765" y="3414044"/>
              <a:ext cx="239888" cy="893977"/>
            </a:xfrm>
            <a:prstGeom prst="rect">
              <a:avLst/>
            </a:prstGeom>
            <a:solidFill>
              <a:srgbClr val="80BD41">
                <a:alpha val="100000"/>
              </a:srgbClr>
            </a:solidFill>
          </p:spPr>
          <p:txBody>
            <a:bodyPr/>
            <a:lstStyle/>
            <a:p/>
          </p:txBody>
        </p:sp>
        <p:sp>
          <p:nvSpPr>
            <p:cNvPr id="74" name="rc74"/>
            <p:cNvSpPr/>
            <p:nvPr/>
          </p:nvSpPr>
          <p:spPr>
            <a:xfrm>
              <a:off x="7426765" y="3404974"/>
              <a:ext cx="239888" cy="9070"/>
            </a:xfrm>
            <a:prstGeom prst="rect">
              <a:avLst/>
            </a:prstGeom>
            <a:solidFill>
              <a:srgbClr val="1CABE2">
                <a:alpha val="100000"/>
              </a:srgbClr>
            </a:solidFill>
          </p:spPr>
          <p:txBody>
            <a:bodyPr/>
            <a:lstStyle/>
            <a:p/>
          </p:txBody>
        </p:sp>
        <p:sp>
          <p:nvSpPr>
            <p:cNvPr id="75" name="rc75"/>
            <p:cNvSpPr/>
            <p:nvPr/>
          </p:nvSpPr>
          <p:spPr>
            <a:xfrm>
              <a:off x="7693308" y="3426138"/>
              <a:ext cx="239888" cy="881883"/>
            </a:xfrm>
            <a:prstGeom prst="rect">
              <a:avLst/>
            </a:prstGeom>
            <a:solidFill>
              <a:srgbClr val="80BD41">
                <a:alpha val="100000"/>
              </a:srgbClr>
            </a:solidFill>
          </p:spPr>
          <p:txBody>
            <a:bodyPr/>
            <a:lstStyle/>
            <a:p/>
          </p:txBody>
        </p:sp>
        <p:sp>
          <p:nvSpPr>
            <p:cNvPr id="76" name="rc76"/>
            <p:cNvSpPr/>
            <p:nvPr/>
          </p:nvSpPr>
          <p:spPr>
            <a:xfrm>
              <a:off x="7693308" y="3417257"/>
              <a:ext cx="239888" cy="8881"/>
            </a:xfrm>
            <a:prstGeom prst="rect">
              <a:avLst/>
            </a:prstGeom>
            <a:solidFill>
              <a:srgbClr val="1CABE2">
                <a:alpha val="100000"/>
              </a:srgbClr>
            </a:solidFill>
          </p:spPr>
          <p:txBody>
            <a:bodyPr/>
            <a:lstStyle/>
            <a:p/>
          </p:txBody>
        </p:sp>
        <p:sp>
          <p:nvSpPr>
            <p:cNvPr id="77" name="rc77"/>
            <p:cNvSpPr/>
            <p:nvPr/>
          </p:nvSpPr>
          <p:spPr>
            <a:xfrm>
              <a:off x="7959851" y="3436814"/>
              <a:ext cx="239888" cy="871207"/>
            </a:xfrm>
            <a:prstGeom prst="rect">
              <a:avLst/>
            </a:prstGeom>
            <a:solidFill>
              <a:srgbClr val="80BD41">
                <a:alpha val="100000"/>
              </a:srgbClr>
            </a:solidFill>
          </p:spPr>
          <p:txBody>
            <a:bodyPr/>
            <a:lstStyle/>
            <a:p/>
          </p:txBody>
        </p:sp>
        <p:sp>
          <p:nvSpPr>
            <p:cNvPr id="78" name="rc78"/>
            <p:cNvSpPr/>
            <p:nvPr/>
          </p:nvSpPr>
          <p:spPr>
            <a:xfrm>
              <a:off x="7959851" y="3428027"/>
              <a:ext cx="239888" cy="8786"/>
            </a:xfrm>
            <a:prstGeom prst="rect">
              <a:avLst/>
            </a:prstGeom>
            <a:solidFill>
              <a:srgbClr val="1CABE2">
                <a:alpha val="100000"/>
              </a:srgbClr>
            </a:solidFill>
          </p:spPr>
          <p:txBody>
            <a:bodyPr/>
            <a:lstStyle/>
            <a:p/>
          </p:txBody>
        </p:sp>
        <p:sp>
          <p:nvSpPr>
            <p:cNvPr id="79" name="pl79"/>
            <p:cNvSpPr/>
            <p:nvPr/>
          </p:nvSpPr>
          <p:spPr>
            <a:xfrm>
              <a:off x="1416218" y="2095023"/>
              <a:ext cx="6663577" cy="223535"/>
            </a:xfrm>
            <a:custGeom>
              <a:avLst/>
              <a:pathLst>
                <a:path w="6663577" h="223535">
                  <a:moveTo>
                    <a:pt x="0" y="22353"/>
                  </a:moveTo>
                  <a:lnTo>
                    <a:pt x="266543" y="0"/>
                  </a:lnTo>
                  <a:lnTo>
                    <a:pt x="533086" y="0"/>
                  </a:lnTo>
                  <a:lnTo>
                    <a:pt x="799629" y="201181"/>
                  </a:lnTo>
                  <a:lnTo>
                    <a:pt x="1066172" y="223535"/>
                  </a:lnTo>
                  <a:lnTo>
                    <a:pt x="1332715" y="0"/>
                  </a:lnTo>
                  <a:lnTo>
                    <a:pt x="1599258" y="22353"/>
                  </a:lnTo>
                  <a:lnTo>
                    <a:pt x="1865801" y="44707"/>
                  </a:lnTo>
                  <a:lnTo>
                    <a:pt x="2132344" y="67060"/>
                  </a:lnTo>
                  <a:lnTo>
                    <a:pt x="2398888" y="22353"/>
                  </a:lnTo>
                  <a:lnTo>
                    <a:pt x="2665431" y="6706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80" name="tx80"/>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90" name="tx90"/>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91" name="tx91"/>
            <p:cNvSpPr/>
            <p:nvPr/>
          </p:nvSpPr>
          <p:spPr>
            <a:xfrm>
              <a:off x="1337841" y="2831993"/>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142</a:t>
              </a:r>
            </a:p>
          </p:txBody>
        </p:sp>
        <p:sp>
          <p:nvSpPr>
            <p:cNvPr id="92" name="tx92"/>
            <p:cNvSpPr/>
            <p:nvPr/>
          </p:nvSpPr>
          <p:spPr>
            <a:xfrm>
              <a:off x="2670557" y="304777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119</a:t>
              </a:r>
            </a:p>
          </p:txBody>
        </p:sp>
        <p:sp>
          <p:nvSpPr>
            <p:cNvPr id="93" name="tx93"/>
            <p:cNvSpPr/>
            <p:nvPr/>
          </p:nvSpPr>
          <p:spPr>
            <a:xfrm>
              <a:off x="3964096" y="295773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128.5</a:t>
              </a:r>
            </a:p>
          </p:txBody>
        </p:sp>
        <p:sp>
          <p:nvSpPr>
            <p:cNvPr id="94" name="tx94"/>
            <p:cNvSpPr/>
            <p:nvPr/>
          </p:nvSpPr>
          <p:spPr>
            <a:xfrm>
              <a:off x="5296811" y="301206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122.8</a:t>
              </a:r>
            </a:p>
          </p:txBody>
        </p:sp>
        <p:sp>
          <p:nvSpPr>
            <p:cNvPr id="95" name="tx95"/>
            <p:cNvSpPr/>
            <p:nvPr/>
          </p:nvSpPr>
          <p:spPr>
            <a:xfrm>
              <a:off x="6362984" y="315302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107.9</a:t>
              </a:r>
            </a:p>
          </p:txBody>
        </p:sp>
        <p:sp>
          <p:nvSpPr>
            <p:cNvPr id="96" name="tx96"/>
            <p:cNvSpPr/>
            <p:nvPr/>
          </p:nvSpPr>
          <p:spPr>
            <a:xfrm>
              <a:off x="6668704" y="3198519"/>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103</a:t>
              </a:r>
            </a:p>
          </p:txBody>
        </p:sp>
        <p:sp>
          <p:nvSpPr>
            <p:cNvPr id="97" name="tx97"/>
            <p:cNvSpPr/>
            <p:nvPr/>
          </p:nvSpPr>
          <p:spPr>
            <a:xfrm>
              <a:off x="6922195" y="32516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97.4</a:t>
              </a:r>
            </a:p>
          </p:txBody>
        </p:sp>
        <p:sp>
          <p:nvSpPr>
            <p:cNvPr id="98" name="tx98"/>
            <p:cNvSpPr/>
            <p:nvPr/>
          </p:nvSpPr>
          <p:spPr>
            <a:xfrm>
              <a:off x="7188738" y="32705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95.4</a:t>
              </a:r>
            </a:p>
          </p:txBody>
        </p:sp>
        <p:sp>
          <p:nvSpPr>
            <p:cNvPr id="99" name="tx99"/>
            <p:cNvSpPr/>
            <p:nvPr/>
          </p:nvSpPr>
          <p:spPr>
            <a:xfrm>
              <a:off x="7455282" y="32690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95.6</a:t>
              </a:r>
            </a:p>
          </p:txBody>
        </p:sp>
        <p:sp>
          <p:nvSpPr>
            <p:cNvPr id="100" name="tx100"/>
            <p:cNvSpPr/>
            <p:nvPr/>
          </p:nvSpPr>
          <p:spPr>
            <a:xfrm>
              <a:off x="7721825" y="328128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94.3</a:t>
              </a:r>
            </a:p>
          </p:txBody>
        </p:sp>
        <p:sp>
          <p:nvSpPr>
            <p:cNvPr id="101" name="tx101"/>
            <p:cNvSpPr/>
            <p:nvPr/>
          </p:nvSpPr>
          <p:spPr>
            <a:xfrm>
              <a:off x="7988368" y="329205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93.1</a:t>
              </a:r>
            </a:p>
          </p:txBody>
        </p:sp>
        <p:sp>
          <p:nvSpPr>
            <p:cNvPr id="102" name="pl102"/>
            <p:cNvSpPr/>
            <p:nvPr/>
          </p:nvSpPr>
          <p:spPr>
            <a:xfrm>
              <a:off x="1416218"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081649"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4708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1362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016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325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7979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298664" y="361571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139.1</a:t>
              </a:r>
            </a:p>
          </p:txBody>
        </p:sp>
        <p:sp>
          <p:nvSpPr>
            <p:cNvPr id="114" name="tx114"/>
            <p:cNvSpPr/>
            <p:nvPr/>
          </p:nvSpPr>
          <p:spPr>
            <a:xfrm>
              <a:off x="1350915" y="294514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15" name="tx115"/>
            <p:cNvSpPr/>
            <p:nvPr/>
          </p:nvSpPr>
          <p:spPr>
            <a:xfrm>
              <a:off x="2631380" y="371643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117.8</a:t>
              </a:r>
            </a:p>
          </p:txBody>
        </p:sp>
        <p:sp>
          <p:nvSpPr>
            <p:cNvPr id="116" name="tx116"/>
            <p:cNvSpPr/>
            <p:nvPr/>
          </p:nvSpPr>
          <p:spPr>
            <a:xfrm>
              <a:off x="2683631" y="315542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7" name="tx117"/>
            <p:cNvSpPr/>
            <p:nvPr/>
          </p:nvSpPr>
          <p:spPr>
            <a:xfrm>
              <a:off x="3964096" y="369002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123.4</a:t>
              </a:r>
            </a:p>
          </p:txBody>
        </p:sp>
        <p:sp>
          <p:nvSpPr>
            <p:cNvPr id="118" name="tx118"/>
            <p:cNvSpPr/>
            <p:nvPr/>
          </p:nvSpPr>
          <p:spPr>
            <a:xfrm>
              <a:off x="4016347" y="308289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19" name="tx119"/>
            <p:cNvSpPr/>
            <p:nvPr/>
          </p:nvSpPr>
          <p:spPr>
            <a:xfrm>
              <a:off x="5296811" y="36987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121.6</a:t>
              </a:r>
            </a:p>
          </p:txBody>
        </p:sp>
        <p:sp>
          <p:nvSpPr>
            <p:cNvPr id="120" name="tx120"/>
            <p:cNvSpPr/>
            <p:nvPr/>
          </p:nvSpPr>
          <p:spPr>
            <a:xfrm>
              <a:off x="5349062" y="311989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21" name="tx121"/>
            <p:cNvSpPr/>
            <p:nvPr/>
          </p:nvSpPr>
          <p:spPr>
            <a:xfrm>
              <a:off x="6362984" y="37685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106.8</a:t>
              </a:r>
            </a:p>
          </p:txBody>
        </p:sp>
        <p:sp>
          <p:nvSpPr>
            <p:cNvPr id="122" name="tx122"/>
            <p:cNvSpPr/>
            <p:nvPr/>
          </p:nvSpPr>
          <p:spPr>
            <a:xfrm>
              <a:off x="6415235" y="326015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3" name="tx123"/>
            <p:cNvSpPr/>
            <p:nvPr/>
          </p:nvSpPr>
          <p:spPr>
            <a:xfrm>
              <a:off x="6668704" y="379107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a:t>
              </a:r>
            </a:p>
          </p:txBody>
        </p:sp>
        <p:sp>
          <p:nvSpPr>
            <p:cNvPr id="124" name="tx124"/>
            <p:cNvSpPr/>
            <p:nvPr/>
          </p:nvSpPr>
          <p:spPr>
            <a:xfrm>
              <a:off x="6720955" y="3305456"/>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25" name="tx125"/>
            <p:cNvSpPr/>
            <p:nvPr/>
          </p:nvSpPr>
          <p:spPr>
            <a:xfrm>
              <a:off x="6922195" y="38173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96.4</a:t>
              </a:r>
            </a:p>
          </p:txBody>
        </p:sp>
        <p:sp>
          <p:nvSpPr>
            <p:cNvPr id="126" name="tx126"/>
            <p:cNvSpPr/>
            <p:nvPr/>
          </p:nvSpPr>
          <p:spPr>
            <a:xfrm>
              <a:off x="6960065" y="335836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7188738" y="38266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94.5</a:t>
              </a:r>
            </a:p>
          </p:txBody>
        </p:sp>
        <p:sp>
          <p:nvSpPr>
            <p:cNvPr id="128" name="tx128"/>
            <p:cNvSpPr/>
            <p:nvPr/>
          </p:nvSpPr>
          <p:spPr>
            <a:xfrm>
              <a:off x="7226608" y="337707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9" name="tx129"/>
            <p:cNvSpPr/>
            <p:nvPr/>
          </p:nvSpPr>
          <p:spPr>
            <a:xfrm>
              <a:off x="7455282" y="38259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94.6</a:t>
              </a:r>
            </a:p>
          </p:txBody>
        </p:sp>
        <p:sp>
          <p:nvSpPr>
            <p:cNvPr id="130" name="tx130"/>
            <p:cNvSpPr/>
            <p:nvPr/>
          </p:nvSpPr>
          <p:spPr>
            <a:xfrm>
              <a:off x="7493151" y="337560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1" name="tx131"/>
            <p:cNvSpPr/>
            <p:nvPr/>
          </p:nvSpPr>
          <p:spPr>
            <a:xfrm>
              <a:off x="7721825" y="383198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93.3</a:t>
              </a:r>
            </a:p>
          </p:txBody>
        </p:sp>
        <p:sp>
          <p:nvSpPr>
            <p:cNvPr id="132" name="tx132"/>
            <p:cNvSpPr/>
            <p:nvPr/>
          </p:nvSpPr>
          <p:spPr>
            <a:xfrm>
              <a:off x="7759694" y="338779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3" name="tx133"/>
            <p:cNvSpPr/>
            <p:nvPr/>
          </p:nvSpPr>
          <p:spPr>
            <a:xfrm>
              <a:off x="7988368" y="38373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92.2</a:t>
              </a:r>
            </a:p>
          </p:txBody>
        </p:sp>
        <p:sp>
          <p:nvSpPr>
            <p:cNvPr id="134" name="tx134"/>
            <p:cNvSpPr/>
            <p:nvPr/>
          </p:nvSpPr>
          <p:spPr>
            <a:xfrm>
              <a:off x="8026237" y="339851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5" name="tx135"/>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733081" y="37835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7" name="tx137"/>
            <p:cNvSpPr/>
            <p:nvPr/>
          </p:nvSpPr>
          <p:spPr>
            <a:xfrm>
              <a:off x="655386" y="33110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a:off x="655386" y="28386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9" name="tx139"/>
            <p:cNvSpPr/>
            <p:nvPr/>
          </p:nvSpPr>
          <p:spPr>
            <a:xfrm>
              <a:off x="655386" y="236629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0" name="tx140"/>
            <p:cNvSpPr/>
            <p:nvPr/>
          </p:nvSpPr>
          <p:spPr>
            <a:xfrm>
              <a:off x="655386" y="189388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41" name="tx141"/>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45028" y="3068909"/>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58" name="tx158"/>
            <p:cNvSpPr/>
            <p:nvPr/>
          </p:nvSpPr>
          <p:spPr>
            <a:xfrm rot="5400000">
              <a:off x="8531731" y="306890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9" name="pl159"/>
            <p:cNvSpPr/>
            <p:nvPr/>
          </p:nvSpPr>
          <p:spPr>
            <a:xfrm>
              <a:off x="24773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2744449" y="5229428"/>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61" name="rc161"/>
            <p:cNvSpPr/>
            <p:nvPr/>
          </p:nvSpPr>
          <p:spPr>
            <a:xfrm>
              <a:off x="4017890" y="5180747"/>
              <a:ext cx="201456" cy="201456"/>
            </a:xfrm>
            <a:prstGeom prst="rect">
              <a:avLst/>
            </a:prstGeom>
            <a:solidFill>
              <a:srgbClr val="1CABE2">
                <a:alpha val="100000"/>
              </a:srgbClr>
            </a:solidFill>
          </p:spPr>
          <p:txBody>
            <a:bodyPr/>
            <a:lstStyle/>
            <a:p/>
          </p:txBody>
        </p:sp>
        <p:sp>
          <p:nvSpPr>
            <p:cNvPr id="162" name="rc162"/>
            <p:cNvSpPr/>
            <p:nvPr/>
          </p:nvSpPr>
          <p:spPr>
            <a:xfrm>
              <a:off x="6061519" y="5180747"/>
              <a:ext cx="201456" cy="201456"/>
            </a:xfrm>
            <a:prstGeom prst="rect">
              <a:avLst/>
            </a:prstGeom>
            <a:solidFill>
              <a:srgbClr val="80BD41">
                <a:alpha val="100000"/>
              </a:srgbClr>
            </a:solidFill>
          </p:spPr>
          <p:txBody>
            <a:bodyPr/>
            <a:lstStyle/>
            <a:p/>
          </p:txBody>
        </p:sp>
        <p:sp>
          <p:nvSpPr>
            <p:cNvPr id="163" name="tx163"/>
            <p:cNvSpPr/>
            <p:nvPr/>
          </p:nvSpPr>
          <p:spPr>
            <a:xfrm>
              <a:off x="4297935" y="5200370"/>
              <a:ext cx="168499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 (dosis cero)</a:t>
              </a:r>
            </a:p>
          </p:txBody>
        </p:sp>
        <p:sp>
          <p:nvSpPr>
            <p:cNvPr id="164" name="tx164"/>
            <p:cNvSpPr/>
            <p:nvPr/>
          </p:nvSpPr>
          <p:spPr>
            <a:xfrm>
              <a:off x="6341564" y="5229838"/>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65" name="tx165"/>
            <p:cNvSpPr/>
            <p:nvPr/>
          </p:nvSpPr>
          <p:spPr>
            <a:xfrm>
              <a:off x="951100" y="1400299"/>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DTP1 y número de niños vacunados y no vacunados,</a:t>
              </a:r>
            </a:p>
          </p:txBody>
        </p:sp>
        <p:sp>
          <p:nvSpPr>
            <p:cNvPr id="166" name="tx166"/>
            <p:cNvSpPr/>
            <p:nvPr/>
          </p:nvSpPr>
          <p:spPr>
            <a:xfrm>
              <a:off x="951100" y="1592892"/>
              <a:ext cx="129560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Cuba, 2000-2025</a:t>
              </a:r>
            </a:p>
          </p:txBody>
        </p:sp>
        <p:sp>
          <p:nvSpPr>
            <p:cNvPr id="167" name="pl167"/>
            <p:cNvSpPr/>
            <p:nvPr/>
          </p:nvSpPr>
          <p:spPr>
            <a:xfrm>
              <a:off x="221061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403930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586798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769666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4" name="pl174"/>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312495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95364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78232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296273" y="5954972"/>
              <a:ext cx="6508897" cy="129091"/>
            </a:xfrm>
            <a:prstGeom prst="rect">
              <a:avLst/>
            </a:prstGeom>
            <a:solidFill>
              <a:srgbClr val="80BD41">
                <a:alpha val="100000"/>
              </a:srgbClr>
            </a:solidFill>
          </p:spPr>
          <p:txBody>
            <a:bodyPr/>
            <a:lstStyle/>
            <a:p/>
          </p:txBody>
        </p:sp>
        <p:sp>
          <p:nvSpPr>
            <p:cNvPr id="179" name="rc179"/>
            <p:cNvSpPr/>
            <p:nvPr/>
          </p:nvSpPr>
          <p:spPr>
            <a:xfrm>
              <a:off x="7805171" y="5954972"/>
              <a:ext cx="65832" cy="129091"/>
            </a:xfrm>
            <a:prstGeom prst="rect">
              <a:avLst/>
            </a:prstGeom>
            <a:solidFill>
              <a:srgbClr val="1CABE2">
                <a:alpha val="100000"/>
              </a:srgbClr>
            </a:solidFill>
          </p:spPr>
          <p:txBody>
            <a:bodyPr/>
            <a:lstStyle/>
            <a:p/>
          </p:txBody>
        </p:sp>
        <p:sp>
          <p:nvSpPr>
            <p:cNvPr id="180" name="rc180"/>
            <p:cNvSpPr/>
            <p:nvPr/>
          </p:nvSpPr>
          <p:spPr>
            <a:xfrm>
              <a:off x="1296273" y="5793607"/>
              <a:ext cx="5689646" cy="129091"/>
            </a:xfrm>
            <a:prstGeom prst="rect">
              <a:avLst/>
            </a:prstGeom>
            <a:solidFill>
              <a:srgbClr val="80BD41">
                <a:alpha val="100000"/>
              </a:srgbClr>
            </a:solidFill>
          </p:spPr>
          <p:txBody>
            <a:bodyPr/>
            <a:lstStyle/>
            <a:p/>
          </p:txBody>
        </p:sp>
        <p:sp>
          <p:nvSpPr>
            <p:cNvPr id="181" name="rc181"/>
            <p:cNvSpPr/>
            <p:nvPr/>
          </p:nvSpPr>
          <p:spPr>
            <a:xfrm>
              <a:off x="6985920" y="5793607"/>
              <a:ext cx="57298" cy="129091"/>
            </a:xfrm>
            <a:prstGeom prst="rect">
              <a:avLst/>
            </a:prstGeom>
            <a:solidFill>
              <a:srgbClr val="1CABE2">
                <a:alpha val="100000"/>
              </a:srgbClr>
            </a:solidFill>
          </p:spPr>
          <p:txBody>
            <a:bodyPr/>
            <a:lstStyle/>
            <a:p/>
          </p:txBody>
        </p:sp>
        <p:sp>
          <p:nvSpPr>
            <p:cNvPr id="182" name="rc182"/>
            <p:cNvSpPr/>
            <p:nvPr/>
          </p:nvSpPr>
          <p:spPr>
            <a:xfrm>
              <a:off x="1296273" y="5632243"/>
              <a:ext cx="5620766" cy="129091"/>
            </a:xfrm>
            <a:prstGeom prst="rect">
              <a:avLst/>
            </a:prstGeom>
            <a:solidFill>
              <a:srgbClr val="80BD41">
                <a:alpha val="100000"/>
              </a:srgbClr>
            </a:solidFill>
          </p:spPr>
          <p:txBody>
            <a:bodyPr/>
            <a:lstStyle/>
            <a:p/>
          </p:txBody>
        </p:sp>
        <p:sp>
          <p:nvSpPr>
            <p:cNvPr id="183" name="rc183"/>
            <p:cNvSpPr/>
            <p:nvPr/>
          </p:nvSpPr>
          <p:spPr>
            <a:xfrm>
              <a:off x="6917040" y="5632243"/>
              <a:ext cx="56689" cy="129091"/>
            </a:xfrm>
            <a:prstGeom prst="rect">
              <a:avLst/>
            </a:prstGeom>
            <a:solidFill>
              <a:srgbClr val="1CABE2">
                <a:alpha val="100000"/>
              </a:srgbClr>
            </a:solidFill>
          </p:spPr>
          <p:txBody>
            <a:bodyPr/>
            <a:lstStyle/>
            <a:p/>
          </p:txBody>
        </p:sp>
        <p:sp>
          <p:nvSpPr>
            <p:cNvPr id="184" name="tx184"/>
            <p:cNvSpPr/>
            <p:nvPr/>
          </p:nvSpPr>
          <p:spPr>
            <a:xfrm>
              <a:off x="8055059"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107.9</a:t>
              </a:r>
            </a:p>
          </p:txBody>
        </p:sp>
        <p:sp>
          <p:nvSpPr>
            <p:cNvPr id="185" name="tx185"/>
            <p:cNvSpPr/>
            <p:nvPr/>
          </p:nvSpPr>
          <p:spPr>
            <a:xfrm>
              <a:off x="7218040" y="581496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94.3</a:t>
              </a:r>
            </a:p>
          </p:txBody>
        </p:sp>
        <p:sp>
          <p:nvSpPr>
            <p:cNvPr id="186" name="tx186"/>
            <p:cNvSpPr/>
            <p:nvPr/>
          </p:nvSpPr>
          <p:spPr>
            <a:xfrm>
              <a:off x="7145075" y="56535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93.1</a:t>
              </a:r>
            </a:p>
          </p:txBody>
        </p:sp>
        <p:sp>
          <p:nvSpPr>
            <p:cNvPr id="187" name="tx187"/>
            <p:cNvSpPr/>
            <p:nvPr/>
          </p:nvSpPr>
          <p:spPr>
            <a:xfrm>
              <a:off x="4415084"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106.8</a:t>
              </a:r>
            </a:p>
          </p:txBody>
        </p:sp>
        <p:sp>
          <p:nvSpPr>
            <p:cNvPr id="188" name="tx188"/>
            <p:cNvSpPr/>
            <p:nvPr/>
          </p:nvSpPr>
          <p:spPr>
            <a:xfrm>
              <a:off x="7762738" y="59804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89" name="tx189"/>
            <p:cNvSpPr/>
            <p:nvPr/>
          </p:nvSpPr>
          <p:spPr>
            <a:xfrm>
              <a:off x="4035603"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93.3</a:t>
              </a:r>
            </a:p>
          </p:txBody>
        </p:sp>
        <p:sp>
          <p:nvSpPr>
            <p:cNvPr id="190" name="tx190"/>
            <p:cNvSpPr/>
            <p:nvPr/>
          </p:nvSpPr>
          <p:spPr>
            <a:xfrm>
              <a:off x="6952771"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1" name="tx191"/>
            <p:cNvSpPr/>
            <p:nvPr/>
          </p:nvSpPr>
          <p:spPr>
            <a:xfrm>
              <a:off x="4001163"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92.2</a:t>
              </a:r>
            </a:p>
          </p:txBody>
        </p:sp>
        <p:sp>
          <p:nvSpPr>
            <p:cNvPr id="192" name="tx192"/>
            <p:cNvSpPr/>
            <p:nvPr/>
          </p:nvSpPr>
          <p:spPr>
            <a:xfrm>
              <a:off x="6883586"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3" name="tx193"/>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3047263" y="617678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98" name="tx198"/>
            <p:cNvSpPr/>
            <p:nvPr/>
          </p:nvSpPr>
          <p:spPr>
            <a:xfrm>
              <a:off x="4875948"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9" name="tx199"/>
            <p:cNvSpPr/>
            <p:nvPr/>
          </p:nvSpPr>
          <p:spPr>
            <a:xfrm>
              <a:off x="6704632"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200" name="tx200"/>
            <p:cNvSpPr/>
            <p:nvPr/>
          </p:nvSpPr>
          <p:spPr>
            <a:xfrm>
              <a:off x="4255032" y="6312056"/>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201" name="tx201"/>
            <p:cNvSpPr/>
            <p:nvPr/>
          </p:nvSpPr>
          <p:spPr>
            <a:xfrm>
              <a:off x="3948074" y="65249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 cobertura de la vacuna DTP1 en 2025 (99 %) fue la misma que en 2019 (99 %).
El número de niños vacunados con la DTP1 disminuyó un 14 % en comparación con 2019.
El número de lactantes supervivientes disminuyó aproximadamente un 14 % en comparación con 2019.
En 2025 se vacunaron menos niños que en 2019.
En 2025, había menos lactantes supervivientes (población objetivo) que en 2019.
Para que la cobertura vacunal aumente, es necesario que el número de niños vacunados aumente o disminuya a un ritmo más lento que la disminución de la población objetivo de lactantes supervivientes.</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aumente la cobertura vacunal, es necesario que el número de niños vacunados aumente o disminuya a un ritmo más lento que la disminución de la población objetivo de lactantes supervivientes.</a:t>
            </a:r>
          </a:p>
        </p:txBody>
      </p:sp>
      <p:grpSp xmlns:pic="http://schemas.openxmlformats.org/drawingml/2006/picture">
        <p:nvGrpSpPr>
          <p:cNvPr id="204" name=""/>
          <p:cNvGrpSpPr/>
          <p:nvPr/>
        </p:nvGrpSpPr>
        <p:grpSpPr>
          <a:xfrm>
            <a:off x="292608" y="1051560"/>
            <a:ext cx="8595360" cy="28575"/>
            <a:chOff x="292608" y="1051560"/>
            <a:chExt cx="8595360" cy="28575"/>
          </a:xfrm>
        </p:grpSpPr>
        <p:sp>
          <p:nvSpPr>
            <p:cNvPr id="20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84483"/>
              <a:ext cx="3397293" cy="566651"/>
            </a:xfrm>
            <a:custGeom>
              <a:avLst/>
              <a:pathLst>
                <a:path w="3397293" h="566651">
                  <a:moveTo>
                    <a:pt x="0" y="83948"/>
                  </a:moveTo>
                  <a:lnTo>
                    <a:pt x="135891" y="20987"/>
                  </a:lnTo>
                  <a:lnTo>
                    <a:pt x="271783" y="0"/>
                  </a:lnTo>
                  <a:lnTo>
                    <a:pt x="407675" y="566651"/>
                  </a:lnTo>
                  <a:lnTo>
                    <a:pt x="543566" y="230858"/>
                  </a:lnTo>
                  <a:lnTo>
                    <a:pt x="679458" y="209870"/>
                  </a:lnTo>
                  <a:lnTo>
                    <a:pt x="815350" y="209870"/>
                  </a:lnTo>
                  <a:lnTo>
                    <a:pt x="951242" y="125922"/>
                  </a:lnTo>
                  <a:lnTo>
                    <a:pt x="1087133" y="83948"/>
                  </a:lnTo>
                  <a:lnTo>
                    <a:pt x="1223025" y="62961"/>
                  </a:lnTo>
                  <a:lnTo>
                    <a:pt x="1358917" y="62961"/>
                  </a:lnTo>
                  <a:lnTo>
                    <a:pt x="1494809" y="41974"/>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293819"/>
            </a:xfrm>
            <a:custGeom>
              <a:avLst/>
              <a:pathLst>
                <a:path w="3397293" h="293819">
                  <a:moveTo>
                    <a:pt x="0" y="293819"/>
                  </a:moveTo>
                  <a:lnTo>
                    <a:pt x="135891" y="293819"/>
                  </a:lnTo>
                  <a:lnTo>
                    <a:pt x="271783" y="293819"/>
                  </a:lnTo>
                  <a:lnTo>
                    <a:pt x="407675" y="251845"/>
                  </a:lnTo>
                  <a:lnTo>
                    <a:pt x="543566" y="209870"/>
                  </a:lnTo>
                  <a:lnTo>
                    <a:pt x="679458" y="188883"/>
                  </a:lnTo>
                  <a:lnTo>
                    <a:pt x="815350" y="167896"/>
                  </a:lnTo>
                  <a:lnTo>
                    <a:pt x="951242" y="167896"/>
                  </a:lnTo>
                  <a:lnTo>
                    <a:pt x="1087133" y="104935"/>
                  </a:lnTo>
                  <a:lnTo>
                    <a:pt x="1223025" y="62961"/>
                  </a:lnTo>
                  <a:lnTo>
                    <a:pt x="1358917" y="62961"/>
                  </a:lnTo>
                  <a:lnTo>
                    <a:pt x="1494809" y="41974"/>
                  </a:lnTo>
                  <a:lnTo>
                    <a:pt x="1630700" y="41974"/>
                  </a:lnTo>
                  <a:lnTo>
                    <a:pt x="1766592" y="41974"/>
                  </a:lnTo>
                  <a:lnTo>
                    <a:pt x="1902484" y="41974"/>
                  </a:lnTo>
                  <a:lnTo>
                    <a:pt x="2038375" y="20987"/>
                  </a:lnTo>
                  <a:lnTo>
                    <a:pt x="2174267" y="0"/>
                  </a:lnTo>
                  <a:lnTo>
                    <a:pt x="2310159" y="0"/>
                  </a:lnTo>
                  <a:lnTo>
                    <a:pt x="2446051" y="0"/>
                  </a:lnTo>
                  <a:lnTo>
                    <a:pt x="2581942" y="0"/>
                  </a:lnTo>
                  <a:lnTo>
                    <a:pt x="2717834" y="62961"/>
                  </a:lnTo>
                  <a:lnTo>
                    <a:pt x="2853726" y="104935"/>
                  </a:lnTo>
                  <a:lnTo>
                    <a:pt x="2989618" y="20987"/>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9418"/>
              <a:ext cx="3397293" cy="377767"/>
            </a:xfrm>
            <a:custGeom>
              <a:avLst/>
              <a:pathLst>
                <a:path w="3397293" h="377767">
                  <a:moveTo>
                    <a:pt x="0" y="62961"/>
                  </a:moveTo>
                  <a:lnTo>
                    <a:pt x="135891" y="83948"/>
                  </a:lnTo>
                  <a:lnTo>
                    <a:pt x="271783" y="62961"/>
                  </a:lnTo>
                  <a:lnTo>
                    <a:pt x="407675" y="41974"/>
                  </a:lnTo>
                  <a:lnTo>
                    <a:pt x="543566" y="20987"/>
                  </a:lnTo>
                  <a:lnTo>
                    <a:pt x="679458" y="0"/>
                  </a:lnTo>
                  <a:lnTo>
                    <a:pt x="815350" y="20987"/>
                  </a:lnTo>
                  <a:lnTo>
                    <a:pt x="951242" y="20987"/>
                  </a:lnTo>
                  <a:lnTo>
                    <a:pt x="1087133" y="41974"/>
                  </a:lnTo>
                  <a:lnTo>
                    <a:pt x="1223025" y="0"/>
                  </a:lnTo>
                  <a:lnTo>
                    <a:pt x="1358917" y="20987"/>
                  </a:lnTo>
                  <a:lnTo>
                    <a:pt x="1494809" y="20987"/>
                  </a:lnTo>
                  <a:lnTo>
                    <a:pt x="1630700" y="20987"/>
                  </a:lnTo>
                  <a:lnTo>
                    <a:pt x="1766592" y="83948"/>
                  </a:lnTo>
                  <a:lnTo>
                    <a:pt x="1902484" y="104935"/>
                  </a:lnTo>
                  <a:lnTo>
                    <a:pt x="2038375" y="83948"/>
                  </a:lnTo>
                  <a:lnTo>
                    <a:pt x="2174267" y="104935"/>
                  </a:lnTo>
                  <a:lnTo>
                    <a:pt x="2310159" y="188883"/>
                  </a:lnTo>
                  <a:lnTo>
                    <a:pt x="2446051" y="167896"/>
                  </a:lnTo>
                  <a:lnTo>
                    <a:pt x="2581942" y="293819"/>
                  </a:lnTo>
                  <a:lnTo>
                    <a:pt x="2717834" y="356780"/>
                  </a:lnTo>
                  <a:lnTo>
                    <a:pt x="2853726" y="377767"/>
                  </a:lnTo>
                  <a:lnTo>
                    <a:pt x="2989618" y="314806"/>
                  </a:lnTo>
                  <a:lnTo>
                    <a:pt x="3125509" y="251845"/>
                  </a:lnTo>
                  <a:lnTo>
                    <a:pt x="3261401" y="230858"/>
                  </a:lnTo>
                  <a:lnTo>
                    <a:pt x="3397293" y="23085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84483"/>
              <a:ext cx="3397293" cy="566651"/>
            </a:xfrm>
            <a:custGeom>
              <a:avLst/>
              <a:pathLst>
                <a:path w="3397293" h="566651">
                  <a:moveTo>
                    <a:pt x="0" y="83948"/>
                  </a:moveTo>
                  <a:lnTo>
                    <a:pt x="135891" y="20987"/>
                  </a:lnTo>
                  <a:lnTo>
                    <a:pt x="271783" y="0"/>
                  </a:lnTo>
                  <a:lnTo>
                    <a:pt x="407675" y="566651"/>
                  </a:lnTo>
                  <a:lnTo>
                    <a:pt x="543566" y="230858"/>
                  </a:lnTo>
                  <a:lnTo>
                    <a:pt x="679458" y="209870"/>
                  </a:lnTo>
                  <a:lnTo>
                    <a:pt x="815350" y="209870"/>
                  </a:lnTo>
                  <a:lnTo>
                    <a:pt x="951242" y="125922"/>
                  </a:lnTo>
                  <a:lnTo>
                    <a:pt x="1087133" y="83948"/>
                  </a:lnTo>
                  <a:lnTo>
                    <a:pt x="1223025" y="62961"/>
                  </a:lnTo>
                  <a:lnTo>
                    <a:pt x="1358917" y="62961"/>
                  </a:lnTo>
                  <a:lnTo>
                    <a:pt x="1494809" y="41974"/>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146909"/>
            </a:xfrm>
            <a:custGeom>
              <a:avLst/>
              <a:pathLst>
                <a:path w="0" h="146909">
                  <a:moveTo>
                    <a:pt x="0" y="0"/>
                  </a:moveTo>
                  <a:lnTo>
                    <a:pt x="0" y="146909"/>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272832"/>
            </a:xfrm>
            <a:custGeom>
              <a:avLst/>
              <a:pathLst>
                <a:path w="0" h="272832">
                  <a:moveTo>
                    <a:pt x="0" y="0"/>
                  </a:moveTo>
                  <a:lnTo>
                    <a:pt x="0" y="27283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125922"/>
            </a:xfrm>
            <a:custGeom>
              <a:avLst/>
              <a:pathLst>
                <a:path w="0" h="125922">
                  <a:moveTo>
                    <a:pt x="0" y="0"/>
                  </a:moveTo>
                  <a:lnTo>
                    <a:pt x="0" y="125922"/>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62961"/>
            </a:xfrm>
            <a:custGeom>
              <a:avLst/>
              <a:pathLst>
                <a:path w="0" h="62961">
                  <a:moveTo>
                    <a:pt x="0" y="0"/>
                  </a:moveTo>
                  <a:lnTo>
                    <a:pt x="0" y="62961"/>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62961"/>
            </a:xfrm>
            <a:custGeom>
              <a:avLst/>
              <a:pathLst>
                <a:path w="0" h="62961">
                  <a:moveTo>
                    <a:pt x="0" y="0"/>
                  </a:moveTo>
                  <a:lnTo>
                    <a:pt x="0" y="62961"/>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62961"/>
            </a:xfrm>
            <a:custGeom>
              <a:avLst/>
              <a:pathLst>
                <a:path w="0" h="62961">
                  <a:moveTo>
                    <a:pt x="0" y="0"/>
                  </a:moveTo>
                  <a:lnTo>
                    <a:pt x="0" y="62961"/>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62961"/>
            </a:xfrm>
            <a:custGeom>
              <a:avLst/>
              <a:pathLst>
                <a:path w="0" h="62961">
                  <a:moveTo>
                    <a:pt x="0" y="0"/>
                  </a:moveTo>
                  <a:lnTo>
                    <a:pt x="0" y="62961"/>
                  </a:lnTo>
                </a:path>
              </a:pathLst>
            </a:custGeom>
            <a:ln w="13550" cap="flat">
              <a:solidFill>
                <a:srgbClr val="0058AB">
                  <a:alpha val="100000"/>
                </a:srgbClr>
              </a:solidFill>
              <a:prstDash val="dot"/>
              <a:round/>
            </a:ln>
          </p:spPr>
          <p:txBody>
            <a:bodyPr/>
            <a:lstStyle/>
            <a:p/>
          </p:txBody>
        </p:sp>
        <p:sp>
          <p:nvSpPr>
            <p:cNvPr id="32" name="pl32"/>
            <p:cNvSpPr/>
            <p:nvPr/>
          </p:nvSpPr>
          <p:spPr>
            <a:xfrm>
              <a:off x="1120965" y="1884483"/>
              <a:ext cx="3397293" cy="566651"/>
            </a:xfrm>
            <a:custGeom>
              <a:avLst/>
              <a:pathLst>
                <a:path w="3397293" h="566651">
                  <a:moveTo>
                    <a:pt x="0" y="83948"/>
                  </a:moveTo>
                  <a:lnTo>
                    <a:pt x="135891" y="20987"/>
                  </a:lnTo>
                  <a:lnTo>
                    <a:pt x="271783" y="0"/>
                  </a:lnTo>
                  <a:lnTo>
                    <a:pt x="407675" y="566651"/>
                  </a:lnTo>
                  <a:lnTo>
                    <a:pt x="543566" y="230858"/>
                  </a:lnTo>
                  <a:lnTo>
                    <a:pt x="679458" y="209870"/>
                  </a:lnTo>
                  <a:lnTo>
                    <a:pt x="815350" y="209870"/>
                  </a:lnTo>
                  <a:lnTo>
                    <a:pt x="951242" y="125922"/>
                  </a:lnTo>
                  <a:lnTo>
                    <a:pt x="1087133" y="83948"/>
                  </a:lnTo>
                  <a:lnTo>
                    <a:pt x="1223025" y="62961"/>
                  </a:lnTo>
                  <a:lnTo>
                    <a:pt x="1358917" y="62961"/>
                  </a:lnTo>
                  <a:lnTo>
                    <a:pt x="1494809" y="41974"/>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1378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1797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79483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78318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8318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75786"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38240"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50281" y="488683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Cuba</a:t>
              </a:r>
            </a:p>
          </p:txBody>
        </p:sp>
        <p:sp>
          <p:nvSpPr>
            <p:cNvPr id="60" name="tx60"/>
            <p:cNvSpPr/>
            <p:nvPr/>
          </p:nvSpPr>
          <p:spPr>
            <a:xfrm>
              <a:off x="2742885"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05340"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50492" y="1414185"/>
              <a:ext cx="233823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cobertura, Cuba, 2000-2025</a:t>
              </a:r>
            </a:p>
          </p:txBody>
        </p:sp>
        <p:sp>
          <p:nvSpPr>
            <p:cNvPr id="63" name="pl63"/>
            <p:cNvSpPr/>
            <p:nvPr/>
          </p:nvSpPr>
          <p:spPr>
            <a:xfrm>
              <a:off x="5267799" y="387578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437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116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5795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14743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71535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6597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22765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79557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36348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93139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795570"/>
              <a:ext cx="3397293" cy="1166635"/>
            </a:xfrm>
            <a:custGeom>
              <a:avLst/>
              <a:pathLst>
                <a:path w="3397293" h="1166635">
                  <a:moveTo>
                    <a:pt x="0" y="172834"/>
                  </a:moveTo>
                  <a:lnTo>
                    <a:pt x="135891" y="43208"/>
                  </a:lnTo>
                  <a:lnTo>
                    <a:pt x="271783" y="0"/>
                  </a:lnTo>
                  <a:lnTo>
                    <a:pt x="407675" y="1166635"/>
                  </a:lnTo>
                  <a:lnTo>
                    <a:pt x="543566" y="475295"/>
                  </a:lnTo>
                  <a:lnTo>
                    <a:pt x="679458" y="432087"/>
                  </a:lnTo>
                  <a:lnTo>
                    <a:pt x="815350" y="432087"/>
                  </a:lnTo>
                  <a:lnTo>
                    <a:pt x="951242" y="259252"/>
                  </a:lnTo>
                  <a:lnTo>
                    <a:pt x="1087133" y="172834"/>
                  </a:lnTo>
                  <a:lnTo>
                    <a:pt x="1223025" y="129626"/>
                  </a:lnTo>
                  <a:lnTo>
                    <a:pt x="1358917" y="129626"/>
                  </a:lnTo>
                  <a:lnTo>
                    <a:pt x="1494809" y="86417"/>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82" name="pl82"/>
            <p:cNvSpPr/>
            <p:nvPr/>
          </p:nvSpPr>
          <p:spPr>
            <a:xfrm>
              <a:off x="5437664" y="2795570"/>
              <a:ext cx="3397293" cy="604922"/>
            </a:xfrm>
            <a:custGeom>
              <a:avLst/>
              <a:pathLst>
                <a:path w="3397293" h="604922">
                  <a:moveTo>
                    <a:pt x="0" y="604922"/>
                  </a:moveTo>
                  <a:lnTo>
                    <a:pt x="135891" y="604922"/>
                  </a:lnTo>
                  <a:lnTo>
                    <a:pt x="271783" y="604922"/>
                  </a:lnTo>
                  <a:lnTo>
                    <a:pt x="407675" y="518504"/>
                  </a:lnTo>
                  <a:lnTo>
                    <a:pt x="543566" y="432087"/>
                  </a:lnTo>
                  <a:lnTo>
                    <a:pt x="679458" y="388878"/>
                  </a:lnTo>
                  <a:lnTo>
                    <a:pt x="815350" y="345669"/>
                  </a:lnTo>
                  <a:lnTo>
                    <a:pt x="951242" y="345669"/>
                  </a:lnTo>
                  <a:lnTo>
                    <a:pt x="1087133" y="216043"/>
                  </a:lnTo>
                  <a:lnTo>
                    <a:pt x="1223025" y="129626"/>
                  </a:lnTo>
                  <a:lnTo>
                    <a:pt x="1358917" y="129626"/>
                  </a:lnTo>
                  <a:lnTo>
                    <a:pt x="1494809" y="86417"/>
                  </a:lnTo>
                  <a:lnTo>
                    <a:pt x="1630700" y="86417"/>
                  </a:lnTo>
                  <a:lnTo>
                    <a:pt x="1766592" y="86417"/>
                  </a:lnTo>
                  <a:lnTo>
                    <a:pt x="1902484" y="86417"/>
                  </a:lnTo>
                  <a:lnTo>
                    <a:pt x="2038375" y="43208"/>
                  </a:lnTo>
                  <a:lnTo>
                    <a:pt x="2174267" y="0"/>
                  </a:lnTo>
                  <a:lnTo>
                    <a:pt x="2310159" y="0"/>
                  </a:lnTo>
                  <a:lnTo>
                    <a:pt x="2446051" y="0"/>
                  </a:lnTo>
                  <a:lnTo>
                    <a:pt x="2581942" y="0"/>
                  </a:lnTo>
                  <a:lnTo>
                    <a:pt x="2717834" y="129626"/>
                  </a:lnTo>
                  <a:lnTo>
                    <a:pt x="2853726" y="216043"/>
                  </a:lnTo>
                  <a:lnTo>
                    <a:pt x="2989618" y="43208"/>
                  </a:lnTo>
                  <a:lnTo>
                    <a:pt x="3125509" y="86417"/>
                  </a:lnTo>
                  <a:lnTo>
                    <a:pt x="3261401" y="86417"/>
                  </a:lnTo>
                  <a:lnTo>
                    <a:pt x="3397293" y="43208"/>
                  </a:lnTo>
                </a:path>
              </a:pathLst>
            </a:custGeom>
            <a:ln w="27101" cap="flat">
              <a:solidFill>
                <a:srgbClr val="80BD41">
                  <a:alpha val="100000"/>
                </a:srgbClr>
              </a:solidFill>
              <a:prstDash val="solid"/>
              <a:round/>
            </a:ln>
          </p:spPr>
          <p:txBody>
            <a:bodyPr/>
            <a:lstStyle/>
            <a:p/>
          </p:txBody>
        </p:sp>
        <p:sp>
          <p:nvSpPr>
            <p:cNvPr id="83" name="pl83"/>
            <p:cNvSpPr/>
            <p:nvPr/>
          </p:nvSpPr>
          <p:spPr>
            <a:xfrm>
              <a:off x="5437664" y="2190648"/>
              <a:ext cx="3397293" cy="777757"/>
            </a:xfrm>
            <a:custGeom>
              <a:avLst/>
              <a:pathLst>
                <a:path w="3397293" h="777757">
                  <a:moveTo>
                    <a:pt x="0" y="129626"/>
                  </a:moveTo>
                  <a:lnTo>
                    <a:pt x="135891" y="172834"/>
                  </a:lnTo>
                  <a:lnTo>
                    <a:pt x="271783" y="129626"/>
                  </a:lnTo>
                  <a:lnTo>
                    <a:pt x="407675" y="86417"/>
                  </a:lnTo>
                  <a:lnTo>
                    <a:pt x="543566" y="43208"/>
                  </a:lnTo>
                  <a:lnTo>
                    <a:pt x="679458" y="0"/>
                  </a:lnTo>
                  <a:lnTo>
                    <a:pt x="815350" y="43208"/>
                  </a:lnTo>
                  <a:lnTo>
                    <a:pt x="951242" y="43208"/>
                  </a:lnTo>
                  <a:lnTo>
                    <a:pt x="1087133" y="86417"/>
                  </a:lnTo>
                  <a:lnTo>
                    <a:pt x="1223025" y="0"/>
                  </a:lnTo>
                  <a:lnTo>
                    <a:pt x="1358917" y="43208"/>
                  </a:lnTo>
                  <a:lnTo>
                    <a:pt x="1494809" y="43208"/>
                  </a:lnTo>
                  <a:lnTo>
                    <a:pt x="1630700" y="43208"/>
                  </a:lnTo>
                  <a:lnTo>
                    <a:pt x="1766592" y="172834"/>
                  </a:lnTo>
                  <a:lnTo>
                    <a:pt x="1902484" y="216043"/>
                  </a:lnTo>
                  <a:lnTo>
                    <a:pt x="2038375" y="172834"/>
                  </a:lnTo>
                  <a:lnTo>
                    <a:pt x="2174267" y="216043"/>
                  </a:lnTo>
                  <a:lnTo>
                    <a:pt x="2310159" y="388878"/>
                  </a:lnTo>
                  <a:lnTo>
                    <a:pt x="2446051" y="345669"/>
                  </a:lnTo>
                  <a:lnTo>
                    <a:pt x="2581942" y="604922"/>
                  </a:lnTo>
                  <a:lnTo>
                    <a:pt x="2717834" y="734548"/>
                  </a:lnTo>
                  <a:lnTo>
                    <a:pt x="2853726" y="777757"/>
                  </a:lnTo>
                  <a:lnTo>
                    <a:pt x="2989618" y="648130"/>
                  </a:lnTo>
                  <a:lnTo>
                    <a:pt x="3125509" y="518504"/>
                  </a:lnTo>
                  <a:lnTo>
                    <a:pt x="3261401" y="475295"/>
                  </a:lnTo>
                  <a:lnTo>
                    <a:pt x="3397293" y="475295"/>
                  </a:lnTo>
                </a:path>
              </a:pathLst>
            </a:custGeom>
            <a:ln w="27101" cap="flat">
              <a:solidFill>
                <a:srgbClr val="961A49">
                  <a:alpha val="100000"/>
                </a:srgbClr>
              </a:solidFill>
              <a:prstDash val="solid"/>
              <a:round/>
            </a:ln>
          </p:spPr>
          <p:txBody>
            <a:bodyPr/>
            <a:lstStyle/>
            <a:p/>
          </p:txBody>
        </p:sp>
        <p:sp>
          <p:nvSpPr>
            <p:cNvPr id="84" name="pl84"/>
            <p:cNvSpPr/>
            <p:nvPr/>
          </p:nvSpPr>
          <p:spPr>
            <a:xfrm>
              <a:off x="5437664" y="2795570"/>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795570"/>
              <a:ext cx="3397293" cy="1166635"/>
            </a:xfrm>
            <a:custGeom>
              <a:avLst/>
              <a:pathLst>
                <a:path w="3397293" h="1166635">
                  <a:moveTo>
                    <a:pt x="0" y="172834"/>
                  </a:moveTo>
                  <a:lnTo>
                    <a:pt x="135891" y="43208"/>
                  </a:lnTo>
                  <a:lnTo>
                    <a:pt x="271783" y="0"/>
                  </a:lnTo>
                  <a:lnTo>
                    <a:pt x="407675" y="1166635"/>
                  </a:lnTo>
                  <a:lnTo>
                    <a:pt x="543566" y="475295"/>
                  </a:lnTo>
                  <a:lnTo>
                    <a:pt x="679458" y="432087"/>
                  </a:lnTo>
                  <a:lnTo>
                    <a:pt x="815350" y="432087"/>
                  </a:lnTo>
                  <a:lnTo>
                    <a:pt x="951242" y="259252"/>
                  </a:lnTo>
                  <a:lnTo>
                    <a:pt x="1087133" y="172834"/>
                  </a:lnTo>
                  <a:lnTo>
                    <a:pt x="1223025" y="129626"/>
                  </a:lnTo>
                  <a:lnTo>
                    <a:pt x="1358917" y="129626"/>
                  </a:lnTo>
                  <a:lnTo>
                    <a:pt x="1494809" y="86417"/>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86" name="pl86"/>
            <p:cNvSpPr/>
            <p:nvPr/>
          </p:nvSpPr>
          <p:spPr>
            <a:xfrm>
              <a:off x="5437664" y="2337557"/>
              <a:ext cx="0" cy="630847"/>
            </a:xfrm>
            <a:custGeom>
              <a:avLst/>
              <a:pathLst>
                <a:path w="0" h="630847">
                  <a:moveTo>
                    <a:pt x="0" y="63084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337557"/>
              <a:ext cx="0" cy="890099"/>
            </a:xfrm>
            <a:custGeom>
              <a:avLst/>
              <a:pathLst>
                <a:path w="0" h="890099">
                  <a:moveTo>
                    <a:pt x="0" y="89009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337557"/>
              <a:ext cx="0" cy="587638"/>
            </a:xfrm>
            <a:custGeom>
              <a:avLst/>
              <a:pathLst>
                <a:path w="0" h="587638">
                  <a:moveTo>
                    <a:pt x="0" y="58763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337557"/>
              <a:ext cx="0" cy="458012"/>
            </a:xfrm>
            <a:custGeom>
              <a:avLst/>
              <a:pathLst>
                <a:path w="0" h="458012">
                  <a:moveTo>
                    <a:pt x="0" y="45801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337557"/>
              <a:ext cx="0" cy="458012"/>
            </a:xfrm>
            <a:custGeom>
              <a:avLst/>
              <a:pathLst>
                <a:path w="0" h="458012">
                  <a:moveTo>
                    <a:pt x="0" y="45801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337557"/>
              <a:ext cx="0" cy="458012"/>
            </a:xfrm>
            <a:custGeom>
              <a:avLst/>
              <a:pathLst>
                <a:path w="0" h="458012">
                  <a:moveTo>
                    <a:pt x="0" y="45801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337557"/>
              <a:ext cx="0" cy="458012"/>
            </a:xfrm>
            <a:custGeom>
              <a:avLst/>
              <a:pathLst>
                <a:path w="0" h="458012">
                  <a:moveTo>
                    <a:pt x="0" y="45801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795570"/>
              <a:ext cx="3397293" cy="1166635"/>
            </a:xfrm>
            <a:custGeom>
              <a:avLst/>
              <a:pathLst>
                <a:path w="3397293" h="1166635">
                  <a:moveTo>
                    <a:pt x="0" y="172834"/>
                  </a:moveTo>
                  <a:lnTo>
                    <a:pt x="135891" y="43208"/>
                  </a:lnTo>
                  <a:lnTo>
                    <a:pt x="271783" y="0"/>
                  </a:lnTo>
                  <a:lnTo>
                    <a:pt x="407675" y="1166635"/>
                  </a:lnTo>
                  <a:lnTo>
                    <a:pt x="543566" y="475295"/>
                  </a:lnTo>
                  <a:lnTo>
                    <a:pt x="679458" y="432087"/>
                  </a:lnTo>
                  <a:lnTo>
                    <a:pt x="815350" y="432087"/>
                  </a:lnTo>
                  <a:lnTo>
                    <a:pt x="951242" y="259252"/>
                  </a:lnTo>
                  <a:lnTo>
                    <a:pt x="1087133" y="172834"/>
                  </a:lnTo>
                  <a:lnTo>
                    <a:pt x="1223025" y="129626"/>
                  </a:lnTo>
                  <a:lnTo>
                    <a:pt x="1358917" y="129626"/>
                  </a:lnTo>
                  <a:lnTo>
                    <a:pt x="1494809" y="86417"/>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94" name="tx94"/>
            <p:cNvSpPr/>
            <p:nvPr/>
          </p:nvSpPr>
          <p:spPr>
            <a:xfrm>
              <a:off x="5389469" y="2281475"/>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5" name="tx95"/>
            <p:cNvSpPr/>
            <p:nvPr/>
          </p:nvSpPr>
          <p:spPr>
            <a:xfrm>
              <a:off x="6038783" y="2279834"/>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6" name="tx96"/>
            <p:cNvSpPr/>
            <p:nvPr/>
          </p:nvSpPr>
          <p:spPr>
            <a:xfrm>
              <a:off x="6748386" y="2279781"/>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7445895" y="22798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989462" y="22798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8920" y="22798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804812" y="22798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902429" y="279966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877160" y="262545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3" name="tx103"/>
            <p:cNvSpPr/>
            <p:nvPr/>
          </p:nvSpPr>
          <p:spPr>
            <a:xfrm>
              <a:off x="5003259" y="360763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317554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274345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23113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049780" y="187928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8" name="tx108"/>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5" name="tx115"/>
            <p:cNvSpPr/>
            <p:nvPr/>
          </p:nvSpPr>
          <p:spPr>
            <a:xfrm rot="-5400000">
              <a:off x="4132199" y="2788871"/>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6" name="pl116"/>
            <p:cNvSpPr/>
            <p:nvPr/>
          </p:nvSpPr>
          <p:spPr>
            <a:xfrm>
              <a:off x="6099880"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099880"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792485"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554939"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6366980" y="488683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Cuba</a:t>
              </a:r>
            </a:p>
          </p:txBody>
        </p:sp>
        <p:sp>
          <p:nvSpPr>
            <p:cNvPr id="121" name="tx121"/>
            <p:cNvSpPr/>
            <p:nvPr/>
          </p:nvSpPr>
          <p:spPr>
            <a:xfrm>
              <a:off x="7059584"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7822039"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3" name="tx123"/>
            <p:cNvSpPr/>
            <p:nvPr/>
          </p:nvSpPr>
          <p:spPr>
            <a:xfrm>
              <a:off x="5446181" y="1405479"/>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4" name="pl124"/>
            <p:cNvSpPr/>
            <p:nvPr/>
          </p:nvSpPr>
          <p:spPr>
            <a:xfrm>
              <a:off x="2335005"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4370658"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6406311"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8441963"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352831"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388484"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7424137"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772498"/>
              <a:ext cx="7321564" cy="110182"/>
            </a:xfrm>
            <a:prstGeom prst="rect">
              <a:avLst/>
            </a:prstGeom>
            <a:solidFill>
              <a:srgbClr val="1CABE2">
                <a:alpha val="80000"/>
              </a:srgbClr>
            </a:solidFill>
          </p:spPr>
          <p:txBody>
            <a:bodyPr/>
            <a:lstStyle/>
            <a:p/>
          </p:txBody>
        </p:sp>
        <p:sp>
          <p:nvSpPr>
            <p:cNvPr id="136" name="rc136"/>
            <p:cNvSpPr/>
            <p:nvPr/>
          </p:nvSpPr>
          <p:spPr>
            <a:xfrm>
              <a:off x="1317178" y="5634770"/>
              <a:ext cx="6398735" cy="110182"/>
            </a:xfrm>
            <a:prstGeom prst="rect">
              <a:avLst/>
            </a:prstGeom>
            <a:solidFill>
              <a:srgbClr val="1CABE2">
                <a:alpha val="80000"/>
              </a:srgbClr>
            </a:solidFill>
          </p:spPr>
          <p:txBody>
            <a:bodyPr/>
            <a:lstStyle/>
            <a:p/>
          </p:txBody>
        </p:sp>
        <p:sp>
          <p:nvSpPr>
            <p:cNvPr id="137" name="rc137"/>
            <p:cNvSpPr/>
            <p:nvPr/>
          </p:nvSpPr>
          <p:spPr>
            <a:xfrm>
              <a:off x="1317178" y="5497042"/>
              <a:ext cx="6317309" cy="110182"/>
            </a:xfrm>
            <a:prstGeom prst="rect">
              <a:avLst/>
            </a:prstGeom>
            <a:solidFill>
              <a:srgbClr val="1CABE2">
                <a:alpha val="80000"/>
              </a:srgbClr>
            </a:solidFill>
          </p:spPr>
          <p:txBody>
            <a:bodyPr/>
            <a:lstStyle/>
            <a:p/>
          </p:txBody>
        </p:sp>
        <p:sp>
          <p:nvSpPr>
            <p:cNvPr id="138" name="tx138"/>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3119748" y="598537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43" name="tx143"/>
            <p:cNvSpPr/>
            <p:nvPr/>
          </p:nvSpPr>
          <p:spPr>
            <a:xfrm>
              <a:off x="5155401" y="59854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44" name="tx144"/>
            <p:cNvSpPr/>
            <p:nvPr/>
          </p:nvSpPr>
          <p:spPr>
            <a:xfrm>
              <a:off x="7191053" y="59854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45" name="tx145"/>
            <p:cNvSpPr/>
            <p:nvPr/>
          </p:nvSpPr>
          <p:spPr>
            <a:xfrm>
              <a:off x="951100" y="5226076"/>
              <a:ext cx="532886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vacunar y con vacunación incompleta, 2019, 2024 y 2025</a:t>
              </a:r>
            </a:p>
          </p:txBody>
        </p:sp>
        <p:sp>
          <p:nvSpPr>
            <p:cNvPr id="146" name="tx146"/>
            <p:cNvSpPr/>
            <p:nvPr/>
          </p:nvSpPr>
          <p:spPr>
            <a:xfrm>
              <a:off x="4407982"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47" name="tx147"/>
            <p:cNvSpPr/>
            <p:nvPr/>
          </p:nvSpPr>
          <p:spPr>
            <a:xfrm>
              <a:off x="2419549" y="6397874"/>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8" name="tx148"/>
            <p:cNvSpPr/>
            <p:nvPr/>
          </p:nvSpPr>
          <p:spPr>
            <a:xfrm>
              <a:off x="5264736" y="6517265"/>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cobertura de la DTP3 en Cuba (99 %) fue 14 puntos porcentuales superior a la media mundial (85 %) y 16 puntos porcentuales superior a la media de todos los países de la red « LACR » (83 %).
La cobertura nacional de la DTP3 fue la misma que en 2019 (99 %).
Esto equivale a menos de 1 000 niños sin vacunar o con vacunación incompleta en 2025, el mismo número de niños sin vacunar o con vacunación incompleta que en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vacuna DTP3 en Cuba fue del 99 %; esta cifra es la misma que en 2019 y supera en más de 10 puntos porcentuales tanto la media mundial como la regional.</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 cobertura de la vacuna DTP3 en los países de LACR, ordenados de menor a mayor cobertura, y la clasificación de los 10 países con mayor número de niños sin vacunar o con vacunación incompleta, según cifras absolutas.
En 2025, Cuba ocupaba el puesto 29 de 33 países en cuanto a la cobertura más baja de la vacuna DTP3 (teniendo en cuenta los empates).
Cuba no figuraba entre los 10 países con mayor número de niños sin vacunar o con vacunación incompleta.
Nota: Los países con cohortes grandes pueden tener un número elevado de niños sin vacunar o con vacunación incompleta a pesar de una alta cobertura vacunal. Es importante tener en cuenta tanto la cobertura como el número absoluto de niños sin vacunar para garantizar que no se pase por alto a los países vulnerables con cohortes de nacimiento pequeñas.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Cuba presentaba la mayor cobertura y no figuraba entre los diez países de la región con mayor número de niños sin vacunar o con vacunación incompleta.</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850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3101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07701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62301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16901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58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3040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8500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3960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9420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2987481"/>
              <a:ext cx="239888" cy="1224528"/>
            </a:xfrm>
            <a:prstGeom prst="rect">
              <a:avLst/>
            </a:prstGeom>
            <a:solidFill>
              <a:srgbClr val="80BD41">
                <a:alpha val="100000"/>
              </a:srgbClr>
            </a:solidFill>
          </p:spPr>
          <p:txBody>
            <a:bodyPr/>
            <a:lstStyle/>
            <a:p/>
          </p:txBody>
        </p:sp>
        <p:sp>
          <p:nvSpPr>
            <p:cNvPr id="28" name="rc28"/>
            <p:cNvSpPr/>
            <p:nvPr/>
          </p:nvSpPr>
          <p:spPr>
            <a:xfrm>
              <a:off x="1296273" y="2923013"/>
              <a:ext cx="239888" cy="64467"/>
            </a:xfrm>
            <a:prstGeom prst="rect">
              <a:avLst/>
            </a:prstGeom>
            <a:solidFill>
              <a:srgbClr val="1CABE2">
                <a:alpha val="100000"/>
              </a:srgbClr>
            </a:solidFill>
          </p:spPr>
          <p:txBody>
            <a:bodyPr/>
            <a:lstStyle/>
            <a:p/>
          </p:txBody>
        </p:sp>
        <p:sp>
          <p:nvSpPr>
            <p:cNvPr id="29" name="rc29"/>
            <p:cNvSpPr/>
            <p:nvPr/>
          </p:nvSpPr>
          <p:spPr>
            <a:xfrm>
              <a:off x="1562816" y="2987209"/>
              <a:ext cx="239888" cy="1224800"/>
            </a:xfrm>
            <a:prstGeom prst="rect">
              <a:avLst/>
            </a:prstGeom>
            <a:solidFill>
              <a:srgbClr val="80BD41">
                <a:alpha val="100000"/>
              </a:srgbClr>
            </a:solidFill>
          </p:spPr>
          <p:txBody>
            <a:bodyPr/>
            <a:lstStyle/>
            <a:p/>
          </p:txBody>
        </p:sp>
        <p:sp>
          <p:nvSpPr>
            <p:cNvPr id="30" name="rc30"/>
            <p:cNvSpPr/>
            <p:nvPr/>
          </p:nvSpPr>
          <p:spPr>
            <a:xfrm>
              <a:off x="1562816" y="2962239"/>
              <a:ext cx="239888" cy="24969"/>
            </a:xfrm>
            <a:prstGeom prst="rect">
              <a:avLst/>
            </a:prstGeom>
            <a:solidFill>
              <a:srgbClr val="1CABE2">
                <a:alpha val="100000"/>
              </a:srgbClr>
            </a:solidFill>
          </p:spPr>
          <p:txBody>
            <a:bodyPr/>
            <a:lstStyle/>
            <a:p/>
          </p:txBody>
        </p:sp>
        <p:sp>
          <p:nvSpPr>
            <p:cNvPr id="31" name="rc31"/>
            <p:cNvSpPr/>
            <p:nvPr/>
          </p:nvSpPr>
          <p:spPr>
            <a:xfrm>
              <a:off x="1829360" y="2959787"/>
              <a:ext cx="239888" cy="1252222"/>
            </a:xfrm>
            <a:prstGeom prst="rect">
              <a:avLst/>
            </a:prstGeom>
            <a:solidFill>
              <a:srgbClr val="80BD41">
                <a:alpha val="100000"/>
              </a:srgbClr>
            </a:solidFill>
          </p:spPr>
          <p:txBody>
            <a:bodyPr/>
            <a:lstStyle/>
            <a:p/>
          </p:txBody>
        </p:sp>
        <p:sp>
          <p:nvSpPr>
            <p:cNvPr id="32" name="rc32"/>
            <p:cNvSpPr/>
            <p:nvPr/>
          </p:nvSpPr>
          <p:spPr>
            <a:xfrm>
              <a:off x="1829360" y="2947166"/>
              <a:ext cx="239888" cy="12621"/>
            </a:xfrm>
            <a:prstGeom prst="rect">
              <a:avLst/>
            </a:prstGeom>
            <a:solidFill>
              <a:srgbClr val="1CABE2">
                <a:alpha val="100000"/>
              </a:srgbClr>
            </a:solidFill>
          </p:spPr>
          <p:txBody>
            <a:bodyPr/>
            <a:lstStyle/>
            <a:p/>
          </p:txBody>
        </p:sp>
        <p:sp>
          <p:nvSpPr>
            <p:cNvPr id="33" name="rc33"/>
            <p:cNvSpPr/>
            <p:nvPr/>
          </p:nvSpPr>
          <p:spPr>
            <a:xfrm>
              <a:off x="2095903" y="3329070"/>
              <a:ext cx="239888" cy="882938"/>
            </a:xfrm>
            <a:prstGeom prst="rect">
              <a:avLst/>
            </a:prstGeom>
            <a:solidFill>
              <a:srgbClr val="80BD41">
                <a:alpha val="100000"/>
              </a:srgbClr>
            </a:solidFill>
          </p:spPr>
          <p:txBody>
            <a:bodyPr/>
            <a:lstStyle/>
            <a:p/>
          </p:txBody>
        </p:sp>
        <p:sp>
          <p:nvSpPr>
            <p:cNvPr id="34" name="rc34"/>
            <p:cNvSpPr/>
            <p:nvPr/>
          </p:nvSpPr>
          <p:spPr>
            <a:xfrm>
              <a:off x="2095903" y="2985756"/>
              <a:ext cx="239888" cy="343314"/>
            </a:xfrm>
            <a:prstGeom prst="rect">
              <a:avLst/>
            </a:prstGeom>
            <a:solidFill>
              <a:srgbClr val="1CABE2">
                <a:alpha val="100000"/>
              </a:srgbClr>
            </a:solidFill>
          </p:spPr>
          <p:txBody>
            <a:bodyPr/>
            <a:lstStyle/>
            <a:p/>
          </p:txBody>
        </p:sp>
        <p:sp>
          <p:nvSpPr>
            <p:cNvPr id="35" name="rc35"/>
            <p:cNvSpPr/>
            <p:nvPr/>
          </p:nvSpPr>
          <p:spPr>
            <a:xfrm>
              <a:off x="2362446" y="3205946"/>
              <a:ext cx="239888" cy="1006063"/>
            </a:xfrm>
            <a:prstGeom prst="rect">
              <a:avLst/>
            </a:prstGeom>
            <a:solidFill>
              <a:srgbClr val="80BD41">
                <a:alpha val="100000"/>
              </a:srgbClr>
            </a:solidFill>
          </p:spPr>
          <p:txBody>
            <a:bodyPr/>
            <a:lstStyle/>
            <a:p/>
          </p:txBody>
        </p:sp>
        <p:sp>
          <p:nvSpPr>
            <p:cNvPr id="36" name="rc36"/>
            <p:cNvSpPr/>
            <p:nvPr/>
          </p:nvSpPr>
          <p:spPr>
            <a:xfrm>
              <a:off x="2362446" y="3068747"/>
              <a:ext cx="239888" cy="137198"/>
            </a:xfrm>
            <a:prstGeom prst="rect">
              <a:avLst/>
            </a:prstGeom>
            <a:solidFill>
              <a:srgbClr val="1CABE2">
                <a:alpha val="100000"/>
              </a:srgbClr>
            </a:solidFill>
          </p:spPr>
          <p:txBody>
            <a:bodyPr/>
            <a:lstStyle/>
            <a:p/>
          </p:txBody>
        </p:sp>
        <p:sp>
          <p:nvSpPr>
            <p:cNvPr id="37" name="rc37"/>
            <p:cNvSpPr/>
            <p:nvPr/>
          </p:nvSpPr>
          <p:spPr>
            <a:xfrm>
              <a:off x="2628989" y="3250347"/>
              <a:ext cx="239888" cy="961662"/>
            </a:xfrm>
            <a:prstGeom prst="rect">
              <a:avLst/>
            </a:prstGeom>
            <a:solidFill>
              <a:srgbClr val="80BD41">
                <a:alpha val="100000"/>
              </a:srgbClr>
            </a:solidFill>
          </p:spPr>
          <p:txBody>
            <a:bodyPr/>
            <a:lstStyle/>
            <a:p/>
          </p:txBody>
        </p:sp>
        <p:sp>
          <p:nvSpPr>
            <p:cNvPr id="38" name="rc38"/>
            <p:cNvSpPr/>
            <p:nvPr/>
          </p:nvSpPr>
          <p:spPr>
            <a:xfrm>
              <a:off x="2628989" y="3131490"/>
              <a:ext cx="239888" cy="118857"/>
            </a:xfrm>
            <a:prstGeom prst="rect">
              <a:avLst/>
            </a:prstGeom>
            <a:solidFill>
              <a:srgbClr val="1CABE2">
                <a:alpha val="100000"/>
              </a:srgbClr>
            </a:solidFill>
          </p:spPr>
          <p:txBody>
            <a:bodyPr/>
            <a:lstStyle/>
            <a:p/>
          </p:txBody>
        </p:sp>
        <p:sp>
          <p:nvSpPr>
            <p:cNvPr id="39" name="rc39"/>
            <p:cNvSpPr/>
            <p:nvPr/>
          </p:nvSpPr>
          <p:spPr>
            <a:xfrm>
              <a:off x="2895532" y="3316449"/>
              <a:ext cx="239888" cy="895559"/>
            </a:xfrm>
            <a:prstGeom prst="rect">
              <a:avLst/>
            </a:prstGeom>
            <a:solidFill>
              <a:srgbClr val="80BD41">
                <a:alpha val="100000"/>
              </a:srgbClr>
            </a:solidFill>
          </p:spPr>
          <p:txBody>
            <a:bodyPr/>
            <a:lstStyle/>
            <a:p/>
          </p:txBody>
        </p:sp>
        <p:sp>
          <p:nvSpPr>
            <p:cNvPr id="40" name="rc40"/>
            <p:cNvSpPr/>
            <p:nvPr/>
          </p:nvSpPr>
          <p:spPr>
            <a:xfrm>
              <a:off x="2895532" y="3205764"/>
              <a:ext cx="239888" cy="110685"/>
            </a:xfrm>
            <a:prstGeom prst="rect">
              <a:avLst/>
            </a:prstGeom>
            <a:solidFill>
              <a:srgbClr val="1CABE2">
                <a:alpha val="100000"/>
              </a:srgbClr>
            </a:solidFill>
          </p:spPr>
          <p:txBody>
            <a:bodyPr/>
            <a:lstStyle/>
            <a:p/>
          </p:txBody>
        </p:sp>
        <p:sp>
          <p:nvSpPr>
            <p:cNvPr id="41" name="rc41"/>
            <p:cNvSpPr/>
            <p:nvPr/>
          </p:nvSpPr>
          <p:spPr>
            <a:xfrm>
              <a:off x="3162075" y="3261425"/>
              <a:ext cx="239888" cy="950584"/>
            </a:xfrm>
            <a:prstGeom prst="rect">
              <a:avLst/>
            </a:prstGeom>
            <a:solidFill>
              <a:srgbClr val="80BD41">
                <a:alpha val="100000"/>
              </a:srgbClr>
            </a:solidFill>
          </p:spPr>
          <p:txBody>
            <a:bodyPr/>
            <a:lstStyle/>
            <a:p/>
          </p:txBody>
        </p:sp>
        <p:sp>
          <p:nvSpPr>
            <p:cNvPr id="42" name="rc42"/>
            <p:cNvSpPr/>
            <p:nvPr/>
          </p:nvSpPr>
          <p:spPr>
            <a:xfrm>
              <a:off x="3162075" y="3189874"/>
              <a:ext cx="239888" cy="71550"/>
            </a:xfrm>
            <a:prstGeom prst="rect">
              <a:avLst/>
            </a:prstGeom>
            <a:solidFill>
              <a:srgbClr val="1CABE2">
                <a:alpha val="100000"/>
              </a:srgbClr>
            </a:solidFill>
          </p:spPr>
          <p:txBody>
            <a:bodyPr/>
            <a:lstStyle/>
            <a:p/>
          </p:txBody>
        </p:sp>
        <p:sp>
          <p:nvSpPr>
            <p:cNvPr id="43" name="rc43"/>
            <p:cNvSpPr/>
            <p:nvPr/>
          </p:nvSpPr>
          <p:spPr>
            <a:xfrm>
              <a:off x="3428618" y="3154190"/>
              <a:ext cx="239888" cy="1057819"/>
            </a:xfrm>
            <a:prstGeom prst="rect">
              <a:avLst/>
            </a:prstGeom>
            <a:solidFill>
              <a:srgbClr val="80BD41">
                <a:alpha val="100000"/>
              </a:srgbClr>
            </a:solidFill>
          </p:spPr>
          <p:txBody>
            <a:bodyPr/>
            <a:lstStyle/>
            <a:p/>
          </p:txBody>
        </p:sp>
        <p:sp>
          <p:nvSpPr>
            <p:cNvPr id="44" name="rc44"/>
            <p:cNvSpPr/>
            <p:nvPr/>
          </p:nvSpPr>
          <p:spPr>
            <a:xfrm>
              <a:off x="3428618" y="3098529"/>
              <a:ext cx="239888" cy="55660"/>
            </a:xfrm>
            <a:prstGeom prst="rect">
              <a:avLst/>
            </a:prstGeom>
            <a:solidFill>
              <a:srgbClr val="1CABE2">
                <a:alpha val="100000"/>
              </a:srgbClr>
            </a:solidFill>
          </p:spPr>
          <p:txBody>
            <a:bodyPr/>
            <a:lstStyle/>
            <a:p/>
          </p:txBody>
        </p:sp>
        <p:sp>
          <p:nvSpPr>
            <p:cNvPr id="45" name="rc45"/>
            <p:cNvSpPr/>
            <p:nvPr/>
          </p:nvSpPr>
          <p:spPr>
            <a:xfrm>
              <a:off x="3695161" y="3081368"/>
              <a:ext cx="239888" cy="1130640"/>
            </a:xfrm>
            <a:prstGeom prst="rect">
              <a:avLst/>
            </a:prstGeom>
            <a:solidFill>
              <a:srgbClr val="80BD41">
                <a:alpha val="100000"/>
              </a:srgbClr>
            </a:solidFill>
          </p:spPr>
          <p:txBody>
            <a:bodyPr/>
            <a:lstStyle/>
            <a:p/>
          </p:txBody>
        </p:sp>
        <p:sp>
          <p:nvSpPr>
            <p:cNvPr id="46" name="rc46"/>
            <p:cNvSpPr/>
            <p:nvPr/>
          </p:nvSpPr>
          <p:spPr>
            <a:xfrm>
              <a:off x="3695161" y="3034243"/>
              <a:ext cx="239888" cy="47125"/>
            </a:xfrm>
            <a:prstGeom prst="rect">
              <a:avLst/>
            </a:prstGeom>
            <a:solidFill>
              <a:srgbClr val="1CABE2">
                <a:alpha val="100000"/>
              </a:srgbClr>
            </a:solidFill>
          </p:spPr>
          <p:txBody>
            <a:bodyPr/>
            <a:lstStyle/>
            <a:p/>
          </p:txBody>
        </p:sp>
        <p:sp>
          <p:nvSpPr>
            <p:cNvPr id="47" name="rc47"/>
            <p:cNvSpPr/>
            <p:nvPr/>
          </p:nvSpPr>
          <p:spPr>
            <a:xfrm>
              <a:off x="3961705" y="3091629"/>
              <a:ext cx="239888" cy="1120380"/>
            </a:xfrm>
            <a:prstGeom prst="rect">
              <a:avLst/>
            </a:prstGeom>
            <a:solidFill>
              <a:srgbClr val="80BD41">
                <a:alpha val="100000"/>
              </a:srgbClr>
            </a:solidFill>
          </p:spPr>
          <p:txBody>
            <a:bodyPr/>
            <a:lstStyle/>
            <a:p/>
          </p:txBody>
        </p:sp>
        <p:sp>
          <p:nvSpPr>
            <p:cNvPr id="48" name="rc48"/>
            <p:cNvSpPr/>
            <p:nvPr/>
          </p:nvSpPr>
          <p:spPr>
            <a:xfrm>
              <a:off x="3961705" y="3044957"/>
              <a:ext cx="239888" cy="46671"/>
            </a:xfrm>
            <a:prstGeom prst="rect">
              <a:avLst/>
            </a:prstGeom>
            <a:solidFill>
              <a:srgbClr val="1CABE2">
                <a:alpha val="100000"/>
              </a:srgbClr>
            </a:solidFill>
          </p:spPr>
          <p:txBody>
            <a:bodyPr/>
            <a:lstStyle/>
            <a:p/>
          </p:txBody>
        </p:sp>
        <p:sp>
          <p:nvSpPr>
            <p:cNvPr id="49" name="rc49"/>
            <p:cNvSpPr/>
            <p:nvPr/>
          </p:nvSpPr>
          <p:spPr>
            <a:xfrm>
              <a:off x="4228248" y="3045502"/>
              <a:ext cx="239888" cy="1166506"/>
            </a:xfrm>
            <a:prstGeom prst="rect">
              <a:avLst/>
            </a:prstGeom>
            <a:solidFill>
              <a:srgbClr val="80BD41">
                <a:alpha val="100000"/>
              </a:srgbClr>
            </a:solidFill>
          </p:spPr>
          <p:txBody>
            <a:bodyPr/>
            <a:lstStyle/>
            <a:p/>
          </p:txBody>
        </p:sp>
        <p:sp>
          <p:nvSpPr>
            <p:cNvPr id="50" name="rc50"/>
            <p:cNvSpPr/>
            <p:nvPr/>
          </p:nvSpPr>
          <p:spPr>
            <a:xfrm>
              <a:off x="4228248" y="3009455"/>
              <a:ext cx="239888" cy="36047"/>
            </a:xfrm>
            <a:prstGeom prst="rect">
              <a:avLst/>
            </a:prstGeom>
            <a:solidFill>
              <a:srgbClr val="1CABE2">
                <a:alpha val="100000"/>
              </a:srgbClr>
            </a:solidFill>
          </p:spPr>
          <p:txBody>
            <a:bodyPr/>
            <a:lstStyle/>
            <a:p/>
          </p:txBody>
        </p:sp>
        <p:sp>
          <p:nvSpPr>
            <p:cNvPr id="51" name="rc51"/>
            <p:cNvSpPr/>
            <p:nvPr/>
          </p:nvSpPr>
          <p:spPr>
            <a:xfrm>
              <a:off x="4494791" y="3074831"/>
              <a:ext cx="239888" cy="1137178"/>
            </a:xfrm>
            <a:prstGeom prst="rect">
              <a:avLst/>
            </a:prstGeom>
            <a:solidFill>
              <a:srgbClr val="80BD41">
                <a:alpha val="100000"/>
              </a:srgbClr>
            </a:solidFill>
          </p:spPr>
          <p:txBody>
            <a:bodyPr/>
            <a:lstStyle/>
            <a:p/>
          </p:txBody>
        </p:sp>
        <p:sp>
          <p:nvSpPr>
            <p:cNvPr id="52" name="rc52"/>
            <p:cNvSpPr/>
            <p:nvPr/>
          </p:nvSpPr>
          <p:spPr>
            <a:xfrm>
              <a:off x="4494791" y="3063390"/>
              <a:ext cx="239888" cy="11440"/>
            </a:xfrm>
            <a:prstGeom prst="rect">
              <a:avLst/>
            </a:prstGeom>
            <a:solidFill>
              <a:srgbClr val="1CABE2">
                <a:alpha val="100000"/>
              </a:srgbClr>
            </a:solidFill>
          </p:spPr>
          <p:txBody>
            <a:bodyPr/>
            <a:lstStyle/>
            <a:p/>
          </p:txBody>
        </p:sp>
        <p:sp>
          <p:nvSpPr>
            <p:cNvPr id="53" name="rc53"/>
            <p:cNvSpPr/>
            <p:nvPr/>
          </p:nvSpPr>
          <p:spPr>
            <a:xfrm>
              <a:off x="4761334" y="3083911"/>
              <a:ext cx="239888" cy="1128098"/>
            </a:xfrm>
            <a:prstGeom prst="rect">
              <a:avLst/>
            </a:prstGeom>
            <a:solidFill>
              <a:srgbClr val="80BD41">
                <a:alpha val="100000"/>
              </a:srgbClr>
            </a:solidFill>
          </p:spPr>
          <p:txBody>
            <a:bodyPr/>
            <a:lstStyle/>
            <a:p/>
          </p:txBody>
        </p:sp>
        <p:sp>
          <p:nvSpPr>
            <p:cNvPr id="54" name="rc54"/>
            <p:cNvSpPr/>
            <p:nvPr/>
          </p:nvSpPr>
          <p:spPr>
            <a:xfrm>
              <a:off x="4761334" y="3072561"/>
              <a:ext cx="239888" cy="11349"/>
            </a:xfrm>
            <a:prstGeom prst="rect">
              <a:avLst/>
            </a:prstGeom>
            <a:solidFill>
              <a:srgbClr val="1CABE2">
                <a:alpha val="100000"/>
              </a:srgbClr>
            </a:solidFill>
          </p:spPr>
          <p:txBody>
            <a:bodyPr/>
            <a:lstStyle/>
            <a:p/>
          </p:txBody>
        </p:sp>
        <p:sp>
          <p:nvSpPr>
            <p:cNvPr id="55" name="rc55"/>
            <p:cNvSpPr/>
            <p:nvPr/>
          </p:nvSpPr>
          <p:spPr>
            <a:xfrm>
              <a:off x="5027877" y="3113784"/>
              <a:ext cx="239888" cy="1098225"/>
            </a:xfrm>
            <a:prstGeom prst="rect">
              <a:avLst/>
            </a:prstGeom>
            <a:solidFill>
              <a:srgbClr val="80BD41">
                <a:alpha val="100000"/>
              </a:srgbClr>
            </a:solidFill>
          </p:spPr>
          <p:txBody>
            <a:bodyPr/>
            <a:lstStyle/>
            <a:p/>
          </p:txBody>
        </p:sp>
        <p:sp>
          <p:nvSpPr>
            <p:cNvPr id="56" name="rc56"/>
            <p:cNvSpPr/>
            <p:nvPr/>
          </p:nvSpPr>
          <p:spPr>
            <a:xfrm>
              <a:off x="5027877" y="3102706"/>
              <a:ext cx="239888" cy="11077"/>
            </a:xfrm>
            <a:prstGeom prst="rect">
              <a:avLst/>
            </a:prstGeom>
            <a:solidFill>
              <a:srgbClr val="1CABE2">
                <a:alpha val="100000"/>
              </a:srgbClr>
            </a:solidFill>
          </p:spPr>
          <p:txBody>
            <a:bodyPr/>
            <a:lstStyle/>
            <a:p/>
          </p:txBody>
        </p:sp>
        <p:sp>
          <p:nvSpPr>
            <p:cNvPr id="57" name="rc57"/>
            <p:cNvSpPr/>
            <p:nvPr/>
          </p:nvSpPr>
          <p:spPr>
            <a:xfrm>
              <a:off x="5294420" y="3108336"/>
              <a:ext cx="239888" cy="1103673"/>
            </a:xfrm>
            <a:prstGeom prst="rect">
              <a:avLst/>
            </a:prstGeom>
            <a:solidFill>
              <a:srgbClr val="80BD41">
                <a:alpha val="100000"/>
              </a:srgbClr>
            </a:solidFill>
          </p:spPr>
          <p:txBody>
            <a:bodyPr/>
            <a:lstStyle/>
            <a:p/>
          </p:txBody>
        </p:sp>
        <p:sp>
          <p:nvSpPr>
            <p:cNvPr id="58" name="rc58"/>
            <p:cNvSpPr/>
            <p:nvPr/>
          </p:nvSpPr>
          <p:spPr>
            <a:xfrm>
              <a:off x="5294420" y="3097167"/>
              <a:ext cx="239888" cy="11168"/>
            </a:xfrm>
            <a:prstGeom prst="rect">
              <a:avLst/>
            </a:prstGeom>
            <a:solidFill>
              <a:srgbClr val="1CABE2">
                <a:alpha val="100000"/>
              </a:srgbClr>
            </a:solidFill>
          </p:spPr>
          <p:txBody>
            <a:bodyPr/>
            <a:lstStyle/>
            <a:p/>
          </p:txBody>
        </p:sp>
        <p:sp>
          <p:nvSpPr>
            <p:cNvPr id="59" name="rc59"/>
            <p:cNvSpPr/>
            <p:nvPr/>
          </p:nvSpPr>
          <p:spPr>
            <a:xfrm>
              <a:off x="5560963" y="3173712"/>
              <a:ext cx="239888" cy="1038297"/>
            </a:xfrm>
            <a:prstGeom prst="rect">
              <a:avLst/>
            </a:prstGeom>
            <a:solidFill>
              <a:srgbClr val="80BD41">
                <a:alpha val="100000"/>
              </a:srgbClr>
            </a:solidFill>
          </p:spPr>
          <p:txBody>
            <a:bodyPr/>
            <a:lstStyle/>
            <a:p/>
          </p:txBody>
        </p:sp>
        <p:sp>
          <p:nvSpPr>
            <p:cNvPr id="60" name="rc60"/>
            <p:cNvSpPr/>
            <p:nvPr/>
          </p:nvSpPr>
          <p:spPr>
            <a:xfrm>
              <a:off x="5560963" y="3163179"/>
              <a:ext cx="239888" cy="10532"/>
            </a:xfrm>
            <a:prstGeom prst="rect">
              <a:avLst/>
            </a:prstGeom>
            <a:solidFill>
              <a:srgbClr val="1CABE2">
                <a:alpha val="100000"/>
              </a:srgbClr>
            </a:solidFill>
          </p:spPr>
          <p:txBody>
            <a:bodyPr/>
            <a:lstStyle/>
            <a:p/>
          </p:txBody>
        </p:sp>
        <p:sp>
          <p:nvSpPr>
            <p:cNvPr id="61" name="rc61"/>
            <p:cNvSpPr/>
            <p:nvPr/>
          </p:nvSpPr>
          <p:spPr>
            <a:xfrm>
              <a:off x="5827506" y="3194051"/>
              <a:ext cx="239888" cy="1017958"/>
            </a:xfrm>
            <a:prstGeom prst="rect">
              <a:avLst/>
            </a:prstGeom>
            <a:solidFill>
              <a:srgbClr val="80BD41">
                <a:alpha val="100000"/>
              </a:srgbClr>
            </a:solidFill>
          </p:spPr>
          <p:txBody>
            <a:bodyPr/>
            <a:lstStyle/>
            <a:p/>
          </p:txBody>
        </p:sp>
        <p:sp>
          <p:nvSpPr>
            <p:cNvPr id="62" name="rc62"/>
            <p:cNvSpPr/>
            <p:nvPr/>
          </p:nvSpPr>
          <p:spPr>
            <a:xfrm>
              <a:off x="5827506" y="3183791"/>
              <a:ext cx="239888" cy="10260"/>
            </a:xfrm>
            <a:prstGeom prst="rect">
              <a:avLst/>
            </a:prstGeom>
            <a:solidFill>
              <a:srgbClr val="1CABE2">
                <a:alpha val="100000"/>
              </a:srgbClr>
            </a:solidFill>
          </p:spPr>
          <p:txBody>
            <a:bodyPr/>
            <a:lstStyle/>
            <a:p/>
          </p:txBody>
        </p:sp>
        <p:sp>
          <p:nvSpPr>
            <p:cNvPr id="63" name="rc63"/>
            <p:cNvSpPr/>
            <p:nvPr/>
          </p:nvSpPr>
          <p:spPr>
            <a:xfrm>
              <a:off x="6094049" y="3190328"/>
              <a:ext cx="239888" cy="1021681"/>
            </a:xfrm>
            <a:prstGeom prst="rect">
              <a:avLst/>
            </a:prstGeom>
            <a:solidFill>
              <a:srgbClr val="80BD41">
                <a:alpha val="100000"/>
              </a:srgbClr>
            </a:solidFill>
          </p:spPr>
          <p:txBody>
            <a:bodyPr/>
            <a:lstStyle/>
            <a:p/>
          </p:txBody>
        </p:sp>
        <p:sp>
          <p:nvSpPr>
            <p:cNvPr id="64" name="rc64"/>
            <p:cNvSpPr/>
            <p:nvPr/>
          </p:nvSpPr>
          <p:spPr>
            <a:xfrm>
              <a:off x="6094049" y="3179977"/>
              <a:ext cx="239888" cy="10351"/>
            </a:xfrm>
            <a:prstGeom prst="rect">
              <a:avLst/>
            </a:prstGeom>
            <a:solidFill>
              <a:srgbClr val="1CABE2">
                <a:alpha val="100000"/>
              </a:srgbClr>
            </a:solidFill>
          </p:spPr>
          <p:txBody>
            <a:bodyPr/>
            <a:lstStyle/>
            <a:p/>
          </p:txBody>
        </p:sp>
        <p:sp>
          <p:nvSpPr>
            <p:cNvPr id="65" name="rc65"/>
            <p:cNvSpPr/>
            <p:nvPr/>
          </p:nvSpPr>
          <p:spPr>
            <a:xfrm>
              <a:off x="6360593" y="3242447"/>
              <a:ext cx="239888" cy="969561"/>
            </a:xfrm>
            <a:prstGeom prst="rect">
              <a:avLst/>
            </a:prstGeom>
            <a:solidFill>
              <a:srgbClr val="80BD41">
                <a:alpha val="100000"/>
              </a:srgbClr>
            </a:solidFill>
          </p:spPr>
          <p:txBody>
            <a:bodyPr/>
            <a:lstStyle/>
            <a:p/>
          </p:txBody>
        </p:sp>
        <p:sp>
          <p:nvSpPr>
            <p:cNvPr id="66" name="rc66"/>
            <p:cNvSpPr/>
            <p:nvPr/>
          </p:nvSpPr>
          <p:spPr>
            <a:xfrm>
              <a:off x="6360593" y="3232641"/>
              <a:ext cx="239888" cy="9806"/>
            </a:xfrm>
            <a:prstGeom prst="rect">
              <a:avLst/>
            </a:prstGeom>
            <a:solidFill>
              <a:srgbClr val="1CABE2">
                <a:alpha val="100000"/>
              </a:srgbClr>
            </a:solidFill>
          </p:spPr>
          <p:txBody>
            <a:bodyPr/>
            <a:lstStyle/>
            <a:p/>
          </p:txBody>
        </p:sp>
        <p:sp>
          <p:nvSpPr>
            <p:cNvPr id="67" name="rc67"/>
            <p:cNvSpPr/>
            <p:nvPr/>
          </p:nvSpPr>
          <p:spPr>
            <a:xfrm>
              <a:off x="6627136" y="3285759"/>
              <a:ext cx="239888" cy="926250"/>
            </a:xfrm>
            <a:prstGeom prst="rect">
              <a:avLst/>
            </a:prstGeom>
            <a:solidFill>
              <a:srgbClr val="80BD41">
                <a:alpha val="100000"/>
              </a:srgbClr>
            </a:solidFill>
          </p:spPr>
          <p:txBody>
            <a:bodyPr/>
            <a:lstStyle/>
            <a:p/>
          </p:txBody>
        </p:sp>
        <p:sp>
          <p:nvSpPr>
            <p:cNvPr id="68" name="rc68"/>
            <p:cNvSpPr/>
            <p:nvPr/>
          </p:nvSpPr>
          <p:spPr>
            <a:xfrm>
              <a:off x="6627136" y="3276407"/>
              <a:ext cx="239888" cy="9352"/>
            </a:xfrm>
            <a:prstGeom prst="rect">
              <a:avLst/>
            </a:prstGeom>
            <a:solidFill>
              <a:srgbClr val="1CABE2">
                <a:alpha val="100000"/>
              </a:srgbClr>
            </a:solidFill>
          </p:spPr>
          <p:txBody>
            <a:bodyPr/>
            <a:lstStyle/>
            <a:p/>
          </p:txBody>
        </p:sp>
        <p:sp>
          <p:nvSpPr>
            <p:cNvPr id="69" name="rc69"/>
            <p:cNvSpPr/>
            <p:nvPr/>
          </p:nvSpPr>
          <p:spPr>
            <a:xfrm>
              <a:off x="6893679" y="3336334"/>
              <a:ext cx="239888" cy="875674"/>
            </a:xfrm>
            <a:prstGeom prst="rect">
              <a:avLst/>
            </a:prstGeom>
            <a:solidFill>
              <a:srgbClr val="80BD41">
                <a:alpha val="100000"/>
              </a:srgbClr>
            </a:solidFill>
          </p:spPr>
          <p:txBody>
            <a:bodyPr/>
            <a:lstStyle/>
            <a:p/>
          </p:txBody>
        </p:sp>
        <p:sp>
          <p:nvSpPr>
            <p:cNvPr id="70" name="rc70"/>
            <p:cNvSpPr/>
            <p:nvPr/>
          </p:nvSpPr>
          <p:spPr>
            <a:xfrm>
              <a:off x="6893679" y="3327527"/>
              <a:ext cx="239888" cy="8807"/>
            </a:xfrm>
            <a:prstGeom prst="rect">
              <a:avLst/>
            </a:prstGeom>
            <a:solidFill>
              <a:srgbClr val="1CABE2">
                <a:alpha val="100000"/>
              </a:srgbClr>
            </a:solidFill>
          </p:spPr>
          <p:txBody>
            <a:bodyPr/>
            <a:lstStyle/>
            <a:p/>
          </p:txBody>
        </p:sp>
        <p:sp>
          <p:nvSpPr>
            <p:cNvPr id="71" name="rc71"/>
            <p:cNvSpPr/>
            <p:nvPr/>
          </p:nvSpPr>
          <p:spPr>
            <a:xfrm>
              <a:off x="7160222" y="3354222"/>
              <a:ext cx="239888" cy="857787"/>
            </a:xfrm>
            <a:prstGeom prst="rect">
              <a:avLst/>
            </a:prstGeom>
            <a:solidFill>
              <a:srgbClr val="80BD41">
                <a:alpha val="100000"/>
              </a:srgbClr>
            </a:solidFill>
          </p:spPr>
          <p:txBody>
            <a:bodyPr/>
            <a:lstStyle/>
            <a:p/>
          </p:txBody>
        </p:sp>
        <p:sp>
          <p:nvSpPr>
            <p:cNvPr id="72" name="rc72"/>
            <p:cNvSpPr/>
            <p:nvPr/>
          </p:nvSpPr>
          <p:spPr>
            <a:xfrm>
              <a:off x="7160222" y="3345596"/>
              <a:ext cx="239888" cy="8625"/>
            </a:xfrm>
            <a:prstGeom prst="rect">
              <a:avLst/>
            </a:prstGeom>
            <a:solidFill>
              <a:srgbClr val="1CABE2">
                <a:alpha val="100000"/>
              </a:srgbClr>
            </a:solidFill>
          </p:spPr>
          <p:txBody>
            <a:bodyPr/>
            <a:lstStyle/>
            <a:p/>
          </p:txBody>
        </p:sp>
        <p:sp>
          <p:nvSpPr>
            <p:cNvPr id="73" name="rc73"/>
            <p:cNvSpPr/>
            <p:nvPr/>
          </p:nvSpPr>
          <p:spPr>
            <a:xfrm>
              <a:off x="7426765" y="3352860"/>
              <a:ext cx="239888" cy="859149"/>
            </a:xfrm>
            <a:prstGeom prst="rect">
              <a:avLst/>
            </a:prstGeom>
            <a:solidFill>
              <a:srgbClr val="80BD41">
                <a:alpha val="100000"/>
              </a:srgbClr>
            </a:solidFill>
          </p:spPr>
          <p:txBody>
            <a:bodyPr/>
            <a:lstStyle/>
            <a:p/>
          </p:txBody>
        </p:sp>
        <p:sp>
          <p:nvSpPr>
            <p:cNvPr id="74" name="rc74"/>
            <p:cNvSpPr/>
            <p:nvPr/>
          </p:nvSpPr>
          <p:spPr>
            <a:xfrm>
              <a:off x="7426765" y="3344143"/>
              <a:ext cx="239888" cy="8716"/>
            </a:xfrm>
            <a:prstGeom prst="rect">
              <a:avLst/>
            </a:prstGeom>
            <a:solidFill>
              <a:srgbClr val="1CABE2">
                <a:alpha val="100000"/>
              </a:srgbClr>
            </a:solidFill>
          </p:spPr>
          <p:txBody>
            <a:bodyPr/>
            <a:lstStyle/>
            <a:p/>
          </p:txBody>
        </p:sp>
        <p:sp>
          <p:nvSpPr>
            <p:cNvPr id="75" name="rc75"/>
            <p:cNvSpPr/>
            <p:nvPr/>
          </p:nvSpPr>
          <p:spPr>
            <a:xfrm>
              <a:off x="7693308" y="3364482"/>
              <a:ext cx="239888" cy="847526"/>
            </a:xfrm>
            <a:prstGeom prst="rect">
              <a:avLst/>
            </a:prstGeom>
            <a:solidFill>
              <a:srgbClr val="80BD41">
                <a:alpha val="100000"/>
              </a:srgbClr>
            </a:solidFill>
          </p:spPr>
          <p:txBody>
            <a:bodyPr/>
            <a:lstStyle/>
            <a:p/>
          </p:txBody>
        </p:sp>
        <p:sp>
          <p:nvSpPr>
            <p:cNvPr id="76" name="rc76"/>
            <p:cNvSpPr/>
            <p:nvPr/>
          </p:nvSpPr>
          <p:spPr>
            <a:xfrm>
              <a:off x="7693308" y="3355947"/>
              <a:ext cx="239888" cy="8535"/>
            </a:xfrm>
            <a:prstGeom prst="rect">
              <a:avLst/>
            </a:prstGeom>
            <a:solidFill>
              <a:srgbClr val="1CABE2">
                <a:alpha val="100000"/>
              </a:srgbClr>
            </a:solidFill>
          </p:spPr>
          <p:txBody>
            <a:bodyPr/>
            <a:lstStyle/>
            <a:p/>
          </p:txBody>
        </p:sp>
        <p:sp>
          <p:nvSpPr>
            <p:cNvPr id="77" name="rc77"/>
            <p:cNvSpPr/>
            <p:nvPr/>
          </p:nvSpPr>
          <p:spPr>
            <a:xfrm>
              <a:off x="7959851" y="3374743"/>
              <a:ext cx="239888" cy="837266"/>
            </a:xfrm>
            <a:prstGeom prst="rect">
              <a:avLst/>
            </a:prstGeom>
            <a:solidFill>
              <a:srgbClr val="80BD41">
                <a:alpha val="100000"/>
              </a:srgbClr>
            </a:solidFill>
          </p:spPr>
          <p:txBody>
            <a:bodyPr/>
            <a:lstStyle/>
            <a:p/>
          </p:txBody>
        </p:sp>
        <p:sp>
          <p:nvSpPr>
            <p:cNvPr id="78" name="rc78"/>
            <p:cNvSpPr/>
            <p:nvPr/>
          </p:nvSpPr>
          <p:spPr>
            <a:xfrm>
              <a:off x="7959851" y="3366298"/>
              <a:ext cx="239888" cy="8444"/>
            </a:xfrm>
            <a:prstGeom prst="rect">
              <a:avLst/>
            </a:prstGeom>
            <a:solidFill>
              <a:srgbClr val="1CABE2">
                <a:alpha val="100000"/>
              </a:srgbClr>
            </a:solidFill>
          </p:spPr>
          <p:txBody>
            <a:bodyPr/>
            <a:lstStyle/>
            <a:p/>
          </p:txBody>
        </p:sp>
        <p:sp>
          <p:nvSpPr>
            <p:cNvPr id="79" name="pl79"/>
            <p:cNvSpPr/>
            <p:nvPr/>
          </p:nvSpPr>
          <p:spPr>
            <a:xfrm>
              <a:off x="1416218" y="2085226"/>
              <a:ext cx="6663577" cy="580031"/>
            </a:xfrm>
            <a:custGeom>
              <a:avLst/>
              <a:pathLst>
                <a:path w="6663577" h="580031">
                  <a:moveTo>
                    <a:pt x="0" y="85930"/>
                  </a:moveTo>
                  <a:lnTo>
                    <a:pt x="266543" y="21482"/>
                  </a:lnTo>
                  <a:lnTo>
                    <a:pt x="533086" y="0"/>
                  </a:lnTo>
                  <a:lnTo>
                    <a:pt x="799629" y="580031"/>
                  </a:lnTo>
                  <a:lnTo>
                    <a:pt x="1066172" y="236309"/>
                  </a:lnTo>
                  <a:lnTo>
                    <a:pt x="1332715" y="214826"/>
                  </a:lnTo>
                  <a:lnTo>
                    <a:pt x="1599258" y="214826"/>
                  </a:lnTo>
                  <a:lnTo>
                    <a:pt x="1865801" y="128895"/>
                  </a:lnTo>
                  <a:lnTo>
                    <a:pt x="2132344" y="85930"/>
                  </a:lnTo>
                  <a:lnTo>
                    <a:pt x="2398888" y="64447"/>
                  </a:lnTo>
                  <a:lnTo>
                    <a:pt x="2665431" y="64447"/>
                  </a:lnTo>
                  <a:lnTo>
                    <a:pt x="2931974" y="42965"/>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80" name="tx80"/>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2" name="tx82"/>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90" name="tx90"/>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91" name="tx91"/>
            <p:cNvSpPr/>
            <p:nvPr/>
          </p:nvSpPr>
          <p:spPr>
            <a:xfrm>
              <a:off x="1337841" y="2788234"/>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142</a:t>
              </a:r>
            </a:p>
          </p:txBody>
        </p:sp>
        <p:sp>
          <p:nvSpPr>
            <p:cNvPr id="92" name="tx92"/>
            <p:cNvSpPr/>
            <p:nvPr/>
          </p:nvSpPr>
          <p:spPr>
            <a:xfrm>
              <a:off x="2670557" y="299556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119</a:t>
              </a:r>
            </a:p>
          </p:txBody>
        </p:sp>
        <p:sp>
          <p:nvSpPr>
            <p:cNvPr id="93" name="tx93"/>
            <p:cNvSpPr/>
            <p:nvPr/>
          </p:nvSpPr>
          <p:spPr>
            <a:xfrm>
              <a:off x="3964096" y="29090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128.5</a:t>
              </a:r>
            </a:p>
          </p:txBody>
        </p:sp>
        <p:sp>
          <p:nvSpPr>
            <p:cNvPr id="94" name="tx94"/>
            <p:cNvSpPr/>
            <p:nvPr/>
          </p:nvSpPr>
          <p:spPr>
            <a:xfrm>
              <a:off x="5296811" y="29612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122.8</a:t>
              </a:r>
            </a:p>
          </p:txBody>
        </p:sp>
        <p:sp>
          <p:nvSpPr>
            <p:cNvPr id="95" name="tx95"/>
            <p:cNvSpPr/>
            <p:nvPr/>
          </p:nvSpPr>
          <p:spPr>
            <a:xfrm>
              <a:off x="6362984" y="30967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107.9</a:t>
              </a:r>
            </a:p>
          </p:txBody>
        </p:sp>
        <p:sp>
          <p:nvSpPr>
            <p:cNvPr id="96" name="tx96"/>
            <p:cNvSpPr/>
            <p:nvPr/>
          </p:nvSpPr>
          <p:spPr>
            <a:xfrm>
              <a:off x="6668704" y="314043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103</a:t>
              </a:r>
            </a:p>
          </p:txBody>
        </p:sp>
        <p:sp>
          <p:nvSpPr>
            <p:cNvPr id="97" name="tx97"/>
            <p:cNvSpPr/>
            <p:nvPr/>
          </p:nvSpPr>
          <p:spPr>
            <a:xfrm>
              <a:off x="6922195" y="31915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97.4</a:t>
              </a:r>
            </a:p>
          </p:txBody>
        </p:sp>
        <p:sp>
          <p:nvSpPr>
            <p:cNvPr id="98" name="tx98"/>
            <p:cNvSpPr/>
            <p:nvPr/>
          </p:nvSpPr>
          <p:spPr>
            <a:xfrm>
              <a:off x="7188738" y="32096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95.4</a:t>
              </a:r>
            </a:p>
          </p:txBody>
        </p:sp>
        <p:sp>
          <p:nvSpPr>
            <p:cNvPr id="99" name="tx99"/>
            <p:cNvSpPr/>
            <p:nvPr/>
          </p:nvSpPr>
          <p:spPr>
            <a:xfrm>
              <a:off x="7455282" y="32082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95.6</a:t>
              </a:r>
            </a:p>
          </p:txBody>
        </p:sp>
        <p:sp>
          <p:nvSpPr>
            <p:cNvPr id="100" name="tx100"/>
            <p:cNvSpPr/>
            <p:nvPr/>
          </p:nvSpPr>
          <p:spPr>
            <a:xfrm>
              <a:off x="7721825" y="321997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94.3</a:t>
              </a:r>
            </a:p>
          </p:txBody>
        </p:sp>
        <p:sp>
          <p:nvSpPr>
            <p:cNvPr id="101" name="tx101"/>
            <p:cNvSpPr/>
            <p:nvPr/>
          </p:nvSpPr>
          <p:spPr>
            <a:xfrm>
              <a:off x="7988368" y="323032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93.1</a:t>
              </a:r>
            </a:p>
          </p:txBody>
        </p:sp>
        <p:sp>
          <p:nvSpPr>
            <p:cNvPr id="102" name="pl102"/>
            <p:cNvSpPr/>
            <p:nvPr/>
          </p:nvSpPr>
          <p:spPr>
            <a:xfrm>
              <a:off x="1416218"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48933"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081649"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14365"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80537"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47080"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13623"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0166"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46709"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3253"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79796"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298664" y="356465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134.9</a:t>
              </a:r>
            </a:p>
          </p:txBody>
        </p:sp>
        <p:sp>
          <p:nvSpPr>
            <p:cNvPr id="114" name="tx114"/>
            <p:cNvSpPr/>
            <p:nvPr/>
          </p:nvSpPr>
          <p:spPr>
            <a:xfrm>
              <a:off x="1350915" y="292134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a:t>
              </a:r>
            </a:p>
          </p:txBody>
        </p:sp>
        <p:sp>
          <p:nvSpPr>
            <p:cNvPr id="115" name="tx115"/>
            <p:cNvSpPr/>
            <p:nvPr/>
          </p:nvSpPr>
          <p:spPr>
            <a:xfrm>
              <a:off x="2631380" y="369613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105.9</a:t>
              </a:r>
            </a:p>
          </p:txBody>
        </p:sp>
        <p:sp>
          <p:nvSpPr>
            <p:cNvPr id="116" name="tx116"/>
            <p:cNvSpPr/>
            <p:nvPr/>
          </p:nvSpPr>
          <p:spPr>
            <a:xfrm>
              <a:off x="2657505" y="315582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a:t>
              </a:r>
            </a:p>
          </p:txBody>
        </p:sp>
        <p:sp>
          <p:nvSpPr>
            <p:cNvPr id="117" name="tx117"/>
            <p:cNvSpPr/>
            <p:nvPr/>
          </p:nvSpPr>
          <p:spPr>
            <a:xfrm>
              <a:off x="3964096" y="361672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123.4</a:t>
              </a:r>
            </a:p>
          </p:txBody>
        </p:sp>
        <p:sp>
          <p:nvSpPr>
            <p:cNvPr id="118" name="tx118"/>
            <p:cNvSpPr/>
            <p:nvPr/>
          </p:nvSpPr>
          <p:spPr>
            <a:xfrm>
              <a:off x="4016347" y="303324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19" name="tx119"/>
            <p:cNvSpPr/>
            <p:nvPr/>
          </p:nvSpPr>
          <p:spPr>
            <a:xfrm>
              <a:off x="5296811" y="36251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121.6</a:t>
              </a:r>
            </a:p>
          </p:txBody>
        </p:sp>
        <p:sp>
          <p:nvSpPr>
            <p:cNvPr id="120" name="tx120"/>
            <p:cNvSpPr/>
            <p:nvPr/>
          </p:nvSpPr>
          <p:spPr>
            <a:xfrm>
              <a:off x="5349062" y="306885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21" name="tx121"/>
            <p:cNvSpPr/>
            <p:nvPr/>
          </p:nvSpPr>
          <p:spPr>
            <a:xfrm>
              <a:off x="6362984" y="36921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106.8</a:t>
              </a:r>
            </a:p>
          </p:txBody>
        </p:sp>
        <p:sp>
          <p:nvSpPr>
            <p:cNvPr id="122" name="tx122"/>
            <p:cNvSpPr/>
            <p:nvPr/>
          </p:nvSpPr>
          <p:spPr>
            <a:xfrm>
              <a:off x="6415235" y="320364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3" name="tx123"/>
            <p:cNvSpPr/>
            <p:nvPr/>
          </p:nvSpPr>
          <p:spPr>
            <a:xfrm>
              <a:off x="6668704" y="371383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a:t>
              </a:r>
            </a:p>
          </p:txBody>
        </p:sp>
        <p:sp>
          <p:nvSpPr>
            <p:cNvPr id="124" name="tx124"/>
            <p:cNvSpPr/>
            <p:nvPr/>
          </p:nvSpPr>
          <p:spPr>
            <a:xfrm>
              <a:off x="6720955" y="3247181"/>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25" name="tx125"/>
            <p:cNvSpPr/>
            <p:nvPr/>
          </p:nvSpPr>
          <p:spPr>
            <a:xfrm>
              <a:off x="6922195" y="37391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96.4</a:t>
              </a:r>
            </a:p>
          </p:txBody>
        </p:sp>
        <p:sp>
          <p:nvSpPr>
            <p:cNvPr id="126" name="tx126"/>
            <p:cNvSpPr/>
            <p:nvPr/>
          </p:nvSpPr>
          <p:spPr>
            <a:xfrm>
              <a:off x="6960065" y="329802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7188738" y="37480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94.5</a:t>
              </a:r>
            </a:p>
          </p:txBody>
        </p:sp>
        <p:sp>
          <p:nvSpPr>
            <p:cNvPr id="128" name="tx128"/>
            <p:cNvSpPr/>
            <p:nvPr/>
          </p:nvSpPr>
          <p:spPr>
            <a:xfrm>
              <a:off x="7226608" y="331600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9" name="tx129"/>
            <p:cNvSpPr/>
            <p:nvPr/>
          </p:nvSpPr>
          <p:spPr>
            <a:xfrm>
              <a:off x="7455282" y="37473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94.6</a:t>
              </a:r>
            </a:p>
          </p:txBody>
        </p:sp>
        <p:sp>
          <p:nvSpPr>
            <p:cNvPr id="130" name="tx130"/>
            <p:cNvSpPr/>
            <p:nvPr/>
          </p:nvSpPr>
          <p:spPr>
            <a:xfrm>
              <a:off x="7493151" y="331460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1" name="tx131"/>
            <p:cNvSpPr/>
            <p:nvPr/>
          </p:nvSpPr>
          <p:spPr>
            <a:xfrm>
              <a:off x="7721825" y="375315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93.3</a:t>
              </a:r>
            </a:p>
          </p:txBody>
        </p:sp>
        <p:sp>
          <p:nvSpPr>
            <p:cNvPr id="132" name="tx132"/>
            <p:cNvSpPr/>
            <p:nvPr/>
          </p:nvSpPr>
          <p:spPr>
            <a:xfrm>
              <a:off x="7759694" y="332631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3" name="tx133"/>
            <p:cNvSpPr/>
            <p:nvPr/>
          </p:nvSpPr>
          <p:spPr>
            <a:xfrm>
              <a:off x="7988368" y="37583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92.2</a:t>
              </a:r>
            </a:p>
          </p:txBody>
        </p:sp>
        <p:sp>
          <p:nvSpPr>
            <p:cNvPr id="134" name="tx134"/>
            <p:cNvSpPr/>
            <p:nvPr/>
          </p:nvSpPr>
          <p:spPr>
            <a:xfrm>
              <a:off x="8026237" y="333661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5" name="tx135"/>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733081" y="37058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7" name="tx137"/>
            <p:cNvSpPr/>
            <p:nvPr/>
          </p:nvSpPr>
          <p:spPr>
            <a:xfrm>
              <a:off x="655386" y="32518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a:off x="655386" y="27978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9" name="tx139"/>
            <p:cNvSpPr/>
            <p:nvPr/>
          </p:nvSpPr>
          <p:spPr>
            <a:xfrm>
              <a:off x="655386" y="234389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0" name="tx140"/>
            <p:cNvSpPr/>
            <p:nvPr/>
          </p:nvSpPr>
          <p:spPr>
            <a:xfrm>
              <a:off x="655386" y="188989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41" name="tx141"/>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45028" y="3018617"/>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58" name="tx158"/>
            <p:cNvSpPr/>
            <p:nvPr/>
          </p:nvSpPr>
          <p:spPr>
            <a:xfrm rot="5400000">
              <a:off x="8531731" y="301861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9" name="pl159"/>
            <p:cNvSpPr/>
            <p:nvPr/>
          </p:nvSpPr>
          <p:spPr>
            <a:xfrm>
              <a:off x="2861626"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3128726" y="5128708"/>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61" name="rc161"/>
            <p:cNvSpPr/>
            <p:nvPr/>
          </p:nvSpPr>
          <p:spPr>
            <a:xfrm>
              <a:off x="4402168" y="5080163"/>
              <a:ext cx="201456" cy="201456"/>
            </a:xfrm>
            <a:prstGeom prst="rect">
              <a:avLst/>
            </a:prstGeom>
            <a:solidFill>
              <a:srgbClr val="1CABE2">
                <a:alpha val="100000"/>
              </a:srgbClr>
            </a:solidFill>
          </p:spPr>
          <p:txBody>
            <a:bodyPr/>
            <a:lstStyle/>
            <a:p/>
          </p:txBody>
        </p:sp>
        <p:sp>
          <p:nvSpPr>
            <p:cNvPr id="162" name="rc162"/>
            <p:cNvSpPr/>
            <p:nvPr/>
          </p:nvSpPr>
          <p:spPr>
            <a:xfrm>
              <a:off x="5677242" y="5080163"/>
              <a:ext cx="201456" cy="201456"/>
            </a:xfrm>
            <a:prstGeom prst="rect">
              <a:avLst/>
            </a:prstGeom>
            <a:solidFill>
              <a:srgbClr val="80BD41">
                <a:alpha val="100000"/>
              </a:srgbClr>
            </a:solidFill>
          </p:spPr>
          <p:txBody>
            <a:bodyPr/>
            <a:lstStyle/>
            <a:p/>
          </p:txBody>
        </p:sp>
        <p:sp>
          <p:nvSpPr>
            <p:cNvPr id="163" name="tx163"/>
            <p:cNvSpPr/>
            <p:nvPr/>
          </p:nvSpPr>
          <p:spPr>
            <a:xfrm>
              <a:off x="4682213" y="5129254"/>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64" name="tx164"/>
            <p:cNvSpPr/>
            <p:nvPr/>
          </p:nvSpPr>
          <p:spPr>
            <a:xfrm>
              <a:off x="5957287" y="5129254"/>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65" name="tx165"/>
            <p:cNvSpPr/>
            <p:nvPr/>
          </p:nvSpPr>
          <p:spPr>
            <a:xfrm>
              <a:off x="951100" y="1400299"/>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DTP3 y número de niños vacunados y no vacunados,</a:t>
              </a:r>
            </a:p>
          </p:txBody>
        </p:sp>
        <p:sp>
          <p:nvSpPr>
            <p:cNvPr id="166" name="tx166"/>
            <p:cNvSpPr/>
            <p:nvPr/>
          </p:nvSpPr>
          <p:spPr>
            <a:xfrm>
              <a:off x="951100" y="1592892"/>
              <a:ext cx="129560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Cuba, 2000-2025</a:t>
              </a:r>
            </a:p>
          </p:txBody>
        </p:sp>
        <p:sp>
          <p:nvSpPr>
            <p:cNvPr id="167" name="pl167"/>
            <p:cNvSpPr/>
            <p:nvPr/>
          </p:nvSpPr>
          <p:spPr>
            <a:xfrm>
              <a:off x="221061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403930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586798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769666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4" name="pl174"/>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312495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95364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78232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296273" y="5840557"/>
              <a:ext cx="6508897" cy="124062"/>
            </a:xfrm>
            <a:prstGeom prst="rect">
              <a:avLst/>
            </a:prstGeom>
            <a:solidFill>
              <a:srgbClr val="80BD41">
                <a:alpha val="100000"/>
              </a:srgbClr>
            </a:solidFill>
          </p:spPr>
          <p:txBody>
            <a:bodyPr/>
            <a:lstStyle/>
            <a:p/>
          </p:txBody>
        </p:sp>
        <p:sp>
          <p:nvSpPr>
            <p:cNvPr id="179" name="rc179"/>
            <p:cNvSpPr/>
            <p:nvPr/>
          </p:nvSpPr>
          <p:spPr>
            <a:xfrm>
              <a:off x="7805171" y="5840557"/>
              <a:ext cx="65832" cy="124062"/>
            </a:xfrm>
            <a:prstGeom prst="rect">
              <a:avLst/>
            </a:prstGeom>
            <a:solidFill>
              <a:srgbClr val="1CABE2">
                <a:alpha val="100000"/>
              </a:srgbClr>
            </a:solidFill>
          </p:spPr>
          <p:txBody>
            <a:bodyPr/>
            <a:lstStyle/>
            <a:p/>
          </p:txBody>
        </p:sp>
        <p:sp>
          <p:nvSpPr>
            <p:cNvPr id="180" name="rc180"/>
            <p:cNvSpPr/>
            <p:nvPr/>
          </p:nvSpPr>
          <p:spPr>
            <a:xfrm>
              <a:off x="1296273" y="5685479"/>
              <a:ext cx="5689646" cy="124062"/>
            </a:xfrm>
            <a:prstGeom prst="rect">
              <a:avLst/>
            </a:prstGeom>
            <a:solidFill>
              <a:srgbClr val="80BD41">
                <a:alpha val="100000"/>
              </a:srgbClr>
            </a:solidFill>
          </p:spPr>
          <p:txBody>
            <a:bodyPr/>
            <a:lstStyle/>
            <a:p/>
          </p:txBody>
        </p:sp>
        <p:sp>
          <p:nvSpPr>
            <p:cNvPr id="181" name="rc181"/>
            <p:cNvSpPr/>
            <p:nvPr/>
          </p:nvSpPr>
          <p:spPr>
            <a:xfrm>
              <a:off x="6985920" y="5685479"/>
              <a:ext cx="57298" cy="124062"/>
            </a:xfrm>
            <a:prstGeom prst="rect">
              <a:avLst/>
            </a:prstGeom>
            <a:solidFill>
              <a:srgbClr val="1CABE2">
                <a:alpha val="100000"/>
              </a:srgbClr>
            </a:solidFill>
          </p:spPr>
          <p:txBody>
            <a:bodyPr/>
            <a:lstStyle/>
            <a:p/>
          </p:txBody>
        </p:sp>
        <p:sp>
          <p:nvSpPr>
            <p:cNvPr id="182" name="rc182"/>
            <p:cNvSpPr/>
            <p:nvPr/>
          </p:nvSpPr>
          <p:spPr>
            <a:xfrm>
              <a:off x="1296273" y="5530401"/>
              <a:ext cx="5620766" cy="124062"/>
            </a:xfrm>
            <a:prstGeom prst="rect">
              <a:avLst/>
            </a:prstGeom>
            <a:solidFill>
              <a:srgbClr val="80BD41">
                <a:alpha val="100000"/>
              </a:srgbClr>
            </a:solidFill>
          </p:spPr>
          <p:txBody>
            <a:bodyPr/>
            <a:lstStyle/>
            <a:p/>
          </p:txBody>
        </p:sp>
        <p:sp>
          <p:nvSpPr>
            <p:cNvPr id="183" name="rc183"/>
            <p:cNvSpPr/>
            <p:nvPr/>
          </p:nvSpPr>
          <p:spPr>
            <a:xfrm>
              <a:off x="6917040" y="5530401"/>
              <a:ext cx="56689" cy="124062"/>
            </a:xfrm>
            <a:prstGeom prst="rect">
              <a:avLst/>
            </a:prstGeom>
            <a:solidFill>
              <a:srgbClr val="1CABE2">
                <a:alpha val="100000"/>
              </a:srgbClr>
            </a:solidFill>
          </p:spPr>
          <p:txBody>
            <a:bodyPr/>
            <a:lstStyle/>
            <a:p/>
          </p:txBody>
        </p:sp>
        <p:sp>
          <p:nvSpPr>
            <p:cNvPr id="184" name="tx184"/>
            <p:cNvSpPr/>
            <p:nvPr/>
          </p:nvSpPr>
          <p:spPr>
            <a:xfrm>
              <a:off x="8055059"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107.9</a:t>
              </a:r>
            </a:p>
          </p:txBody>
        </p:sp>
        <p:sp>
          <p:nvSpPr>
            <p:cNvPr id="185" name="tx185"/>
            <p:cNvSpPr/>
            <p:nvPr/>
          </p:nvSpPr>
          <p:spPr>
            <a:xfrm>
              <a:off x="7218040"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94.3</a:t>
              </a:r>
            </a:p>
          </p:txBody>
        </p:sp>
        <p:sp>
          <p:nvSpPr>
            <p:cNvPr id="186" name="tx186"/>
            <p:cNvSpPr/>
            <p:nvPr/>
          </p:nvSpPr>
          <p:spPr>
            <a:xfrm>
              <a:off x="7145075"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93.1</a:t>
              </a:r>
            </a:p>
          </p:txBody>
        </p:sp>
        <p:sp>
          <p:nvSpPr>
            <p:cNvPr id="187" name="tx187"/>
            <p:cNvSpPr/>
            <p:nvPr/>
          </p:nvSpPr>
          <p:spPr>
            <a:xfrm>
              <a:off x="4415084" y="58621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106.8</a:t>
              </a:r>
            </a:p>
          </p:txBody>
        </p:sp>
        <p:sp>
          <p:nvSpPr>
            <p:cNvPr id="188" name="tx188"/>
            <p:cNvSpPr/>
            <p:nvPr/>
          </p:nvSpPr>
          <p:spPr>
            <a:xfrm>
              <a:off x="7762738" y="58634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89" name="tx189"/>
            <p:cNvSpPr/>
            <p:nvPr/>
          </p:nvSpPr>
          <p:spPr>
            <a:xfrm>
              <a:off x="4035603" y="57070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93.3</a:t>
              </a:r>
            </a:p>
          </p:txBody>
        </p:sp>
        <p:sp>
          <p:nvSpPr>
            <p:cNvPr id="190" name="tx190"/>
            <p:cNvSpPr/>
            <p:nvPr/>
          </p:nvSpPr>
          <p:spPr>
            <a:xfrm>
              <a:off x="6952771" y="570839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1" name="tx191"/>
            <p:cNvSpPr/>
            <p:nvPr/>
          </p:nvSpPr>
          <p:spPr>
            <a:xfrm>
              <a:off x="4001163"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92.2</a:t>
              </a:r>
            </a:p>
          </p:txBody>
        </p:sp>
        <p:sp>
          <p:nvSpPr>
            <p:cNvPr id="192" name="tx192"/>
            <p:cNvSpPr/>
            <p:nvPr/>
          </p:nvSpPr>
          <p:spPr>
            <a:xfrm>
              <a:off x="6883586" y="555331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3" name="tx193"/>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3047263" y="605608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98" name="tx198"/>
            <p:cNvSpPr/>
            <p:nvPr/>
          </p:nvSpPr>
          <p:spPr>
            <a:xfrm>
              <a:off x="4875948"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9" name="tx199"/>
            <p:cNvSpPr/>
            <p:nvPr/>
          </p:nvSpPr>
          <p:spPr>
            <a:xfrm>
              <a:off x="6704632"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200" name="tx200"/>
            <p:cNvSpPr/>
            <p:nvPr/>
          </p:nvSpPr>
          <p:spPr>
            <a:xfrm>
              <a:off x="4255032" y="6191355"/>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201" name="tx201"/>
            <p:cNvSpPr/>
            <p:nvPr/>
          </p:nvSpPr>
          <p:spPr>
            <a:xfrm>
              <a:off x="3948074" y="64042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202" name="tx202"/>
            <p:cNvSpPr/>
            <p:nvPr/>
          </p:nvSpPr>
          <p:spPr>
            <a:xfrm>
              <a:off x="4923027" y="6517265"/>
              <a:ext cx="362188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No vacunados incluye a los niños con dosis cero e infravacunados.</a:t>
              </a:r>
            </a:p>
          </p:txBody>
        </p:sp>
      </p:grpSp>
      <p:sp>
        <p:nvSpPr>
          <p:cNvPr id="2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 cobertura de la vacuna DTP3 en 2025 (99 %) fue la misma que en 2019 (99 %).
El número de niños vacunados con la DTP3 disminuyó un 14 % en comparación con 2019.
El número de lactantes supervivientes disminuyó aproximadamente un 14 % en comparación con 2019.
En 2025, se vacunó a menos niños que en 2019.
En 2025, había menos lactantes supervivientes (población objetivo) que en 2019.
Para que la cobertura vacunal aumente, es necesario que el número de niños vacunados aumente o disminuya a un ritmo más lento que la disminución de la población objetivo de lactantes supervivientes.</a:t>
            </a:r>
          </a:p>
        </p:txBody>
      </p:sp>
      <p:sp>
        <p:nvSpPr>
          <p:cNvPr id="2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aumente la cobertura vacunal, es necesario que el número de niños vacunados aumente o disminuya a un ritmo más lento que la disminución de la población objetivo de lactantes supervivientes.</a:t>
            </a:r>
          </a:p>
        </p:txBody>
      </p:sp>
      <p:grpSp xmlns:pic="http://schemas.openxmlformats.org/drawingml/2006/picture">
        <p:nvGrpSpPr>
          <p:cNvPr id="205" name=""/>
          <p:cNvGrpSpPr/>
          <p:nvPr/>
        </p:nvGrpSpPr>
        <p:grpSpPr>
          <a:xfrm>
            <a:off x="292608" y="1005840"/>
            <a:ext cx="8595360" cy="28575"/>
            <a:chOff x="292608" y="1005840"/>
            <a:chExt cx="8595360" cy="28575"/>
          </a:xfrm>
        </p:grpSpPr>
        <p:sp>
          <p:nvSpPr>
            <p:cNvPr id="20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97713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50738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303763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56788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209812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74225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327250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80275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233300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966584" y="186325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 name="pl16"/>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11054" y="4051974"/>
              <a:ext cx="239399" cy="160034"/>
            </a:xfrm>
            <a:prstGeom prst="rect">
              <a:avLst/>
            </a:prstGeom>
            <a:solidFill>
              <a:srgbClr val="E2231A">
                <a:alpha val="90196"/>
              </a:srgbClr>
            </a:solidFill>
          </p:spPr>
          <p:txBody>
            <a:bodyPr/>
            <a:lstStyle/>
            <a:p/>
          </p:txBody>
        </p:sp>
        <p:sp>
          <p:nvSpPr>
            <p:cNvPr id="28" name="rc28"/>
            <p:cNvSpPr/>
            <p:nvPr/>
          </p:nvSpPr>
          <p:spPr>
            <a:xfrm>
              <a:off x="1577053" y="4108551"/>
              <a:ext cx="239399" cy="103458"/>
            </a:xfrm>
            <a:prstGeom prst="rect">
              <a:avLst/>
            </a:prstGeom>
            <a:solidFill>
              <a:srgbClr val="E2231A">
                <a:alpha val="90196"/>
              </a:srgbClr>
            </a:solidFill>
          </p:spPr>
          <p:txBody>
            <a:bodyPr/>
            <a:lstStyle/>
            <a:p/>
          </p:txBody>
        </p:sp>
        <p:sp>
          <p:nvSpPr>
            <p:cNvPr id="29" name="rc29"/>
            <p:cNvSpPr/>
            <p:nvPr/>
          </p:nvSpPr>
          <p:spPr>
            <a:xfrm>
              <a:off x="1843053" y="4159660"/>
              <a:ext cx="239399" cy="52349"/>
            </a:xfrm>
            <a:prstGeom prst="rect">
              <a:avLst/>
            </a:prstGeom>
            <a:solidFill>
              <a:srgbClr val="E2231A">
                <a:alpha val="90196"/>
              </a:srgbClr>
            </a:solidFill>
          </p:spPr>
          <p:txBody>
            <a:bodyPr/>
            <a:lstStyle/>
            <a:p/>
          </p:txBody>
        </p:sp>
        <p:sp>
          <p:nvSpPr>
            <p:cNvPr id="30" name="rc30"/>
            <p:cNvSpPr/>
            <p:nvPr/>
          </p:nvSpPr>
          <p:spPr>
            <a:xfrm>
              <a:off x="2109053" y="4186624"/>
              <a:ext cx="239399" cy="25385"/>
            </a:xfrm>
            <a:prstGeom prst="rect">
              <a:avLst/>
            </a:prstGeom>
            <a:solidFill>
              <a:srgbClr val="E2231A">
                <a:alpha val="90196"/>
              </a:srgbClr>
            </a:solidFill>
          </p:spPr>
          <p:txBody>
            <a:bodyPr/>
            <a:lstStyle/>
            <a:p/>
          </p:txBody>
        </p:sp>
        <p:sp>
          <p:nvSpPr>
            <p:cNvPr id="31" name="rc31"/>
            <p:cNvSpPr/>
            <p:nvPr/>
          </p:nvSpPr>
          <p:spPr>
            <a:xfrm>
              <a:off x="2375052" y="4188352"/>
              <a:ext cx="239399" cy="23656"/>
            </a:xfrm>
            <a:prstGeom prst="rect">
              <a:avLst/>
            </a:prstGeom>
            <a:solidFill>
              <a:srgbClr val="E2231A">
                <a:alpha val="90196"/>
              </a:srgbClr>
            </a:solidFill>
          </p:spPr>
          <p:txBody>
            <a:bodyPr/>
            <a:lstStyle/>
            <a:p/>
          </p:txBody>
        </p:sp>
        <p:sp>
          <p:nvSpPr>
            <p:cNvPr id="32" name="rc32"/>
            <p:cNvSpPr/>
            <p:nvPr/>
          </p:nvSpPr>
          <p:spPr>
            <a:xfrm>
              <a:off x="2641052" y="4167289"/>
              <a:ext cx="239399" cy="44720"/>
            </a:xfrm>
            <a:prstGeom prst="rect">
              <a:avLst/>
            </a:prstGeom>
            <a:solidFill>
              <a:srgbClr val="E2231A">
                <a:alpha val="90196"/>
              </a:srgbClr>
            </a:solidFill>
          </p:spPr>
          <p:txBody>
            <a:bodyPr/>
            <a:lstStyle/>
            <a:p/>
          </p:txBody>
        </p:sp>
        <p:sp>
          <p:nvSpPr>
            <p:cNvPr id="33" name="rc33"/>
            <p:cNvSpPr/>
            <p:nvPr/>
          </p:nvSpPr>
          <p:spPr>
            <a:xfrm>
              <a:off x="2907052" y="4128713"/>
              <a:ext cx="239399" cy="83296"/>
            </a:xfrm>
            <a:prstGeom prst="rect">
              <a:avLst/>
            </a:prstGeom>
            <a:solidFill>
              <a:srgbClr val="E2231A">
                <a:alpha val="90196"/>
              </a:srgbClr>
            </a:solidFill>
          </p:spPr>
          <p:txBody>
            <a:bodyPr/>
            <a:lstStyle/>
            <a:p/>
          </p:txBody>
        </p:sp>
        <p:sp>
          <p:nvSpPr>
            <p:cNvPr id="34" name="rc34"/>
            <p:cNvSpPr/>
            <p:nvPr/>
          </p:nvSpPr>
          <p:spPr>
            <a:xfrm>
              <a:off x="3173051" y="4148555"/>
              <a:ext cx="239399" cy="63453"/>
            </a:xfrm>
            <a:prstGeom prst="rect">
              <a:avLst/>
            </a:prstGeom>
            <a:solidFill>
              <a:srgbClr val="E2231A">
                <a:alpha val="90196"/>
              </a:srgbClr>
            </a:solidFill>
          </p:spPr>
          <p:txBody>
            <a:bodyPr/>
            <a:lstStyle/>
            <a:p/>
          </p:txBody>
        </p:sp>
        <p:sp>
          <p:nvSpPr>
            <p:cNvPr id="35" name="rc35"/>
            <p:cNvSpPr/>
            <p:nvPr/>
          </p:nvSpPr>
          <p:spPr>
            <a:xfrm>
              <a:off x="3439051" y="4165917"/>
              <a:ext cx="239399" cy="46091"/>
            </a:xfrm>
            <a:prstGeom prst="rect">
              <a:avLst/>
            </a:prstGeom>
            <a:solidFill>
              <a:srgbClr val="E2231A">
                <a:alpha val="90196"/>
              </a:srgbClr>
            </a:solidFill>
          </p:spPr>
          <p:txBody>
            <a:bodyPr/>
            <a:lstStyle/>
            <a:p/>
          </p:txBody>
        </p:sp>
        <p:sp>
          <p:nvSpPr>
            <p:cNvPr id="36" name="rc36"/>
            <p:cNvSpPr/>
            <p:nvPr/>
          </p:nvSpPr>
          <p:spPr>
            <a:xfrm>
              <a:off x="3705050" y="4187638"/>
              <a:ext cx="239399" cy="24370"/>
            </a:xfrm>
            <a:prstGeom prst="rect">
              <a:avLst/>
            </a:prstGeom>
            <a:solidFill>
              <a:srgbClr val="E2231A">
                <a:alpha val="90196"/>
              </a:srgbClr>
            </a:solidFill>
          </p:spPr>
          <p:txBody>
            <a:bodyPr/>
            <a:lstStyle/>
            <a:p/>
          </p:txBody>
        </p:sp>
        <p:sp>
          <p:nvSpPr>
            <p:cNvPr id="37" name="rc37"/>
            <p:cNvSpPr/>
            <p:nvPr/>
          </p:nvSpPr>
          <p:spPr>
            <a:xfrm>
              <a:off x="3971050" y="4187864"/>
              <a:ext cx="239399" cy="24145"/>
            </a:xfrm>
            <a:prstGeom prst="rect">
              <a:avLst/>
            </a:prstGeom>
            <a:solidFill>
              <a:srgbClr val="E2231A">
                <a:alpha val="90196"/>
              </a:srgbClr>
            </a:solidFill>
          </p:spPr>
          <p:txBody>
            <a:bodyPr/>
            <a:lstStyle/>
            <a:p/>
          </p:txBody>
        </p:sp>
        <p:sp>
          <p:nvSpPr>
            <p:cNvPr id="38" name="rc38"/>
            <p:cNvSpPr/>
            <p:nvPr/>
          </p:nvSpPr>
          <p:spPr>
            <a:xfrm>
              <a:off x="4237050" y="4187131"/>
              <a:ext cx="239399" cy="24878"/>
            </a:xfrm>
            <a:prstGeom prst="rect">
              <a:avLst/>
            </a:prstGeom>
            <a:solidFill>
              <a:srgbClr val="E2231A">
                <a:alpha val="90196"/>
              </a:srgbClr>
            </a:solidFill>
          </p:spPr>
          <p:txBody>
            <a:bodyPr/>
            <a:lstStyle/>
            <a:p/>
          </p:txBody>
        </p:sp>
        <p:sp>
          <p:nvSpPr>
            <p:cNvPr id="39" name="rc39"/>
            <p:cNvSpPr/>
            <p:nvPr/>
          </p:nvSpPr>
          <p:spPr>
            <a:xfrm>
              <a:off x="4503049" y="4188240"/>
              <a:ext cx="239399" cy="23769"/>
            </a:xfrm>
            <a:prstGeom prst="rect">
              <a:avLst/>
            </a:prstGeom>
            <a:solidFill>
              <a:srgbClr val="E2231A">
                <a:alpha val="90196"/>
              </a:srgbClr>
            </a:solidFill>
          </p:spPr>
          <p:txBody>
            <a:bodyPr/>
            <a:lstStyle/>
            <a:p/>
          </p:txBody>
        </p:sp>
        <p:sp>
          <p:nvSpPr>
            <p:cNvPr id="40" name="rc40"/>
            <p:cNvSpPr/>
            <p:nvPr/>
          </p:nvSpPr>
          <p:spPr>
            <a:xfrm>
              <a:off x="4769049" y="4188428"/>
              <a:ext cx="239399" cy="23581"/>
            </a:xfrm>
            <a:prstGeom prst="rect">
              <a:avLst/>
            </a:prstGeom>
            <a:solidFill>
              <a:srgbClr val="E2231A">
                <a:alpha val="90196"/>
              </a:srgbClr>
            </a:solidFill>
          </p:spPr>
          <p:txBody>
            <a:bodyPr/>
            <a:lstStyle/>
            <a:p/>
          </p:txBody>
        </p:sp>
        <p:sp>
          <p:nvSpPr>
            <p:cNvPr id="41" name="rc41"/>
            <p:cNvSpPr/>
            <p:nvPr/>
          </p:nvSpPr>
          <p:spPr>
            <a:xfrm>
              <a:off x="5035049" y="4189048"/>
              <a:ext cx="239399" cy="22961"/>
            </a:xfrm>
            <a:prstGeom prst="rect">
              <a:avLst/>
            </a:prstGeom>
            <a:solidFill>
              <a:srgbClr val="E2231A">
                <a:alpha val="90196"/>
              </a:srgbClr>
            </a:solidFill>
          </p:spPr>
          <p:txBody>
            <a:bodyPr/>
            <a:lstStyle/>
            <a:p/>
          </p:txBody>
        </p:sp>
        <p:sp>
          <p:nvSpPr>
            <p:cNvPr id="42" name="rc42"/>
            <p:cNvSpPr/>
            <p:nvPr/>
          </p:nvSpPr>
          <p:spPr>
            <a:xfrm>
              <a:off x="5301048" y="4188935"/>
              <a:ext cx="239399" cy="23074"/>
            </a:xfrm>
            <a:prstGeom prst="rect">
              <a:avLst/>
            </a:prstGeom>
            <a:solidFill>
              <a:srgbClr val="E2231A">
                <a:alpha val="90196"/>
              </a:srgbClr>
            </a:solidFill>
          </p:spPr>
          <p:txBody>
            <a:bodyPr/>
            <a:lstStyle/>
            <a:p/>
          </p:txBody>
        </p:sp>
        <p:sp>
          <p:nvSpPr>
            <p:cNvPr id="43" name="rc43"/>
            <p:cNvSpPr/>
            <p:nvPr/>
          </p:nvSpPr>
          <p:spPr>
            <a:xfrm>
              <a:off x="5567048" y="4190307"/>
              <a:ext cx="239399" cy="21702"/>
            </a:xfrm>
            <a:prstGeom prst="rect">
              <a:avLst/>
            </a:prstGeom>
            <a:solidFill>
              <a:srgbClr val="E2231A">
                <a:alpha val="90196"/>
              </a:srgbClr>
            </a:solidFill>
          </p:spPr>
          <p:txBody>
            <a:bodyPr/>
            <a:lstStyle/>
            <a:p/>
          </p:txBody>
        </p:sp>
        <p:sp>
          <p:nvSpPr>
            <p:cNvPr id="44" name="rc44"/>
            <p:cNvSpPr/>
            <p:nvPr/>
          </p:nvSpPr>
          <p:spPr>
            <a:xfrm>
              <a:off x="5833047" y="4190739"/>
              <a:ext cx="239399" cy="21270"/>
            </a:xfrm>
            <a:prstGeom prst="rect">
              <a:avLst/>
            </a:prstGeom>
            <a:solidFill>
              <a:srgbClr val="E2231A">
                <a:alpha val="90196"/>
              </a:srgbClr>
            </a:solidFill>
          </p:spPr>
          <p:txBody>
            <a:bodyPr/>
            <a:lstStyle/>
            <a:p/>
          </p:txBody>
        </p:sp>
        <p:sp>
          <p:nvSpPr>
            <p:cNvPr id="45" name="rc45"/>
            <p:cNvSpPr/>
            <p:nvPr/>
          </p:nvSpPr>
          <p:spPr>
            <a:xfrm>
              <a:off x="6099047" y="4190645"/>
              <a:ext cx="239399" cy="21364"/>
            </a:xfrm>
            <a:prstGeom prst="rect">
              <a:avLst/>
            </a:prstGeom>
            <a:solidFill>
              <a:srgbClr val="E2231A">
                <a:alpha val="90196"/>
              </a:srgbClr>
            </a:solidFill>
          </p:spPr>
          <p:txBody>
            <a:bodyPr/>
            <a:lstStyle/>
            <a:p/>
          </p:txBody>
        </p:sp>
        <p:sp>
          <p:nvSpPr>
            <p:cNvPr id="46" name="rc46"/>
            <p:cNvSpPr/>
            <p:nvPr/>
          </p:nvSpPr>
          <p:spPr>
            <a:xfrm>
              <a:off x="6365047" y="4191735"/>
              <a:ext cx="239399" cy="20274"/>
            </a:xfrm>
            <a:prstGeom prst="rect">
              <a:avLst/>
            </a:prstGeom>
            <a:solidFill>
              <a:srgbClr val="E2231A">
                <a:alpha val="90196"/>
              </a:srgbClr>
            </a:solidFill>
          </p:spPr>
          <p:txBody>
            <a:bodyPr/>
            <a:lstStyle/>
            <a:p/>
          </p:txBody>
        </p:sp>
        <p:sp>
          <p:nvSpPr>
            <p:cNvPr id="47" name="rc47"/>
            <p:cNvSpPr/>
            <p:nvPr/>
          </p:nvSpPr>
          <p:spPr>
            <a:xfrm>
              <a:off x="6631046" y="4173283"/>
              <a:ext cx="239399" cy="38726"/>
            </a:xfrm>
            <a:prstGeom prst="rect">
              <a:avLst/>
            </a:prstGeom>
            <a:solidFill>
              <a:srgbClr val="E2231A">
                <a:alpha val="90196"/>
              </a:srgbClr>
            </a:solidFill>
          </p:spPr>
          <p:txBody>
            <a:bodyPr/>
            <a:lstStyle/>
            <a:p/>
          </p:txBody>
        </p:sp>
        <p:sp>
          <p:nvSpPr>
            <p:cNvPr id="48" name="rc48"/>
            <p:cNvSpPr/>
            <p:nvPr/>
          </p:nvSpPr>
          <p:spPr>
            <a:xfrm>
              <a:off x="6897046" y="4193708"/>
              <a:ext cx="239399" cy="18301"/>
            </a:xfrm>
            <a:prstGeom prst="rect">
              <a:avLst/>
            </a:prstGeom>
            <a:solidFill>
              <a:srgbClr val="E2231A">
                <a:alpha val="90196"/>
              </a:srgbClr>
            </a:solidFill>
          </p:spPr>
          <p:txBody>
            <a:bodyPr/>
            <a:lstStyle/>
            <a:p/>
          </p:txBody>
        </p:sp>
        <p:sp>
          <p:nvSpPr>
            <p:cNvPr id="49" name="rc49"/>
            <p:cNvSpPr/>
            <p:nvPr/>
          </p:nvSpPr>
          <p:spPr>
            <a:xfrm>
              <a:off x="7163045" y="4194083"/>
              <a:ext cx="239399" cy="17925"/>
            </a:xfrm>
            <a:prstGeom prst="rect">
              <a:avLst/>
            </a:prstGeom>
            <a:solidFill>
              <a:srgbClr val="E2231A">
                <a:alpha val="90196"/>
              </a:srgbClr>
            </a:solidFill>
          </p:spPr>
          <p:txBody>
            <a:bodyPr/>
            <a:lstStyle/>
            <a:p/>
          </p:txBody>
        </p:sp>
        <p:sp>
          <p:nvSpPr>
            <p:cNvPr id="50" name="rc50"/>
            <p:cNvSpPr/>
            <p:nvPr/>
          </p:nvSpPr>
          <p:spPr>
            <a:xfrm>
              <a:off x="7429045" y="4194046"/>
              <a:ext cx="239399" cy="17963"/>
            </a:xfrm>
            <a:prstGeom prst="rect">
              <a:avLst/>
            </a:prstGeom>
            <a:solidFill>
              <a:srgbClr val="E2231A">
                <a:alpha val="90196"/>
              </a:srgbClr>
            </a:solidFill>
          </p:spPr>
          <p:txBody>
            <a:bodyPr/>
            <a:lstStyle/>
            <a:p/>
          </p:txBody>
        </p:sp>
        <p:sp>
          <p:nvSpPr>
            <p:cNvPr id="51" name="rc51"/>
            <p:cNvSpPr/>
            <p:nvPr/>
          </p:nvSpPr>
          <p:spPr>
            <a:xfrm>
              <a:off x="7695045" y="4194290"/>
              <a:ext cx="239399" cy="17719"/>
            </a:xfrm>
            <a:prstGeom prst="rect">
              <a:avLst/>
            </a:prstGeom>
            <a:solidFill>
              <a:srgbClr val="E2231A">
                <a:alpha val="90196"/>
              </a:srgbClr>
            </a:solidFill>
          </p:spPr>
          <p:txBody>
            <a:bodyPr/>
            <a:lstStyle/>
            <a:p/>
          </p:txBody>
        </p:sp>
        <p:sp>
          <p:nvSpPr>
            <p:cNvPr id="52" name="rc52"/>
            <p:cNvSpPr/>
            <p:nvPr/>
          </p:nvSpPr>
          <p:spPr>
            <a:xfrm>
              <a:off x="7961044" y="4194516"/>
              <a:ext cx="239399" cy="17493"/>
            </a:xfrm>
            <a:prstGeom prst="rect">
              <a:avLst/>
            </a:prstGeom>
            <a:solidFill>
              <a:srgbClr val="E2231A">
                <a:alpha val="90196"/>
              </a:srgbClr>
            </a:solidFill>
          </p:spPr>
          <p:txBody>
            <a:bodyPr/>
            <a:lstStyle/>
            <a:p/>
          </p:txBody>
        </p:sp>
        <p:sp>
          <p:nvSpPr>
            <p:cNvPr id="53" name="rc53"/>
            <p:cNvSpPr/>
            <p:nvPr/>
          </p:nvSpPr>
          <p:spPr>
            <a:xfrm>
              <a:off x="2641052" y="2923049"/>
              <a:ext cx="239399" cy="1244239"/>
            </a:xfrm>
            <a:prstGeom prst="rect">
              <a:avLst/>
            </a:prstGeom>
            <a:solidFill>
              <a:srgbClr val="B3B3B3">
                <a:alpha val="90196"/>
              </a:srgbClr>
            </a:solidFill>
          </p:spPr>
          <p:txBody>
            <a:bodyPr/>
            <a:lstStyle/>
            <a:p/>
          </p:txBody>
        </p:sp>
        <p:sp>
          <p:nvSpPr>
            <p:cNvPr id="54" name="rc54"/>
            <p:cNvSpPr/>
            <p:nvPr/>
          </p:nvSpPr>
          <p:spPr>
            <a:xfrm>
              <a:off x="3439051" y="4159623"/>
              <a:ext cx="239399" cy="6294"/>
            </a:xfrm>
            <a:prstGeom prst="rect">
              <a:avLst/>
            </a:prstGeom>
            <a:solidFill>
              <a:srgbClr val="B3B3B3">
                <a:alpha val="90196"/>
              </a:srgbClr>
            </a:solidFill>
          </p:spPr>
          <p:txBody>
            <a:bodyPr/>
            <a:lstStyle/>
            <a:p/>
          </p:txBody>
        </p:sp>
        <p:sp>
          <p:nvSpPr>
            <p:cNvPr id="55" name="rc55"/>
            <p:cNvSpPr/>
            <p:nvPr/>
          </p:nvSpPr>
          <p:spPr>
            <a:xfrm>
              <a:off x="3705050" y="4084556"/>
              <a:ext cx="239399" cy="103082"/>
            </a:xfrm>
            <a:prstGeom prst="rect">
              <a:avLst/>
            </a:prstGeom>
            <a:solidFill>
              <a:srgbClr val="B3B3B3">
                <a:alpha val="90196"/>
              </a:srgbClr>
            </a:solidFill>
          </p:spPr>
          <p:txBody>
            <a:bodyPr/>
            <a:lstStyle/>
            <a:p/>
          </p:txBody>
        </p:sp>
        <p:sp>
          <p:nvSpPr>
            <p:cNvPr id="56" name="rc56"/>
            <p:cNvSpPr/>
            <p:nvPr/>
          </p:nvSpPr>
          <p:spPr>
            <a:xfrm>
              <a:off x="3971050" y="4163249"/>
              <a:ext cx="239399" cy="24614"/>
            </a:xfrm>
            <a:prstGeom prst="rect">
              <a:avLst/>
            </a:prstGeom>
            <a:solidFill>
              <a:srgbClr val="B3B3B3">
                <a:alpha val="90196"/>
              </a:srgbClr>
            </a:solidFill>
          </p:spPr>
          <p:txBody>
            <a:bodyPr/>
            <a:lstStyle/>
            <a:p/>
          </p:txBody>
        </p:sp>
        <p:sp>
          <p:nvSpPr>
            <p:cNvPr id="57" name="rc57"/>
            <p:cNvSpPr/>
            <p:nvPr/>
          </p:nvSpPr>
          <p:spPr>
            <a:xfrm>
              <a:off x="4237050" y="4097390"/>
              <a:ext cx="239399" cy="89741"/>
            </a:xfrm>
            <a:prstGeom prst="rect">
              <a:avLst/>
            </a:prstGeom>
            <a:solidFill>
              <a:srgbClr val="B3B3B3">
                <a:alpha val="90196"/>
              </a:srgbClr>
            </a:solidFill>
          </p:spPr>
          <p:txBody>
            <a:bodyPr/>
            <a:lstStyle/>
            <a:p/>
          </p:txBody>
        </p:sp>
        <p:sp>
          <p:nvSpPr>
            <p:cNvPr id="58" name="rc58"/>
            <p:cNvSpPr/>
            <p:nvPr/>
          </p:nvSpPr>
          <p:spPr>
            <a:xfrm>
              <a:off x="4503049" y="4124842"/>
              <a:ext cx="239399" cy="63397"/>
            </a:xfrm>
            <a:prstGeom prst="rect">
              <a:avLst/>
            </a:prstGeom>
            <a:solidFill>
              <a:srgbClr val="B3B3B3">
                <a:alpha val="90196"/>
              </a:srgbClr>
            </a:solidFill>
          </p:spPr>
          <p:txBody>
            <a:bodyPr/>
            <a:lstStyle/>
            <a:p/>
          </p:txBody>
        </p:sp>
        <p:sp>
          <p:nvSpPr>
            <p:cNvPr id="59" name="rc59"/>
            <p:cNvSpPr/>
            <p:nvPr/>
          </p:nvSpPr>
          <p:spPr>
            <a:xfrm>
              <a:off x="4769049" y="4147334"/>
              <a:ext cx="239399" cy="41093"/>
            </a:xfrm>
            <a:prstGeom prst="rect">
              <a:avLst/>
            </a:prstGeom>
            <a:solidFill>
              <a:srgbClr val="B3B3B3">
                <a:alpha val="90196"/>
              </a:srgbClr>
            </a:solidFill>
          </p:spPr>
          <p:txBody>
            <a:bodyPr/>
            <a:lstStyle/>
            <a:p/>
          </p:txBody>
        </p:sp>
        <p:sp>
          <p:nvSpPr>
            <p:cNvPr id="60" name="rc60"/>
            <p:cNvSpPr/>
            <p:nvPr/>
          </p:nvSpPr>
          <p:spPr>
            <a:xfrm>
              <a:off x="5035049" y="4167759"/>
              <a:ext cx="239399" cy="21289"/>
            </a:xfrm>
            <a:prstGeom prst="rect">
              <a:avLst/>
            </a:prstGeom>
            <a:solidFill>
              <a:srgbClr val="B3B3B3">
                <a:alpha val="90196"/>
              </a:srgbClr>
            </a:solidFill>
          </p:spPr>
          <p:txBody>
            <a:bodyPr/>
            <a:lstStyle/>
            <a:p/>
          </p:txBody>
        </p:sp>
        <p:sp>
          <p:nvSpPr>
            <p:cNvPr id="61" name="rc61"/>
            <p:cNvSpPr/>
            <p:nvPr/>
          </p:nvSpPr>
          <p:spPr>
            <a:xfrm>
              <a:off x="5567048" y="4188409"/>
              <a:ext cx="239399" cy="1897"/>
            </a:xfrm>
            <a:prstGeom prst="rect">
              <a:avLst/>
            </a:prstGeom>
            <a:solidFill>
              <a:srgbClr val="B3B3B3">
                <a:alpha val="90196"/>
              </a:srgbClr>
            </a:solidFill>
          </p:spPr>
          <p:txBody>
            <a:bodyPr/>
            <a:lstStyle/>
            <a:p/>
          </p:txBody>
        </p:sp>
        <p:sp>
          <p:nvSpPr>
            <p:cNvPr id="62" name="rc62"/>
            <p:cNvSpPr/>
            <p:nvPr/>
          </p:nvSpPr>
          <p:spPr>
            <a:xfrm>
              <a:off x="5833047" y="4187977"/>
              <a:ext cx="239399" cy="2762"/>
            </a:xfrm>
            <a:prstGeom prst="rect">
              <a:avLst/>
            </a:prstGeom>
            <a:solidFill>
              <a:srgbClr val="B3B3B3">
                <a:alpha val="90196"/>
              </a:srgbClr>
            </a:solidFill>
          </p:spPr>
          <p:txBody>
            <a:bodyPr/>
            <a:lstStyle/>
            <a:p/>
          </p:txBody>
        </p:sp>
        <p:sp>
          <p:nvSpPr>
            <p:cNvPr id="63" name="rc63"/>
            <p:cNvSpPr/>
            <p:nvPr/>
          </p:nvSpPr>
          <p:spPr>
            <a:xfrm>
              <a:off x="6099047" y="4188240"/>
              <a:ext cx="239399" cy="2405"/>
            </a:xfrm>
            <a:prstGeom prst="rect">
              <a:avLst/>
            </a:prstGeom>
            <a:solidFill>
              <a:srgbClr val="B3B3B3">
                <a:alpha val="90196"/>
              </a:srgbClr>
            </a:solidFill>
          </p:spPr>
          <p:txBody>
            <a:bodyPr/>
            <a:lstStyle/>
            <a:p/>
          </p:txBody>
        </p:sp>
        <p:sp>
          <p:nvSpPr>
            <p:cNvPr id="64" name="rc64"/>
            <p:cNvSpPr/>
            <p:nvPr/>
          </p:nvSpPr>
          <p:spPr>
            <a:xfrm>
              <a:off x="6365047" y="4188803"/>
              <a:ext cx="239399" cy="2931"/>
            </a:xfrm>
            <a:prstGeom prst="rect">
              <a:avLst/>
            </a:prstGeom>
            <a:solidFill>
              <a:srgbClr val="B3B3B3">
                <a:alpha val="90196"/>
              </a:srgbClr>
            </a:solidFill>
          </p:spPr>
          <p:txBody>
            <a:bodyPr/>
            <a:lstStyle/>
            <a:p/>
          </p:txBody>
        </p:sp>
        <p:sp>
          <p:nvSpPr>
            <p:cNvPr id="65" name="rc65"/>
            <p:cNvSpPr/>
            <p:nvPr/>
          </p:nvSpPr>
          <p:spPr>
            <a:xfrm>
              <a:off x="6897046" y="4189386"/>
              <a:ext cx="239399" cy="4321"/>
            </a:xfrm>
            <a:prstGeom prst="rect">
              <a:avLst/>
            </a:prstGeom>
            <a:solidFill>
              <a:srgbClr val="B3B3B3">
                <a:alpha val="90196"/>
              </a:srgbClr>
            </a:solidFill>
          </p:spPr>
          <p:txBody>
            <a:bodyPr/>
            <a:lstStyle/>
            <a:p/>
          </p:txBody>
        </p:sp>
        <p:sp>
          <p:nvSpPr>
            <p:cNvPr id="66" name="rc66"/>
            <p:cNvSpPr/>
            <p:nvPr/>
          </p:nvSpPr>
          <p:spPr>
            <a:xfrm>
              <a:off x="7163045" y="4189968"/>
              <a:ext cx="239399" cy="4115"/>
            </a:xfrm>
            <a:prstGeom prst="rect">
              <a:avLst/>
            </a:prstGeom>
            <a:solidFill>
              <a:srgbClr val="B3B3B3">
                <a:alpha val="90196"/>
              </a:srgbClr>
            </a:solidFill>
          </p:spPr>
          <p:txBody>
            <a:bodyPr/>
            <a:lstStyle/>
            <a:p/>
          </p:txBody>
        </p:sp>
        <p:sp>
          <p:nvSpPr>
            <p:cNvPr id="67" name="rc67"/>
            <p:cNvSpPr/>
            <p:nvPr/>
          </p:nvSpPr>
          <p:spPr>
            <a:xfrm>
              <a:off x="7429045" y="4190852"/>
              <a:ext cx="239399" cy="3194"/>
            </a:xfrm>
            <a:prstGeom prst="rect">
              <a:avLst/>
            </a:prstGeom>
            <a:solidFill>
              <a:srgbClr val="B3B3B3">
                <a:alpha val="90196"/>
              </a:srgbClr>
            </a:solidFill>
          </p:spPr>
          <p:txBody>
            <a:bodyPr/>
            <a:lstStyle/>
            <a:p/>
          </p:txBody>
        </p:sp>
        <p:sp>
          <p:nvSpPr>
            <p:cNvPr id="68" name="rc68"/>
            <p:cNvSpPr/>
            <p:nvPr/>
          </p:nvSpPr>
          <p:spPr>
            <a:xfrm>
              <a:off x="7695045" y="4191039"/>
              <a:ext cx="239399" cy="3250"/>
            </a:xfrm>
            <a:prstGeom prst="rect">
              <a:avLst/>
            </a:prstGeom>
            <a:solidFill>
              <a:srgbClr val="B3B3B3">
                <a:alpha val="90196"/>
              </a:srgbClr>
            </a:solidFill>
          </p:spPr>
          <p:txBody>
            <a:bodyPr/>
            <a:lstStyle/>
            <a:p/>
          </p:txBody>
        </p:sp>
        <p:sp>
          <p:nvSpPr>
            <p:cNvPr id="69" name="rc69"/>
            <p:cNvSpPr/>
            <p:nvPr/>
          </p:nvSpPr>
          <p:spPr>
            <a:xfrm>
              <a:off x="7961044" y="4191566"/>
              <a:ext cx="239399" cy="2950"/>
            </a:xfrm>
            <a:prstGeom prst="rect">
              <a:avLst/>
            </a:prstGeom>
            <a:solidFill>
              <a:srgbClr val="B3B3B3">
                <a:alpha val="90196"/>
              </a:srgbClr>
            </a:solidFill>
          </p:spPr>
          <p:txBody>
            <a:bodyPr/>
            <a:lstStyle/>
            <a:p/>
          </p:txBody>
        </p:sp>
        <p:sp>
          <p:nvSpPr>
            <p:cNvPr id="70" name="pl70"/>
            <p:cNvSpPr/>
            <p:nvPr/>
          </p:nvSpPr>
          <p:spPr>
            <a:xfrm>
              <a:off x="1430754" y="2085226"/>
              <a:ext cx="6649990" cy="107413"/>
            </a:xfrm>
            <a:custGeom>
              <a:avLst/>
              <a:pathLst>
                <a:path w="6649990" h="107413">
                  <a:moveTo>
                    <a:pt x="0" y="107413"/>
                  </a:moveTo>
                  <a:lnTo>
                    <a:pt x="265999" y="64447"/>
                  </a:lnTo>
                  <a:lnTo>
                    <a:pt x="531999" y="21482"/>
                  </a:lnTo>
                  <a:lnTo>
                    <a:pt x="797998" y="0"/>
                  </a:lnTo>
                  <a:lnTo>
                    <a:pt x="1063998" y="0"/>
                  </a:lnTo>
                  <a:lnTo>
                    <a:pt x="1329998" y="21482"/>
                  </a:lnTo>
                  <a:lnTo>
                    <a:pt x="1595997" y="64447"/>
                  </a:lnTo>
                  <a:lnTo>
                    <a:pt x="1861997" y="42965"/>
                  </a:lnTo>
                  <a:lnTo>
                    <a:pt x="2127996" y="21482"/>
                  </a:lnTo>
                  <a:lnTo>
                    <a:pt x="2393996" y="0"/>
                  </a:lnTo>
                  <a:lnTo>
                    <a:pt x="2659996" y="0"/>
                  </a:lnTo>
                  <a:lnTo>
                    <a:pt x="2925995" y="0"/>
                  </a:lnTo>
                  <a:lnTo>
                    <a:pt x="3191995" y="0"/>
                  </a:lnTo>
                  <a:lnTo>
                    <a:pt x="3457995" y="0"/>
                  </a:lnTo>
                  <a:lnTo>
                    <a:pt x="3723994" y="0"/>
                  </a:lnTo>
                  <a:lnTo>
                    <a:pt x="3989994" y="0"/>
                  </a:lnTo>
                  <a:lnTo>
                    <a:pt x="4255993" y="0"/>
                  </a:lnTo>
                  <a:lnTo>
                    <a:pt x="4521993" y="0"/>
                  </a:lnTo>
                  <a:lnTo>
                    <a:pt x="4787993" y="0"/>
                  </a:lnTo>
                  <a:lnTo>
                    <a:pt x="5053992" y="0"/>
                  </a:lnTo>
                  <a:lnTo>
                    <a:pt x="5319992" y="21482"/>
                  </a:lnTo>
                  <a:lnTo>
                    <a:pt x="5585991" y="0"/>
                  </a:lnTo>
                  <a:lnTo>
                    <a:pt x="5851991" y="0"/>
                  </a:lnTo>
                  <a:lnTo>
                    <a:pt x="6117991" y="0"/>
                  </a:lnTo>
                  <a:lnTo>
                    <a:pt x="6383990" y="0"/>
                  </a:lnTo>
                  <a:lnTo>
                    <a:pt x="6649990" y="0"/>
                  </a:lnTo>
                </a:path>
              </a:pathLst>
            </a:custGeom>
            <a:ln w="27101" cap="flat">
              <a:solidFill>
                <a:srgbClr val="3283FE">
                  <a:alpha val="100000"/>
                </a:srgbClr>
              </a:solidFill>
              <a:prstDash val="solid"/>
              <a:round/>
            </a:ln>
          </p:spPr>
          <p:txBody>
            <a:bodyPr/>
            <a:lstStyle/>
            <a:p/>
          </p:txBody>
        </p:sp>
        <p:sp>
          <p:nvSpPr>
            <p:cNvPr id="71" name="pl71"/>
            <p:cNvSpPr/>
            <p:nvPr/>
          </p:nvSpPr>
          <p:spPr>
            <a:xfrm>
              <a:off x="2760752" y="2085226"/>
              <a:ext cx="5319992" cy="988202"/>
            </a:xfrm>
            <a:custGeom>
              <a:avLst/>
              <a:pathLst>
                <a:path w="5319992" h="988202">
                  <a:moveTo>
                    <a:pt x="0" y="988202"/>
                  </a:moveTo>
                  <a:lnTo>
                    <a:pt x="265999" y="42965"/>
                  </a:lnTo>
                  <a:lnTo>
                    <a:pt x="531999" y="0"/>
                  </a:lnTo>
                  <a:lnTo>
                    <a:pt x="797998" y="21482"/>
                  </a:lnTo>
                  <a:lnTo>
                    <a:pt x="1063998" y="85930"/>
                  </a:lnTo>
                  <a:lnTo>
                    <a:pt x="1329998" y="21482"/>
                  </a:lnTo>
                  <a:lnTo>
                    <a:pt x="1595997" y="85930"/>
                  </a:lnTo>
                  <a:lnTo>
                    <a:pt x="1861997" y="64447"/>
                  </a:lnTo>
                  <a:lnTo>
                    <a:pt x="2127996" y="42965"/>
                  </a:lnTo>
                  <a:lnTo>
                    <a:pt x="2393996" y="21482"/>
                  </a:lnTo>
                  <a:lnTo>
                    <a:pt x="2659996" y="0"/>
                  </a:lnTo>
                  <a:lnTo>
                    <a:pt x="2925995" y="0"/>
                  </a:lnTo>
                  <a:lnTo>
                    <a:pt x="3191995" y="0"/>
                  </a:lnTo>
                  <a:lnTo>
                    <a:pt x="3457995" y="0"/>
                  </a:lnTo>
                  <a:lnTo>
                    <a:pt x="3723994" y="0"/>
                  </a:lnTo>
                  <a:lnTo>
                    <a:pt x="3989994" y="0"/>
                  </a:lnTo>
                  <a:lnTo>
                    <a:pt x="4255993" y="0"/>
                  </a:lnTo>
                  <a:lnTo>
                    <a:pt x="4521993" y="0"/>
                  </a:lnTo>
                  <a:lnTo>
                    <a:pt x="4787993" y="0"/>
                  </a:lnTo>
                  <a:lnTo>
                    <a:pt x="5053992" y="0"/>
                  </a:lnTo>
                  <a:lnTo>
                    <a:pt x="5319992" y="0"/>
                  </a:lnTo>
                </a:path>
              </a:pathLst>
            </a:custGeom>
            <a:ln w="27101" cap="flat">
              <a:solidFill>
                <a:srgbClr val="FFA500">
                  <a:alpha val="100000"/>
                </a:srgbClr>
              </a:solidFill>
              <a:prstDash val="solid"/>
              <a:round/>
            </a:ln>
          </p:spPr>
          <p:txBody>
            <a:bodyPr/>
            <a:lstStyle/>
            <a:p/>
          </p:txBody>
        </p:sp>
        <p:sp>
          <p:nvSpPr>
            <p:cNvPr id="72" name="tx72"/>
            <p:cNvSpPr/>
            <p:nvPr/>
          </p:nvSpPr>
          <p:spPr>
            <a:xfrm>
              <a:off x="1360416"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73" name="tx73"/>
            <p:cNvSpPr/>
            <p:nvPr/>
          </p:nvSpPr>
          <p:spPr>
            <a:xfrm>
              <a:off x="2690414"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74" name="tx74"/>
            <p:cNvSpPr/>
            <p:nvPr/>
          </p:nvSpPr>
          <p:spPr>
            <a:xfrm>
              <a:off x="2690414" y="313482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53</a:t>
              </a:r>
            </a:p>
          </p:txBody>
        </p:sp>
        <p:sp>
          <p:nvSpPr>
            <p:cNvPr id="75" name="tx75"/>
            <p:cNvSpPr/>
            <p:nvPr/>
          </p:nvSpPr>
          <p:spPr>
            <a:xfrm>
              <a:off x="4020412"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6" name="tx76"/>
            <p:cNvSpPr/>
            <p:nvPr/>
          </p:nvSpPr>
          <p:spPr>
            <a:xfrm>
              <a:off x="4020412"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77" name="tx77"/>
            <p:cNvSpPr/>
            <p:nvPr/>
          </p:nvSpPr>
          <p:spPr>
            <a:xfrm>
              <a:off x="5350410"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8" name="tx78"/>
            <p:cNvSpPr/>
            <p:nvPr/>
          </p:nvSpPr>
          <p:spPr>
            <a:xfrm>
              <a:off x="5350410"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79" name="tx79"/>
            <p:cNvSpPr/>
            <p:nvPr/>
          </p:nvSpPr>
          <p:spPr>
            <a:xfrm>
              <a:off x="6414408"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0" name="tx80"/>
            <p:cNvSpPr/>
            <p:nvPr/>
          </p:nvSpPr>
          <p:spPr>
            <a:xfrm>
              <a:off x="6414408"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81" name="tx81"/>
            <p:cNvSpPr/>
            <p:nvPr/>
          </p:nvSpPr>
          <p:spPr>
            <a:xfrm>
              <a:off x="6680408"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82" name="tx82"/>
            <p:cNvSpPr/>
            <p:nvPr/>
          </p:nvSpPr>
          <p:spPr>
            <a:xfrm>
              <a:off x="6680408"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83" name="tx83"/>
            <p:cNvSpPr/>
            <p:nvPr/>
          </p:nvSpPr>
          <p:spPr>
            <a:xfrm>
              <a:off x="6946408"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4" name="tx84"/>
            <p:cNvSpPr/>
            <p:nvPr/>
          </p:nvSpPr>
          <p:spPr>
            <a:xfrm>
              <a:off x="6946408"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85" name="tx85"/>
            <p:cNvSpPr/>
            <p:nvPr/>
          </p:nvSpPr>
          <p:spPr>
            <a:xfrm>
              <a:off x="7212407"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6" name="tx86"/>
            <p:cNvSpPr/>
            <p:nvPr/>
          </p:nvSpPr>
          <p:spPr>
            <a:xfrm>
              <a:off x="7212407"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87" name="tx87"/>
            <p:cNvSpPr/>
            <p:nvPr/>
          </p:nvSpPr>
          <p:spPr>
            <a:xfrm>
              <a:off x="7478407"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8" name="tx88"/>
            <p:cNvSpPr/>
            <p:nvPr/>
          </p:nvSpPr>
          <p:spPr>
            <a:xfrm>
              <a:off x="7478407"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89" name="tx89"/>
            <p:cNvSpPr/>
            <p:nvPr/>
          </p:nvSpPr>
          <p:spPr>
            <a:xfrm>
              <a:off x="7744407"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90" name="tx90"/>
            <p:cNvSpPr/>
            <p:nvPr/>
          </p:nvSpPr>
          <p:spPr>
            <a:xfrm>
              <a:off x="7744407"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91" name="tx91"/>
            <p:cNvSpPr/>
            <p:nvPr/>
          </p:nvSpPr>
          <p:spPr>
            <a:xfrm>
              <a:off x="8010406"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92" name="tx92"/>
            <p:cNvSpPr/>
            <p:nvPr/>
          </p:nvSpPr>
          <p:spPr>
            <a:xfrm>
              <a:off x="8010406"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93" name="tx93"/>
            <p:cNvSpPr/>
            <p:nvPr/>
          </p:nvSpPr>
          <p:spPr>
            <a:xfrm>
              <a:off x="1355405" y="409155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94" name="tx94"/>
            <p:cNvSpPr/>
            <p:nvPr/>
          </p:nvSpPr>
          <p:spPr>
            <a:xfrm>
              <a:off x="2685403" y="415053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95" name="tx95"/>
            <p:cNvSpPr/>
            <p:nvPr/>
          </p:nvSpPr>
          <p:spPr>
            <a:xfrm>
              <a:off x="4015401" y="415944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6" name="tx96"/>
            <p:cNvSpPr/>
            <p:nvPr/>
          </p:nvSpPr>
          <p:spPr>
            <a:xfrm>
              <a:off x="5345399" y="416135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7" name="tx97"/>
            <p:cNvSpPr/>
            <p:nvPr/>
          </p:nvSpPr>
          <p:spPr>
            <a:xfrm>
              <a:off x="6409398" y="416275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8" name="tx98"/>
            <p:cNvSpPr/>
            <p:nvPr/>
          </p:nvSpPr>
          <p:spPr>
            <a:xfrm>
              <a:off x="6675397" y="415352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99" name="tx99"/>
            <p:cNvSpPr/>
            <p:nvPr/>
          </p:nvSpPr>
          <p:spPr>
            <a:xfrm>
              <a:off x="2655258" y="350472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66.2</a:t>
              </a:r>
            </a:p>
          </p:txBody>
        </p:sp>
        <p:sp>
          <p:nvSpPr>
            <p:cNvPr id="100" name="tx100"/>
            <p:cNvSpPr/>
            <p:nvPr/>
          </p:nvSpPr>
          <p:spPr>
            <a:xfrm>
              <a:off x="4015401" y="413506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01" name="tx101"/>
            <p:cNvSpPr/>
            <p:nvPr/>
          </p:nvSpPr>
          <p:spPr>
            <a:xfrm>
              <a:off x="2665807" y="2816815"/>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68.6</a:t>
              </a:r>
            </a:p>
          </p:txBody>
        </p:sp>
        <p:sp>
          <p:nvSpPr>
            <p:cNvPr id="102" name="tx102"/>
            <p:cNvSpPr/>
            <p:nvPr/>
          </p:nvSpPr>
          <p:spPr>
            <a:xfrm>
              <a:off x="4022936" y="4057014"/>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2.6</a:t>
              </a:r>
            </a:p>
          </p:txBody>
        </p:sp>
        <p:sp>
          <p:nvSpPr>
            <p:cNvPr id="103" name="tx103"/>
            <p:cNvSpPr/>
            <p:nvPr/>
          </p:nvSpPr>
          <p:spPr>
            <a:xfrm>
              <a:off x="6416932" y="4083760"/>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a:t>
              </a:r>
            </a:p>
          </p:txBody>
        </p:sp>
        <p:sp>
          <p:nvSpPr>
            <p:cNvPr id="104" name="tx104"/>
            <p:cNvSpPr/>
            <p:nvPr/>
          </p:nvSpPr>
          <p:spPr>
            <a:xfrm>
              <a:off x="6948932" y="4084342"/>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a:t>
              </a:r>
            </a:p>
          </p:txBody>
        </p:sp>
        <p:sp>
          <p:nvSpPr>
            <p:cNvPr id="105" name="tx105"/>
            <p:cNvSpPr/>
            <p:nvPr/>
          </p:nvSpPr>
          <p:spPr>
            <a:xfrm>
              <a:off x="7214931" y="4084925"/>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a:t>
              </a:r>
            </a:p>
          </p:txBody>
        </p:sp>
        <p:sp>
          <p:nvSpPr>
            <p:cNvPr id="106" name="tx106"/>
            <p:cNvSpPr/>
            <p:nvPr/>
          </p:nvSpPr>
          <p:spPr>
            <a:xfrm>
              <a:off x="7480931" y="4085808"/>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a:t>
              </a:r>
            </a:p>
          </p:txBody>
        </p:sp>
        <p:sp>
          <p:nvSpPr>
            <p:cNvPr id="107" name="tx107"/>
            <p:cNvSpPr/>
            <p:nvPr/>
          </p:nvSpPr>
          <p:spPr>
            <a:xfrm>
              <a:off x="7746931" y="4085996"/>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a:t>
              </a:r>
            </a:p>
          </p:txBody>
        </p:sp>
        <p:sp>
          <p:nvSpPr>
            <p:cNvPr id="108" name="tx108"/>
            <p:cNvSpPr/>
            <p:nvPr/>
          </p:nvSpPr>
          <p:spPr>
            <a:xfrm>
              <a:off x="8012930" y="4086522"/>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a:t>
              </a:r>
            </a:p>
          </p:txBody>
        </p:sp>
        <p:sp>
          <p:nvSpPr>
            <p:cNvPr id="109" name="tx109"/>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0" name="tx110"/>
            <p:cNvSpPr/>
            <p:nvPr/>
          </p:nvSpPr>
          <p:spPr>
            <a:xfrm>
              <a:off x="655386" y="369014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11" name="tx111"/>
            <p:cNvSpPr/>
            <p:nvPr/>
          </p:nvSpPr>
          <p:spPr>
            <a:xfrm>
              <a:off x="655386" y="322039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12" name="tx112"/>
            <p:cNvSpPr/>
            <p:nvPr/>
          </p:nvSpPr>
          <p:spPr>
            <a:xfrm>
              <a:off x="655386" y="2751050"/>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13" name="tx113"/>
            <p:cNvSpPr/>
            <p:nvPr/>
          </p:nvSpPr>
          <p:spPr>
            <a:xfrm>
              <a:off x="577692" y="228089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14" name="tx114"/>
            <p:cNvSpPr/>
            <p:nvPr/>
          </p:nvSpPr>
          <p:spPr>
            <a:xfrm>
              <a:off x="577692" y="181113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125K</a:t>
              </a:r>
            </a:p>
          </p:txBody>
        </p:sp>
        <p:sp>
          <p:nvSpPr>
            <p:cNvPr id="115" name="tx115"/>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6" name="tx116"/>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7" name="tx117"/>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8" name="tx118"/>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9" name="tx119"/>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0" name="tx120"/>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1" name="tx121"/>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2" name="tx122"/>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3" name="tx123"/>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4" name="tx124"/>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5" name="tx125"/>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6" name="tx126"/>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7" name="tx127"/>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8" name="tx128"/>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1" name="tx131"/>
            <p:cNvSpPr/>
            <p:nvPr/>
          </p:nvSpPr>
          <p:spPr>
            <a:xfrm rot="-5400000">
              <a:off x="-810002" y="3018617"/>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32" name="tx132"/>
            <p:cNvSpPr/>
            <p:nvPr/>
          </p:nvSpPr>
          <p:spPr>
            <a:xfrm rot="5400000">
              <a:off x="8357106" y="3018617"/>
              <a:ext cx="12265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MCV (%)</a:t>
              </a:r>
            </a:p>
          </p:txBody>
        </p:sp>
        <p:sp>
          <p:nvSpPr>
            <p:cNvPr id="133" name="pl133"/>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4" name="pl134"/>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5" name="tx135"/>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6" name="tx136"/>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7" name="rc137"/>
            <p:cNvSpPr/>
            <p:nvPr/>
          </p:nvSpPr>
          <p:spPr>
            <a:xfrm>
              <a:off x="4686533" y="5080163"/>
              <a:ext cx="201456" cy="201456"/>
            </a:xfrm>
            <a:prstGeom prst="rect">
              <a:avLst/>
            </a:prstGeom>
            <a:solidFill>
              <a:srgbClr val="E2231A">
                <a:alpha val="90196"/>
              </a:srgbClr>
            </a:solidFill>
          </p:spPr>
          <p:txBody>
            <a:bodyPr/>
            <a:lstStyle/>
            <a:p/>
          </p:txBody>
        </p:sp>
        <p:sp>
          <p:nvSpPr>
            <p:cNvPr id="138" name="rc138"/>
            <p:cNvSpPr/>
            <p:nvPr/>
          </p:nvSpPr>
          <p:spPr>
            <a:xfrm>
              <a:off x="5650692" y="5080163"/>
              <a:ext cx="201456" cy="201456"/>
            </a:xfrm>
            <a:prstGeom prst="rect">
              <a:avLst/>
            </a:prstGeom>
            <a:solidFill>
              <a:srgbClr val="B3B3B3">
                <a:alpha val="90196"/>
              </a:srgbClr>
            </a:solidFill>
          </p:spPr>
          <p:txBody>
            <a:bodyPr/>
            <a:lstStyle/>
            <a:p/>
          </p:txBody>
        </p:sp>
        <p:sp>
          <p:nvSpPr>
            <p:cNvPr id="139" name="tx139"/>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0" name="tx140"/>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1" name="tx141"/>
            <p:cNvSpPr/>
            <p:nvPr/>
          </p:nvSpPr>
          <p:spPr>
            <a:xfrm>
              <a:off x="966584" y="1400299"/>
              <a:ext cx="609438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y subvacunados para MCV,</a:t>
              </a:r>
            </a:p>
          </p:txBody>
        </p:sp>
        <p:sp>
          <p:nvSpPr>
            <p:cNvPr id="142" name="tx142"/>
            <p:cNvSpPr/>
            <p:nvPr/>
          </p:nvSpPr>
          <p:spPr>
            <a:xfrm>
              <a:off x="966584" y="1592892"/>
              <a:ext cx="129560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Cuba, 2000-2025</a:t>
              </a:r>
            </a:p>
          </p:txBody>
        </p:sp>
        <p:sp>
          <p:nvSpPr>
            <p:cNvPr id="143" name="pl143"/>
            <p:cNvSpPr/>
            <p:nvPr/>
          </p:nvSpPr>
          <p:spPr>
            <a:xfrm>
              <a:off x="242674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465812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688950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7" name="pl147"/>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8" name="pl148"/>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9" name="pl149"/>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354243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577381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800519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3" name="rc153"/>
            <p:cNvSpPr/>
            <p:nvPr/>
          </p:nvSpPr>
          <p:spPr>
            <a:xfrm>
              <a:off x="1311054" y="5840557"/>
              <a:ext cx="6019151" cy="124062"/>
            </a:xfrm>
            <a:prstGeom prst="rect">
              <a:avLst/>
            </a:prstGeom>
            <a:solidFill>
              <a:srgbClr val="E2231A">
                <a:alpha val="90196"/>
              </a:srgbClr>
            </a:solidFill>
          </p:spPr>
          <p:txBody>
            <a:bodyPr/>
            <a:lstStyle/>
            <a:p/>
          </p:txBody>
        </p:sp>
        <p:sp>
          <p:nvSpPr>
            <p:cNvPr id="154" name="rc154"/>
            <p:cNvSpPr/>
            <p:nvPr/>
          </p:nvSpPr>
          <p:spPr>
            <a:xfrm>
              <a:off x="1311054" y="5685479"/>
              <a:ext cx="5260481" cy="124062"/>
            </a:xfrm>
            <a:prstGeom prst="rect">
              <a:avLst/>
            </a:prstGeom>
            <a:solidFill>
              <a:srgbClr val="E2231A">
                <a:alpha val="90196"/>
              </a:srgbClr>
            </a:solidFill>
          </p:spPr>
          <p:txBody>
            <a:bodyPr/>
            <a:lstStyle/>
            <a:p/>
          </p:txBody>
        </p:sp>
        <p:sp>
          <p:nvSpPr>
            <p:cNvPr id="155" name="rc155"/>
            <p:cNvSpPr/>
            <p:nvPr/>
          </p:nvSpPr>
          <p:spPr>
            <a:xfrm>
              <a:off x="1311054" y="5530401"/>
              <a:ext cx="5193540" cy="124062"/>
            </a:xfrm>
            <a:prstGeom prst="rect">
              <a:avLst/>
            </a:prstGeom>
            <a:solidFill>
              <a:srgbClr val="E2231A">
                <a:alpha val="90196"/>
              </a:srgbClr>
            </a:solidFill>
          </p:spPr>
          <p:txBody>
            <a:bodyPr/>
            <a:lstStyle/>
            <a:p/>
          </p:txBody>
        </p:sp>
        <p:sp>
          <p:nvSpPr>
            <p:cNvPr id="156" name="rc156"/>
            <p:cNvSpPr/>
            <p:nvPr/>
          </p:nvSpPr>
          <p:spPr>
            <a:xfrm>
              <a:off x="7330205" y="5840557"/>
              <a:ext cx="870238" cy="124062"/>
            </a:xfrm>
            <a:prstGeom prst="rect">
              <a:avLst/>
            </a:prstGeom>
            <a:solidFill>
              <a:srgbClr val="B3B3B3">
                <a:alpha val="90196"/>
              </a:srgbClr>
            </a:solidFill>
          </p:spPr>
          <p:txBody>
            <a:bodyPr/>
            <a:lstStyle/>
            <a:p/>
          </p:txBody>
        </p:sp>
        <p:sp>
          <p:nvSpPr>
            <p:cNvPr id="157" name="rc157"/>
            <p:cNvSpPr/>
            <p:nvPr/>
          </p:nvSpPr>
          <p:spPr>
            <a:xfrm>
              <a:off x="6571536" y="5685479"/>
              <a:ext cx="965072" cy="124062"/>
            </a:xfrm>
            <a:prstGeom prst="rect">
              <a:avLst/>
            </a:prstGeom>
            <a:solidFill>
              <a:srgbClr val="B3B3B3">
                <a:alpha val="90196"/>
              </a:srgbClr>
            </a:solidFill>
          </p:spPr>
          <p:txBody>
            <a:bodyPr/>
            <a:lstStyle/>
            <a:p/>
          </p:txBody>
        </p:sp>
        <p:sp>
          <p:nvSpPr>
            <p:cNvPr id="158" name="rc158"/>
            <p:cNvSpPr/>
            <p:nvPr/>
          </p:nvSpPr>
          <p:spPr>
            <a:xfrm>
              <a:off x="6504594" y="5530401"/>
              <a:ext cx="875817" cy="124062"/>
            </a:xfrm>
            <a:prstGeom prst="rect">
              <a:avLst/>
            </a:prstGeom>
            <a:solidFill>
              <a:srgbClr val="B3B3B3">
                <a:alpha val="90196"/>
              </a:srgbClr>
            </a:solidFill>
          </p:spPr>
          <p:txBody>
            <a:bodyPr/>
            <a:lstStyle/>
            <a:p/>
          </p:txBody>
        </p:sp>
        <p:sp>
          <p:nvSpPr>
            <p:cNvPr id="159" name="tx159"/>
            <p:cNvSpPr/>
            <p:nvPr/>
          </p:nvSpPr>
          <p:spPr>
            <a:xfrm>
              <a:off x="8280816" y="586086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a:t>
              </a:r>
            </a:p>
          </p:txBody>
        </p:sp>
        <p:sp>
          <p:nvSpPr>
            <p:cNvPr id="160" name="tx160"/>
            <p:cNvSpPr/>
            <p:nvPr/>
          </p:nvSpPr>
          <p:spPr>
            <a:xfrm>
              <a:off x="7616980" y="5705786"/>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a:t>
              </a:r>
            </a:p>
          </p:txBody>
        </p:sp>
        <p:sp>
          <p:nvSpPr>
            <p:cNvPr id="161" name="tx161"/>
            <p:cNvSpPr/>
            <p:nvPr/>
          </p:nvSpPr>
          <p:spPr>
            <a:xfrm>
              <a:off x="7460783" y="555070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a:t>
              </a:r>
            </a:p>
          </p:txBody>
        </p:sp>
        <p:sp>
          <p:nvSpPr>
            <p:cNvPr id="162" name="tx162"/>
            <p:cNvSpPr/>
            <p:nvPr/>
          </p:nvSpPr>
          <p:spPr>
            <a:xfrm>
              <a:off x="4240257" y="586086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a:t>
              </a:r>
            </a:p>
          </p:txBody>
        </p:sp>
        <p:sp>
          <p:nvSpPr>
            <p:cNvPr id="163" name="tx163"/>
            <p:cNvSpPr/>
            <p:nvPr/>
          </p:nvSpPr>
          <p:spPr>
            <a:xfrm>
              <a:off x="3875377" y="5705786"/>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4" name="tx164"/>
            <p:cNvSpPr/>
            <p:nvPr/>
          </p:nvSpPr>
          <p:spPr>
            <a:xfrm>
              <a:off x="3841906" y="5550708"/>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5" name="tx165"/>
            <p:cNvSpPr/>
            <p:nvPr/>
          </p:nvSpPr>
          <p:spPr>
            <a:xfrm>
              <a:off x="7651189" y="585945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6" name="tx166"/>
            <p:cNvSpPr/>
            <p:nvPr/>
          </p:nvSpPr>
          <p:spPr>
            <a:xfrm>
              <a:off x="6939936" y="5704374"/>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7" name="tx167"/>
            <p:cNvSpPr/>
            <p:nvPr/>
          </p:nvSpPr>
          <p:spPr>
            <a:xfrm>
              <a:off x="6828367" y="554929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8" name="tx168"/>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9" name="tx169"/>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0" name="tx170"/>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1" name="tx171"/>
            <p:cNvSpPr/>
            <p:nvPr/>
          </p:nvSpPr>
          <p:spPr>
            <a:xfrm>
              <a:off x="1167363"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72" name="tx172"/>
            <p:cNvSpPr/>
            <p:nvPr/>
          </p:nvSpPr>
          <p:spPr>
            <a:xfrm>
              <a:off x="3398745"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0.4K</a:t>
              </a:r>
            </a:p>
          </p:txBody>
        </p:sp>
        <p:sp>
          <p:nvSpPr>
            <p:cNvPr id="173" name="tx173"/>
            <p:cNvSpPr/>
            <p:nvPr/>
          </p:nvSpPr>
          <p:spPr>
            <a:xfrm>
              <a:off x="5630126"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0.8K</a:t>
              </a:r>
            </a:p>
          </p:txBody>
        </p:sp>
        <p:sp>
          <p:nvSpPr>
            <p:cNvPr id="174" name="tx174"/>
            <p:cNvSpPr/>
            <p:nvPr/>
          </p:nvSpPr>
          <p:spPr>
            <a:xfrm>
              <a:off x="7861508" y="6057856"/>
              <a:ext cx="287380"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1.2K</a:t>
              </a:r>
            </a:p>
          </p:txBody>
        </p:sp>
        <p:sp>
          <p:nvSpPr>
            <p:cNvPr id="175" name="tx175"/>
            <p:cNvSpPr/>
            <p:nvPr/>
          </p:nvSpPr>
          <p:spPr>
            <a:xfrm>
              <a:off x="3497801" y="6191355"/>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76" name="tx176"/>
            <p:cNvSpPr/>
            <p:nvPr/>
          </p:nvSpPr>
          <p:spPr>
            <a:xfrm>
              <a:off x="3948074" y="64042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77" name="tx177"/>
            <p:cNvSpPr/>
            <p:nvPr/>
          </p:nvSpPr>
          <p:spPr>
            <a:xfrm>
              <a:off x="4581526" y="6518193"/>
              <a:ext cx="3963387"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vacunal y las barras el número de niños.</a:t>
              </a:r>
            </a:p>
          </p:txBody>
        </p:sp>
      </p:grpSp>
      <p:sp>
        <p:nvSpPr>
          <p:cNvPr id="1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El sarampión, debido a su alta transmisibilidad, actúa como un «canario en la mina de carbón», poniendo rápidamente de manifiesto cualquier brecha en la inmunidad de la población. Por lo tanto, la cobertura de la vacuna contra el sarampión (MCV) se utiliza a menudo como indicador de la protección.
El porcentaje de niños que recibieron la primera dosis de la vacuna contra el sarampión (MCV1) —normalmente a los 9 o 12 meses, según el calendario nacional de vacunación— se mantuvo constante en el 99 %. Esta cifra es similar a la de 2019, cuando la cobertura fue del 99 %.
Menos de 1 000 niños no recibieron su primera dosis rutinaria de la vacuna contra el sarampión.
La segunda dosis de la vacuna contra el sarampión (MCV2) se administra normalmente a niños de entre 18 meses y cinco años. La cobertura de la MCV2 se mantuvo constante en el 99 % en 2025.</a:t>
            </a:r>
          </a:p>
        </p:txBody>
      </p:sp>
      <p:sp>
        <p:nvSpPr>
          <p:cNvPr id="17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300" i="0" b="0" u="none">
                <a:solidFill>
                  <a:srgbClr val="000000">
                    <a:alpha val="100000"/>
                  </a:srgbClr>
                </a:solidFill>
                <a:latin typeface="Arial"/>
                <a:cs typeface="Arial"/>
                <a:ea typeface="Arial"/>
                <a:sym typeface="Arial"/>
              </a:rPr>
              <a:t>La cobertura de la MCV1 se mantuvo constante en el 99 % en 2025, lo que dejó a menos de 1 000 niños sin protección alguna contra el sarampión. La cobertura de la MCV2 también se mantuvo constante en el 99 %.</a:t>
            </a:r>
          </a:p>
        </p:txBody>
      </p:sp>
      <p:grpSp xmlns:pic="http://schemas.openxmlformats.org/drawingml/2006/picture">
        <p:nvGrpSpPr>
          <p:cNvPr id="180" name=""/>
          <p:cNvGrpSpPr/>
          <p:nvPr/>
        </p:nvGrpSpPr>
        <p:grpSpPr>
          <a:xfrm>
            <a:off x="292608" y="1097280"/>
            <a:ext cx="8595360" cy="28575"/>
            <a:chOff x="292608" y="1097280"/>
            <a:chExt cx="8595360" cy="28575"/>
          </a:xfrm>
        </p:grpSpPr>
        <p:sp>
          <p:nvSpPr>
            <p:cNvPr id="18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84483"/>
              <a:ext cx="3397293" cy="104935"/>
            </a:xfrm>
            <a:custGeom>
              <a:avLst/>
              <a:pathLst>
                <a:path w="3397293" h="104935">
                  <a:moveTo>
                    <a:pt x="0" y="104935"/>
                  </a:moveTo>
                  <a:lnTo>
                    <a:pt x="135891" y="62961"/>
                  </a:lnTo>
                  <a:lnTo>
                    <a:pt x="271783" y="20987"/>
                  </a:lnTo>
                  <a:lnTo>
                    <a:pt x="407675" y="0"/>
                  </a:lnTo>
                  <a:lnTo>
                    <a:pt x="543566" y="0"/>
                  </a:lnTo>
                  <a:lnTo>
                    <a:pt x="679458" y="20987"/>
                  </a:lnTo>
                  <a:lnTo>
                    <a:pt x="815350" y="62961"/>
                  </a:lnTo>
                  <a:lnTo>
                    <a:pt x="951242" y="41974"/>
                  </a:lnTo>
                  <a:lnTo>
                    <a:pt x="1087133" y="20987"/>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20987"/>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314806"/>
            </a:xfrm>
            <a:custGeom>
              <a:avLst/>
              <a:pathLst>
                <a:path w="3397293" h="314806">
                  <a:moveTo>
                    <a:pt x="0" y="314806"/>
                  </a:moveTo>
                  <a:lnTo>
                    <a:pt x="135891" y="293819"/>
                  </a:lnTo>
                  <a:lnTo>
                    <a:pt x="271783" y="293819"/>
                  </a:lnTo>
                  <a:lnTo>
                    <a:pt x="407675" y="272832"/>
                  </a:lnTo>
                  <a:lnTo>
                    <a:pt x="543566" y="230858"/>
                  </a:lnTo>
                  <a:lnTo>
                    <a:pt x="679458" y="188883"/>
                  </a:lnTo>
                  <a:lnTo>
                    <a:pt x="815350" y="146909"/>
                  </a:lnTo>
                  <a:lnTo>
                    <a:pt x="951242" y="146909"/>
                  </a:lnTo>
                  <a:lnTo>
                    <a:pt x="1087133" y="104935"/>
                  </a:lnTo>
                  <a:lnTo>
                    <a:pt x="1223025" y="62961"/>
                  </a:lnTo>
                  <a:lnTo>
                    <a:pt x="1358917" y="41974"/>
                  </a:lnTo>
                  <a:lnTo>
                    <a:pt x="1494809" y="41974"/>
                  </a:lnTo>
                  <a:lnTo>
                    <a:pt x="1630700" y="41974"/>
                  </a:lnTo>
                  <a:lnTo>
                    <a:pt x="1766592" y="41974"/>
                  </a:lnTo>
                  <a:lnTo>
                    <a:pt x="1902484" y="41974"/>
                  </a:lnTo>
                  <a:lnTo>
                    <a:pt x="2038375" y="41974"/>
                  </a:lnTo>
                  <a:lnTo>
                    <a:pt x="2174267" y="20987"/>
                  </a:lnTo>
                  <a:lnTo>
                    <a:pt x="2310159" y="20987"/>
                  </a:lnTo>
                  <a:lnTo>
                    <a:pt x="2446051" y="0"/>
                  </a:lnTo>
                  <a:lnTo>
                    <a:pt x="2581942" y="0"/>
                  </a:lnTo>
                  <a:lnTo>
                    <a:pt x="2717834" y="62961"/>
                  </a:lnTo>
                  <a:lnTo>
                    <a:pt x="2853726" y="104935"/>
                  </a:lnTo>
                  <a:lnTo>
                    <a:pt x="2989618" y="62961"/>
                  </a:lnTo>
                  <a:lnTo>
                    <a:pt x="3125509" y="62961"/>
                  </a:lnTo>
                  <a:lnTo>
                    <a:pt x="3261401" y="41974"/>
                  </a:lnTo>
                  <a:lnTo>
                    <a:pt x="3397293" y="41974"/>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8431"/>
              <a:ext cx="3397293" cy="293819"/>
            </a:xfrm>
            <a:custGeom>
              <a:avLst/>
              <a:pathLst>
                <a:path w="3397293" h="293819">
                  <a:moveTo>
                    <a:pt x="0" y="41974"/>
                  </a:moveTo>
                  <a:lnTo>
                    <a:pt x="135891" y="0"/>
                  </a:lnTo>
                  <a:lnTo>
                    <a:pt x="271783" y="41974"/>
                  </a:lnTo>
                  <a:lnTo>
                    <a:pt x="407675" y="20987"/>
                  </a:lnTo>
                  <a:lnTo>
                    <a:pt x="543566" y="41974"/>
                  </a:lnTo>
                  <a:lnTo>
                    <a:pt x="679458" y="62961"/>
                  </a:lnTo>
                  <a:lnTo>
                    <a:pt x="815350" y="20987"/>
                  </a:lnTo>
                  <a:lnTo>
                    <a:pt x="951242" y="20987"/>
                  </a:lnTo>
                  <a:lnTo>
                    <a:pt x="1087133" y="0"/>
                  </a:lnTo>
                  <a:lnTo>
                    <a:pt x="1223025" y="0"/>
                  </a:lnTo>
                  <a:lnTo>
                    <a:pt x="1358917" y="41974"/>
                  </a:lnTo>
                  <a:lnTo>
                    <a:pt x="1494809" y="0"/>
                  </a:lnTo>
                  <a:lnTo>
                    <a:pt x="1630700" y="0"/>
                  </a:lnTo>
                  <a:lnTo>
                    <a:pt x="1766592" y="62961"/>
                  </a:lnTo>
                  <a:lnTo>
                    <a:pt x="1902484" y="41974"/>
                  </a:lnTo>
                  <a:lnTo>
                    <a:pt x="2038375" y="41974"/>
                  </a:lnTo>
                  <a:lnTo>
                    <a:pt x="2174267" y="41974"/>
                  </a:lnTo>
                  <a:lnTo>
                    <a:pt x="2310159" y="188883"/>
                  </a:lnTo>
                  <a:lnTo>
                    <a:pt x="2446051" y="83948"/>
                  </a:lnTo>
                  <a:lnTo>
                    <a:pt x="2581942" y="188883"/>
                  </a:lnTo>
                  <a:lnTo>
                    <a:pt x="2717834" y="230858"/>
                  </a:lnTo>
                  <a:lnTo>
                    <a:pt x="2853726" y="251845"/>
                  </a:lnTo>
                  <a:lnTo>
                    <a:pt x="2989618" y="293819"/>
                  </a:lnTo>
                  <a:lnTo>
                    <a:pt x="3125509" y="230858"/>
                  </a:lnTo>
                  <a:lnTo>
                    <a:pt x="3261401" y="167896"/>
                  </a:lnTo>
                  <a:lnTo>
                    <a:pt x="3397293" y="18888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84483"/>
              <a:ext cx="3397293" cy="104935"/>
            </a:xfrm>
            <a:custGeom>
              <a:avLst/>
              <a:pathLst>
                <a:path w="3397293" h="104935">
                  <a:moveTo>
                    <a:pt x="0" y="104935"/>
                  </a:moveTo>
                  <a:lnTo>
                    <a:pt x="135891" y="62961"/>
                  </a:lnTo>
                  <a:lnTo>
                    <a:pt x="271783" y="20987"/>
                  </a:lnTo>
                  <a:lnTo>
                    <a:pt x="407675" y="0"/>
                  </a:lnTo>
                  <a:lnTo>
                    <a:pt x="543566" y="0"/>
                  </a:lnTo>
                  <a:lnTo>
                    <a:pt x="679458" y="20987"/>
                  </a:lnTo>
                  <a:lnTo>
                    <a:pt x="815350" y="62961"/>
                  </a:lnTo>
                  <a:lnTo>
                    <a:pt x="951242" y="41974"/>
                  </a:lnTo>
                  <a:lnTo>
                    <a:pt x="1087133" y="20987"/>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20987"/>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167896"/>
            </a:xfrm>
            <a:custGeom>
              <a:avLst/>
              <a:pathLst>
                <a:path w="0" h="167896">
                  <a:moveTo>
                    <a:pt x="0" y="0"/>
                  </a:moveTo>
                  <a:lnTo>
                    <a:pt x="0" y="16789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83948"/>
            </a:xfrm>
            <a:custGeom>
              <a:avLst/>
              <a:pathLst>
                <a:path w="0" h="83948">
                  <a:moveTo>
                    <a:pt x="0" y="0"/>
                  </a:moveTo>
                  <a:lnTo>
                    <a:pt x="0" y="8394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62961"/>
            </a:xfrm>
            <a:custGeom>
              <a:avLst/>
              <a:pathLst>
                <a:path w="0" h="62961">
                  <a:moveTo>
                    <a:pt x="0" y="0"/>
                  </a:moveTo>
                  <a:lnTo>
                    <a:pt x="0" y="62961"/>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62961"/>
            </a:xfrm>
            <a:custGeom>
              <a:avLst/>
              <a:pathLst>
                <a:path w="0" h="62961">
                  <a:moveTo>
                    <a:pt x="0" y="0"/>
                  </a:moveTo>
                  <a:lnTo>
                    <a:pt x="0" y="62961"/>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62961"/>
            </a:xfrm>
            <a:custGeom>
              <a:avLst/>
              <a:pathLst>
                <a:path w="0" h="62961">
                  <a:moveTo>
                    <a:pt x="0" y="0"/>
                  </a:moveTo>
                  <a:lnTo>
                    <a:pt x="0" y="62961"/>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62961"/>
            </a:xfrm>
            <a:custGeom>
              <a:avLst/>
              <a:pathLst>
                <a:path w="0" h="62961">
                  <a:moveTo>
                    <a:pt x="0" y="0"/>
                  </a:moveTo>
                  <a:lnTo>
                    <a:pt x="0" y="62961"/>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62961"/>
            </a:xfrm>
            <a:custGeom>
              <a:avLst/>
              <a:pathLst>
                <a:path w="0" h="62961">
                  <a:moveTo>
                    <a:pt x="0" y="0"/>
                  </a:moveTo>
                  <a:lnTo>
                    <a:pt x="0" y="62961"/>
                  </a:lnTo>
                </a:path>
              </a:pathLst>
            </a:custGeom>
            <a:ln w="13550" cap="flat">
              <a:solidFill>
                <a:srgbClr val="0058AB">
                  <a:alpha val="100000"/>
                </a:srgbClr>
              </a:solidFill>
              <a:prstDash val="dot"/>
              <a:round/>
            </a:ln>
          </p:spPr>
          <p:txBody>
            <a:bodyPr/>
            <a:lstStyle/>
            <a:p/>
          </p:txBody>
        </p:sp>
        <p:sp>
          <p:nvSpPr>
            <p:cNvPr id="32" name="pl32"/>
            <p:cNvSpPr/>
            <p:nvPr/>
          </p:nvSpPr>
          <p:spPr>
            <a:xfrm>
              <a:off x="1120965" y="1884483"/>
              <a:ext cx="3397293" cy="104935"/>
            </a:xfrm>
            <a:custGeom>
              <a:avLst/>
              <a:pathLst>
                <a:path w="3397293" h="104935">
                  <a:moveTo>
                    <a:pt x="0" y="104935"/>
                  </a:moveTo>
                  <a:lnTo>
                    <a:pt x="135891" y="62961"/>
                  </a:lnTo>
                  <a:lnTo>
                    <a:pt x="271783" y="20987"/>
                  </a:lnTo>
                  <a:lnTo>
                    <a:pt x="407675" y="0"/>
                  </a:lnTo>
                  <a:lnTo>
                    <a:pt x="543566" y="0"/>
                  </a:lnTo>
                  <a:lnTo>
                    <a:pt x="679458" y="20987"/>
                  </a:lnTo>
                  <a:lnTo>
                    <a:pt x="815350" y="62961"/>
                  </a:lnTo>
                  <a:lnTo>
                    <a:pt x="951242" y="41974"/>
                  </a:lnTo>
                  <a:lnTo>
                    <a:pt x="1087133" y="20987"/>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20987"/>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158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168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79483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78318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8318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75786"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38240"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50281" y="488683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Cuba</a:t>
              </a:r>
            </a:p>
          </p:txBody>
        </p:sp>
        <p:sp>
          <p:nvSpPr>
            <p:cNvPr id="60" name="tx60"/>
            <p:cNvSpPr/>
            <p:nvPr/>
          </p:nvSpPr>
          <p:spPr>
            <a:xfrm>
              <a:off x="2742885"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05340"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33563" y="1414185"/>
              <a:ext cx="2372097"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cobertura, Cuba, 2000-2025</a:t>
              </a:r>
            </a:p>
          </p:txBody>
        </p:sp>
        <p:sp>
          <p:nvSpPr>
            <p:cNvPr id="63" name="pl63"/>
            <p:cNvSpPr/>
            <p:nvPr/>
          </p:nvSpPr>
          <p:spPr>
            <a:xfrm>
              <a:off x="5267799" y="39622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1407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6594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178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6381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99000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34187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69374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990009"/>
              <a:ext cx="3397293" cy="324065"/>
            </a:xfrm>
            <a:custGeom>
              <a:avLst/>
              <a:pathLst>
                <a:path w="3397293" h="324065">
                  <a:moveTo>
                    <a:pt x="0" y="324065"/>
                  </a:moveTo>
                  <a:lnTo>
                    <a:pt x="135891" y="194439"/>
                  </a:lnTo>
                  <a:lnTo>
                    <a:pt x="271783" y="64813"/>
                  </a:lnTo>
                  <a:lnTo>
                    <a:pt x="407675" y="0"/>
                  </a:lnTo>
                  <a:lnTo>
                    <a:pt x="543566" y="0"/>
                  </a:lnTo>
                  <a:lnTo>
                    <a:pt x="679458" y="64813"/>
                  </a:lnTo>
                  <a:lnTo>
                    <a:pt x="815350" y="194439"/>
                  </a:lnTo>
                  <a:lnTo>
                    <a:pt x="951242" y="129626"/>
                  </a:lnTo>
                  <a:lnTo>
                    <a:pt x="1087133" y="64813"/>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64813"/>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79" name="pl79"/>
            <p:cNvSpPr/>
            <p:nvPr/>
          </p:nvSpPr>
          <p:spPr>
            <a:xfrm>
              <a:off x="5437664" y="2990009"/>
              <a:ext cx="3397293" cy="972196"/>
            </a:xfrm>
            <a:custGeom>
              <a:avLst/>
              <a:pathLst>
                <a:path w="3397293" h="972196">
                  <a:moveTo>
                    <a:pt x="0" y="972196"/>
                  </a:moveTo>
                  <a:lnTo>
                    <a:pt x="135891" y="907383"/>
                  </a:lnTo>
                  <a:lnTo>
                    <a:pt x="271783" y="907383"/>
                  </a:lnTo>
                  <a:lnTo>
                    <a:pt x="407675" y="842570"/>
                  </a:lnTo>
                  <a:lnTo>
                    <a:pt x="543566" y="712943"/>
                  </a:lnTo>
                  <a:lnTo>
                    <a:pt x="679458" y="583317"/>
                  </a:lnTo>
                  <a:lnTo>
                    <a:pt x="815350" y="453691"/>
                  </a:lnTo>
                  <a:lnTo>
                    <a:pt x="951242" y="453691"/>
                  </a:lnTo>
                  <a:lnTo>
                    <a:pt x="1087133" y="324065"/>
                  </a:lnTo>
                  <a:lnTo>
                    <a:pt x="1223025" y="194439"/>
                  </a:lnTo>
                  <a:lnTo>
                    <a:pt x="1358917" y="129626"/>
                  </a:lnTo>
                  <a:lnTo>
                    <a:pt x="1494809" y="129626"/>
                  </a:lnTo>
                  <a:lnTo>
                    <a:pt x="1630700" y="129626"/>
                  </a:lnTo>
                  <a:lnTo>
                    <a:pt x="1766592" y="129626"/>
                  </a:lnTo>
                  <a:lnTo>
                    <a:pt x="1902484" y="129626"/>
                  </a:lnTo>
                  <a:lnTo>
                    <a:pt x="2038375" y="129626"/>
                  </a:lnTo>
                  <a:lnTo>
                    <a:pt x="2174267" y="64813"/>
                  </a:lnTo>
                  <a:lnTo>
                    <a:pt x="2310159" y="64813"/>
                  </a:lnTo>
                  <a:lnTo>
                    <a:pt x="2446051" y="0"/>
                  </a:lnTo>
                  <a:lnTo>
                    <a:pt x="2581942" y="0"/>
                  </a:lnTo>
                  <a:lnTo>
                    <a:pt x="2717834" y="194439"/>
                  </a:lnTo>
                  <a:lnTo>
                    <a:pt x="2853726" y="324065"/>
                  </a:lnTo>
                  <a:lnTo>
                    <a:pt x="2989618" y="194439"/>
                  </a:lnTo>
                  <a:lnTo>
                    <a:pt x="3125509" y="194439"/>
                  </a:lnTo>
                  <a:lnTo>
                    <a:pt x="3261401" y="129626"/>
                  </a:lnTo>
                  <a:lnTo>
                    <a:pt x="3397293" y="129626"/>
                  </a:lnTo>
                </a:path>
              </a:pathLst>
            </a:custGeom>
            <a:ln w="27101" cap="flat">
              <a:solidFill>
                <a:srgbClr val="80BD41">
                  <a:alpha val="100000"/>
                </a:srgbClr>
              </a:solidFill>
              <a:prstDash val="solid"/>
              <a:round/>
            </a:ln>
          </p:spPr>
          <p:txBody>
            <a:bodyPr/>
            <a:lstStyle/>
            <a:p/>
          </p:txBody>
        </p:sp>
        <p:sp>
          <p:nvSpPr>
            <p:cNvPr id="80" name="pl80"/>
            <p:cNvSpPr/>
            <p:nvPr/>
          </p:nvSpPr>
          <p:spPr>
            <a:xfrm>
              <a:off x="5437664" y="2406691"/>
              <a:ext cx="3397293" cy="907383"/>
            </a:xfrm>
            <a:custGeom>
              <a:avLst/>
              <a:pathLst>
                <a:path w="3397293" h="907383">
                  <a:moveTo>
                    <a:pt x="0" y="129626"/>
                  </a:moveTo>
                  <a:lnTo>
                    <a:pt x="135891" y="0"/>
                  </a:lnTo>
                  <a:lnTo>
                    <a:pt x="271783" y="129626"/>
                  </a:lnTo>
                  <a:lnTo>
                    <a:pt x="407675" y="64813"/>
                  </a:lnTo>
                  <a:lnTo>
                    <a:pt x="543566" y="129626"/>
                  </a:lnTo>
                  <a:lnTo>
                    <a:pt x="679458" y="194439"/>
                  </a:lnTo>
                  <a:lnTo>
                    <a:pt x="815350" y="64813"/>
                  </a:lnTo>
                  <a:lnTo>
                    <a:pt x="951242" y="64813"/>
                  </a:lnTo>
                  <a:lnTo>
                    <a:pt x="1087133" y="0"/>
                  </a:lnTo>
                  <a:lnTo>
                    <a:pt x="1223025" y="0"/>
                  </a:lnTo>
                  <a:lnTo>
                    <a:pt x="1358917" y="129626"/>
                  </a:lnTo>
                  <a:lnTo>
                    <a:pt x="1494809" y="0"/>
                  </a:lnTo>
                  <a:lnTo>
                    <a:pt x="1630700" y="0"/>
                  </a:lnTo>
                  <a:lnTo>
                    <a:pt x="1766592" y="194439"/>
                  </a:lnTo>
                  <a:lnTo>
                    <a:pt x="1902484" y="129626"/>
                  </a:lnTo>
                  <a:lnTo>
                    <a:pt x="2038375" y="129626"/>
                  </a:lnTo>
                  <a:lnTo>
                    <a:pt x="2174267" y="129626"/>
                  </a:lnTo>
                  <a:lnTo>
                    <a:pt x="2310159" y="583317"/>
                  </a:lnTo>
                  <a:lnTo>
                    <a:pt x="2446051" y="259252"/>
                  </a:lnTo>
                  <a:lnTo>
                    <a:pt x="2581942" y="583317"/>
                  </a:lnTo>
                  <a:lnTo>
                    <a:pt x="2717834" y="712943"/>
                  </a:lnTo>
                  <a:lnTo>
                    <a:pt x="2853726" y="777757"/>
                  </a:lnTo>
                  <a:lnTo>
                    <a:pt x="2989618" y="907383"/>
                  </a:lnTo>
                  <a:lnTo>
                    <a:pt x="3125509" y="712943"/>
                  </a:lnTo>
                  <a:lnTo>
                    <a:pt x="3261401" y="518504"/>
                  </a:lnTo>
                  <a:lnTo>
                    <a:pt x="3397293" y="583317"/>
                  </a:lnTo>
                </a:path>
              </a:pathLst>
            </a:custGeom>
            <a:ln w="27101" cap="flat">
              <a:solidFill>
                <a:srgbClr val="961A49">
                  <a:alpha val="100000"/>
                </a:srgbClr>
              </a:solidFill>
              <a:prstDash val="solid"/>
              <a:round/>
            </a:ln>
          </p:spPr>
          <p:txBody>
            <a:bodyPr/>
            <a:lstStyle/>
            <a:p/>
          </p:txBody>
        </p:sp>
        <p:sp>
          <p:nvSpPr>
            <p:cNvPr id="81" name="pl81"/>
            <p:cNvSpPr/>
            <p:nvPr/>
          </p:nvSpPr>
          <p:spPr>
            <a:xfrm>
              <a:off x="5437664" y="299000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990009"/>
              <a:ext cx="3397293" cy="324065"/>
            </a:xfrm>
            <a:custGeom>
              <a:avLst/>
              <a:pathLst>
                <a:path w="3397293" h="324065">
                  <a:moveTo>
                    <a:pt x="0" y="324065"/>
                  </a:moveTo>
                  <a:lnTo>
                    <a:pt x="135891" y="194439"/>
                  </a:lnTo>
                  <a:lnTo>
                    <a:pt x="271783" y="64813"/>
                  </a:lnTo>
                  <a:lnTo>
                    <a:pt x="407675" y="0"/>
                  </a:lnTo>
                  <a:lnTo>
                    <a:pt x="543566" y="0"/>
                  </a:lnTo>
                  <a:lnTo>
                    <a:pt x="679458" y="64813"/>
                  </a:lnTo>
                  <a:lnTo>
                    <a:pt x="815350" y="194439"/>
                  </a:lnTo>
                  <a:lnTo>
                    <a:pt x="951242" y="129626"/>
                  </a:lnTo>
                  <a:lnTo>
                    <a:pt x="1087133" y="64813"/>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64813"/>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83" name="pl83"/>
            <p:cNvSpPr/>
            <p:nvPr/>
          </p:nvSpPr>
          <p:spPr>
            <a:xfrm>
              <a:off x="5437664" y="2302990"/>
              <a:ext cx="0" cy="1011084"/>
            </a:xfrm>
            <a:custGeom>
              <a:avLst/>
              <a:pathLst>
                <a:path w="0" h="1011084">
                  <a:moveTo>
                    <a:pt x="0" y="1011084"/>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302990"/>
              <a:ext cx="0" cy="751831"/>
            </a:xfrm>
            <a:custGeom>
              <a:avLst/>
              <a:pathLst>
                <a:path w="0" h="751831">
                  <a:moveTo>
                    <a:pt x="0" y="75183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302990"/>
              <a:ext cx="0" cy="687018"/>
            </a:xfrm>
            <a:custGeom>
              <a:avLst/>
              <a:pathLst>
                <a:path w="0" h="687018">
                  <a:moveTo>
                    <a:pt x="0" y="68701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302990"/>
              <a:ext cx="0" cy="687018"/>
            </a:xfrm>
            <a:custGeom>
              <a:avLst/>
              <a:pathLst>
                <a:path w="0" h="687018">
                  <a:moveTo>
                    <a:pt x="0" y="68701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302990"/>
              <a:ext cx="0" cy="687018"/>
            </a:xfrm>
            <a:custGeom>
              <a:avLst/>
              <a:pathLst>
                <a:path w="0" h="687018">
                  <a:moveTo>
                    <a:pt x="0" y="68701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302990"/>
              <a:ext cx="0" cy="687018"/>
            </a:xfrm>
            <a:custGeom>
              <a:avLst/>
              <a:pathLst>
                <a:path w="0" h="687018">
                  <a:moveTo>
                    <a:pt x="0" y="68701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302990"/>
              <a:ext cx="0" cy="687018"/>
            </a:xfrm>
            <a:custGeom>
              <a:avLst/>
              <a:pathLst>
                <a:path w="0" h="687018">
                  <a:moveTo>
                    <a:pt x="0" y="68701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990009"/>
              <a:ext cx="3397293" cy="324065"/>
            </a:xfrm>
            <a:custGeom>
              <a:avLst/>
              <a:pathLst>
                <a:path w="3397293" h="324065">
                  <a:moveTo>
                    <a:pt x="0" y="324065"/>
                  </a:moveTo>
                  <a:lnTo>
                    <a:pt x="135891" y="194439"/>
                  </a:lnTo>
                  <a:lnTo>
                    <a:pt x="271783" y="64813"/>
                  </a:lnTo>
                  <a:lnTo>
                    <a:pt x="407675" y="0"/>
                  </a:lnTo>
                  <a:lnTo>
                    <a:pt x="543566" y="0"/>
                  </a:lnTo>
                  <a:lnTo>
                    <a:pt x="679458" y="64813"/>
                  </a:lnTo>
                  <a:lnTo>
                    <a:pt x="815350" y="194439"/>
                  </a:lnTo>
                  <a:lnTo>
                    <a:pt x="951242" y="129626"/>
                  </a:lnTo>
                  <a:lnTo>
                    <a:pt x="1087133" y="64813"/>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64813"/>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91" name="tx91"/>
            <p:cNvSpPr/>
            <p:nvPr/>
          </p:nvSpPr>
          <p:spPr>
            <a:xfrm>
              <a:off x="5389469" y="2238001"/>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2" name="tx92"/>
            <p:cNvSpPr/>
            <p:nvPr/>
          </p:nvSpPr>
          <p:spPr>
            <a:xfrm>
              <a:off x="6068928" y="223794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6766436" y="223662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445895" y="223662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7989462" y="223662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68920" y="223662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804812" y="223662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902429" y="308051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29495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58602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93789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22897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16416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32199" y="2788871"/>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2" name="pl112"/>
            <p:cNvSpPr/>
            <p:nvPr/>
          </p:nvSpPr>
          <p:spPr>
            <a:xfrm>
              <a:off x="6099880"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99880"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792485"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554939"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366980" y="488683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Cuba</a:t>
              </a:r>
            </a:p>
          </p:txBody>
        </p:sp>
        <p:sp>
          <p:nvSpPr>
            <p:cNvPr id="117" name="tx117"/>
            <p:cNvSpPr/>
            <p:nvPr/>
          </p:nvSpPr>
          <p:spPr>
            <a:xfrm>
              <a:off x="7059584"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22039"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446181" y="1405479"/>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0" name="pl120"/>
            <p:cNvSpPr/>
            <p:nvPr/>
          </p:nvSpPr>
          <p:spPr>
            <a:xfrm>
              <a:off x="2335005"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370658"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406311"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441963"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352831"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388484"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424137"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772498"/>
              <a:ext cx="7321564" cy="110182"/>
            </a:xfrm>
            <a:prstGeom prst="rect">
              <a:avLst/>
            </a:prstGeom>
            <a:solidFill>
              <a:srgbClr val="E2231A">
                <a:alpha val="80000"/>
              </a:srgbClr>
            </a:solidFill>
          </p:spPr>
          <p:txBody>
            <a:bodyPr/>
            <a:lstStyle/>
            <a:p/>
          </p:txBody>
        </p:sp>
        <p:sp>
          <p:nvSpPr>
            <p:cNvPr id="132" name="rc132"/>
            <p:cNvSpPr/>
            <p:nvPr/>
          </p:nvSpPr>
          <p:spPr>
            <a:xfrm>
              <a:off x="1317178" y="5634770"/>
              <a:ext cx="6398735" cy="110182"/>
            </a:xfrm>
            <a:prstGeom prst="rect">
              <a:avLst/>
            </a:prstGeom>
            <a:solidFill>
              <a:srgbClr val="E2231A">
                <a:alpha val="80000"/>
              </a:srgbClr>
            </a:solidFill>
          </p:spPr>
          <p:txBody>
            <a:bodyPr/>
            <a:lstStyle/>
            <a:p/>
          </p:txBody>
        </p:sp>
        <p:sp>
          <p:nvSpPr>
            <p:cNvPr id="133" name="rc133"/>
            <p:cNvSpPr/>
            <p:nvPr/>
          </p:nvSpPr>
          <p:spPr>
            <a:xfrm>
              <a:off x="1317178" y="5497042"/>
              <a:ext cx="6317309" cy="110182"/>
            </a:xfrm>
            <a:prstGeom prst="rect">
              <a:avLst/>
            </a:prstGeom>
            <a:solidFill>
              <a:srgbClr val="E2231A">
                <a:alpha val="80000"/>
              </a:srgbClr>
            </a:solidFill>
          </p:spPr>
          <p:txBody>
            <a:bodyPr/>
            <a:lstStyle/>
            <a:p/>
          </p:txBody>
        </p:sp>
        <p:sp>
          <p:nvSpPr>
            <p:cNvPr id="134" name="tx134"/>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119748" y="598537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9" name="tx139"/>
            <p:cNvSpPr/>
            <p:nvPr/>
          </p:nvSpPr>
          <p:spPr>
            <a:xfrm>
              <a:off x="5155401" y="59854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40" name="tx140"/>
            <p:cNvSpPr/>
            <p:nvPr/>
          </p:nvSpPr>
          <p:spPr>
            <a:xfrm>
              <a:off x="7191053" y="59854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41" name="tx141"/>
            <p:cNvSpPr/>
            <p:nvPr/>
          </p:nvSpPr>
          <p:spPr>
            <a:xfrm>
              <a:off x="951100" y="5226076"/>
              <a:ext cx="4871293"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protección contra el sarampión, 2019, 2024 y 2025</a:t>
              </a:r>
            </a:p>
          </p:txBody>
        </p:sp>
        <p:sp>
          <p:nvSpPr>
            <p:cNvPr id="142" name="tx142"/>
            <p:cNvSpPr/>
            <p:nvPr/>
          </p:nvSpPr>
          <p:spPr>
            <a:xfrm>
              <a:off x="4407982"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43" name="tx143"/>
            <p:cNvSpPr/>
            <p:nvPr/>
          </p:nvSpPr>
          <p:spPr>
            <a:xfrm>
              <a:off x="2419549" y="6397874"/>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4" name="tx144"/>
            <p:cNvSpPr/>
            <p:nvPr/>
          </p:nvSpPr>
          <p:spPr>
            <a:xfrm>
              <a:off x="5264736" y="6517265"/>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cobertura de la vacuna MCV1 en Cuba (99 %) fue 15 puntos porcentuales superior a la media mundial (84 %) y 13 puntos porcentuales superior a la media de todos los países de la red « LACR » (86 %).
La cobertura nacional de la vacuna MCV1 fue la misma que en 2019 (99 %).
Esto equivale a menos de 1 000 niños sin vacunar en 2025, el mismo número de niños sin vacunar que en 2019.</a:t>
            </a:r>
          </a:p>
        </p:txBody>
      </p:sp>
      <p:sp>
        <p:nvSpPr>
          <p:cNvPr id="14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vacuna MCV1 en Cuba fue del 99 %; esta cifra es la misma que en 2019 y supera en más de 10 puntos porcentuales tanto la media mundial como la regional.</a:t>
            </a:r>
          </a:p>
        </p:txBody>
      </p:sp>
      <p:grpSp xmlns:pic="http://schemas.openxmlformats.org/drawingml/2006/picture">
        <p:nvGrpSpPr>
          <p:cNvPr id="147" name=""/>
          <p:cNvGrpSpPr/>
          <p:nvPr/>
        </p:nvGrpSpPr>
        <p:grpSpPr>
          <a:xfrm>
            <a:off x="292608" y="1005840"/>
            <a:ext cx="8595360" cy="28575"/>
            <a:chOff x="292608" y="1005840"/>
            <a:chExt cx="8595360" cy="28575"/>
          </a:xfrm>
        </p:grpSpPr>
        <p:sp>
          <p:nvSpPr>
            <p:cNvPr id="14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 cobertura de la MCV1 en los países de LACR, ordenados de menor a mayor cobertura, y la clasificación de los 10 países con más niños sin vacunar, según las cifras absolutas.
En 2025, Cuba ocupaba el puesto 31 de 33 países en cuanto a la cobertura más baja de la vacuna MCV1 (teniendo en cuenta los empates).
Cuba no figuraba entre los 10 países con más niños sin vacunar.
Nota: Los países con cohortes grandes pueden tener un número elevado de niños sin vacunar a pesar de la alta cobertura vacunal. Es importante tener en cuenta tanto la cobertura como el número absoluto de niños sin vacunar para garantizar que no se pase por alto a los países vulnerables con cohortes de nacimiento pequeñas.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Cuba presentaba la mayor cobertura y no figuraba entre los diez países de la región con mayor número de niños sin vacunar.</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718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9941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12701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65460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1822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8356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36321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8908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41840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94600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047270"/>
              <a:ext cx="239888" cy="1260751"/>
            </a:xfrm>
            <a:prstGeom prst="rect">
              <a:avLst/>
            </a:prstGeom>
            <a:solidFill>
              <a:srgbClr val="80BD41">
                <a:alpha val="100000"/>
              </a:srgbClr>
            </a:solidFill>
          </p:spPr>
          <p:txBody>
            <a:bodyPr/>
            <a:lstStyle/>
            <a:p/>
          </p:txBody>
        </p:sp>
        <p:sp>
          <p:nvSpPr>
            <p:cNvPr id="28" name="rc28"/>
            <p:cNvSpPr/>
            <p:nvPr/>
          </p:nvSpPr>
          <p:spPr>
            <a:xfrm>
              <a:off x="1296273" y="2966772"/>
              <a:ext cx="239888" cy="80497"/>
            </a:xfrm>
            <a:prstGeom prst="rect">
              <a:avLst/>
            </a:prstGeom>
            <a:solidFill>
              <a:srgbClr val="E2231A">
                <a:alpha val="100000"/>
              </a:srgbClr>
            </a:solidFill>
          </p:spPr>
          <p:txBody>
            <a:bodyPr/>
            <a:lstStyle/>
            <a:p/>
          </p:txBody>
        </p:sp>
        <p:sp>
          <p:nvSpPr>
            <p:cNvPr id="29" name="rc29"/>
            <p:cNvSpPr/>
            <p:nvPr/>
          </p:nvSpPr>
          <p:spPr>
            <a:xfrm>
              <a:off x="1562816" y="3059647"/>
              <a:ext cx="239888" cy="1248374"/>
            </a:xfrm>
            <a:prstGeom prst="rect">
              <a:avLst/>
            </a:prstGeom>
            <a:solidFill>
              <a:srgbClr val="80BD41">
                <a:alpha val="100000"/>
              </a:srgbClr>
            </a:solidFill>
          </p:spPr>
          <p:txBody>
            <a:bodyPr/>
            <a:lstStyle/>
            <a:p/>
          </p:txBody>
        </p:sp>
        <p:sp>
          <p:nvSpPr>
            <p:cNvPr id="30" name="rc30"/>
            <p:cNvSpPr/>
            <p:nvPr/>
          </p:nvSpPr>
          <p:spPr>
            <a:xfrm>
              <a:off x="1562816" y="3007588"/>
              <a:ext cx="239888" cy="52058"/>
            </a:xfrm>
            <a:prstGeom prst="rect">
              <a:avLst/>
            </a:prstGeom>
            <a:solidFill>
              <a:srgbClr val="E2231A">
                <a:alpha val="100000"/>
              </a:srgbClr>
            </a:solidFill>
          </p:spPr>
          <p:txBody>
            <a:bodyPr/>
            <a:lstStyle/>
            <a:p/>
          </p:txBody>
        </p:sp>
        <p:sp>
          <p:nvSpPr>
            <p:cNvPr id="31" name="rc31"/>
            <p:cNvSpPr/>
            <p:nvPr/>
          </p:nvSpPr>
          <p:spPr>
            <a:xfrm>
              <a:off x="1829360" y="3018264"/>
              <a:ext cx="239888" cy="1289756"/>
            </a:xfrm>
            <a:prstGeom prst="rect">
              <a:avLst/>
            </a:prstGeom>
            <a:solidFill>
              <a:srgbClr val="80BD41">
                <a:alpha val="100000"/>
              </a:srgbClr>
            </a:solidFill>
          </p:spPr>
          <p:txBody>
            <a:bodyPr/>
            <a:lstStyle/>
            <a:p/>
          </p:txBody>
        </p:sp>
        <p:sp>
          <p:nvSpPr>
            <p:cNvPr id="32" name="rc32"/>
            <p:cNvSpPr/>
            <p:nvPr/>
          </p:nvSpPr>
          <p:spPr>
            <a:xfrm>
              <a:off x="1829360" y="2991904"/>
              <a:ext cx="239888" cy="26360"/>
            </a:xfrm>
            <a:prstGeom prst="rect">
              <a:avLst/>
            </a:prstGeom>
            <a:solidFill>
              <a:srgbClr val="E2231A">
                <a:alpha val="100000"/>
              </a:srgbClr>
            </a:solidFill>
          </p:spPr>
          <p:txBody>
            <a:bodyPr/>
            <a:lstStyle/>
            <a:p/>
          </p:txBody>
        </p:sp>
        <p:sp>
          <p:nvSpPr>
            <p:cNvPr id="33" name="rc33"/>
            <p:cNvSpPr/>
            <p:nvPr/>
          </p:nvSpPr>
          <p:spPr>
            <a:xfrm>
              <a:off x="2095903" y="3044813"/>
              <a:ext cx="239888" cy="1263207"/>
            </a:xfrm>
            <a:prstGeom prst="rect">
              <a:avLst/>
            </a:prstGeom>
            <a:solidFill>
              <a:srgbClr val="80BD41">
                <a:alpha val="100000"/>
              </a:srgbClr>
            </a:solidFill>
          </p:spPr>
          <p:txBody>
            <a:bodyPr/>
            <a:lstStyle/>
            <a:p/>
          </p:txBody>
        </p:sp>
        <p:sp>
          <p:nvSpPr>
            <p:cNvPr id="34" name="rc34"/>
            <p:cNvSpPr/>
            <p:nvPr/>
          </p:nvSpPr>
          <p:spPr>
            <a:xfrm>
              <a:off x="2095903" y="3032058"/>
              <a:ext cx="239888" cy="12754"/>
            </a:xfrm>
            <a:prstGeom prst="rect">
              <a:avLst/>
            </a:prstGeom>
            <a:solidFill>
              <a:srgbClr val="E2231A">
                <a:alpha val="100000"/>
              </a:srgbClr>
            </a:solidFill>
          </p:spPr>
          <p:txBody>
            <a:bodyPr/>
            <a:lstStyle/>
            <a:p/>
          </p:txBody>
        </p:sp>
        <p:sp>
          <p:nvSpPr>
            <p:cNvPr id="35" name="rc35"/>
            <p:cNvSpPr/>
            <p:nvPr/>
          </p:nvSpPr>
          <p:spPr>
            <a:xfrm>
              <a:off x="2362446" y="3130318"/>
              <a:ext cx="239888" cy="1177702"/>
            </a:xfrm>
            <a:prstGeom prst="rect">
              <a:avLst/>
            </a:prstGeom>
            <a:solidFill>
              <a:srgbClr val="80BD41">
                <a:alpha val="100000"/>
              </a:srgbClr>
            </a:solidFill>
          </p:spPr>
          <p:txBody>
            <a:bodyPr/>
            <a:lstStyle/>
            <a:p/>
          </p:txBody>
        </p:sp>
        <p:sp>
          <p:nvSpPr>
            <p:cNvPr id="36" name="rc36"/>
            <p:cNvSpPr/>
            <p:nvPr/>
          </p:nvSpPr>
          <p:spPr>
            <a:xfrm>
              <a:off x="2362446" y="3118414"/>
              <a:ext cx="239888" cy="11904"/>
            </a:xfrm>
            <a:prstGeom prst="rect">
              <a:avLst/>
            </a:prstGeom>
            <a:solidFill>
              <a:srgbClr val="E2231A">
                <a:alpha val="100000"/>
              </a:srgbClr>
            </a:solidFill>
          </p:spPr>
          <p:txBody>
            <a:bodyPr/>
            <a:lstStyle/>
            <a:p/>
          </p:txBody>
        </p:sp>
        <p:sp>
          <p:nvSpPr>
            <p:cNvPr id="37" name="rc37"/>
            <p:cNvSpPr/>
            <p:nvPr/>
          </p:nvSpPr>
          <p:spPr>
            <a:xfrm>
              <a:off x="2628989" y="3206281"/>
              <a:ext cx="239888" cy="1101740"/>
            </a:xfrm>
            <a:prstGeom prst="rect">
              <a:avLst/>
            </a:prstGeom>
            <a:solidFill>
              <a:srgbClr val="80BD41">
                <a:alpha val="100000"/>
              </a:srgbClr>
            </a:solidFill>
          </p:spPr>
          <p:txBody>
            <a:bodyPr/>
            <a:lstStyle/>
            <a:p/>
          </p:txBody>
        </p:sp>
        <p:sp>
          <p:nvSpPr>
            <p:cNvPr id="38" name="rc38"/>
            <p:cNvSpPr/>
            <p:nvPr/>
          </p:nvSpPr>
          <p:spPr>
            <a:xfrm>
              <a:off x="2628989" y="3183795"/>
              <a:ext cx="239888" cy="22486"/>
            </a:xfrm>
            <a:prstGeom prst="rect">
              <a:avLst/>
            </a:prstGeom>
            <a:solidFill>
              <a:srgbClr val="E2231A">
                <a:alpha val="100000"/>
              </a:srgbClr>
            </a:solidFill>
          </p:spPr>
          <p:txBody>
            <a:bodyPr/>
            <a:lstStyle/>
            <a:p/>
          </p:txBody>
        </p:sp>
        <p:sp>
          <p:nvSpPr>
            <p:cNvPr id="39" name="rc39"/>
            <p:cNvSpPr/>
            <p:nvPr/>
          </p:nvSpPr>
          <p:spPr>
            <a:xfrm>
              <a:off x="2895532" y="3302840"/>
              <a:ext cx="239888" cy="1005180"/>
            </a:xfrm>
            <a:prstGeom prst="rect">
              <a:avLst/>
            </a:prstGeom>
            <a:solidFill>
              <a:srgbClr val="80BD41">
                <a:alpha val="100000"/>
              </a:srgbClr>
            </a:solidFill>
          </p:spPr>
          <p:txBody>
            <a:bodyPr/>
            <a:lstStyle/>
            <a:p/>
          </p:txBody>
        </p:sp>
        <p:sp>
          <p:nvSpPr>
            <p:cNvPr id="40" name="rc40"/>
            <p:cNvSpPr/>
            <p:nvPr/>
          </p:nvSpPr>
          <p:spPr>
            <a:xfrm>
              <a:off x="2895532" y="3260985"/>
              <a:ext cx="239888" cy="41854"/>
            </a:xfrm>
            <a:prstGeom prst="rect">
              <a:avLst/>
            </a:prstGeom>
            <a:solidFill>
              <a:srgbClr val="E2231A">
                <a:alpha val="100000"/>
              </a:srgbClr>
            </a:solidFill>
          </p:spPr>
          <p:txBody>
            <a:bodyPr/>
            <a:lstStyle/>
            <a:p/>
          </p:txBody>
        </p:sp>
        <p:sp>
          <p:nvSpPr>
            <p:cNvPr id="41" name="rc41"/>
            <p:cNvSpPr/>
            <p:nvPr/>
          </p:nvSpPr>
          <p:spPr>
            <a:xfrm>
              <a:off x="3162075" y="3276386"/>
              <a:ext cx="239888" cy="1031635"/>
            </a:xfrm>
            <a:prstGeom prst="rect">
              <a:avLst/>
            </a:prstGeom>
            <a:solidFill>
              <a:srgbClr val="80BD41">
                <a:alpha val="100000"/>
              </a:srgbClr>
            </a:solidFill>
          </p:spPr>
          <p:txBody>
            <a:bodyPr/>
            <a:lstStyle/>
            <a:p/>
          </p:txBody>
        </p:sp>
        <p:sp>
          <p:nvSpPr>
            <p:cNvPr id="42" name="rc42"/>
            <p:cNvSpPr/>
            <p:nvPr/>
          </p:nvSpPr>
          <p:spPr>
            <a:xfrm>
              <a:off x="3162075" y="3244451"/>
              <a:ext cx="239888" cy="31934"/>
            </a:xfrm>
            <a:prstGeom prst="rect">
              <a:avLst/>
            </a:prstGeom>
            <a:solidFill>
              <a:srgbClr val="E2231A">
                <a:alpha val="100000"/>
              </a:srgbClr>
            </a:solidFill>
          </p:spPr>
          <p:txBody>
            <a:bodyPr/>
            <a:lstStyle/>
            <a:p/>
          </p:txBody>
        </p:sp>
        <p:sp>
          <p:nvSpPr>
            <p:cNvPr id="43" name="rc43"/>
            <p:cNvSpPr/>
            <p:nvPr/>
          </p:nvSpPr>
          <p:spPr>
            <a:xfrm>
              <a:off x="3428618" y="3172551"/>
              <a:ext cx="239888" cy="1135469"/>
            </a:xfrm>
            <a:prstGeom prst="rect">
              <a:avLst/>
            </a:prstGeom>
            <a:solidFill>
              <a:srgbClr val="80BD41">
                <a:alpha val="100000"/>
              </a:srgbClr>
            </a:solidFill>
          </p:spPr>
          <p:txBody>
            <a:bodyPr/>
            <a:lstStyle/>
            <a:p/>
          </p:txBody>
        </p:sp>
        <p:sp>
          <p:nvSpPr>
            <p:cNvPr id="44" name="rc44"/>
            <p:cNvSpPr/>
            <p:nvPr/>
          </p:nvSpPr>
          <p:spPr>
            <a:xfrm>
              <a:off x="3428618" y="3149404"/>
              <a:ext cx="239888" cy="23147"/>
            </a:xfrm>
            <a:prstGeom prst="rect">
              <a:avLst/>
            </a:prstGeom>
            <a:solidFill>
              <a:srgbClr val="E2231A">
                <a:alpha val="100000"/>
              </a:srgbClr>
            </a:solidFill>
          </p:spPr>
          <p:txBody>
            <a:bodyPr/>
            <a:lstStyle/>
            <a:p/>
          </p:txBody>
        </p:sp>
        <p:sp>
          <p:nvSpPr>
            <p:cNvPr id="45" name="rc45"/>
            <p:cNvSpPr/>
            <p:nvPr/>
          </p:nvSpPr>
          <p:spPr>
            <a:xfrm>
              <a:off x="3695161" y="3094794"/>
              <a:ext cx="239888" cy="1213227"/>
            </a:xfrm>
            <a:prstGeom prst="rect">
              <a:avLst/>
            </a:prstGeom>
            <a:solidFill>
              <a:srgbClr val="80BD41">
                <a:alpha val="100000"/>
              </a:srgbClr>
            </a:solidFill>
          </p:spPr>
          <p:txBody>
            <a:bodyPr/>
            <a:lstStyle/>
            <a:p/>
          </p:txBody>
        </p:sp>
        <p:sp>
          <p:nvSpPr>
            <p:cNvPr id="46" name="rc46"/>
            <p:cNvSpPr/>
            <p:nvPr/>
          </p:nvSpPr>
          <p:spPr>
            <a:xfrm>
              <a:off x="3695161" y="3082511"/>
              <a:ext cx="239888" cy="12282"/>
            </a:xfrm>
            <a:prstGeom prst="rect">
              <a:avLst/>
            </a:prstGeom>
            <a:solidFill>
              <a:srgbClr val="E2231A">
                <a:alpha val="100000"/>
              </a:srgbClr>
            </a:solidFill>
          </p:spPr>
          <p:txBody>
            <a:bodyPr/>
            <a:lstStyle/>
            <a:p/>
          </p:txBody>
        </p:sp>
        <p:sp>
          <p:nvSpPr>
            <p:cNvPr id="47" name="rc47"/>
            <p:cNvSpPr/>
            <p:nvPr/>
          </p:nvSpPr>
          <p:spPr>
            <a:xfrm>
              <a:off x="3961705" y="3105753"/>
              <a:ext cx="239888" cy="1202267"/>
            </a:xfrm>
            <a:prstGeom prst="rect">
              <a:avLst/>
            </a:prstGeom>
            <a:solidFill>
              <a:srgbClr val="80BD41">
                <a:alpha val="100000"/>
              </a:srgbClr>
            </a:solidFill>
          </p:spPr>
          <p:txBody>
            <a:bodyPr/>
            <a:lstStyle/>
            <a:p/>
          </p:txBody>
        </p:sp>
        <p:sp>
          <p:nvSpPr>
            <p:cNvPr id="48" name="rc48"/>
            <p:cNvSpPr/>
            <p:nvPr/>
          </p:nvSpPr>
          <p:spPr>
            <a:xfrm>
              <a:off x="3961705" y="3093660"/>
              <a:ext cx="239888" cy="12093"/>
            </a:xfrm>
            <a:prstGeom prst="rect">
              <a:avLst/>
            </a:prstGeom>
            <a:solidFill>
              <a:srgbClr val="E2231A">
                <a:alpha val="100000"/>
              </a:srgbClr>
            </a:solidFill>
          </p:spPr>
          <p:txBody>
            <a:bodyPr/>
            <a:lstStyle/>
            <a:p/>
          </p:txBody>
        </p:sp>
        <p:sp>
          <p:nvSpPr>
            <p:cNvPr id="49" name="rc49"/>
            <p:cNvSpPr/>
            <p:nvPr/>
          </p:nvSpPr>
          <p:spPr>
            <a:xfrm>
              <a:off x="4228248" y="3069189"/>
              <a:ext cx="239888" cy="1238831"/>
            </a:xfrm>
            <a:prstGeom prst="rect">
              <a:avLst/>
            </a:prstGeom>
            <a:solidFill>
              <a:srgbClr val="80BD41">
                <a:alpha val="100000"/>
              </a:srgbClr>
            </a:solidFill>
          </p:spPr>
          <p:txBody>
            <a:bodyPr/>
            <a:lstStyle/>
            <a:p/>
          </p:txBody>
        </p:sp>
        <p:sp>
          <p:nvSpPr>
            <p:cNvPr id="50" name="rc50"/>
            <p:cNvSpPr/>
            <p:nvPr/>
          </p:nvSpPr>
          <p:spPr>
            <a:xfrm>
              <a:off x="4228248" y="3056718"/>
              <a:ext cx="239888" cy="12471"/>
            </a:xfrm>
            <a:prstGeom prst="rect">
              <a:avLst/>
            </a:prstGeom>
            <a:solidFill>
              <a:srgbClr val="E2231A">
                <a:alpha val="100000"/>
              </a:srgbClr>
            </a:solidFill>
          </p:spPr>
          <p:txBody>
            <a:bodyPr/>
            <a:lstStyle/>
            <a:p/>
          </p:txBody>
        </p:sp>
        <p:sp>
          <p:nvSpPr>
            <p:cNvPr id="51" name="rc51"/>
            <p:cNvSpPr/>
            <p:nvPr/>
          </p:nvSpPr>
          <p:spPr>
            <a:xfrm>
              <a:off x="4494791" y="3124744"/>
              <a:ext cx="239888" cy="1183277"/>
            </a:xfrm>
            <a:prstGeom prst="rect">
              <a:avLst/>
            </a:prstGeom>
            <a:solidFill>
              <a:srgbClr val="80BD41">
                <a:alpha val="100000"/>
              </a:srgbClr>
            </a:solidFill>
          </p:spPr>
          <p:txBody>
            <a:bodyPr/>
            <a:lstStyle/>
            <a:p/>
          </p:txBody>
        </p:sp>
        <p:sp>
          <p:nvSpPr>
            <p:cNvPr id="52" name="rc52"/>
            <p:cNvSpPr/>
            <p:nvPr/>
          </p:nvSpPr>
          <p:spPr>
            <a:xfrm>
              <a:off x="4494791" y="3112839"/>
              <a:ext cx="239888" cy="11904"/>
            </a:xfrm>
            <a:prstGeom prst="rect">
              <a:avLst/>
            </a:prstGeom>
            <a:solidFill>
              <a:srgbClr val="E2231A">
                <a:alpha val="100000"/>
              </a:srgbClr>
            </a:solidFill>
          </p:spPr>
          <p:txBody>
            <a:bodyPr/>
            <a:lstStyle/>
            <a:p/>
          </p:txBody>
        </p:sp>
        <p:sp>
          <p:nvSpPr>
            <p:cNvPr id="53" name="rc53"/>
            <p:cNvSpPr/>
            <p:nvPr/>
          </p:nvSpPr>
          <p:spPr>
            <a:xfrm>
              <a:off x="4761334" y="3134192"/>
              <a:ext cx="239888" cy="1173829"/>
            </a:xfrm>
            <a:prstGeom prst="rect">
              <a:avLst/>
            </a:prstGeom>
            <a:solidFill>
              <a:srgbClr val="80BD41">
                <a:alpha val="100000"/>
              </a:srgbClr>
            </a:solidFill>
          </p:spPr>
          <p:txBody>
            <a:bodyPr/>
            <a:lstStyle/>
            <a:p/>
          </p:txBody>
        </p:sp>
        <p:sp>
          <p:nvSpPr>
            <p:cNvPr id="54" name="rc54"/>
            <p:cNvSpPr/>
            <p:nvPr/>
          </p:nvSpPr>
          <p:spPr>
            <a:xfrm>
              <a:off x="4761334" y="3122382"/>
              <a:ext cx="239888" cy="11810"/>
            </a:xfrm>
            <a:prstGeom prst="rect">
              <a:avLst/>
            </a:prstGeom>
            <a:solidFill>
              <a:srgbClr val="E2231A">
                <a:alpha val="100000"/>
              </a:srgbClr>
            </a:solidFill>
          </p:spPr>
          <p:txBody>
            <a:bodyPr/>
            <a:lstStyle/>
            <a:p/>
          </p:txBody>
        </p:sp>
        <p:sp>
          <p:nvSpPr>
            <p:cNvPr id="55" name="rc55"/>
            <p:cNvSpPr/>
            <p:nvPr/>
          </p:nvSpPr>
          <p:spPr>
            <a:xfrm>
              <a:off x="5027877" y="3165276"/>
              <a:ext cx="239888" cy="1142744"/>
            </a:xfrm>
            <a:prstGeom prst="rect">
              <a:avLst/>
            </a:prstGeom>
            <a:solidFill>
              <a:srgbClr val="80BD41">
                <a:alpha val="100000"/>
              </a:srgbClr>
            </a:solidFill>
          </p:spPr>
          <p:txBody>
            <a:bodyPr/>
            <a:lstStyle/>
            <a:p/>
          </p:txBody>
        </p:sp>
        <p:sp>
          <p:nvSpPr>
            <p:cNvPr id="56" name="rc56"/>
            <p:cNvSpPr/>
            <p:nvPr/>
          </p:nvSpPr>
          <p:spPr>
            <a:xfrm>
              <a:off x="5027877" y="3153750"/>
              <a:ext cx="239888" cy="11526"/>
            </a:xfrm>
            <a:prstGeom prst="rect">
              <a:avLst/>
            </a:prstGeom>
            <a:solidFill>
              <a:srgbClr val="E2231A">
                <a:alpha val="100000"/>
              </a:srgbClr>
            </a:solidFill>
          </p:spPr>
          <p:txBody>
            <a:bodyPr/>
            <a:lstStyle/>
            <a:p/>
          </p:txBody>
        </p:sp>
        <p:sp>
          <p:nvSpPr>
            <p:cNvPr id="57" name="rc57"/>
            <p:cNvSpPr/>
            <p:nvPr/>
          </p:nvSpPr>
          <p:spPr>
            <a:xfrm>
              <a:off x="5294420" y="3159607"/>
              <a:ext cx="239888" cy="1148413"/>
            </a:xfrm>
            <a:prstGeom prst="rect">
              <a:avLst/>
            </a:prstGeom>
            <a:solidFill>
              <a:srgbClr val="80BD41">
                <a:alpha val="100000"/>
              </a:srgbClr>
            </a:solidFill>
          </p:spPr>
          <p:txBody>
            <a:bodyPr/>
            <a:lstStyle/>
            <a:p/>
          </p:txBody>
        </p:sp>
        <p:sp>
          <p:nvSpPr>
            <p:cNvPr id="58" name="rc58"/>
            <p:cNvSpPr/>
            <p:nvPr/>
          </p:nvSpPr>
          <p:spPr>
            <a:xfrm>
              <a:off x="5294420" y="3147986"/>
              <a:ext cx="239888" cy="11621"/>
            </a:xfrm>
            <a:prstGeom prst="rect">
              <a:avLst/>
            </a:prstGeom>
            <a:solidFill>
              <a:srgbClr val="E2231A">
                <a:alpha val="100000"/>
              </a:srgbClr>
            </a:solidFill>
          </p:spPr>
          <p:txBody>
            <a:bodyPr/>
            <a:lstStyle/>
            <a:p/>
          </p:txBody>
        </p:sp>
        <p:sp>
          <p:nvSpPr>
            <p:cNvPr id="59" name="rc59"/>
            <p:cNvSpPr/>
            <p:nvPr/>
          </p:nvSpPr>
          <p:spPr>
            <a:xfrm>
              <a:off x="5560963" y="3227634"/>
              <a:ext cx="239888" cy="1080387"/>
            </a:xfrm>
            <a:prstGeom prst="rect">
              <a:avLst/>
            </a:prstGeom>
            <a:solidFill>
              <a:srgbClr val="80BD41">
                <a:alpha val="100000"/>
              </a:srgbClr>
            </a:solidFill>
          </p:spPr>
          <p:txBody>
            <a:bodyPr/>
            <a:lstStyle/>
            <a:p/>
          </p:txBody>
        </p:sp>
        <p:sp>
          <p:nvSpPr>
            <p:cNvPr id="60" name="rc60"/>
            <p:cNvSpPr/>
            <p:nvPr/>
          </p:nvSpPr>
          <p:spPr>
            <a:xfrm>
              <a:off x="5560963" y="3216674"/>
              <a:ext cx="239888" cy="10959"/>
            </a:xfrm>
            <a:prstGeom prst="rect">
              <a:avLst/>
            </a:prstGeom>
            <a:solidFill>
              <a:srgbClr val="E2231A">
                <a:alpha val="100000"/>
              </a:srgbClr>
            </a:solidFill>
          </p:spPr>
          <p:txBody>
            <a:bodyPr/>
            <a:lstStyle/>
            <a:p/>
          </p:txBody>
        </p:sp>
        <p:sp>
          <p:nvSpPr>
            <p:cNvPr id="61" name="rc61"/>
            <p:cNvSpPr/>
            <p:nvPr/>
          </p:nvSpPr>
          <p:spPr>
            <a:xfrm>
              <a:off x="5827506" y="3248797"/>
              <a:ext cx="239888" cy="1059223"/>
            </a:xfrm>
            <a:prstGeom prst="rect">
              <a:avLst/>
            </a:prstGeom>
            <a:solidFill>
              <a:srgbClr val="80BD41">
                <a:alpha val="100000"/>
              </a:srgbClr>
            </a:solidFill>
          </p:spPr>
          <p:txBody>
            <a:bodyPr/>
            <a:lstStyle/>
            <a:p/>
          </p:txBody>
        </p:sp>
        <p:sp>
          <p:nvSpPr>
            <p:cNvPr id="62" name="rc62"/>
            <p:cNvSpPr/>
            <p:nvPr/>
          </p:nvSpPr>
          <p:spPr>
            <a:xfrm>
              <a:off x="5827506" y="3238121"/>
              <a:ext cx="239888" cy="10676"/>
            </a:xfrm>
            <a:prstGeom prst="rect">
              <a:avLst/>
            </a:prstGeom>
            <a:solidFill>
              <a:srgbClr val="E2231A">
                <a:alpha val="100000"/>
              </a:srgbClr>
            </a:solidFill>
          </p:spPr>
          <p:txBody>
            <a:bodyPr/>
            <a:lstStyle/>
            <a:p/>
          </p:txBody>
        </p:sp>
        <p:sp>
          <p:nvSpPr>
            <p:cNvPr id="63" name="rc63"/>
            <p:cNvSpPr/>
            <p:nvPr/>
          </p:nvSpPr>
          <p:spPr>
            <a:xfrm>
              <a:off x="6094049" y="3244924"/>
              <a:ext cx="239888" cy="1063097"/>
            </a:xfrm>
            <a:prstGeom prst="rect">
              <a:avLst/>
            </a:prstGeom>
            <a:solidFill>
              <a:srgbClr val="80BD41">
                <a:alpha val="100000"/>
              </a:srgbClr>
            </a:solidFill>
          </p:spPr>
          <p:txBody>
            <a:bodyPr/>
            <a:lstStyle/>
            <a:p/>
          </p:txBody>
        </p:sp>
        <p:sp>
          <p:nvSpPr>
            <p:cNvPr id="64" name="rc64"/>
            <p:cNvSpPr/>
            <p:nvPr/>
          </p:nvSpPr>
          <p:spPr>
            <a:xfrm>
              <a:off x="6094049" y="3234153"/>
              <a:ext cx="239888" cy="10770"/>
            </a:xfrm>
            <a:prstGeom prst="rect">
              <a:avLst/>
            </a:prstGeom>
            <a:solidFill>
              <a:srgbClr val="E2231A">
                <a:alpha val="100000"/>
              </a:srgbClr>
            </a:solidFill>
          </p:spPr>
          <p:txBody>
            <a:bodyPr/>
            <a:lstStyle/>
            <a:p/>
          </p:txBody>
        </p:sp>
        <p:sp>
          <p:nvSpPr>
            <p:cNvPr id="65" name="rc65"/>
            <p:cNvSpPr/>
            <p:nvPr/>
          </p:nvSpPr>
          <p:spPr>
            <a:xfrm>
              <a:off x="6360593" y="3299156"/>
              <a:ext cx="239888" cy="1008865"/>
            </a:xfrm>
            <a:prstGeom prst="rect">
              <a:avLst/>
            </a:prstGeom>
            <a:solidFill>
              <a:srgbClr val="80BD41">
                <a:alpha val="100000"/>
              </a:srgbClr>
            </a:solidFill>
          </p:spPr>
          <p:txBody>
            <a:bodyPr/>
            <a:lstStyle/>
            <a:p/>
          </p:txBody>
        </p:sp>
        <p:sp>
          <p:nvSpPr>
            <p:cNvPr id="66" name="rc66"/>
            <p:cNvSpPr/>
            <p:nvPr/>
          </p:nvSpPr>
          <p:spPr>
            <a:xfrm>
              <a:off x="6360593" y="3288952"/>
              <a:ext cx="239888" cy="10203"/>
            </a:xfrm>
            <a:prstGeom prst="rect">
              <a:avLst/>
            </a:prstGeom>
            <a:solidFill>
              <a:srgbClr val="E2231A">
                <a:alpha val="100000"/>
              </a:srgbClr>
            </a:solidFill>
          </p:spPr>
          <p:txBody>
            <a:bodyPr/>
            <a:lstStyle/>
            <a:p/>
          </p:txBody>
        </p:sp>
        <p:sp>
          <p:nvSpPr>
            <p:cNvPr id="67" name="rc67"/>
            <p:cNvSpPr/>
            <p:nvPr/>
          </p:nvSpPr>
          <p:spPr>
            <a:xfrm>
              <a:off x="6627136" y="3353954"/>
              <a:ext cx="239888" cy="954066"/>
            </a:xfrm>
            <a:prstGeom prst="rect">
              <a:avLst/>
            </a:prstGeom>
            <a:solidFill>
              <a:srgbClr val="80BD41">
                <a:alpha val="100000"/>
              </a:srgbClr>
            </a:solidFill>
          </p:spPr>
          <p:txBody>
            <a:bodyPr/>
            <a:lstStyle/>
            <a:p/>
          </p:txBody>
        </p:sp>
        <p:sp>
          <p:nvSpPr>
            <p:cNvPr id="68" name="rc68"/>
            <p:cNvSpPr/>
            <p:nvPr/>
          </p:nvSpPr>
          <p:spPr>
            <a:xfrm>
              <a:off x="6627136" y="3334491"/>
              <a:ext cx="239888" cy="19463"/>
            </a:xfrm>
            <a:prstGeom prst="rect">
              <a:avLst/>
            </a:prstGeom>
            <a:solidFill>
              <a:srgbClr val="E2231A">
                <a:alpha val="100000"/>
              </a:srgbClr>
            </a:solidFill>
          </p:spPr>
          <p:txBody>
            <a:bodyPr/>
            <a:lstStyle/>
            <a:p/>
          </p:txBody>
        </p:sp>
        <p:sp>
          <p:nvSpPr>
            <p:cNvPr id="69" name="rc69"/>
            <p:cNvSpPr/>
            <p:nvPr/>
          </p:nvSpPr>
          <p:spPr>
            <a:xfrm>
              <a:off x="6893679" y="3396849"/>
              <a:ext cx="239888" cy="911172"/>
            </a:xfrm>
            <a:prstGeom prst="rect">
              <a:avLst/>
            </a:prstGeom>
            <a:solidFill>
              <a:srgbClr val="80BD41">
                <a:alpha val="100000"/>
              </a:srgbClr>
            </a:solidFill>
          </p:spPr>
          <p:txBody>
            <a:bodyPr/>
            <a:lstStyle/>
            <a:p/>
          </p:txBody>
        </p:sp>
        <p:sp>
          <p:nvSpPr>
            <p:cNvPr id="70" name="rc70"/>
            <p:cNvSpPr/>
            <p:nvPr/>
          </p:nvSpPr>
          <p:spPr>
            <a:xfrm>
              <a:off x="6893679" y="3387684"/>
              <a:ext cx="239888" cy="9164"/>
            </a:xfrm>
            <a:prstGeom prst="rect">
              <a:avLst/>
            </a:prstGeom>
            <a:solidFill>
              <a:srgbClr val="E2231A">
                <a:alpha val="100000"/>
              </a:srgbClr>
            </a:solidFill>
          </p:spPr>
          <p:txBody>
            <a:bodyPr/>
            <a:lstStyle/>
            <a:p/>
          </p:txBody>
        </p:sp>
        <p:sp>
          <p:nvSpPr>
            <p:cNvPr id="71" name="rc71"/>
            <p:cNvSpPr/>
            <p:nvPr/>
          </p:nvSpPr>
          <p:spPr>
            <a:xfrm>
              <a:off x="7160222" y="3415461"/>
              <a:ext cx="239888" cy="892559"/>
            </a:xfrm>
            <a:prstGeom prst="rect">
              <a:avLst/>
            </a:prstGeom>
            <a:solidFill>
              <a:srgbClr val="80BD41">
                <a:alpha val="100000"/>
              </a:srgbClr>
            </a:solidFill>
          </p:spPr>
          <p:txBody>
            <a:bodyPr/>
            <a:lstStyle/>
            <a:p/>
          </p:txBody>
        </p:sp>
        <p:sp>
          <p:nvSpPr>
            <p:cNvPr id="72" name="rc72"/>
            <p:cNvSpPr/>
            <p:nvPr/>
          </p:nvSpPr>
          <p:spPr>
            <a:xfrm>
              <a:off x="7160222" y="3406486"/>
              <a:ext cx="239888" cy="8975"/>
            </a:xfrm>
            <a:prstGeom prst="rect">
              <a:avLst/>
            </a:prstGeom>
            <a:solidFill>
              <a:srgbClr val="E2231A">
                <a:alpha val="100000"/>
              </a:srgbClr>
            </a:solidFill>
          </p:spPr>
          <p:txBody>
            <a:bodyPr/>
            <a:lstStyle/>
            <a:p/>
          </p:txBody>
        </p:sp>
        <p:sp>
          <p:nvSpPr>
            <p:cNvPr id="73" name="rc73"/>
            <p:cNvSpPr/>
            <p:nvPr/>
          </p:nvSpPr>
          <p:spPr>
            <a:xfrm>
              <a:off x="7426765" y="3414044"/>
              <a:ext cx="239888" cy="893977"/>
            </a:xfrm>
            <a:prstGeom prst="rect">
              <a:avLst/>
            </a:prstGeom>
            <a:solidFill>
              <a:srgbClr val="80BD41">
                <a:alpha val="100000"/>
              </a:srgbClr>
            </a:solidFill>
          </p:spPr>
          <p:txBody>
            <a:bodyPr/>
            <a:lstStyle/>
            <a:p/>
          </p:txBody>
        </p:sp>
        <p:sp>
          <p:nvSpPr>
            <p:cNvPr id="74" name="rc74"/>
            <p:cNvSpPr/>
            <p:nvPr/>
          </p:nvSpPr>
          <p:spPr>
            <a:xfrm>
              <a:off x="7426765" y="3404974"/>
              <a:ext cx="239888" cy="9070"/>
            </a:xfrm>
            <a:prstGeom prst="rect">
              <a:avLst/>
            </a:prstGeom>
            <a:solidFill>
              <a:srgbClr val="E2231A">
                <a:alpha val="100000"/>
              </a:srgbClr>
            </a:solidFill>
          </p:spPr>
          <p:txBody>
            <a:bodyPr/>
            <a:lstStyle/>
            <a:p/>
          </p:txBody>
        </p:sp>
        <p:sp>
          <p:nvSpPr>
            <p:cNvPr id="75" name="rc75"/>
            <p:cNvSpPr/>
            <p:nvPr/>
          </p:nvSpPr>
          <p:spPr>
            <a:xfrm>
              <a:off x="7693308" y="3426138"/>
              <a:ext cx="239888" cy="881883"/>
            </a:xfrm>
            <a:prstGeom prst="rect">
              <a:avLst/>
            </a:prstGeom>
            <a:solidFill>
              <a:srgbClr val="80BD41">
                <a:alpha val="100000"/>
              </a:srgbClr>
            </a:solidFill>
          </p:spPr>
          <p:txBody>
            <a:bodyPr/>
            <a:lstStyle/>
            <a:p/>
          </p:txBody>
        </p:sp>
        <p:sp>
          <p:nvSpPr>
            <p:cNvPr id="76" name="rc76"/>
            <p:cNvSpPr/>
            <p:nvPr/>
          </p:nvSpPr>
          <p:spPr>
            <a:xfrm>
              <a:off x="7693308" y="3417257"/>
              <a:ext cx="239888" cy="8881"/>
            </a:xfrm>
            <a:prstGeom prst="rect">
              <a:avLst/>
            </a:prstGeom>
            <a:solidFill>
              <a:srgbClr val="E2231A">
                <a:alpha val="100000"/>
              </a:srgbClr>
            </a:solidFill>
          </p:spPr>
          <p:txBody>
            <a:bodyPr/>
            <a:lstStyle/>
            <a:p/>
          </p:txBody>
        </p:sp>
        <p:sp>
          <p:nvSpPr>
            <p:cNvPr id="77" name="rc77"/>
            <p:cNvSpPr/>
            <p:nvPr/>
          </p:nvSpPr>
          <p:spPr>
            <a:xfrm>
              <a:off x="7959851" y="3436814"/>
              <a:ext cx="239888" cy="871207"/>
            </a:xfrm>
            <a:prstGeom prst="rect">
              <a:avLst/>
            </a:prstGeom>
            <a:solidFill>
              <a:srgbClr val="80BD41">
                <a:alpha val="100000"/>
              </a:srgbClr>
            </a:solidFill>
          </p:spPr>
          <p:txBody>
            <a:bodyPr/>
            <a:lstStyle/>
            <a:p/>
          </p:txBody>
        </p:sp>
        <p:sp>
          <p:nvSpPr>
            <p:cNvPr id="78" name="rc78"/>
            <p:cNvSpPr/>
            <p:nvPr/>
          </p:nvSpPr>
          <p:spPr>
            <a:xfrm>
              <a:off x="7959851" y="3428027"/>
              <a:ext cx="239888" cy="8786"/>
            </a:xfrm>
            <a:prstGeom prst="rect">
              <a:avLst/>
            </a:prstGeom>
            <a:solidFill>
              <a:srgbClr val="E2231A">
                <a:alpha val="100000"/>
              </a:srgbClr>
            </a:solidFill>
          </p:spPr>
          <p:txBody>
            <a:bodyPr/>
            <a:lstStyle/>
            <a:p/>
          </p:txBody>
        </p:sp>
        <p:sp>
          <p:nvSpPr>
            <p:cNvPr id="79" name="pl79"/>
            <p:cNvSpPr/>
            <p:nvPr/>
          </p:nvSpPr>
          <p:spPr>
            <a:xfrm>
              <a:off x="1416218" y="2095023"/>
              <a:ext cx="6663577" cy="111767"/>
            </a:xfrm>
            <a:custGeom>
              <a:avLst/>
              <a:pathLst>
                <a:path w="6663577" h="111767">
                  <a:moveTo>
                    <a:pt x="0" y="111767"/>
                  </a:moveTo>
                  <a:lnTo>
                    <a:pt x="266543" y="67060"/>
                  </a:lnTo>
                  <a:lnTo>
                    <a:pt x="533086" y="22353"/>
                  </a:lnTo>
                  <a:lnTo>
                    <a:pt x="799629" y="0"/>
                  </a:lnTo>
                  <a:lnTo>
                    <a:pt x="1066172" y="0"/>
                  </a:lnTo>
                  <a:lnTo>
                    <a:pt x="1332715" y="22353"/>
                  </a:lnTo>
                  <a:lnTo>
                    <a:pt x="1599258" y="67060"/>
                  </a:lnTo>
                  <a:lnTo>
                    <a:pt x="1865801" y="44707"/>
                  </a:lnTo>
                  <a:lnTo>
                    <a:pt x="2132344" y="22353"/>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22353"/>
                  </a:lnTo>
                  <a:lnTo>
                    <a:pt x="5597405" y="0"/>
                  </a:lnTo>
                  <a:lnTo>
                    <a:pt x="5863948" y="0"/>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80" name="tx80"/>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1" name="tx81"/>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90" name="tx90"/>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91" name="tx91"/>
            <p:cNvSpPr/>
            <p:nvPr/>
          </p:nvSpPr>
          <p:spPr>
            <a:xfrm>
              <a:off x="1337841" y="2831993"/>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142</a:t>
              </a:r>
            </a:p>
          </p:txBody>
        </p:sp>
        <p:sp>
          <p:nvSpPr>
            <p:cNvPr id="92" name="tx92"/>
            <p:cNvSpPr/>
            <p:nvPr/>
          </p:nvSpPr>
          <p:spPr>
            <a:xfrm>
              <a:off x="2670557" y="304777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119</a:t>
              </a:r>
            </a:p>
          </p:txBody>
        </p:sp>
        <p:sp>
          <p:nvSpPr>
            <p:cNvPr id="93" name="tx93"/>
            <p:cNvSpPr/>
            <p:nvPr/>
          </p:nvSpPr>
          <p:spPr>
            <a:xfrm>
              <a:off x="3964096" y="295773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128.5</a:t>
              </a:r>
            </a:p>
          </p:txBody>
        </p:sp>
        <p:sp>
          <p:nvSpPr>
            <p:cNvPr id="94" name="tx94"/>
            <p:cNvSpPr/>
            <p:nvPr/>
          </p:nvSpPr>
          <p:spPr>
            <a:xfrm>
              <a:off x="5296811" y="301206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122.8</a:t>
              </a:r>
            </a:p>
          </p:txBody>
        </p:sp>
        <p:sp>
          <p:nvSpPr>
            <p:cNvPr id="95" name="tx95"/>
            <p:cNvSpPr/>
            <p:nvPr/>
          </p:nvSpPr>
          <p:spPr>
            <a:xfrm>
              <a:off x="6362984" y="315302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107.9</a:t>
              </a:r>
            </a:p>
          </p:txBody>
        </p:sp>
        <p:sp>
          <p:nvSpPr>
            <p:cNvPr id="96" name="tx96"/>
            <p:cNvSpPr/>
            <p:nvPr/>
          </p:nvSpPr>
          <p:spPr>
            <a:xfrm>
              <a:off x="6668704" y="3198519"/>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103</a:t>
              </a:r>
            </a:p>
          </p:txBody>
        </p:sp>
        <p:sp>
          <p:nvSpPr>
            <p:cNvPr id="97" name="tx97"/>
            <p:cNvSpPr/>
            <p:nvPr/>
          </p:nvSpPr>
          <p:spPr>
            <a:xfrm>
              <a:off x="6922195" y="32516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97.4</a:t>
              </a:r>
            </a:p>
          </p:txBody>
        </p:sp>
        <p:sp>
          <p:nvSpPr>
            <p:cNvPr id="98" name="tx98"/>
            <p:cNvSpPr/>
            <p:nvPr/>
          </p:nvSpPr>
          <p:spPr>
            <a:xfrm>
              <a:off x="7188738" y="32705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95.4</a:t>
              </a:r>
            </a:p>
          </p:txBody>
        </p:sp>
        <p:sp>
          <p:nvSpPr>
            <p:cNvPr id="99" name="tx99"/>
            <p:cNvSpPr/>
            <p:nvPr/>
          </p:nvSpPr>
          <p:spPr>
            <a:xfrm>
              <a:off x="7455282" y="32690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95.6</a:t>
              </a:r>
            </a:p>
          </p:txBody>
        </p:sp>
        <p:sp>
          <p:nvSpPr>
            <p:cNvPr id="100" name="tx100"/>
            <p:cNvSpPr/>
            <p:nvPr/>
          </p:nvSpPr>
          <p:spPr>
            <a:xfrm>
              <a:off x="7721825" y="328128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94.3</a:t>
              </a:r>
            </a:p>
          </p:txBody>
        </p:sp>
        <p:sp>
          <p:nvSpPr>
            <p:cNvPr id="101" name="tx101"/>
            <p:cNvSpPr/>
            <p:nvPr/>
          </p:nvSpPr>
          <p:spPr>
            <a:xfrm>
              <a:off x="7988368" y="329205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93.1</a:t>
              </a:r>
            </a:p>
          </p:txBody>
        </p:sp>
        <p:sp>
          <p:nvSpPr>
            <p:cNvPr id="102" name="pl102"/>
            <p:cNvSpPr/>
            <p:nvPr/>
          </p:nvSpPr>
          <p:spPr>
            <a:xfrm>
              <a:off x="1416218"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4893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47080"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1362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016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325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7979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298664" y="364255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133.4</a:t>
              </a:r>
            </a:p>
          </p:txBody>
        </p:sp>
        <p:sp>
          <p:nvSpPr>
            <p:cNvPr id="114" name="tx114"/>
            <p:cNvSpPr/>
            <p:nvPr/>
          </p:nvSpPr>
          <p:spPr>
            <a:xfrm>
              <a:off x="1350915" y="297197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a:t>
              </a:r>
            </a:p>
          </p:txBody>
        </p:sp>
        <p:sp>
          <p:nvSpPr>
            <p:cNvPr id="115" name="tx115"/>
            <p:cNvSpPr/>
            <p:nvPr/>
          </p:nvSpPr>
          <p:spPr>
            <a:xfrm>
              <a:off x="2631380" y="37221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116.6</a:t>
              </a:r>
            </a:p>
          </p:txBody>
        </p:sp>
        <p:sp>
          <p:nvSpPr>
            <p:cNvPr id="116" name="tx116"/>
            <p:cNvSpPr/>
            <p:nvPr/>
          </p:nvSpPr>
          <p:spPr>
            <a:xfrm>
              <a:off x="2683631" y="316113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7" name="tx117"/>
            <p:cNvSpPr/>
            <p:nvPr/>
          </p:nvSpPr>
          <p:spPr>
            <a:xfrm>
              <a:off x="3964096" y="3672986"/>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127.2</a:t>
              </a:r>
            </a:p>
          </p:txBody>
        </p:sp>
        <p:sp>
          <p:nvSpPr>
            <p:cNvPr id="118" name="tx118"/>
            <p:cNvSpPr/>
            <p:nvPr/>
          </p:nvSpPr>
          <p:spPr>
            <a:xfrm>
              <a:off x="4016347" y="306461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19" name="tx119"/>
            <p:cNvSpPr/>
            <p:nvPr/>
          </p:nvSpPr>
          <p:spPr>
            <a:xfrm>
              <a:off x="5296811" y="36987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121.6</a:t>
              </a:r>
            </a:p>
          </p:txBody>
        </p:sp>
        <p:sp>
          <p:nvSpPr>
            <p:cNvPr id="120" name="tx120"/>
            <p:cNvSpPr/>
            <p:nvPr/>
          </p:nvSpPr>
          <p:spPr>
            <a:xfrm>
              <a:off x="5349062" y="311989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21" name="tx121"/>
            <p:cNvSpPr/>
            <p:nvPr/>
          </p:nvSpPr>
          <p:spPr>
            <a:xfrm>
              <a:off x="6362984" y="37685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106.8</a:t>
              </a:r>
            </a:p>
          </p:txBody>
        </p:sp>
        <p:sp>
          <p:nvSpPr>
            <p:cNvPr id="122" name="tx122"/>
            <p:cNvSpPr/>
            <p:nvPr/>
          </p:nvSpPr>
          <p:spPr>
            <a:xfrm>
              <a:off x="6415235" y="326015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3" name="tx123"/>
            <p:cNvSpPr/>
            <p:nvPr/>
          </p:nvSpPr>
          <p:spPr>
            <a:xfrm>
              <a:off x="6668704" y="379594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a:t>
              </a:r>
            </a:p>
          </p:txBody>
        </p:sp>
        <p:sp>
          <p:nvSpPr>
            <p:cNvPr id="124" name="tx124"/>
            <p:cNvSpPr/>
            <p:nvPr/>
          </p:nvSpPr>
          <p:spPr>
            <a:xfrm>
              <a:off x="6681778" y="331032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25" name="tx125"/>
            <p:cNvSpPr/>
            <p:nvPr/>
          </p:nvSpPr>
          <p:spPr>
            <a:xfrm>
              <a:off x="6922195" y="38173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96.4</a:t>
              </a:r>
            </a:p>
          </p:txBody>
        </p:sp>
        <p:sp>
          <p:nvSpPr>
            <p:cNvPr id="126" name="tx126"/>
            <p:cNvSpPr/>
            <p:nvPr/>
          </p:nvSpPr>
          <p:spPr>
            <a:xfrm>
              <a:off x="6960065" y="335836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7188738" y="38266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94.5</a:t>
              </a:r>
            </a:p>
          </p:txBody>
        </p:sp>
        <p:sp>
          <p:nvSpPr>
            <p:cNvPr id="128" name="tx128"/>
            <p:cNvSpPr/>
            <p:nvPr/>
          </p:nvSpPr>
          <p:spPr>
            <a:xfrm>
              <a:off x="7226608" y="337707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9" name="tx129"/>
            <p:cNvSpPr/>
            <p:nvPr/>
          </p:nvSpPr>
          <p:spPr>
            <a:xfrm>
              <a:off x="7455282" y="38259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94.6</a:t>
              </a:r>
            </a:p>
          </p:txBody>
        </p:sp>
        <p:sp>
          <p:nvSpPr>
            <p:cNvPr id="130" name="tx130"/>
            <p:cNvSpPr/>
            <p:nvPr/>
          </p:nvSpPr>
          <p:spPr>
            <a:xfrm>
              <a:off x="7493151" y="337560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1" name="tx131"/>
            <p:cNvSpPr/>
            <p:nvPr/>
          </p:nvSpPr>
          <p:spPr>
            <a:xfrm>
              <a:off x="7721825" y="383198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93.3</a:t>
              </a:r>
            </a:p>
          </p:txBody>
        </p:sp>
        <p:sp>
          <p:nvSpPr>
            <p:cNvPr id="132" name="tx132"/>
            <p:cNvSpPr/>
            <p:nvPr/>
          </p:nvSpPr>
          <p:spPr>
            <a:xfrm>
              <a:off x="7759694" y="338779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3" name="tx133"/>
            <p:cNvSpPr/>
            <p:nvPr/>
          </p:nvSpPr>
          <p:spPr>
            <a:xfrm>
              <a:off x="7988368" y="38373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92.2</a:t>
              </a:r>
            </a:p>
          </p:txBody>
        </p:sp>
        <p:sp>
          <p:nvSpPr>
            <p:cNvPr id="134" name="tx134"/>
            <p:cNvSpPr/>
            <p:nvPr/>
          </p:nvSpPr>
          <p:spPr>
            <a:xfrm>
              <a:off x="8026237" y="339851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5" name="tx135"/>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733081" y="37835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7" name="tx137"/>
            <p:cNvSpPr/>
            <p:nvPr/>
          </p:nvSpPr>
          <p:spPr>
            <a:xfrm>
              <a:off x="655386" y="33110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a:off x="655386" y="28386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9" name="tx139"/>
            <p:cNvSpPr/>
            <p:nvPr/>
          </p:nvSpPr>
          <p:spPr>
            <a:xfrm>
              <a:off x="655386" y="236629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0" name="tx140"/>
            <p:cNvSpPr/>
            <p:nvPr/>
          </p:nvSpPr>
          <p:spPr>
            <a:xfrm>
              <a:off x="655386" y="189388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41" name="tx141"/>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45028" y="3068909"/>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58" name="tx158"/>
            <p:cNvSpPr/>
            <p:nvPr/>
          </p:nvSpPr>
          <p:spPr>
            <a:xfrm rot="5400000">
              <a:off x="8531731" y="306890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9" name="pl159"/>
            <p:cNvSpPr/>
            <p:nvPr/>
          </p:nvSpPr>
          <p:spPr>
            <a:xfrm>
              <a:off x="2846108"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3113207" y="5228064"/>
              <a:ext cx="101712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cobertura</a:t>
              </a:r>
            </a:p>
          </p:txBody>
        </p:sp>
        <p:sp>
          <p:nvSpPr>
            <p:cNvPr id="161" name="rc161"/>
            <p:cNvSpPr/>
            <p:nvPr/>
          </p:nvSpPr>
          <p:spPr>
            <a:xfrm>
              <a:off x="4417686" y="5180747"/>
              <a:ext cx="201456" cy="201456"/>
            </a:xfrm>
            <a:prstGeom prst="rect">
              <a:avLst/>
            </a:prstGeom>
            <a:solidFill>
              <a:srgbClr val="E2231A">
                <a:alpha val="100000"/>
              </a:srgbClr>
            </a:solidFill>
          </p:spPr>
          <p:txBody>
            <a:bodyPr/>
            <a:lstStyle/>
            <a:p/>
          </p:txBody>
        </p:sp>
        <p:sp>
          <p:nvSpPr>
            <p:cNvPr id="162" name="rc162"/>
            <p:cNvSpPr/>
            <p:nvPr/>
          </p:nvSpPr>
          <p:spPr>
            <a:xfrm>
              <a:off x="5692760" y="5180747"/>
              <a:ext cx="201456" cy="201456"/>
            </a:xfrm>
            <a:prstGeom prst="rect">
              <a:avLst/>
            </a:prstGeom>
            <a:solidFill>
              <a:srgbClr val="80BD41">
                <a:alpha val="100000"/>
              </a:srgbClr>
            </a:solidFill>
          </p:spPr>
          <p:txBody>
            <a:bodyPr/>
            <a:lstStyle/>
            <a:p/>
          </p:txBody>
        </p:sp>
        <p:sp>
          <p:nvSpPr>
            <p:cNvPr id="163" name="tx163"/>
            <p:cNvSpPr/>
            <p:nvPr/>
          </p:nvSpPr>
          <p:spPr>
            <a:xfrm>
              <a:off x="4697731" y="5229838"/>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64" name="tx164"/>
            <p:cNvSpPr/>
            <p:nvPr/>
          </p:nvSpPr>
          <p:spPr>
            <a:xfrm>
              <a:off x="5972805" y="5229838"/>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65" name="tx165"/>
            <p:cNvSpPr/>
            <p:nvPr/>
          </p:nvSpPr>
          <p:spPr>
            <a:xfrm>
              <a:off x="951100" y="1400299"/>
              <a:ext cx="55352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MCV1 y número de niños vacunados y no vacunados,</a:t>
              </a:r>
            </a:p>
          </p:txBody>
        </p:sp>
        <p:sp>
          <p:nvSpPr>
            <p:cNvPr id="166" name="tx166"/>
            <p:cNvSpPr/>
            <p:nvPr/>
          </p:nvSpPr>
          <p:spPr>
            <a:xfrm>
              <a:off x="951100" y="1592892"/>
              <a:ext cx="129560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Cuba, 2000-2025</a:t>
              </a:r>
            </a:p>
          </p:txBody>
        </p:sp>
        <p:sp>
          <p:nvSpPr>
            <p:cNvPr id="167" name="pl167"/>
            <p:cNvSpPr/>
            <p:nvPr/>
          </p:nvSpPr>
          <p:spPr>
            <a:xfrm>
              <a:off x="221061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403930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586798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769666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4" name="pl174"/>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312495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95364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78232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296273" y="5954972"/>
              <a:ext cx="6508897" cy="129091"/>
            </a:xfrm>
            <a:prstGeom prst="rect">
              <a:avLst/>
            </a:prstGeom>
            <a:solidFill>
              <a:srgbClr val="80BD41">
                <a:alpha val="100000"/>
              </a:srgbClr>
            </a:solidFill>
          </p:spPr>
          <p:txBody>
            <a:bodyPr/>
            <a:lstStyle/>
            <a:p/>
          </p:txBody>
        </p:sp>
        <p:sp>
          <p:nvSpPr>
            <p:cNvPr id="179" name="rc179"/>
            <p:cNvSpPr/>
            <p:nvPr/>
          </p:nvSpPr>
          <p:spPr>
            <a:xfrm>
              <a:off x="7805171" y="5954972"/>
              <a:ext cx="65832" cy="129091"/>
            </a:xfrm>
            <a:prstGeom prst="rect">
              <a:avLst/>
            </a:prstGeom>
            <a:solidFill>
              <a:srgbClr val="E2231A">
                <a:alpha val="100000"/>
              </a:srgbClr>
            </a:solidFill>
          </p:spPr>
          <p:txBody>
            <a:bodyPr/>
            <a:lstStyle/>
            <a:p/>
          </p:txBody>
        </p:sp>
        <p:sp>
          <p:nvSpPr>
            <p:cNvPr id="180" name="rc180"/>
            <p:cNvSpPr/>
            <p:nvPr/>
          </p:nvSpPr>
          <p:spPr>
            <a:xfrm>
              <a:off x="1296273" y="5793607"/>
              <a:ext cx="5689646" cy="129091"/>
            </a:xfrm>
            <a:prstGeom prst="rect">
              <a:avLst/>
            </a:prstGeom>
            <a:solidFill>
              <a:srgbClr val="80BD41">
                <a:alpha val="100000"/>
              </a:srgbClr>
            </a:solidFill>
          </p:spPr>
          <p:txBody>
            <a:bodyPr/>
            <a:lstStyle/>
            <a:p/>
          </p:txBody>
        </p:sp>
        <p:sp>
          <p:nvSpPr>
            <p:cNvPr id="181" name="rc181"/>
            <p:cNvSpPr/>
            <p:nvPr/>
          </p:nvSpPr>
          <p:spPr>
            <a:xfrm>
              <a:off x="6985920" y="5793607"/>
              <a:ext cx="57298" cy="129091"/>
            </a:xfrm>
            <a:prstGeom prst="rect">
              <a:avLst/>
            </a:prstGeom>
            <a:solidFill>
              <a:srgbClr val="E2231A">
                <a:alpha val="100000"/>
              </a:srgbClr>
            </a:solidFill>
          </p:spPr>
          <p:txBody>
            <a:bodyPr/>
            <a:lstStyle/>
            <a:p/>
          </p:txBody>
        </p:sp>
        <p:sp>
          <p:nvSpPr>
            <p:cNvPr id="182" name="rc182"/>
            <p:cNvSpPr/>
            <p:nvPr/>
          </p:nvSpPr>
          <p:spPr>
            <a:xfrm>
              <a:off x="1296273" y="5632243"/>
              <a:ext cx="5620766" cy="129091"/>
            </a:xfrm>
            <a:prstGeom prst="rect">
              <a:avLst/>
            </a:prstGeom>
            <a:solidFill>
              <a:srgbClr val="80BD41">
                <a:alpha val="100000"/>
              </a:srgbClr>
            </a:solidFill>
          </p:spPr>
          <p:txBody>
            <a:bodyPr/>
            <a:lstStyle/>
            <a:p/>
          </p:txBody>
        </p:sp>
        <p:sp>
          <p:nvSpPr>
            <p:cNvPr id="183" name="rc183"/>
            <p:cNvSpPr/>
            <p:nvPr/>
          </p:nvSpPr>
          <p:spPr>
            <a:xfrm>
              <a:off x="6917040" y="5632243"/>
              <a:ext cx="56689" cy="129091"/>
            </a:xfrm>
            <a:prstGeom prst="rect">
              <a:avLst/>
            </a:prstGeom>
            <a:solidFill>
              <a:srgbClr val="E2231A">
                <a:alpha val="100000"/>
              </a:srgbClr>
            </a:solidFill>
          </p:spPr>
          <p:txBody>
            <a:bodyPr/>
            <a:lstStyle/>
            <a:p/>
          </p:txBody>
        </p:sp>
        <p:sp>
          <p:nvSpPr>
            <p:cNvPr id="184" name="tx184"/>
            <p:cNvSpPr/>
            <p:nvPr/>
          </p:nvSpPr>
          <p:spPr>
            <a:xfrm>
              <a:off x="8055059"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107.9</a:t>
              </a:r>
            </a:p>
          </p:txBody>
        </p:sp>
        <p:sp>
          <p:nvSpPr>
            <p:cNvPr id="185" name="tx185"/>
            <p:cNvSpPr/>
            <p:nvPr/>
          </p:nvSpPr>
          <p:spPr>
            <a:xfrm>
              <a:off x="7218040" y="581496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94.3</a:t>
              </a:r>
            </a:p>
          </p:txBody>
        </p:sp>
        <p:sp>
          <p:nvSpPr>
            <p:cNvPr id="186" name="tx186"/>
            <p:cNvSpPr/>
            <p:nvPr/>
          </p:nvSpPr>
          <p:spPr>
            <a:xfrm>
              <a:off x="7145075" y="56535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93.1</a:t>
              </a:r>
            </a:p>
          </p:txBody>
        </p:sp>
        <p:sp>
          <p:nvSpPr>
            <p:cNvPr id="187" name="tx187"/>
            <p:cNvSpPr/>
            <p:nvPr/>
          </p:nvSpPr>
          <p:spPr>
            <a:xfrm>
              <a:off x="4415084"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106.8</a:t>
              </a:r>
            </a:p>
          </p:txBody>
        </p:sp>
        <p:sp>
          <p:nvSpPr>
            <p:cNvPr id="188" name="tx188"/>
            <p:cNvSpPr/>
            <p:nvPr/>
          </p:nvSpPr>
          <p:spPr>
            <a:xfrm>
              <a:off x="7762738" y="59804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89" name="tx189"/>
            <p:cNvSpPr/>
            <p:nvPr/>
          </p:nvSpPr>
          <p:spPr>
            <a:xfrm>
              <a:off x="4035603"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93.3</a:t>
              </a:r>
            </a:p>
          </p:txBody>
        </p:sp>
        <p:sp>
          <p:nvSpPr>
            <p:cNvPr id="190" name="tx190"/>
            <p:cNvSpPr/>
            <p:nvPr/>
          </p:nvSpPr>
          <p:spPr>
            <a:xfrm>
              <a:off x="6952771"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1" name="tx191"/>
            <p:cNvSpPr/>
            <p:nvPr/>
          </p:nvSpPr>
          <p:spPr>
            <a:xfrm>
              <a:off x="4001163"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92.2</a:t>
              </a:r>
            </a:p>
          </p:txBody>
        </p:sp>
        <p:sp>
          <p:nvSpPr>
            <p:cNvPr id="192" name="tx192"/>
            <p:cNvSpPr/>
            <p:nvPr/>
          </p:nvSpPr>
          <p:spPr>
            <a:xfrm>
              <a:off x="6883586"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3" name="tx193"/>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3047263" y="617678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98" name="tx198"/>
            <p:cNvSpPr/>
            <p:nvPr/>
          </p:nvSpPr>
          <p:spPr>
            <a:xfrm>
              <a:off x="4875948"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9" name="tx199"/>
            <p:cNvSpPr/>
            <p:nvPr/>
          </p:nvSpPr>
          <p:spPr>
            <a:xfrm>
              <a:off x="6704632"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200" name="tx200"/>
            <p:cNvSpPr/>
            <p:nvPr/>
          </p:nvSpPr>
          <p:spPr>
            <a:xfrm>
              <a:off x="4255032" y="6312056"/>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201" name="tx201"/>
            <p:cNvSpPr/>
            <p:nvPr/>
          </p:nvSpPr>
          <p:spPr>
            <a:xfrm>
              <a:off x="3948074" y="65249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 cobertura de la vacuna MCV1 en 2025 (99 %) fue la misma que en 2019 (99 %).
El número de niños vacunados con la MCV1 disminuyó un 14 % en comparación con 2019.
El número de lactantes supervivientes disminuyó aproximadamente un 14 % en comparación con 2019.
En 2025 se vacunaron menos niños que en 2019.
En 2025, había menos lactantes supervivientes (población objetivo) que en 2019.
Para que la cobertura vacunal aumente, es necesario que el número de niños vacunados aumente o disminuya a un ritmo más lento que la disminución de la población objetivo de lactantes supervivientes.</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aumente la cobertura vacunal, es necesario que el número de niños vacunados aumente o disminuya a un ritmo más lento que la disminución de la población objetivo de lactantes supervivientes.</a:t>
            </a:r>
          </a:p>
        </p:txBody>
      </p:sp>
      <p:grpSp xmlns:pic="http://schemas.openxmlformats.org/drawingml/2006/picture">
        <p:nvGrpSpPr>
          <p:cNvPr id="204" name=""/>
          <p:cNvGrpSpPr/>
          <p:nvPr/>
        </p:nvGrpSpPr>
        <p:grpSpPr>
          <a:xfrm>
            <a:off x="292608" y="1005840"/>
            <a:ext cx="8595360" cy="28575"/>
            <a:chOff x="292608" y="1005840"/>
            <a:chExt cx="8595360" cy="28575"/>
          </a:xfrm>
        </p:grpSpPr>
        <p:sp>
          <p:nvSpPr>
            <p:cNvPr id="2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Estimaciones OMS/UNICEF de la cobertura nacional de inmunización (WUENIC), revisión 2025</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Cada año, la OMS y el UNICEF examinan conjuntamente los datos de cobertura nacional de inmunización, compartidos por los Estados Miembros, incluyendo la cobertura oficial y administrativa anual, reportes de encuestas completadas y cifras de publicaciones de literatura gris. Los datos son triangulados, considerando la existencia de posibles sesgos y se toman en cuenta opiniones de expertos locales para diferenciar entre datos empíricos* que reflejen con precisión el contexto,  y depurar datos que conduzcan a una  interpretación errónea ; con el fin de evaluar los niveles de cobertura más probables de cada país.
La OMS y UNICEF elaboran estimaciones específicas para cada país revisando los datos de cada país de forma independiente, sin recurrir a los datos de otros países cuando faltan datos. Las estimaciones no son ajustes ad hoc de las cifras comunicadas y pueden basarse en una única fuente empírica, normalmente la cobertura comunicada a nivel nacional. Cuando no se dispone de datos para un país, una vacuna o un año concretos, se interpolan los datos anteriores y posteriores. Si las fuentes entran en conflicto o varían mucho, se selecciona la estimación más plausible tras considerar los posibles sesgos.
Esta presentación muestra las últimas estimaciones de la WUENIC (publicadas el 15 de julio de 2026), utilizando las Perspectivas de la Población Mundial de la UNPD (WPP 2024) para obtener los promedios ponderados por población y derivar las cifras absolutas de niños vacunados y no vacunados/sin dosis.</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41364" y="4493054"/>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5" name="pl5"/>
            <p:cNvSpPr/>
            <p:nvPr/>
          </p:nvSpPr>
          <p:spPr>
            <a:xfrm>
              <a:off x="641364" y="3554483"/>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6" name="pl6"/>
            <p:cNvSpPr/>
            <p:nvPr/>
          </p:nvSpPr>
          <p:spPr>
            <a:xfrm>
              <a:off x="641364" y="2615911"/>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7" name="pl7"/>
            <p:cNvSpPr/>
            <p:nvPr/>
          </p:nvSpPr>
          <p:spPr>
            <a:xfrm>
              <a:off x="641364" y="1677339"/>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8" name="pl8"/>
            <p:cNvSpPr/>
            <p:nvPr/>
          </p:nvSpPr>
          <p:spPr>
            <a:xfrm>
              <a:off x="641364" y="4962340"/>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9" name="pl9"/>
            <p:cNvSpPr/>
            <p:nvPr/>
          </p:nvSpPr>
          <p:spPr>
            <a:xfrm>
              <a:off x="641364" y="4023768"/>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10" name="pl10"/>
            <p:cNvSpPr/>
            <p:nvPr/>
          </p:nvSpPr>
          <p:spPr>
            <a:xfrm>
              <a:off x="641364" y="3085197"/>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11" name="pl11"/>
            <p:cNvSpPr/>
            <p:nvPr/>
          </p:nvSpPr>
          <p:spPr>
            <a:xfrm>
              <a:off x="641364" y="2146625"/>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12" name="pl12"/>
            <p:cNvSpPr/>
            <p:nvPr/>
          </p:nvSpPr>
          <p:spPr>
            <a:xfrm>
              <a:off x="969898"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517455"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065012"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612568"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60125"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07682"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55238"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802795"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50352"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897909"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45465"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993022"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723498" y="4962340"/>
              <a:ext cx="492801" cy="0"/>
            </a:xfrm>
            <a:prstGeom prst="rect">
              <a:avLst/>
            </a:prstGeom>
            <a:solidFill>
              <a:srgbClr val="1CABE2">
                <a:alpha val="100000"/>
              </a:srgbClr>
            </a:solidFill>
          </p:spPr>
          <p:txBody>
            <a:bodyPr/>
            <a:lstStyle/>
            <a:p/>
          </p:txBody>
        </p:sp>
        <p:sp>
          <p:nvSpPr>
            <p:cNvPr id="25" name="rc25"/>
            <p:cNvSpPr/>
            <p:nvPr/>
          </p:nvSpPr>
          <p:spPr>
            <a:xfrm>
              <a:off x="1271055" y="4962340"/>
              <a:ext cx="492801" cy="0"/>
            </a:xfrm>
            <a:prstGeom prst="rect">
              <a:avLst/>
            </a:prstGeom>
            <a:solidFill>
              <a:srgbClr val="1CABE2">
                <a:alpha val="100000"/>
              </a:srgbClr>
            </a:solidFill>
          </p:spPr>
          <p:txBody>
            <a:bodyPr/>
            <a:lstStyle/>
            <a:p/>
          </p:txBody>
        </p:sp>
        <p:sp>
          <p:nvSpPr>
            <p:cNvPr id="26" name="rc26"/>
            <p:cNvSpPr/>
            <p:nvPr/>
          </p:nvSpPr>
          <p:spPr>
            <a:xfrm>
              <a:off x="1818611" y="4962340"/>
              <a:ext cx="492801" cy="0"/>
            </a:xfrm>
            <a:prstGeom prst="rect">
              <a:avLst/>
            </a:prstGeom>
            <a:solidFill>
              <a:srgbClr val="1CABE2">
                <a:alpha val="100000"/>
              </a:srgbClr>
            </a:solidFill>
          </p:spPr>
          <p:txBody>
            <a:bodyPr/>
            <a:lstStyle/>
            <a:p/>
          </p:txBody>
        </p:sp>
        <p:sp>
          <p:nvSpPr>
            <p:cNvPr id="27" name="rc27"/>
            <p:cNvSpPr/>
            <p:nvPr/>
          </p:nvSpPr>
          <p:spPr>
            <a:xfrm>
              <a:off x="2366168" y="4962340"/>
              <a:ext cx="492801" cy="0"/>
            </a:xfrm>
            <a:prstGeom prst="rect">
              <a:avLst/>
            </a:prstGeom>
            <a:solidFill>
              <a:srgbClr val="1CABE2">
                <a:alpha val="100000"/>
              </a:srgbClr>
            </a:solidFill>
          </p:spPr>
          <p:txBody>
            <a:bodyPr/>
            <a:lstStyle/>
            <a:p/>
          </p:txBody>
        </p:sp>
        <p:sp>
          <p:nvSpPr>
            <p:cNvPr id="28" name="rc28"/>
            <p:cNvSpPr/>
            <p:nvPr/>
          </p:nvSpPr>
          <p:spPr>
            <a:xfrm>
              <a:off x="2913725" y="4962340"/>
              <a:ext cx="492801" cy="0"/>
            </a:xfrm>
            <a:prstGeom prst="rect">
              <a:avLst/>
            </a:prstGeom>
            <a:solidFill>
              <a:srgbClr val="1CABE2">
                <a:alpha val="100000"/>
              </a:srgbClr>
            </a:solidFill>
          </p:spPr>
          <p:txBody>
            <a:bodyPr/>
            <a:lstStyle/>
            <a:p/>
          </p:txBody>
        </p:sp>
        <p:sp>
          <p:nvSpPr>
            <p:cNvPr id="29" name="rc29"/>
            <p:cNvSpPr/>
            <p:nvPr/>
          </p:nvSpPr>
          <p:spPr>
            <a:xfrm>
              <a:off x="3461281" y="4023768"/>
              <a:ext cx="492801" cy="938571"/>
            </a:xfrm>
            <a:prstGeom prst="rect">
              <a:avLst/>
            </a:prstGeom>
            <a:solidFill>
              <a:srgbClr val="1CABE2">
                <a:alpha val="100000"/>
              </a:srgbClr>
            </a:solidFill>
          </p:spPr>
          <p:txBody>
            <a:bodyPr/>
            <a:lstStyle/>
            <a:p/>
          </p:txBody>
        </p:sp>
        <p:sp>
          <p:nvSpPr>
            <p:cNvPr id="30" name="rc30"/>
            <p:cNvSpPr/>
            <p:nvPr/>
          </p:nvSpPr>
          <p:spPr>
            <a:xfrm>
              <a:off x="4008838" y="4962340"/>
              <a:ext cx="492801" cy="0"/>
            </a:xfrm>
            <a:prstGeom prst="rect">
              <a:avLst/>
            </a:prstGeom>
            <a:solidFill>
              <a:srgbClr val="1CABE2">
                <a:alpha val="100000"/>
              </a:srgbClr>
            </a:solidFill>
          </p:spPr>
          <p:txBody>
            <a:bodyPr/>
            <a:lstStyle/>
            <a:p/>
          </p:txBody>
        </p:sp>
        <p:sp>
          <p:nvSpPr>
            <p:cNvPr id="31" name="rc31"/>
            <p:cNvSpPr/>
            <p:nvPr/>
          </p:nvSpPr>
          <p:spPr>
            <a:xfrm>
              <a:off x="4556395" y="4962340"/>
              <a:ext cx="492801" cy="0"/>
            </a:xfrm>
            <a:prstGeom prst="rect">
              <a:avLst/>
            </a:prstGeom>
            <a:solidFill>
              <a:srgbClr val="1CABE2">
                <a:alpha val="100000"/>
              </a:srgbClr>
            </a:solidFill>
          </p:spPr>
          <p:txBody>
            <a:bodyPr/>
            <a:lstStyle/>
            <a:p/>
          </p:txBody>
        </p:sp>
        <p:sp>
          <p:nvSpPr>
            <p:cNvPr id="32" name="rc32"/>
            <p:cNvSpPr/>
            <p:nvPr/>
          </p:nvSpPr>
          <p:spPr>
            <a:xfrm>
              <a:off x="5103951" y="4962340"/>
              <a:ext cx="492801" cy="0"/>
            </a:xfrm>
            <a:prstGeom prst="rect">
              <a:avLst/>
            </a:prstGeom>
            <a:solidFill>
              <a:srgbClr val="1CABE2">
                <a:alpha val="100000"/>
              </a:srgbClr>
            </a:solidFill>
          </p:spPr>
          <p:txBody>
            <a:bodyPr/>
            <a:lstStyle/>
            <a:p/>
          </p:txBody>
        </p:sp>
        <p:sp>
          <p:nvSpPr>
            <p:cNvPr id="33" name="rc33"/>
            <p:cNvSpPr/>
            <p:nvPr/>
          </p:nvSpPr>
          <p:spPr>
            <a:xfrm>
              <a:off x="5651508" y="4962340"/>
              <a:ext cx="492801" cy="0"/>
            </a:xfrm>
            <a:prstGeom prst="rect">
              <a:avLst/>
            </a:prstGeom>
            <a:solidFill>
              <a:srgbClr val="1CABE2">
                <a:alpha val="100000"/>
              </a:srgbClr>
            </a:solidFill>
          </p:spPr>
          <p:txBody>
            <a:bodyPr/>
            <a:lstStyle/>
            <a:p/>
          </p:txBody>
        </p:sp>
        <p:sp>
          <p:nvSpPr>
            <p:cNvPr id="34" name="rc34"/>
            <p:cNvSpPr/>
            <p:nvPr/>
          </p:nvSpPr>
          <p:spPr>
            <a:xfrm>
              <a:off x="6199065" y="4962340"/>
              <a:ext cx="492801" cy="0"/>
            </a:xfrm>
            <a:prstGeom prst="rect">
              <a:avLst/>
            </a:prstGeom>
            <a:solidFill>
              <a:srgbClr val="1CABE2">
                <a:alpha val="100000"/>
              </a:srgbClr>
            </a:solidFill>
          </p:spPr>
          <p:txBody>
            <a:bodyPr/>
            <a:lstStyle/>
            <a:p/>
          </p:txBody>
        </p:sp>
        <p:sp>
          <p:nvSpPr>
            <p:cNvPr id="35" name="rc35"/>
            <p:cNvSpPr/>
            <p:nvPr/>
          </p:nvSpPr>
          <p:spPr>
            <a:xfrm>
              <a:off x="6746621" y="4962340"/>
              <a:ext cx="492801" cy="0"/>
            </a:xfrm>
            <a:prstGeom prst="rect">
              <a:avLst/>
            </a:prstGeom>
            <a:solidFill>
              <a:srgbClr val="1CABE2">
                <a:alpha val="100000"/>
              </a:srgbClr>
            </a:solidFill>
          </p:spPr>
          <p:txBody>
            <a:bodyPr/>
            <a:lstStyle/>
            <a:p/>
          </p:txBody>
        </p:sp>
        <p:sp>
          <p:nvSpPr>
            <p:cNvPr id="36" name="pl36"/>
            <p:cNvSpPr/>
            <p:nvPr/>
          </p:nvSpPr>
          <p:spPr>
            <a:xfrm>
              <a:off x="969898" y="1865053"/>
              <a:ext cx="6023123" cy="31285"/>
            </a:xfrm>
            <a:custGeom>
              <a:avLst/>
              <a:pathLst>
                <a:path w="6023123" h="31285">
                  <a:moveTo>
                    <a:pt x="0" y="0"/>
                  </a:moveTo>
                  <a:lnTo>
                    <a:pt x="547556" y="0"/>
                  </a:lnTo>
                  <a:lnTo>
                    <a:pt x="1095113" y="0"/>
                  </a:lnTo>
                  <a:lnTo>
                    <a:pt x="1642670" y="0"/>
                  </a:lnTo>
                  <a:lnTo>
                    <a:pt x="2190226" y="0"/>
                  </a:lnTo>
                  <a:lnTo>
                    <a:pt x="2737783" y="0"/>
                  </a:lnTo>
                  <a:lnTo>
                    <a:pt x="3285340" y="31285"/>
                  </a:lnTo>
                  <a:lnTo>
                    <a:pt x="3832896" y="0"/>
                  </a:lnTo>
                  <a:lnTo>
                    <a:pt x="4380453" y="0"/>
                  </a:lnTo>
                  <a:lnTo>
                    <a:pt x="4928010" y="0"/>
                  </a:lnTo>
                  <a:lnTo>
                    <a:pt x="5475566" y="0"/>
                  </a:lnTo>
                  <a:lnTo>
                    <a:pt x="6023123" y="0"/>
                  </a:lnTo>
                </a:path>
              </a:pathLst>
            </a:custGeom>
            <a:ln w="27101" cap="flat">
              <a:solidFill>
                <a:srgbClr val="00833D">
                  <a:alpha val="100000"/>
                </a:srgbClr>
              </a:solidFill>
              <a:prstDash val="solid"/>
              <a:round/>
            </a:ln>
          </p:spPr>
          <p:txBody>
            <a:bodyPr/>
            <a:lstStyle/>
            <a:p/>
          </p:txBody>
        </p:sp>
        <p:sp>
          <p:nvSpPr>
            <p:cNvPr id="37" name="pl37"/>
            <p:cNvSpPr/>
            <p:nvPr/>
          </p:nvSpPr>
          <p:spPr>
            <a:xfrm>
              <a:off x="969898" y="1865053"/>
              <a:ext cx="6023123" cy="31285"/>
            </a:xfrm>
            <a:custGeom>
              <a:avLst/>
              <a:pathLst>
                <a:path w="6023123" h="31285">
                  <a:moveTo>
                    <a:pt x="0" y="31285"/>
                  </a:moveTo>
                  <a:lnTo>
                    <a:pt x="547556" y="0"/>
                  </a:lnTo>
                  <a:lnTo>
                    <a:pt x="1095113" y="0"/>
                  </a:lnTo>
                  <a:lnTo>
                    <a:pt x="1642670" y="0"/>
                  </a:lnTo>
                  <a:lnTo>
                    <a:pt x="2190226" y="0"/>
                  </a:lnTo>
                  <a:lnTo>
                    <a:pt x="2737783" y="0"/>
                  </a:lnTo>
                  <a:lnTo>
                    <a:pt x="3285340" y="0"/>
                  </a:lnTo>
                  <a:lnTo>
                    <a:pt x="3832896" y="0"/>
                  </a:lnTo>
                  <a:lnTo>
                    <a:pt x="4380453" y="0"/>
                  </a:lnTo>
                  <a:lnTo>
                    <a:pt x="4928010" y="0"/>
                  </a:lnTo>
                  <a:lnTo>
                    <a:pt x="5475566" y="0"/>
                  </a:lnTo>
                  <a:lnTo>
                    <a:pt x="6023123" y="0"/>
                  </a:lnTo>
                </a:path>
              </a:pathLst>
            </a:custGeom>
            <a:ln w="27101" cap="flat">
              <a:solidFill>
                <a:srgbClr val="002759">
                  <a:alpha val="100000"/>
                </a:srgbClr>
              </a:solidFill>
              <a:prstDash val="solid"/>
              <a:round/>
            </a:ln>
          </p:spPr>
          <p:txBody>
            <a:bodyPr/>
            <a:lstStyle/>
            <a:p/>
          </p:txBody>
        </p:sp>
        <p:sp>
          <p:nvSpPr>
            <p:cNvPr id="38" name="pt38"/>
            <p:cNvSpPr/>
            <p:nvPr/>
          </p:nvSpPr>
          <p:spPr>
            <a:xfrm>
              <a:off x="938297"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1485854"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2033411"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2580967"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3128524"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3676081"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4223637" y="18647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4771194"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5318751"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5866307"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6413864"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961421"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938297" y="18647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1485854" y="1833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2033411" y="1833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2580967" y="1833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3128524" y="1833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3676081" y="1833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4223637" y="1833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4771194" y="1833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5318751" y="1833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5866307" y="1833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6413864" y="1833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961421" y="1833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tx62"/>
            <p:cNvSpPr/>
            <p:nvPr/>
          </p:nvSpPr>
          <p:spPr>
            <a:xfrm>
              <a:off x="936739"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3" name="tx63"/>
            <p:cNvSpPr/>
            <p:nvPr/>
          </p:nvSpPr>
          <p:spPr>
            <a:xfrm>
              <a:off x="1484296"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4" name="tx64"/>
            <p:cNvSpPr/>
            <p:nvPr/>
          </p:nvSpPr>
          <p:spPr>
            <a:xfrm>
              <a:off x="2031852"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5" name="tx65"/>
            <p:cNvSpPr/>
            <p:nvPr/>
          </p:nvSpPr>
          <p:spPr>
            <a:xfrm>
              <a:off x="2579409"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6" name="tx66"/>
            <p:cNvSpPr/>
            <p:nvPr/>
          </p:nvSpPr>
          <p:spPr>
            <a:xfrm>
              <a:off x="3126966"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7" name="tx67"/>
            <p:cNvSpPr/>
            <p:nvPr/>
          </p:nvSpPr>
          <p:spPr>
            <a:xfrm>
              <a:off x="3674522" y="3895382"/>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8" name="tx68"/>
            <p:cNvSpPr/>
            <p:nvPr/>
          </p:nvSpPr>
          <p:spPr>
            <a:xfrm>
              <a:off x="4222079"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9" name="tx69"/>
            <p:cNvSpPr/>
            <p:nvPr/>
          </p:nvSpPr>
          <p:spPr>
            <a:xfrm>
              <a:off x="4769636"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0" name="tx70"/>
            <p:cNvSpPr/>
            <p:nvPr/>
          </p:nvSpPr>
          <p:spPr>
            <a:xfrm>
              <a:off x="5317193"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1" name="tx71"/>
            <p:cNvSpPr/>
            <p:nvPr/>
          </p:nvSpPr>
          <p:spPr>
            <a:xfrm>
              <a:off x="5864749"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2" name="tx72"/>
            <p:cNvSpPr/>
            <p:nvPr/>
          </p:nvSpPr>
          <p:spPr>
            <a:xfrm>
              <a:off x="6412306"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3" name="tx73"/>
            <p:cNvSpPr/>
            <p:nvPr/>
          </p:nvSpPr>
          <p:spPr>
            <a:xfrm>
              <a:off x="6959863"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4" name="pl74"/>
            <p:cNvSpPr/>
            <p:nvPr/>
          </p:nvSpPr>
          <p:spPr>
            <a:xfrm>
              <a:off x="6998616" y="1873220"/>
              <a:ext cx="1219616" cy="1780578"/>
            </a:xfrm>
            <a:custGeom>
              <a:avLst/>
              <a:pathLst>
                <a:path w="1219616" h="1780578">
                  <a:moveTo>
                    <a:pt x="1219616" y="1780578"/>
                  </a:moveTo>
                  <a:lnTo>
                    <a:pt x="0" y="0"/>
                  </a:lnTo>
                </a:path>
              </a:pathLst>
            </a:custGeom>
          </p:spPr>
          <p:txBody>
            <a:bodyPr/>
            <a:lstStyle/>
            <a:p/>
          </p:txBody>
        </p:sp>
        <p:sp>
          <p:nvSpPr>
            <p:cNvPr id="75" name="pl75"/>
            <p:cNvSpPr/>
            <p:nvPr/>
          </p:nvSpPr>
          <p:spPr>
            <a:xfrm>
              <a:off x="6996938" y="1873410"/>
              <a:ext cx="1225368" cy="2614676"/>
            </a:xfrm>
            <a:custGeom>
              <a:avLst/>
              <a:pathLst>
                <a:path w="1225368" h="2614676">
                  <a:moveTo>
                    <a:pt x="1225368" y="2614676"/>
                  </a:moveTo>
                  <a:lnTo>
                    <a:pt x="0" y="0"/>
                  </a:lnTo>
                </a:path>
              </a:pathLst>
            </a:custGeom>
          </p:spPr>
          <p:txBody>
            <a:bodyPr/>
            <a:lstStyle/>
            <a:p/>
          </p:txBody>
        </p:sp>
        <p:sp>
          <p:nvSpPr>
            <p:cNvPr id="76" name="pg76"/>
            <p:cNvSpPr/>
            <p:nvPr/>
          </p:nvSpPr>
          <p:spPr>
            <a:xfrm>
              <a:off x="7793724" y="365379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7" name="tx77"/>
            <p:cNvSpPr/>
            <p:nvPr/>
          </p:nvSpPr>
          <p:spPr>
            <a:xfrm>
              <a:off x="7816584" y="369491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99%</a:t>
              </a:r>
            </a:p>
          </p:txBody>
        </p:sp>
        <p:sp>
          <p:nvSpPr>
            <p:cNvPr id="78" name="pg78"/>
            <p:cNvSpPr/>
            <p:nvPr/>
          </p:nvSpPr>
          <p:spPr>
            <a:xfrm>
              <a:off x="7793724" y="448808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9" name="tx79"/>
            <p:cNvSpPr/>
            <p:nvPr/>
          </p:nvSpPr>
          <p:spPr>
            <a:xfrm>
              <a:off x="7816584" y="452920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99%</a:t>
              </a:r>
            </a:p>
          </p:txBody>
        </p:sp>
        <p:sp>
          <p:nvSpPr>
            <p:cNvPr id="80" name="rc80"/>
            <p:cNvSpPr/>
            <p:nvPr/>
          </p:nvSpPr>
          <p:spPr>
            <a:xfrm>
              <a:off x="641364" y="1578789"/>
              <a:ext cx="7994327" cy="3544672"/>
            </a:xfrm>
            <a:prstGeom prst="rect">
              <a:avLst/>
            </a:prstGeom>
            <a:ln w="13550" cap="rnd">
              <a:solidFill>
                <a:srgbClr val="BEBEBE">
                  <a:alpha val="100000"/>
                </a:srgbClr>
              </a:solidFill>
              <a:prstDash val="solid"/>
              <a:round/>
            </a:ln>
          </p:spPr>
          <p:txBody>
            <a:bodyPr/>
            <a:lstStyle/>
            <a:p/>
          </p:txBody>
        </p:sp>
        <p:sp>
          <p:nvSpPr>
            <p:cNvPr id="81" name="tx81"/>
            <p:cNvSpPr/>
            <p:nvPr/>
          </p:nvSpPr>
          <p:spPr>
            <a:xfrm>
              <a:off x="508103" y="491496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2" name="tx82"/>
            <p:cNvSpPr/>
            <p:nvPr/>
          </p:nvSpPr>
          <p:spPr>
            <a:xfrm>
              <a:off x="508103" y="3977942"/>
              <a:ext cx="70631"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a:t>
              </a:r>
            </a:p>
          </p:txBody>
        </p:sp>
        <p:sp>
          <p:nvSpPr>
            <p:cNvPr id="83" name="tx83"/>
            <p:cNvSpPr/>
            <p:nvPr/>
          </p:nvSpPr>
          <p:spPr>
            <a:xfrm>
              <a:off x="508103" y="3039370"/>
              <a:ext cx="70631"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a:t>
              </a:r>
            </a:p>
          </p:txBody>
        </p:sp>
        <p:sp>
          <p:nvSpPr>
            <p:cNvPr id="84" name="tx84"/>
            <p:cNvSpPr/>
            <p:nvPr/>
          </p:nvSpPr>
          <p:spPr>
            <a:xfrm>
              <a:off x="508103" y="2099186"/>
              <a:ext cx="70631"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a:t>
              </a:r>
            </a:p>
          </p:txBody>
        </p:sp>
        <p:sp>
          <p:nvSpPr>
            <p:cNvPr id="85" name="tx85"/>
            <p:cNvSpPr/>
            <p:nvPr/>
          </p:nvSpPr>
          <p:spPr>
            <a:xfrm>
              <a:off x="8698322" y="491496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6" name="tx86"/>
            <p:cNvSpPr/>
            <p:nvPr/>
          </p:nvSpPr>
          <p:spPr>
            <a:xfrm>
              <a:off x="8698322" y="46021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7" name="tx87"/>
            <p:cNvSpPr/>
            <p:nvPr/>
          </p:nvSpPr>
          <p:spPr>
            <a:xfrm>
              <a:off x="8698322" y="428924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8" name="tx88"/>
            <p:cNvSpPr/>
            <p:nvPr/>
          </p:nvSpPr>
          <p:spPr>
            <a:xfrm>
              <a:off x="8698322" y="397633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9" name="tx89"/>
            <p:cNvSpPr/>
            <p:nvPr/>
          </p:nvSpPr>
          <p:spPr>
            <a:xfrm>
              <a:off x="8698322" y="366353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0" name="tx90"/>
            <p:cNvSpPr/>
            <p:nvPr/>
          </p:nvSpPr>
          <p:spPr>
            <a:xfrm>
              <a:off x="8698322" y="335067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1" name="tx91"/>
            <p:cNvSpPr/>
            <p:nvPr/>
          </p:nvSpPr>
          <p:spPr>
            <a:xfrm>
              <a:off x="8698322" y="303782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2" name="tx92"/>
            <p:cNvSpPr/>
            <p:nvPr/>
          </p:nvSpPr>
          <p:spPr>
            <a:xfrm>
              <a:off x="8698322" y="272496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3" name="tx93"/>
            <p:cNvSpPr/>
            <p:nvPr/>
          </p:nvSpPr>
          <p:spPr>
            <a:xfrm>
              <a:off x="8698322" y="241210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4" name="tx94"/>
            <p:cNvSpPr/>
            <p:nvPr/>
          </p:nvSpPr>
          <p:spPr>
            <a:xfrm>
              <a:off x="8698322" y="209924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5" name="tx95"/>
            <p:cNvSpPr/>
            <p:nvPr/>
          </p:nvSpPr>
          <p:spPr>
            <a:xfrm>
              <a:off x="8698322" y="178639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6" name="tx96"/>
            <p:cNvSpPr/>
            <p:nvPr/>
          </p:nvSpPr>
          <p:spPr>
            <a:xfrm rot="-5400000">
              <a:off x="827675"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97" name="tx97"/>
            <p:cNvSpPr/>
            <p:nvPr/>
          </p:nvSpPr>
          <p:spPr>
            <a:xfrm rot="-5400000">
              <a:off x="1375231"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8" name="tx98"/>
            <p:cNvSpPr/>
            <p:nvPr/>
          </p:nvSpPr>
          <p:spPr>
            <a:xfrm rot="-5400000">
              <a:off x="1922788"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9" name="tx99"/>
            <p:cNvSpPr/>
            <p:nvPr/>
          </p:nvSpPr>
          <p:spPr>
            <a:xfrm rot="-5400000">
              <a:off x="2470345"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0" name="tx100"/>
            <p:cNvSpPr/>
            <p:nvPr/>
          </p:nvSpPr>
          <p:spPr>
            <a:xfrm rot="-5400000">
              <a:off x="3017901"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1" name="tx101"/>
            <p:cNvSpPr/>
            <p:nvPr/>
          </p:nvSpPr>
          <p:spPr>
            <a:xfrm rot="-5400000">
              <a:off x="3565458"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2" name="tx102"/>
            <p:cNvSpPr/>
            <p:nvPr/>
          </p:nvSpPr>
          <p:spPr>
            <a:xfrm rot="-5400000">
              <a:off x="4087714" y="530506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3" name="tx103"/>
            <p:cNvSpPr/>
            <p:nvPr/>
          </p:nvSpPr>
          <p:spPr>
            <a:xfrm rot="-5400000">
              <a:off x="4660571"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4" name="tx104"/>
            <p:cNvSpPr/>
            <p:nvPr/>
          </p:nvSpPr>
          <p:spPr>
            <a:xfrm rot="-5400000">
              <a:off x="5208128"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5" name="tx105"/>
            <p:cNvSpPr/>
            <p:nvPr/>
          </p:nvSpPr>
          <p:spPr>
            <a:xfrm rot="-5400000">
              <a:off x="5730353" y="5305030"/>
              <a:ext cx="33194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6" name="tx106"/>
            <p:cNvSpPr/>
            <p:nvPr/>
          </p:nvSpPr>
          <p:spPr>
            <a:xfrm rot="-5400000">
              <a:off x="6303241"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7" name="tx107"/>
            <p:cNvSpPr/>
            <p:nvPr/>
          </p:nvSpPr>
          <p:spPr>
            <a:xfrm rot="-5400000">
              <a:off x="6850798"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08" name="tx108"/>
            <p:cNvSpPr/>
            <p:nvPr/>
          </p:nvSpPr>
          <p:spPr>
            <a:xfrm rot="-5400000">
              <a:off x="-610286" y="3286971"/>
              <a:ext cx="1980083"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Número de casos de sarampión</a:t>
              </a:r>
            </a:p>
          </p:txBody>
        </p:sp>
        <p:sp>
          <p:nvSpPr>
            <p:cNvPr id="109" name="tx109"/>
            <p:cNvSpPr/>
            <p:nvPr/>
          </p:nvSpPr>
          <p:spPr>
            <a:xfrm rot="5400000">
              <a:off x="8131435" y="3285573"/>
              <a:ext cx="181705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de vacunación (%)</a:t>
              </a:r>
            </a:p>
          </p:txBody>
        </p:sp>
        <p:sp>
          <p:nvSpPr>
            <p:cNvPr id="110" name="pl110"/>
            <p:cNvSpPr/>
            <p:nvPr/>
          </p:nvSpPr>
          <p:spPr>
            <a:xfrm>
              <a:off x="2589324"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1" name="pt111"/>
            <p:cNvSpPr/>
            <p:nvPr/>
          </p:nvSpPr>
          <p:spPr>
            <a:xfrm>
              <a:off x="2645505"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12" name="pl112"/>
            <p:cNvSpPr/>
            <p:nvPr/>
          </p:nvSpPr>
          <p:spPr>
            <a:xfrm>
              <a:off x="3949596"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13" name="pt113"/>
            <p:cNvSpPr/>
            <p:nvPr/>
          </p:nvSpPr>
          <p:spPr>
            <a:xfrm>
              <a:off x="4005777"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14" name="tx114"/>
            <p:cNvSpPr/>
            <p:nvPr/>
          </p:nvSpPr>
          <p:spPr>
            <a:xfrm>
              <a:off x="2856423"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15" name="tx115"/>
            <p:cNvSpPr/>
            <p:nvPr/>
          </p:nvSpPr>
          <p:spPr>
            <a:xfrm>
              <a:off x="421669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16" name="rc116"/>
            <p:cNvSpPr/>
            <p:nvPr/>
          </p:nvSpPr>
          <p:spPr>
            <a:xfrm>
              <a:off x="5505690" y="5900002"/>
              <a:ext cx="201456" cy="201456"/>
            </a:xfrm>
            <a:prstGeom prst="rect">
              <a:avLst/>
            </a:prstGeom>
            <a:solidFill>
              <a:srgbClr val="1CABE2">
                <a:alpha val="100000"/>
              </a:srgbClr>
            </a:solidFill>
          </p:spPr>
          <p:txBody>
            <a:bodyPr/>
            <a:lstStyle/>
            <a:p/>
          </p:txBody>
        </p:sp>
        <p:sp>
          <p:nvSpPr>
            <p:cNvPr id="117" name="tx117"/>
            <p:cNvSpPr/>
            <p:nvPr/>
          </p:nvSpPr>
          <p:spPr>
            <a:xfrm>
              <a:off x="5785735"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18" name="tx118"/>
            <p:cNvSpPr/>
            <p:nvPr/>
          </p:nvSpPr>
          <p:spPr>
            <a:xfrm>
              <a:off x="1639567" y="1334104"/>
              <a:ext cx="599792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Tendencias en el número de casos de sarampión y cobertura de MCV, Cuba, 2014-2025</a:t>
              </a:r>
            </a:p>
          </p:txBody>
        </p:sp>
        <p:sp>
          <p:nvSpPr>
            <p:cNvPr id="119" name="tx119"/>
            <p:cNvSpPr/>
            <p:nvPr/>
          </p:nvSpPr>
          <p:spPr>
            <a:xfrm>
              <a:off x="4007802" y="6232392"/>
              <a:ext cx="462788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20" name="tx120"/>
            <p:cNvSpPr/>
            <p:nvPr/>
          </p:nvSpPr>
          <p:spPr>
            <a:xfrm>
              <a:off x="2746464" y="6345398"/>
              <a:ext cx="58892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Casos de sarampión y rubéola notificados y tasas de incidencia por los Estados Miembros de la OMS, a 12 junio 2026.</a:t>
              </a:r>
            </a:p>
          </p:txBody>
        </p:sp>
        <p:sp>
          <p:nvSpPr>
            <p:cNvPr id="121" name="tx121"/>
            <p:cNvSpPr/>
            <p:nvPr/>
          </p:nvSpPr>
          <p:spPr>
            <a:xfrm>
              <a:off x="3448293" y="6466099"/>
              <a:ext cx="5187399"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Datos provisionales basados en datos mensuales comunicados a la OMS (Ginebra) hasta 12 junio 2026.</a:t>
              </a:r>
            </a:p>
          </p:txBody>
        </p:sp>
        <p:sp>
          <p:nvSpPr>
            <p:cNvPr id="122" name="tx122"/>
            <p:cNvSpPr/>
            <p:nvPr/>
          </p:nvSpPr>
          <p:spPr>
            <a:xfrm>
              <a:off x="-1443389" y="6586855"/>
              <a:ext cx="1007908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Los asteriscos (*) indican años con desabastecimiento de vacunas contra el sarampión y las cruces (^) indican años con campañas de vacunación contra el sarampión (nacionales o subnacionales).</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se registraron un total de 0 casos confirmados de sarampión en Cuba. Ese mismo año, la cobertura de la primera dosis de la vacuna contra el sarampión (MCV1) fue del 99 % y la de la segunda dosis (MCV2), del 99 %.
El número de casos en 2025 fue el mismo que en 2024 (n = 0).
El mayor número de casos de sarampión se registró en 2019 (n = 1). Ese año, la cobertura de la MCV1 fue del 99 %.
Cuba no ha notificado ningún caso de sarampión en los últimos cinco años (2021-2025).
Cuba notificó desabastecimientos de la vacuna contra el sarampión en 2020 y 2023.</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Cuba no registró ningún caso confirmado de sarampión, mientras que la cobertura de la primera dosis de la vacuna contra el sarampión (MCV1) fue del 99 % y la de la segunda dosis (MCV2), también del 99 %.</a:t>
            </a:r>
          </a:p>
        </p:txBody>
      </p:sp>
      <p:grpSp xmlns:pic="http://schemas.openxmlformats.org/drawingml/2006/picture">
        <p:nvGrpSpPr>
          <p:cNvPr id="125" name=""/>
          <p:cNvGrpSpPr/>
          <p:nvPr/>
        </p:nvGrpSpPr>
        <p:grpSpPr>
          <a:xfrm>
            <a:off x="292608" y="1097280"/>
            <a:ext cx="8595360" cy="28575"/>
            <a:chOff x="292608" y="1097280"/>
            <a:chExt cx="8595360" cy="28575"/>
          </a:xfrm>
        </p:grpSpPr>
        <p:sp>
          <p:nvSpPr>
            <p:cNvPr id="12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Vacunación infantil:
Tablas adicionales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4638239"/>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376874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289925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2029756"/>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9" name="pl9"/>
            <p:cNvSpPr/>
            <p:nvPr/>
          </p:nvSpPr>
          <p:spPr>
            <a:xfrm>
              <a:off x="805521" y="507298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0" name="pl10"/>
            <p:cNvSpPr/>
            <p:nvPr/>
          </p:nvSpPr>
          <p:spPr>
            <a:xfrm>
              <a:off x="805521" y="4203492"/>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3333998"/>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805521" y="2464503"/>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3" name="pl13"/>
            <p:cNvSpPr/>
            <p:nvPr/>
          </p:nvSpPr>
          <p:spPr>
            <a:xfrm>
              <a:off x="9797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768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739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710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28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58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529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79796" y="2464503"/>
              <a:ext cx="3485499" cy="1738988"/>
            </a:xfrm>
            <a:custGeom>
              <a:avLst/>
              <a:pathLst>
                <a:path w="3485499" h="1738988">
                  <a:moveTo>
                    <a:pt x="0" y="1478140"/>
                  </a:moveTo>
                  <a:lnTo>
                    <a:pt x="139419" y="1652039"/>
                  </a:lnTo>
                  <a:lnTo>
                    <a:pt x="278839" y="1738988"/>
                  </a:lnTo>
                  <a:lnTo>
                    <a:pt x="418259" y="0"/>
                  </a:lnTo>
                  <a:lnTo>
                    <a:pt x="557679" y="1652039"/>
                  </a:lnTo>
                  <a:lnTo>
                    <a:pt x="697099" y="869494"/>
                  </a:lnTo>
                  <a:lnTo>
                    <a:pt x="836519" y="956443"/>
                  </a:lnTo>
                  <a:lnTo>
                    <a:pt x="975939" y="1391191"/>
                  </a:lnTo>
                  <a:lnTo>
                    <a:pt x="1115359" y="1652039"/>
                  </a:lnTo>
                  <a:lnTo>
                    <a:pt x="1254779" y="1565090"/>
                  </a:lnTo>
                  <a:lnTo>
                    <a:pt x="1394199" y="1738988"/>
                  </a:lnTo>
                  <a:lnTo>
                    <a:pt x="1533619" y="1565090"/>
                  </a:lnTo>
                  <a:lnTo>
                    <a:pt x="1673039" y="1738988"/>
                  </a:lnTo>
                  <a:lnTo>
                    <a:pt x="1812459" y="1738988"/>
                  </a:lnTo>
                  <a:lnTo>
                    <a:pt x="1951879" y="1738988"/>
                  </a:lnTo>
                  <a:lnTo>
                    <a:pt x="2091299" y="1738988"/>
                  </a:lnTo>
                  <a:lnTo>
                    <a:pt x="2230719" y="1738988"/>
                  </a:lnTo>
                  <a:lnTo>
                    <a:pt x="2370139" y="1738988"/>
                  </a:lnTo>
                  <a:lnTo>
                    <a:pt x="2509559" y="1738988"/>
                  </a:lnTo>
                  <a:lnTo>
                    <a:pt x="2648979" y="1738988"/>
                  </a:lnTo>
                  <a:lnTo>
                    <a:pt x="2788399" y="1738988"/>
                  </a:lnTo>
                  <a:lnTo>
                    <a:pt x="2927819" y="1738988"/>
                  </a:lnTo>
                  <a:lnTo>
                    <a:pt x="3067239" y="1738988"/>
                  </a:lnTo>
                  <a:lnTo>
                    <a:pt x="3206659" y="1738988"/>
                  </a:lnTo>
                  <a:lnTo>
                    <a:pt x="3346079" y="1738988"/>
                  </a:lnTo>
                  <a:lnTo>
                    <a:pt x="3485499" y="1738988"/>
                  </a:lnTo>
                </a:path>
              </a:pathLst>
            </a:custGeom>
            <a:ln w="27101" cap="flat">
              <a:solidFill>
                <a:srgbClr val="0058AB">
                  <a:alpha val="80000"/>
                </a:srgbClr>
              </a:solidFill>
              <a:prstDash val="solid"/>
              <a:round/>
            </a:ln>
          </p:spPr>
          <p:txBody>
            <a:bodyPr/>
            <a:lstStyle/>
            <a:p/>
          </p:txBody>
        </p:sp>
        <p:sp>
          <p:nvSpPr>
            <p:cNvPr id="21" name="pl21"/>
            <p:cNvSpPr/>
            <p:nvPr/>
          </p:nvSpPr>
          <p:spPr>
            <a:xfrm>
              <a:off x="979796" y="3073149"/>
              <a:ext cx="3485499" cy="782545"/>
            </a:xfrm>
            <a:custGeom>
              <a:avLst/>
              <a:pathLst>
                <a:path w="3485499" h="782545">
                  <a:moveTo>
                    <a:pt x="0" y="0"/>
                  </a:moveTo>
                  <a:lnTo>
                    <a:pt x="139419" y="86949"/>
                  </a:lnTo>
                  <a:lnTo>
                    <a:pt x="278839" y="0"/>
                  </a:lnTo>
                  <a:lnTo>
                    <a:pt x="418259" y="173898"/>
                  </a:lnTo>
                  <a:lnTo>
                    <a:pt x="557679" y="260848"/>
                  </a:lnTo>
                  <a:lnTo>
                    <a:pt x="697099" y="173898"/>
                  </a:lnTo>
                  <a:lnTo>
                    <a:pt x="836519" y="260848"/>
                  </a:lnTo>
                  <a:lnTo>
                    <a:pt x="975939" y="260848"/>
                  </a:lnTo>
                  <a:lnTo>
                    <a:pt x="1115359" y="434747"/>
                  </a:lnTo>
                  <a:lnTo>
                    <a:pt x="1254779" y="521696"/>
                  </a:lnTo>
                  <a:lnTo>
                    <a:pt x="1394199" y="608646"/>
                  </a:lnTo>
                  <a:lnTo>
                    <a:pt x="1533619" y="608646"/>
                  </a:lnTo>
                  <a:lnTo>
                    <a:pt x="1673039" y="608646"/>
                  </a:lnTo>
                  <a:lnTo>
                    <a:pt x="1812459" y="608646"/>
                  </a:lnTo>
                  <a:lnTo>
                    <a:pt x="1951879" y="695595"/>
                  </a:lnTo>
                  <a:lnTo>
                    <a:pt x="2091299" y="695595"/>
                  </a:lnTo>
                  <a:lnTo>
                    <a:pt x="2230719" y="695595"/>
                  </a:lnTo>
                  <a:lnTo>
                    <a:pt x="2370139" y="695595"/>
                  </a:lnTo>
                  <a:lnTo>
                    <a:pt x="2509559" y="782545"/>
                  </a:lnTo>
                  <a:lnTo>
                    <a:pt x="2648979" y="782545"/>
                  </a:lnTo>
                  <a:lnTo>
                    <a:pt x="2788399" y="695595"/>
                  </a:lnTo>
                  <a:lnTo>
                    <a:pt x="2927819" y="608646"/>
                  </a:lnTo>
                  <a:lnTo>
                    <a:pt x="3067239" y="608646"/>
                  </a:lnTo>
                  <a:lnTo>
                    <a:pt x="3206659" y="608646"/>
                  </a:lnTo>
                  <a:lnTo>
                    <a:pt x="3346079" y="695595"/>
                  </a:lnTo>
                  <a:lnTo>
                    <a:pt x="3485499" y="695595"/>
                  </a:lnTo>
                </a:path>
              </a:pathLst>
            </a:custGeom>
            <a:ln w="27101" cap="flat">
              <a:solidFill>
                <a:srgbClr val="1CABE2">
                  <a:alpha val="80000"/>
                </a:srgbClr>
              </a:solidFill>
              <a:prstDash val="solid"/>
              <a:round/>
            </a:ln>
          </p:spPr>
          <p:txBody>
            <a:bodyPr/>
            <a:lstStyle/>
            <a:p/>
          </p:txBody>
        </p:sp>
        <p:sp>
          <p:nvSpPr>
            <p:cNvPr id="22" name="pl22"/>
            <p:cNvSpPr/>
            <p:nvPr/>
          </p:nvSpPr>
          <p:spPr>
            <a:xfrm>
              <a:off x="979796" y="3333998"/>
              <a:ext cx="3485499" cy="695595"/>
            </a:xfrm>
            <a:custGeom>
              <a:avLst/>
              <a:pathLst>
                <a:path w="3485499" h="695595">
                  <a:moveTo>
                    <a:pt x="0" y="347797"/>
                  </a:moveTo>
                  <a:lnTo>
                    <a:pt x="139419" y="434747"/>
                  </a:lnTo>
                  <a:lnTo>
                    <a:pt x="278839" y="434747"/>
                  </a:lnTo>
                  <a:lnTo>
                    <a:pt x="418259" y="521696"/>
                  </a:lnTo>
                  <a:lnTo>
                    <a:pt x="557679" y="608646"/>
                  </a:lnTo>
                  <a:lnTo>
                    <a:pt x="697099" y="521696"/>
                  </a:lnTo>
                  <a:lnTo>
                    <a:pt x="836519" y="608646"/>
                  </a:lnTo>
                  <a:lnTo>
                    <a:pt x="975939" y="695595"/>
                  </a:lnTo>
                  <a:lnTo>
                    <a:pt x="1115359" y="434747"/>
                  </a:lnTo>
                  <a:lnTo>
                    <a:pt x="1254779" y="608646"/>
                  </a:lnTo>
                  <a:lnTo>
                    <a:pt x="1394199" y="608646"/>
                  </a:lnTo>
                  <a:lnTo>
                    <a:pt x="1533619" y="521696"/>
                  </a:lnTo>
                  <a:lnTo>
                    <a:pt x="1673039" y="608646"/>
                  </a:lnTo>
                  <a:lnTo>
                    <a:pt x="1812459" y="521696"/>
                  </a:lnTo>
                  <a:lnTo>
                    <a:pt x="1951879" y="260848"/>
                  </a:lnTo>
                  <a:lnTo>
                    <a:pt x="2091299" y="260848"/>
                  </a:lnTo>
                  <a:lnTo>
                    <a:pt x="2230719" y="347797"/>
                  </a:lnTo>
                  <a:lnTo>
                    <a:pt x="2370139" y="86949"/>
                  </a:lnTo>
                  <a:lnTo>
                    <a:pt x="2509559" y="434747"/>
                  </a:lnTo>
                  <a:lnTo>
                    <a:pt x="2648979" y="260848"/>
                  </a:lnTo>
                  <a:lnTo>
                    <a:pt x="2788399" y="0"/>
                  </a:lnTo>
                  <a:lnTo>
                    <a:pt x="2927819" y="86949"/>
                  </a:lnTo>
                  <a:lnTo>
                    <a:pt x="3067239" y="86949"/>
                  </a:lnTo>
                  <a:lnTo>
                    <a:pt x="3206659" y="434747"/>
                  </a:lnTo>
                  <a:lnTo>
                    <a:pt x="3346079" y="521696"/>
                  </a:lnTo>
                  <a:lnTo>
                    <a:pt x="3485499" y="260848"/>
                  </a:lnTo>
                </a:path>
              </a:pathLst>
            </a:custGeom>
            <a:ln w="27101" cap="flat">
              <a:solidFill>
                <a:srgbClr val="00833D">
                  <a:alpha val="80000"/>
                </a:srgbClr>
              </a:solidFill>
              <a:prstDash val="solid"/>
              <a:round/>
            </a:ln>
          </p:spPr>
          <p:txBody>
            <a:bodyPr/>
            <a:lstStyle/>
            <a:p/>
          </p:txBody>
        </p:sp>
        <p:sp>
          <p:nvSpPr>
            <p:cNvPr id="23" name="pl23"/>
            <p:cNvSpPr/>
            <p:nvPr/>
          </p:nvSpPr>
          <p:spPr>
            <a:xfrm>
              <a:off x="979796" y="2464503"/>
              <a:ext cx="3485499" cy="1738988"/>
            </a:xfrm>
            <a:custGeom>
              <a:avLst/>
              <a:pathLst>
                <a:path w="3485499" h="1738988">
                  <a:moveTo>
                    <a:pt x="0" y="1478140"/>
                  </a:moveTo>
                  <a:lnTo>
                    <a:pt x="139419" y="1652039"/>
                  </a:lnTo>
                  <a:lnTo>
                    <a:pt x="278839" y="1738988"/>
                  </a:lnTo>
                  <a:lnTo>
                    <a:pt x="418259" y="0"/>
                  </a:lnTo>
                  <a:lnTo>
                    <a:pt x="557679" y="1652039"/>
                  </a:lnTo>
                  <a:lnTo>
                    <a:pt x="697099" y="869494"/>
                  </a:lnTo>
                  <a:lnTo>
                    <a:pt x="836519" y="956443"/>
                  </a:lnTo>
                  <a:lnTo>
                    <a:pt x="975939" y="1391191"/>
                  </a:lnTo>
                  <a:lnTo>
                    <a:pt x="1115359" y="1652039"/>
                  </a:lnTo>
                  <a:lnTo>
                    <a:pt x="1254779" y="1565090"/>
                  </a:lnTo>
                  <a:lnTo>
                    <a:pt x="1394199" y="1738988"/>
                  </a:lnTo>
                  <a:lnTo>
                    <a:pt x="1533619" y="1565090"/>
                  </a:lnTo>
                  <a:lnTo>
                    <a:pt x="1673039" y="1738988"/>
                  </a:lnTo>
                  <a:lnTo>
                    <a:pt x="1812459" y="1738988"/>
                  </a:lnTo>
                  <a:lnTo>
                    <a:pt x="1951879" y="1738988"/>
                  </a:lnTo>
                  <a:lnTo>
                    <a:pt x="2091299" y="1738988"/>
                  </a:lnTo>
                  <a:lnTo>
                    <a:pt x="2230719" y="1738988"/>
                  </a:lnTo>
                  <a:lnTo>
                    <a:pt x="2370139" y="1738988"/>
                  </a:lnTo>
                  <a:lnTo>
                    <a:pt x="2509559" y="1738988"/>
                  </a:lnTo>
                  <a:lnTo>
                    <a:pt x="2648979" y="1738988"/>
                  </a:lnTo>
                  <a:lnTo>
                    <a:pt x="2788399" y="1738988"/>
                  </a:lnTo>
                  <a:lnTo>
                    <a:pt x="2927819" y="1738988"/>
                  </a:lnTo>
                  <a:lnTo>
                    <a:pt x="3067239" y="1738988"/>
                  </a:lnTo>
                  <a:lnTo>
                    <a:pt x="3206659" y="1738988"/>
                  </a:lnTo>
                  <a:lnTo>
                    <a:pt x="3346079" y="1738988"/>
                  </a:lnTo>
                  <a:lnTo>
                    <a:pt x="3485499" y="1738988"/>
                  </a:lnTo>
                </a:path>
              </a:pathLst>
            </a:custGeom>
            <a:ln w="43362" cap="flat">
              <a:solidFill>
                <a:srgbClr val="000000">
                  <a:alpha val="100000"/>
                </a:srgbClr>
              </a:solidFill>
              <a:prstDash val="solid"/>
              <a:round/>
            </a:ln>
          </p:spPr>
          <p:txBody>
            <a:bodyPr/>
            <a:lstStyle/>
            <a:p/>
          </p:txBody>
        </p:sp>
        <p:sp>
          <p:nvSpPr>
            <p:cNvPr id="24" name="pl24"/>
            <p:cNvSpPr/>
            <p:nvPr/>
          </p:nvSpPr>
          <p:spPr>
            <a:xfrm>
              <a:off x="979796" y="2464503"/>
              <a:ext cx="3485499" cy="1738988"/>
            </a:xfrm>
            <a:custGeom>
              <a:avLst/>
              <a:pathLst>
                <a:path w="3485499" h="1738988">
                  <a:moveTo>
                    <a:pt x="0" y="1478140"/>
                  </a:moveTo>
                  <a:lnTo>
                    <a:pt x="139419" y="1652039"/>
                  </a:lnTo>
                  <a:lnTo>
                    <a:pt x="278839" y="1738988"/>
                  </a:lnTo>
                  <a:lnTo>
                    <a:pt x="418259" y="0"/>
                  </a:lnTo>
                  <a:lnTo>
                    <a:pt x="557679" y="1652039"/>
                  </a:lnTo>
                  <a:lnTo>
                    <a:pt x="697099" y="869494"/>
                  </a:lnTo>
                  <a:lnTo>
                    <a:pt x="836519" y="956443"/>
                  </a:lnTo>
                  <a:lnTo>
                    <a:pt x="975939" y="1391191"/>
                  </a:lnTo>
                  <a:lnTo>
                    <a:pt x="1115359" y="1652039"/>
                  </a:lnTo>
                  <a:lnTo>
                    <a:pt x="1254779" y="1565090"/>
                  </a:lnTo>
                  <a:lnTo>
                    <a:pt x="1394199" y="1738988"/>
                  </a:lnTo>
                  <a:lnTo>
                    <a:pt x="1533619" y="1565090"/>
                  </a:lnTo>
                  <a:lnTo>
                    <a:pt x="1673039" y="1738988"/>
                  </a:lnTo>
                  <a:lnTo>
                    <a:pt x="1812459" y="1738988"/>
                  </a:lnTo>
                  <a:lnTo>
                    <a:pt x="1951879" y="1738988"/>
                  </a:lnTo>
                  <a:lnTo>
                    <a:pt x="2091299" y="1738988"/>
                  </a:lnTo>
                  <a:lnTo>
                    <a:pt x="2230719" y="1738988"/>
                  </a:lnTo>
                  <a:lnTo>
                    <a:pt x="2370139" y="1738988"/>
                  </a:lnTo>
                  <a:lnTo>
                    <a:pt x="2509559" y="1738988"/>
                  </a:lnTo>
                  <a:lnTo>
                    <a:pt x="2648979" y="1738988"/>
                  </a:lnTo>
                  <a:lnTo>
                    <a:pt x="2788399" y="1738988"/>
                  </a:lnTo>
                  <a:lnTo>
                    <a:pt x="2927819" y="1738988"/>
                  </a:lnTo>
                  <a:lnTo>
                    <a:pt x="3067239" y="1738988"/>
                  </a:lnTo>
                  <a:lnTo>
                    <a:pt x="3206659" y="1738988"/>
                  </a:lnTo>
                  <a:lnTo>
                    <a:pt x="3346079" y="1738988"/>
                  </a:lnTo>
                  <a:lnTo>
                    <a:pt x="3485499" y="1738988"/>
                  </a:lnTo>
                </a:path>
              </a:pathLst>
            </a:custGeom>
            <a:ln w="27101" cap="flat">
              <a:solidFill>
                <a:srgbClr val="0058AB">
                  <a:alpha val="100000"/>
                </a:srgbClr>
              </a:solidFill>
              <a:prstDash val="solid"/>
              <a:round/>
            </a:ln>
          </p:spPr>
          <p:txBody>
            <a:bodyPr/>
            <a:lstStyle/>
            <a:p/>
          </p:txBody>
        </p:sp>
        <p:sp>
          <p:nvSpPr>
            <p:cNvPr id="25" name="pl25"/>
            <p:cNvSpPr/>
            <p:nvPr/>
          </p:nvSpPr>
          <p:spPr>
            <a:xfrm>
              <a:off x="805521" y="4203492"/>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6" name="pl26"/>
            <p:cNvSpPr/>
            <p:nvPr/>
          </p:nvSpPr>
          <p:spPr>
            <a:xfrm>
              <a:off x="979796" y="3681795"/>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76896" y="3073149"/>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373996" y="3942644"/>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071096" y="3942644"/>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628776" y="3942644"/>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5876" y="3942644"/>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5295" y="3942644"/>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921308" y="361522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51661" y="3644002"/>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5" name="pg35"/>
            <p:cNvSpPr/>
            <p:nvPr/>
          </p:nvSpPr>
          <p:spPr>
            <a:xfrm>
              <a:off x="1590272" y="300658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20626" y="303540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37" name="pg37"/>
            <p:cNvSpPr/>
            <p:nvPr/>
          </p:nvSpPr>
          <p:spPr>
            <a:xfrm>
              <a:off x="2315507" y="387607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45861" y="390490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3012607" y="387607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042961" y="390490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1" name="pg41"/>
            <p:cNvSpPr/>
            <p:nvPr/>
          </p:nvSpPr>
          <p:spPr>
            <a:xfrm>
              <a:off x="3570287" y="387607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600640" y="390490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4267387" y="387607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97740" y="390490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pg45"/>
            <p:cNvSpPr/>
            <p:nvPr/>
          </p:nvSpPr>
          <p:spPr>
            <a:xfrm>
              <a:off x="4406807" y="387607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7160" y="390490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7" name="tx47"/>
            <p:cNvSpPr/>
            <p:nvPr/>
          </p:nvSpPr>
          <p:spPr>
            <a:xfrm>
              <a:off x="4525585" y="372968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5585" y="355705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49" name="tx49"/>
            <p:cNvSpPr/>
            <p:nvPr/>
          </p:nvSpPr>
          <p:spPr>
            <a:xfrm>
              <a:off x="577692" y="5030347"/>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0" name="tx50"/>
            <p:cNvSpPr/>
            <p:nvPr/>
          </p:nvSpPr>
          <p:spPr>
            <a:xfrm>
              <a:off x="679323" y="416085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15755" y="329135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615755" y="242186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3" name="tx53"/>
            <p:cNvSpPr/>
            <p:nvPr/>
          </p:nvSpPr>
          <p:spPr>
            <a:xfrm rot="-5400000">
              <a:off x="8233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204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175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9146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472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94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430884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0" name="tx60"/>
            <p:cNvSpPr/>
            <p:nvPr/>
          </p:nvSpPr>
          <p:spPr>
            <a:xfrm rot="-5400000">
              <a:off x="-262662" y="3529293"/>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61" name="pl61"/>
            <p:cNvSpPr/>
            <p:nvPr/>
          </p:nvSpPr>
          <p:spPr>
            <a:xfrm>
              <a:off x="1686116"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686116"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378720"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141175"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953216" y="611913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Cuba</a:t>
              </a:r>
            </a:p>
          </p:txBody>
        </p:sp>
        <p:sp>
          <p:nvSpPr>
            <p:cNvPr id="66" name="tx66"/>
            <p:cNvSpPr/>
            <p:nvPr/>
          </p:nvSpPr>
          <p:spPr>
            <a:xfrm>
              <a:off x="2645820"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408274"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8" name="tx68"/>
            <p:cNvSpPr/>
            <p:nvPr/>
          </p:nvSpPr>
          <p:spPr>
            <a:xfrm>
              <a:off x="2252547" y="1629976"/>
              <a:ext cx="93999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DTP3</a:t>
              </a:r>
            </a:p>
          </p:txBody>
        </p:sp>
        <p:sp>
          <p:nvSpPr>
            <p:cNvPr id="69" name="pl69"/>
            <p:cNvSpPr/>
            <p:nvPr/>
          </p:nvSpPr>
          <p:spPr>
            <a:xfrm>
              <a:off x="5170772" y="4638239"/>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0" name="pl70"/>
            <p:cNvSpPr/>
            <p:nvPr/>
          </p:nvSpPr>
          <p:spPr>
            <a:xfrm>
              <a:off x="5170772" y="376874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1" name="pl71"/>
            <p:cNvSpPr/>
            <p:nvPr/>
          </p:nvSpPr>
          <p:spPr>
            <a:xfrm>
              <a:off x="5170772" y="289925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2" name="pl72"/>
            <p:cNvSpPr/>
            <p:nvPr/>
          </p:nvSpPr>
          <p:spPr>
            <a:xfrm>
              <a:off x="5170772" y="2029756"/>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3" name="pl73"/>
            <p:cNvSpPr/>
            <p:nvPr/>
          </p:nvSpPr>
          <p:spPr>
            <a:xfrm>
              <a:off x="5170772" y="507298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4" name="pl74"/>
            <p:cNvSpPr/>
            <p:nvPr/>
          </p:nvSpPr>
          <p:spPr>
            <a:xfrm>
              <a:off x="5170772" y="4203492"/>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5" name="pl75"/>
            <p:cNvSpPr/>
            <p:nvPr/>
          </p:nvSpPr>
          <p:spPr>
            <a:xfrm>
              <a:off x="5170772" y="3333998"/>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6" name="pl76"/>
            <p:cNvSpPr/>
            <p:nvPr/>
          </p:nvSpPr>
          <p:spPr>
            <a:xfrm>
              <a:off x="5170772" y="2464503"/>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7" name="pl77"/>
            <p:cNvSpPr/>
            <p:nvPr/>
          </p:nvSpPr>
          <p:spPr>
            <a:xfrm>
              <a:off x="53450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421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392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4363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99402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9112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3054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45047" y="3855694"/>
              <a:ext cx="3485499" cy="1304241"/>
            </a:xfrm>
            <a:custGeom>
              <a:avLst/>
              <a:pathLst>
                <a:path w="3485499" h="1304241">
                  <a:moveTo>
                    <a:pt x="0" y="0"/>
                  </a:moveTo>
                  <a:lnTo>
                    <a:pt x="139419" y="86949"/>
                  </a:lnTo>
                  <a:lnTo>
                    <a:pt x="278839" y="260848"/>
                  </a:lnTo>
                  <a:lnTo>
                    <a:pt x="418259" y="1217292"/>
                  </a:lnTo>
                  <a:lnTo>
                    <a:pt x="557679" y="1304241"/>
                  </a:lnTo>
                  <a:lnTo>
                    <a:pt x="697099" y="260848"/>
                  </a:lnTo>
                  <a:lnTo>
                    <a:pt x="836519" y="173898"/>
                  </a:lnTo>
                  <a:lnTo>
                    <a:pt x="975939" y="347797"/>
                  </a:lnTo>
                  <a:lnTo>
                    <a:pt x="1115359" y="521696"/>
                  </a:lnTo>
                  <a:lnTo>
                    <a:pt x="1254779" y="434747"/>
                  </a:lnTo>
                  <a:lnTo>
                    <a:pt x="1394199" y="608646"/>
                  </a:lnTo>
                  <a:lnTo>
                    <a:pt x="1533619" y="347797"/>
                  </a:lnTo>
                  <a:lnTo>
                    <a:pt x="1673039" y="347797"/>
                  </a:lnTo>
                  <a:lnTo>
                    <a:pt x="1812459" y="347797"/>
                  </a:lnTo>
                  <a:lnTo>
                    <a:pt x="1951879" y="347797"/>
                  </a:lnTo>
                  <a:lnTo>
                    <a:pt x="2091299" y="347797"/>
                  </a:lnTo>
                  <a:lnTo>
                    <a:pt x="2230719" y="347797"/>
                  </a:lnTo>
                  <a:lnTo>
                    <a:pt x="2370139" y="347797"/>
                  </a:lnTo>
                  <a:lnTo>
                    <a:pt x="2509559" y="347797"/>
                  </a:lnTo>
                  <a:lnTo>
                    <a:pt x="2648979" y="347797"/>
                  </a:lnTo>
                  <a:lnTo>
                    <a:pt x="2788399" y="260848"/>
                  </a:lnTo>
                  <a:lnTo>
                    <a:pt x="2927819" y="347797"/>
                  </a:lnTo>
                  <a:lnTo>
                    <a:pt x="3067239" y="347797"/>
                  </a:lnTo>
                  <a:lnTo>
                    <a:pt x="3206659" y="347797"/>
                  </a:lnTo>
                  <a:lnTo>
                    <a:pt x="3346079" y="347797"/>
                  </a:lnTo>
                  <a:lnTo>
                    <a:pt x="3485499" y="347797"/>
                  </a:lnTo>
                </a:path>
              </a:pathLst>
            </a:custGeom>
            <a:ln w="27101" cap="flat">
              <a:solidFill>
                <a:srgbClr val="0058AB">
                  <a:alpha val="80000"/>
                </a:srgbClr>
              </a:solidFill>
              <a:prstDash val="solid"/>
              <a:round/>
            </a:ln>
          </p:spPr>
          <p:txBody>
            <a:bodyPr/>
            <a:lstStyle/>
            <a:p/>
          </p:txBody>
        </p:sp>
        <p:sp>
          <p:nvSpPr>
            <p:cNvPr id="85" name="pl85"/>
            <p:cNvSpPr/>
            <p:nvPr/>
          </p:nvSpPr>
          <p:spPr>
            <a:xfrm>
              <a:off x="5345047" y="2986200"/>
              <a:ext cx="3485499" cy="782545"/>
            </a:xfrm>
            <a:custGeom>
              <a:avLst/>
              <a:pathLst>
                <a:path w="3485499" h="782545">
                  <a:moveTo>
                    <a:pt x="0" y="0"/>
                  </a:moveTo>
                  <a:lnTo>
                    <a:pt x="139419" y="86949"/>
                  </a:lnTo>
                  <a:lnTo>
                    <a:pt x="278839" y="86949"/>
                  </a:lnTo>
                  <a:lnTo>
                    <a:pt x="418259" y="173898"/>
                  </a:lnTo>
                  <a:lnTo>
                    <a:pt x="557679" y="260848"/>
                  </a:lnTo>
                  <a:lnTo>
                    <a:pt x="697099" y="260848"/>
                  </a:lnTo>
                  <a:lnTo>
                    <a:pt x="836519" y="347797"/>
                  </a:lnTo>
                  <a:lnTo>
                    <a:pt x="975939" y="434747"/>
                  </a:lnTo>
                  <a:lnTo>
                    <a:pt x="1115359" y="521696"/>
                  </a:lnTo>
                  <a:lnTo>
                    <a:pt x="1254779" y="608646"/>
                  </a:lnTo>
                  <a:lnTo>
                    <a:pt x="1394199" y="695595"/>
                  </a:lnTo>
                  <a:lnTo>
                    <a:pt x="1533619" y="695595"/>
                  </a:lnTo>
                  <a:lnTo>
                    <a:pt x="1673039" y="695595"/>
                  </a:lnTo>
                  <a:lnTo>
                    <a:pt x="1812459" y="695595"/>
                  </a:lnTo>
                  <a:lnTo>
                    <a:pt x="1951879" y="695595"/>
                  </a:lnTo>
                  <a:lnTo>
                    <a:pt x="2091299" y="782545"/>
                  </a:lnTo>
                  <a:lnTo>
                    <a:pt x="2230719" y="695595"/>
                  </a:lnTo>
                  <a:lnTo>
                    <a:pt x="2370139" y="695595"/>
                  </a:lnTo>
                  <a:lnTo>
                    <a:pt x="2509559" y="782545"/>
                  </a:lnTo>
                  <a:lnTo>
                    <a:pt x="2648979" y="782545"/>
                  </a:lnTo>
                  <a:lnTo>
                    <a:pt x="2788399" y="782545"/>
                  </a:lnTo>
                  <a:lnTo>
                    <a:pt x="2927819" y="695595"/>
                  </a:lnTo>
                  <a:lnTo>
                    <a:pt x="3067239" y="608646"/>
                  </a:lnTo>
                  <a:lnTo>
                    <a:pt x="3206659" y="608646"/>
                  </a:lnTo>
                  <a:lnTo>
                    <a:pt x="3346079" y="695595"/>
                  </a:lnTo>
                  <a:lnTo>
                    <a:pt x="3485499" y="695595"/>
                  </a:lnTo>
                </a:path>
              </a:pathLst>
            </a:custGeom>
            <a:ln w="27101" cap="flat">
              <a:solidFill>
                <a:srgbClr val="1CABE2">
                  <a:alpha val="80000"/>
                </a:srgbClr>
              </a:solidFill>
              <a:prstDash val="solid"/>
              <a:round/>
            </a:ln>
          </p:spPr>
          <p:txBody>
            <a:bodyPr/>
            <a:lstStyle/>
            <a:p/>
          </p:txBody>
        </p:sp>
        <p:sp>
          <p:nvSpPr>
            <p:cNvPr id="86" name="pl86"/>
            <p:cNvSpPr/>
            <p:nvPr/>
          </p:nvSpPr>
          <p:spPr>
            <a:xfrm>
              <a:off x="5345047" y="3594846"/>
              <a:ext cx="3485499" cy="695595"/>
            </a:xfrm>
            <a:custGeom>
              <a:avLst/>
              <a:pathLst>
                <a:path w="3485499" h="695595">
                  <a:moveTo>
                    <a:pt x="0" y="347797"/>
                  </a:moveTo>
                  <a:lnTo>
                    <a:pt x="139419" y="608646"/>
                  </a:lnTo>
                  <a:lnTo>
                    <a:pt x="278839" y="347797"/>
                  </a:lnTo>
                  <a:lnTo>
                    <a:pt x="418259" y="347797"/>
                  </a:lnTo>
                  <a:lnTo>
                    <a:pt x="557679" y="347797"/>
                  </a:lnTo>
                  <a:lnTo>
                    <a:pt x="697099" y="173898"/>
                  </a:lnTo>
                  <a:lnTo>
                    <a:pt x="836519" y="434747"/>
                  </a:lnTo>
                  <a:lnTo>
                    <a:pt x="975939" y="521696"/>
                  </a:lnTo>
                  <a:lnTo>
                    <a:pt x="1115359" y="434747"/>
                  </a:lnTo>
                  <a:lnTo>
                    <a:pt x="1254779" y="434747"/>
                  </a:lnTo>
                  <a:lnTo>
                    <a:pt x="1394199" y="347797"/>
                  </a:lnTo>
                  <a:lnTo>
                    <a:pt x="1533619" y="434747"/>
                  </a:lnTo>
                  <a:lnTo>
                    <a:pt x="1673039" y="521696"/>
                  </a:lnTo>
                  <a:lnTo>
                    <a:pt x="1812459" y="434747"/>
                  </a:lnTo>
                  <a:lnTo>
                    <a:pt x="1951879" y="434747"/>
                  </a:lnTo>
                  <a:lnTo>
                    <a:pt x="2091299" y="347797"/>
                  </a:lnTo>
                  <a:lnTo>
                    <a:pt x="2230719" y="434747"/>
                  </a:lnTo>
                  <a:lnTo>
                    <a:pt x="2370139" y="0"/>
                  </a:lnTo>
                  <a:lnTo>
                    <a:pt x="2509559" y="695595"/>
                  </a:lnTo>
                  <a:lnTo>
                    <a:pt x="2648979" y="608646"/>
                  </a:lnTo>
                  <a:lnTo>
                    <a:pt x="2788399" y="434747"/>
                  </a:lnTo>
                  <a:lnTo>
                    <a:pt x="2927819" y="608646"/>
                  </a:lnTo>
                  <a:lnTo>
                    <a:pt x="3067239" y="0"/>
                  </a:lnTo>
                  <a:lnTo>
                    <a:pt x="3206659" y="347797"/>
                  </a:lnTo>
                  <a:lnTo>
                    <a:pt x="3346079" y="695595"/>
                  </a:lnTo>
                  <a:lnTo>
                    <a:pt x="3485499" y="260848"/>
                  </a:lnTo>
                </a:path>
              </a:pathLst>
            </a:custGeom>
            <a:ln w="27101" cap="flat">
              <a:solidFill>
                <a:srgbClr val="00833D">
                  <a:alpha val="80000"/>
                </a:srgbClr>
              </a:solidFill>
              <a:prstDash val="solid"/>
              <a:round/>
            </a:ln>
          </p:spPr>
          <p:txBody>
            <a:bodyPr/>
            <a:lstStyle/>
            <a:p/>
          </p:txBody>
        </p:sp>
        <p:sp>
          <p:nvSpPr>
            <p:cNvPr id="87" name="pl87"/>
            <p:cNvSpPr/>
            <p:nvPr/>
          </p:nvSpPr>
          <p:spPr>
            <a:xfrm>
              <a:off x="5345047" y="3855694"/>
              <a:ext cx="3485499" cy="1304241"/>
            </a:xfrm>
            <a:custGeom>
              <a:avLst/>
              <a:pathLst>
                <a:path w="3485499" h="1304241">
                  <a:moveTo>
                    <a:pt x="0" y="0"/>
                  </a:moveTo>
                  <a:lnTo>
                    <a:pt x="139419" y="86949"/>
                  </a:lnTo>
                  <a:lnTo>
                    <a:pt x="278839" y="260848"/>
                  </a:lnTo>
                  <a:lnTo>
                    <a:pt x="418259" y="1217292"/>
                  </a:lnTo>
                  <a:lnTo>
                    <a:pt x="557679" y="1304241"/>
                  </a:lnTo>
                  <a:lnTo>
                    <a:pt x="697099" y="260848"/>
                  </a:lnTo>
                  <a:lnTo>
                    <a:pt x="836519" y="173898"/>
                  </a:lnTo>
                  <a:lnTo>
                    <a:pt x="975939" y="347797"/>
                  </a:lnTo>
                  <a:lnTo>
                    <a:pt x="1115359" y="521696"/>
                  </a:lnTo>
                  <a:lnTo>
                    <a:pt x="1254779" y="434747"/>
                  </a:lnTo>
                  <a:lnTo>
                    <a:pt x="1394199" y="608646"/>
                  </a:lnTo>
                  <a:lnTo>
                    <a:pt x="1533619" y="347797"/>
                  </a:lnTo>
                  <a:lnTo>
                    <a:pt x="1673039" y="347797"/>
                  </a:lnTo>
                  <a:lnTo>
                    <a:pt x="1812459" y="347797"/>
                  </a:lnTo>
                  <a:lnTo>
                    <a:pt x="1951879" y="347797"/>
                  </a:lnTo>
                  <a:lnTo>
                    <a:pt x="2091299" y="347797"/>
                  </a:lnTo>
                  <a:lnTo>
                    <a:pt x="2230719" y="347797"/>
                  </a:lnTo>
                  <a:lnTo>
                    <a:pt x="2370139" y="347797"/>
                  </a:lnTo>
                  <a:lnTo>
                    <a:pt x="2509559" y="347797"/>
                  </a:lnTo>
                  <a:lnTo>
                    <a:pt x="2648979" y="347797"/>
                  </a:lnTo>
                  <a:lnTo>
                    <a:pt x="2788399" y="260848"/>
                  </a:lnTo>
                  <a:lnTo>
                    <a:pt x="2927819" y="347797"/>
                  </a:lnTo>
                  <a:lnTo>
                    <a:pt x="3067239" y="347797"/>
                  </a:lnTo>
                  <a:lnTo>
                    <a:pt x="3206659" y="347797"/>
                  </a:lnTo>
                  <a:lnTo>
                    <a:pt x="3346079" y="347797"/>
                  </a:lnTo>
                  <a:lnTo>
                    <a:pt x="3485499" y="347797"/>
                  </a:lnTo>
                </a:path>
              </a:pathLst>
            </a:custGeom>
            <a:ln w="43362" cap="flat">
              <a:solidFill>
                <a:srgbClr val="000000">
                  <a:alpha val="100000"/>
                </a:srgbClr>
              </a:solidFill>
              <a:prstDash val="solid"/>
              <a:round/>
            </a:ln>
          </p:spPr>
          <p:txBody>
            <a:bodyPr/>
            <a:lstStyle/>
            <a:p/>
          </p:txBody>
        </p:sp>
        <p:sp>
          <p:nvSpPr>
            <p:cNvPr id="88" name="pl88"/>
            <p:cNvSpPr/>
            <p:nvPr/>
          </p:nvSpPr>
          <p:spPr>
            <a:xfrm>
              <a:off x="5345047" y="3855694"/>
              <a:ext cx="3485499" cy="1304241"/>
            </a:xfrm>
            <a:custGeom>
              <a:avLst/>
              <a:pathLst>
                <a:path w="3485499" h="1304241">
                  <a:moveTo>
                    <a:pt x="0" y="0"/>
                  </a:moveTo>
                  <a:lnTo>
                    <a:pt x="139419" y="86949"/>
                  </a:lnTo>
                  <a:lnTo>
                    <a:pt x="278839" y="260848"/>
                  </a:lnTo>
                  <a:lnTo>
                    <a:pt x="418259" y="1217292"/>
                  </a:lnTo>
                  <a:lnTo>
                    <a:pt x="557679" y="1304241"/>
                  </a:lnTo>
                  <a:lnTo>
                    <a:pt x="697099" y="260848"/>
                  </a:lnTo>
                  <a:lnTo>
                    <a:pt x="836519" y="173898"/>
                  </a:lnTo>
                  <a:lnTo>
                    <a:pt x="975939" y="347797"/>
                  </a:lnTo>
                  <a:lnTo>
                    <a:pt x="1115359" y="521696"/>
                  </a:lnTo>
                  <a:lnTo>
                    <a:pt x="1254779" y="434747"/>
                  </a:lnTo>
                  <a:lnTo>
                    <a:pt x="1394199" y="608646"/>
                  </a:lnTo>
                  <a:lnTo>
                    <a:pt x="1533619" y="347797"/>
                  </a:lnTo>
                  <a:lnTo>
                    <a:pt x="1673039" y="347797"/>
                  </a:lnTo>
                  <a:lnTo>
                    <a:pt x="1812459" y="347797"/>
                  </a:lnTo>
                  <a:lnTo>
                    <a:pt x="1951879" y="347797"/>
                  </a:lnTo>
                  <a:lnTo>
                    <a:pt x="2091299" y="347797"/>
                  </a:lnTo>
                  <a:lnTo>
                    <a:pt x="2230719" y="347797"/>
                  </a:lnTo>
                  <a:lnTo>
                    <a:pt x="2370139" y="347797"/>
                  </a:lnTo>
                  <a:lnTo>
                    <a:pt x="2509559" y="347797"/>
                  </a:lnTo>
                  <a:lnTo>
                    <a:pt x="2648979" y="347797"/>
                  </a:lnTo>
                  <a:lnTo>
                    <a:pt x="2788399" y="260848"/>
                  </a:lnTo>
                  <a:lnTo>
                    <a:pt x="2927819" y="347797"/>
                  </a:lnTo>
                  <a:lnTo>
                    <a:pt x="3067239" y="347797"/>
                  </a:lnTo>
                  <a:lnTo>
                    <a:pt x="3206659" y="347797"/>
                  </a:lnTo>
                  <a:lnTo>
                    <a:pt x="3346079" y="347797"/>
                  </a:lnTo>
                  <a:lnTo>
                    <a:pt x="3485499" y="347797"/>
                  </a:lnTo>
                </a:path>
              </a:pathLst>
            </a:custGeom>
            <a:ln w="27101" cap="flat">
              <a:solidFill>
                <a:srgbClr val="0058AB">
                  <a:alpha val="100000"/>
                </a:srgbClr>
              </a:solidFill>
              <a:prstDash val="solid"/>
              <a:round/>
            </a:ln>
          </p:spPr>
          <p:txBody>
            <a:bodyPr/>
            <a:lstStyle/>
            <a:p/>
          </p:txBody>
        </p:sp>
        <p:sp>
          <p:nvSpPr>
            <p:cNvPr id="89" name="pl89"/>
            <p:cNvSpPr/>
            <p:nvPr/>
          </p:nvSpPr>
          <p:spPr>
            <a:xfrm>
              <a:off x="5170772" y="4203492"/>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90" name="pl90"/>
            <p:cNvSpPr/>
            <p:nvPr/>
          </p:nvSpPr>
          <p:spPr>
            <a:xfrm>
              <a:off x="5345047" y="3594846"/>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42147" y="3855694"/>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39247" y="4203492"/>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436347" y="3942644"/>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994027" y="3942644"/>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91126" y="3942644"/>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30546" y="3942644"/>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86559" y="352828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316912" y="3558633"/>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99" name="pg99"/>
            <p:cNvSpPr/>
            <p:nvPr/>
          </p:nvSpPr>
          <p:spPr>
            <a:xfrm>
              <a:off x="5983658" y="37891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014012" y="38191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1" name="pg101"/>
            <p:cNvSpPr/>
            <p:nvPr/>
          </p:nvSpPr>
          <p:spPr>
            <a:xfrm>
              <a:off x="6663912" y="4136926"/>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694265" y="4165699"/>
              <a:ext cx="89963"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3" name="pg103"/>
            <p:cNvSpPr/>
            <p:nvPr/>
          </p:nvSpPr>
          <p:spPr>
            <a:xfrm>
              <a:off x="7377858" y="387607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08212" y="390490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5" name="pg105"/>
            <p:cNvSpPr/>
            <p:nvPr/>
          </p:nvSpPr>
          <p:spPr>
            <a:xfrm>
              <a:off x="7935538" y="387607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965891" y="390490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7" name="pg107"/>
            <p:cNvSpPr/>
            <p:nvPr/>
          </p:nvSpPr>
          <p:spPr>
            <a:xfrm>
              <a:off x="8632638" y="387607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62991" y="390490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9" name="pg109"/>
            <p:cNvSpPr/>
            <p:nvPr/>
          </p:nvSpPr>
          <p:spPr>
            <a:xfrm>
              <a:off x="8772058" y="387607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2411" y="390490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1" name="tx111"/>
            <p:cNvSpPr/>
            <p:nvPr/>
          </p:nvSpPr>
          <p:spPr>
            <a:xfrm>
              <a:off x="8890836" y="36413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90836" y="381689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13" name="tx113"/>
            <p:cNvSpPr/>
            <p:nvPr/>
          </p:nvSpPr>
          <p:spPr>
            <a:xfrm>
              <a:off x="4942943" y="5030347"/>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4" name="tx114"/>
            <p:cNvSpPr/>
            <p:nvPr/>
          </p:nvSpPr>
          <p:spPr>
            <a:xfrm>
              <a:off x="5044574" y="416085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5" name="tx115"/>
            <p:cNvSpPr/>
            <p:nvPr/>
          </p:nvSpPr>
          <p:spPr>
            <a:xfrm>
              <a:off x="4981006" y="329135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81006" y="242186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7" name="tx117"/>
            <p:cNvSpPr/>
            <p:nvPr/>
          </p:nvSpPr>
          <p:spPr>
            <a:xfrm rot="-5400000">
              <a:off x="51886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857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5828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2799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8375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346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67410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4102588" y="3529293"/>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125" name="pl125"/>
            <p:cNvSpPr/>
            <p:nvPr/>
          </p:nvSpPr>
          <p:spPr>
            <a:xfrm>
              <a:off x="6051367"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6051367"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743971"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506426"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318466" y="611913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Cuba</a:t>
              </a:r>
            </a:p>
          </p:txBody>
        </p:sp>
        <p:sp>
          <p:nvSpPr>
            <p:cNvPr id="130" name="tx130"/>
            <p:cNvSpPr/>
            <p:nvPr/>
          </p:nvSpPr>
          <p:spPr>
            <a:xfrm>
              <a:off x="7011071"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773525"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32" name="tx132"/>
            <p:cNvSpPr/>
            <p:nvPr/>
          </p:nvSpPr>
          <p:spPr>
            <a:xfrm>
              <a:off x="6600868" y="1628562"/>
              <a:ext cx="97385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MCV1</a:t>
              </a:r>
            </a:p>
          </p:txBody>
        </p:sp>
        <p:sp>
          <p:nvSpPr>
            <p:cNvPr id="133" name="tx133"/>
            <p:cNvSpPr/>
            <p:nvPr/>
          </p:nvSpPr>
          <p:spPr>
            <a:xfrm>
              <a:off x="4407982" y="64042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34" name="tx134"/>
            <p:cNvSpPr/>
            <p:nvPr/>
          </p:nvSpPr>
          <p:spPr>
            <a:xfrm>
              <a:off x="5472758" y="6517265"/>
              <a:ext cx="353206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Clasificación del abandono: &lt;5 % = bajo, 5-10 % = medio, &gt;10 % = alto</a:t>
              </a:r>
            </a:p>
          </p:txBody>
        </p:sp>
        <p:sp>
          <p:nvSpPr>
            <p:cNvPr id="135" name="tx135"/>
            <p:cNvSpPr/>
            <p:nvPr/>
          </p:nvSpPr>
          <p:spPr>
            <a:xfrm>
              <a:off x="2980167" y="1342252"/>
              <a:ext cx="345798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Abandono de la vacunación, Cuba, 2000-2025</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Las tasas de abandono muestran el porcentaje de niños que recibieron la DTP1, pero no la DTP3/MCV1. Las tasas de abandono bajas indican una alta retención de niños en los programas de inmunización.
Este gráfico muestra las tendencias en las tasas de abandono entre la DTP1 y la DTP3, y entre la DTP1 y la MCV1.
En 2025, prácticamente todos los niños que recibieron la DTP1 también recibieron la DTP3 (izquierda), y prácticamente todos los niños que recibieron la DTP1 también recibieron la MCV1 (derecha).
La ausencia de abandono de la DTP implica una capacidad muy buena para administrar una serie completa de vacunas en las primeras etapas de la vida. La ausencia de abandono de la DTP-MCV implica una muy buena retención en los programas de inmunización y la capacidad de administrar un ciclo completo de vacunas durante la primera infancia (hasta un año).
En 2025, el abandono de la DTP en Cuba fue inferior a la tasa mundial, mientras que el abandono de la combinación DTP-MCV fue inferior a la tasa mundial.</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350" i="0" b="0" u="none">
                <a:solidFill>
                  <a:srgbClr val="000000">
                    <a:alpha val="100000"/>
                  </a:srgbClr>
                </a:solidFill>
                <a:latin typeface="Arial"/>
                <a:cs typeface="Arial"/>
                <a:ea typeface="Arial"/>
                <a:sym typeface="Arial"/>
              </a:rPr>
              <a:t>En 2025, no se registraron casos de abandono de la vacunación con DTP1 y DTP3/MCV1 en Cuba, lo que indica una muy buena retención de los niños en los programas de vacunación.</a:t>
            </a:r>
          </a:p>
        </p:txBody>
      </p:sp>
      <p:grpSp xmlns:pic="http://schemas.openxmlformats.org/drawingml/2006/picture">
        <p:nvGrpSpPr>
          <p:cNvPr id="138" name=""/>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37162"/>
              <a:ext cx="2135265" cy="0"/>
            </a:xfrm>
            <a:custGeom>
              <a:avLst/>
              <a:pathLst>
                <a:path w="2135265" h="0">
                  <a:moveTo>
                    <a:pt x="0" y="0"/>
                  </a:moveTo>
                  <a:lnTo>
                    <a:pt x="85410" y="0"/>
                  </a:lnTo>
                  <a:lnTo>
                    <a:pt x="170821" y="0"/>
                  </a:lnTo>
                  <a:lnTo>
                    <a:pt x="256231" y="0"/>
                  </a:lnTo>
                  <a:lnTo>
                    <a:pt x="341642" y="0"/>
                  </a:lnTo>
                  <a:lnTo>
                    <a:pt x="427053" y="0"/>
                  </a:lnTo>
                  <a:lnTo>
                    <a:pt x="512463" y="0"/>
                  </a:lnTo>
                  <a:lnTo>
                    <a:pt x="597874" y="0"/>
                  </a:lnTo>
                  <a:lnTo>
                    <a:pt x="683284" y="0"/>
                  </a:lnTo>
                  <a:lnTo>
                    <a:pt x="768695" y="0"/>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0"/>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283167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002498"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308790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223926"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tx52"/>
            <p:cNvSpPr/>
            <p:nvPr/>
          </p:nvSpPr>
          <p:spPr>
            <a:xfrm>
              <a:off x="2624645"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3" name="tx53"/>
            <p:cNvSpPr/>
            <p:nvPr/>
          </p:nvSpPr>
          <p:spPr>
            <a:xfrm>
              <a:off x="3051698"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422674" y="4003836"/>
              <a:ext cx="768695" cy="0"/>
            </a:xfrm>
            <a:custGeom>
              <a:avLst/>
              <a:pathLst>
                <a:path w="768695" h="0">
                  <a:moveTo>
                    <a:pt x="0" y="0"/>
                  </a:moveTo>
                  <a:lnTo>
                    <a:pt x="85410" y="0"/>
                  </a:lnTo>
                  <a:lnTo>
                    <a:pt x="170821" y="0"/>
                  </a:lnTo>
                  <a:lnTo>
                    <a:pt x="256231" y="0"/>
                  </a:lnTo>
                  <a:lnTo>
                    <a:pt x="341642" y="0"/>
                  </a:lnTo>
                  <a:lnTo>
                    <a:pt x="427053" y="0"/>
                  </a:lnTo>
                  <a:lnTo>
                    <a:pt x="512463" y="0"/>
                  </a:lnTo>
                  <a:lnTo>
                    <a:pt x="597874" y="0"/>
                  </a:lnTo>
                  <a:lnTo>
                    <a:pt x="683284" y="0"/>
                  </a:lnTo>
                  <a:lnTo>
                    <a:pt x="768695" y="0"/>
                  </a:lnTo>
                </a:path>
              </a:pathLst>
            </a:custGeom>
            <a:ln w="27101" cap="flat">
              <a:solidFill>
                <a:srgbClr val="1CABE2">
                  <a:alpha val="100000"/>
                </a:srgbClr>
              </a:solidFill>
              <a:prstDash val="solid"/>
              <a:round/>
            </a:ln>
          </p:spPr>
          <p:txBody>
            <a:bodyPr/>
            <a:lstStyle/>
            <a:p/>
          </p:txBody>
        </p:sp>
        <p:sp>
          <p:nvSpPr>
            <p:cNvPr id="74" name="pt74"/>
            <p:cNvSpPr/>
            <p:nvPr/>
          </p:nvSpPr>
          <p:spPr>
            <a:xfrm>
              <a:off x="2404623" y="39857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5" name="pt75"/>
            <p:cNvSpPr/>
            <p:nvPr/>
          </p:nvSpPr>
          <p:spPr>
            <a:xfrm>
              <a:off x="2490034" y="39857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6" name="pt76"/>
            <p:cNvSpPr/>
            <p:nvPr/>
          </p:nvSpPr>
          <p:spPr>
            <a:xfrm>
              <a:off x="2575444" y="39857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7" name="pt77"/>
            <p:cNvSpPr/>
            <p:nvPr/>
          </p:nvSpPr>
          <p:spPr>
            <a:xfrm>
              <a:off x="266085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74626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83167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917087" y="39857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1" name="pt81"/>
            <p:cNvSpPr/>
            <p:nvPr/>
          </p:nvSpPr>
          <p:spPr>
            <a:xfrm>
              <a:off x="3002498" y="39857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2" name="pt82"/>
            <p:cNvSpPr/>
            <p:nvPr/>
          </p:nvSpPr>
          <p:spPr>
            <a:xfrm>
              <a:off x="308790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17331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tx84"/>
            <p:cNvSpPr/>
            <p:nvPr/>
          </p:nvSpPr>
          <p:spPr>
            <a:xfrm>
              <a:off x="2270744" y="39115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5" name="tx85"/>
            <p:cNvSpPr/>
            <p:nvPr/>
          </p:nvSpPr>
          <p:spPr>
            <a:xfrm>
              <a:off x="3223926" y="39115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6" name="tx86"/>
            <p:cNvSpPr/>
            <p:nvPr/>
          </p:nvSpPr>
          <p:spPr>
            <a:xfrm>
              <a:off x="2624645"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7" name="tx87"/>
            <p:cNvSpPr/>
            <p:nvPr/>
          </p:nvSpPr>
          <p:spPr>
            <a:xfrm>
              <a:off x="3051698"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8" name="pl88"/>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850292" y="2037162"/>
              <a:ext cx="2135265" cy="139026"/>
            </a:xfrm>
            <a:custGeom>
              <a:avLst/>
              <a:pathLst>
                <a:path w="2135265" h="139026">
                  <a:moveTo>
                    <a:pt x="0" y="13902"/>
                  </a:moveTo>
                  <a:lnTo>
                    <a:pt x="85410" y="0"/>
                  </a:lnTo>
                  <a:lnTo>
                    <a:pt x="170821" y="0"/>
                  </a:lnTo>
                  <a:lnTo>
                    <a:pt x="256231" y="125124"/>
                  </a:lnTo>
                  <a:lnTo>
                    <a:pt x="341642" y="139026"/>
                  </a:lnTo>
                  <a:lnTo>
                    <a:pt x="427053" y="0"/>
                  </a:lnTo>
                  <a:lnTo>
                    <a:pt x="512463" y="13902"/>
                  </a:lnTo>
                  <a:lnTo>
                    <a:pt x="597874" y="27805"/>
                  </a:lnTo>
                  <a:lnTo>
                    <a:pt x="683284" y="41708"/>
                  </a:lnTo>
                  <a:lnTo>
                    <a:pt x="768695" y="13902"/>
                  </a:lnTo>
                  <a:lnTo>
                    <a:pt x="854106" y="41708"/>
                  </a:lnTo>
                  <a:lnTo>
                    <a:pt x="939516" y="0"/>
                  </a:lnTo>
                  <a:lnTo>
                    <a:pt x="1024927" y="0"/>
                  </a:lnTo>
                  <a:lnTo>
                    <a:pt x="1110337" y="0"/>
                  </a:lnTo>
                  <a:lnTo>
                    <a:pt x="1195748" y="0"/>
                  </a:lnTo>
                  <a:lnTo>
                    <a:pt x="1281159" y="0"/>
                  </a:lnTo>
                  <a:lnTo>
                    <a:pt x="1366569" y="0"/>
                  </a:lnTo>
                  <a:lnTo>
                    <a:pt x="1451980" y="0"/>
                  </a:lnTo>
                  <a:lnTo>
                    <a:pt x="1537390" y="0"/>
                  </a:lnTo>
                  <a:lnTo>
                    <a:pt x="1622801" y="0"/>
                  </a:lnTo>
                  <a:lnTo>
                    <a:pt x="1708212" y="0"/>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108" name="pt108"/>
            <p:cNvSpPr/>
            <p:nvPr/>
          </p:nvSpPr>
          <p:spPr>
            <a:xfrm>
              <a:off x="3832241"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391765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400306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4088473"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4173883" y="215813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3" name="pt113"/>
            <p:cNvSpPr/>
            <p:nvPr/>
          </p:nvSpPr>
          <p:spPr>
            <a:xfrm>
              <a:off x="4259294"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4" name="pt114"/>
            <p:cNvSpPr/>
            <p:nvPr/>
          </p:nvSpPr>
          <p:spPr>
            <a:xfrm>
              <a:off x="434470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4430115" y="20469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6" name="pt116"/>
            <p:cNvSpPr/>
            <p:nvPr/>
          </p:nvSpPr>
          <p:spPr>
            <a:xfrm>
              <a:off x="4515526"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4600936" y="20330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4686347" y="20608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9" name="pt119"/>
            <p:cNvSpPr/>
            <p:nvPr/>
          </p:nvSpPr>
          <p:spPr>
            <a:xfrm>
              <a:off x="477175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485716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494257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502798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5113400"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4" name="pt124"/>
            <p:cNvSpPr/>
            <p:nvPr/>
          </p:nvSpPr>
          <p:spPr>
            <a:xfrm>
              <a:off x="5198811"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5" name="pt125"/>
            <p:cNvSpPr/>
            <p:nvPr/>
          </p:nvSpPr>
          <p:spPr>
            <a:xfrm>
              <a:off x="528422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536963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545504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554045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562586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571127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579668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588209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596750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tx134"/>
            <p:cNvSpPr/>
            <p:nvPr/>
          </p:nvSpPr>
          <p:spPr>
            <a:xfrm>
              <a:off x="3698362" y="19587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35" name="tx135"/>
            <p:cNvSpPr/>
            <p:nvPr/>
          </p:nvSpPr>
          <p:spPr>
            <a:xfrm>
              <a:off x="6018113"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36" name="tx136"/>
            <p:cNvSpPr/>
            <p:nvPr/>
          </p:nvSpPr>
          <p:spPr>
            <a:xfrm>
              <a:off x="5418832"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37" name="tx137"/>
            <p:cNvSpPr/>
            <p:nvPr/>
          </p:nvSpPr>
          <p:spPr>
            <a:xfrm>
              <a:off x="5845885"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38" name="pl138"/>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9" name="pl139"/>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0" name="pl140"/>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1" name="pl141"/>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2" name="pl142"/>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3" name="pl143"/>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4" name="pl144"/>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5" name="pl145"/>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6" name="pl146"/>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7" name="pl147"/>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8" name="pl148"/>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9" name="pl149"/>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0" name="pl150"/>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850292" y="4003836"/>
              <a:ext cx="2135265" cy="69513"/>
            </a:xfrm>
            <a:custGeom>
              <a:avLst/>
              <a:pathLst>
                <a:path w="2135265" h="69513">
                  <a:moveTo>
                    <a:pt x="0" y="69513"/>
                  </a:moveTo>
                  <a:lnTo>
                    <a:pt x="85410" y="41708"/>
                  </a:lnTo>
                  <a:lnTo>
                    <a:pt x="170821" y="13902"/>
                  </a:lnTo>
                  <a:lnTo>
                    <a:pt x="256231" y="0"/>
                  </a:lnTo>
                  <a:lnTo>
                    <a:pt x="341642" y="0"/>
                  </a:lnTo>
                  <a:lnTo>
                    <a:pt x="427053" y="13902"/>
                  </a:lnTo>
                  <a:lnTo>
                    <a:pt x="512463" y="41708"/>
                  </a:lnTo>
                  <a:lnTo>
                    <a:pt x="597874" y="27805"/>
                  </a:lnTo>
                  <a:lnTo>
                    <a:pt x="683284" y="13902"/>
                  </a:lnTo>
                  <a:lnTo>
                    <a:pt x="768695" y="0"/>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13902"/>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158" name="pt158"/>
            <p:cNvSpPr/>
            <p:nvPr/>
          </p:nvSpPr>
          <p:spPr>
            <a:xfrm>
              <a:off x="3832241"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3917652"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003062"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08847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17388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4259294"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4344705"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4430115"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4515526"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460093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4686347"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477175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485716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494257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502798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113400"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198811"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284221"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5369632"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5455042"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5540453" y="399968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9" name="pt179"/>
            <p:cNvSpPr/>
            <p:nvPr/>
          </p:nvSpPr>
          <p:spPr>
            <a:xfrm>
              <a:off x="5625864"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5711274"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5796685" y="39857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82" name="pt182"/>
            <p:cNvSpPr/>
            <p:nvPr/>
          </p:nvSpPr>
          <p:spPr>
            <a:xfrm>
              <a:off x="588209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596750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tx184"/>
            <p:cNvSpPr/>
            <p:nvPr/>
          </p:nvSpPr>
          <p:spPr>
            <a:xfrm>
              <a:off x="3698362" y="39810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85" name="tx185"/>
            <p:cNvSpPr/>
            <p:nvPr/>
          </p:nvSpPr>
          <p:spPr>
            <a:xfrm>
              <a:off x="6018113" y="39115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86" name="tx186"/>
            <p:cNvSpPr/>
            <p:nvPr/>
          </p:nvSpPr>
          <p:spPr>
            <a:xfrm>
              <a:off x="5418832"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87" name="tx187"/>
            <p:cNvSpPr/>
            <p:nvPr/>
          </p:nvSpPr>
          <p:spPr>
            <a:xfrm>
              <a:off x="5845885"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88" name="pl188"/>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9" name="pl189"/>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0" name="pl190"/>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1" name="pl191"/>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2" name="pl192"/>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3" name="pl193"/>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4" name="pl194"/>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5" name="pl195"/>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6" name="pl196"/>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7" name="pl197"/>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8" name="pl198"/>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9" name="pl199"/>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0" name="pl200"/>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6644479" y="2037162"/>
              <a:ext cx="2135265" cy="375372"/>
            </a:xfrm>
            <a:custGeom>
              <a:avLst/>
              <a:pathLst>
                <a:path w="2135265" h="375372">
                  <a:moveTo>
                    <a:pt x="0" y="55610"/>
                  </a:moveTo>
                  <a:lnTo>
                    <a:pt x="85410" y="13902"/>
                  </a:lnTo>
                  <a:lnTo>
                    <a:pt x="170821" y="0"/>
                  </a:lnTo>
                  <a:lnTo>
                    <a:pt x="256231" y="375372"/>
                  </a:lnTo>
                  <a:lnTo>
                    <a:pt x="341642" y="152929"/>
                  </a:lnTo>
                  <a:lnTo>
                    <a:pt x="427053" y="139026"/>
                  </a:lnTo>
                  <a:lnTo>
                    <a:pt x="512463" y="139026"/>
                  </a:lnTo>
                  <a:lnTo>
                    <a:pt x="597874" y="83416"/>
                  </a:lnTo>
                  <a:lnTo>
                    <a:pt x="683284" y="55610"/>
                  </a:lnTo>
                  <a:lnTo>
                    <a:pt x="768695" y="41708"/>
                  </a:lnTo>
                  <a:lnTo>
                    <a:pt x="854106" y="41708"/>
                  </a:lnTo>
                  <a:lnTo>
                    <a:pt x="939516" y="27805"/>
                  </a:lnTo>
                  <a:lnTo>
                    <a:pt x="1024927" y="0"/>
                  </a:lnTo>
                  <a:lnTo>
                    <a:pt x="1110337" y="0"/>
                  </a:lnTo>
                  <a:lnTo>
                    <a:pt x="1195748" y="0"/>
                  </a:lnTo>
                  <a:lnTo>
                    <a:pt x="1281159" y="0"/>
                  </a:lnTo>
                  <a:lnTo>
                    <a:pt x="1366569" y="0"/>
                  </a:lnTo>
                  <a:lnTo>
                    <a:pt x="1451980" y="0"/>
                  </a:lnTo>
                  <a:lnTo>
                    <a:pt x="1537390" y="0"/>
                  </a:lnTo>
                  <a:lnTo>
                    <a:pt x="1622801" y="0"/>
                  </a:lnTo>
                  <a:lnTo>
                    <a:pt x="1708212" y="0"/>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208" name="pt208"/>
            <p:cNvSpPr/>
            <p:nvPr/>
          </p:nvSpPr>
          <p:spPr>
            <a:xfrm>
              <a:off x="6626428"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6711839"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679724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6882660" y="23944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6968071" y="21720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3" name="pt213"/>
            <p:cNvSpPr/>
            <p:nvPr/>
          </p:nvSpPr>
          <p:spPr>
            <a:xfrm>
              <a:off x="7053481" y="215813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4" name="pt214"/>
            <p:cNvSpPr/>
            <p:nvPr/>
          </p:nvSpPr>
          <p:spPr>
            <a:xfrm>
              <a:off x="7138892"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7224302" y="210252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6" name="pt216"/>
            <p:cNvSpPr/>
            <p:nvPr/>
          </p:nvSpPr>
          <p:spPr>
            <a:xfrm>
              <a:off x="7309713"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7395124" y="20608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8" name="pt218"/>
            <p:cNvSpPr/>
            <p:nvPr/>
          </p:nvSpPr>
          <p:spPr>
            <a:xfrm>
              <a:off x="7480534" y="20608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9" name="pt219"/>
            <p:cNvSpPr/>
            <p:nvPr/>
          </p:nvSpPr>
          <p:spPr>
            <a:xfrm>
              <a:off x="756594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765135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773676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782217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7907587"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4" name="pt224"/>
            <p:cNvSpPr/>
            <p:nvPr/>
          </p:nvSpPr>
          <p:spPr>
            <a:xfrm>
              <a:off x="7992998"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5" name="pt225"/>
            <p:cNvSpPr/>
            <p:nvPr/>
          </p:nvSpPr>
          <p:spPr>
            <a:xfrm>
              <a:off x="807840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816381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824923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833464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42005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850546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859087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867628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pt233"/>
            <p:cNvSpPr/>
            <p:nvPr/>
          </p:nvSpPr>
          <p:spPr>
            <a:xfrm>
              <a:off x="876169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4" name="tx234"/>
            <p:cNvSpPr/>
            <p:nvPr/>
          </p:nvSpPr>
          <p:spPr>
            <a:xfrm>
              <a:off x="6492549" y="2000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35" name="tx235"/>
            <p:cNvSpPr/>
            <p:nvPr/>
          </p:nvSpPr>
          <p:spPr>
            <a:xfrm>
              <a:off x="8812300"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36" name="tx236"/>
            <p:cNvSpPr/>
            <p:nvPr/>
          </p:nvSpPr>
          <p:spPr>
            <a:xfrm>
              <a:off x="8213020"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37" name="tx237"/>
            <p:cNvSpPr/>
            <p:nvPr/>
          </p:nvSpPr>
          <p:spPr>
            <a:xfrm>
              <a:off x="8640073"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38" name="pl238"/>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9" name="pl239"/>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3" name="pl243"/>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4" name="pl244"/>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5" name="pl245"/>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6" name="pl246"/>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7" name="pl247"/>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8" name="pl248"/>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9" name="pl249"/>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0" name="pl250"/>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1" name="pl251"/>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7071532" y="4003836"/>
              <a:ext cx="1708212" cy="639522"/>
            </a:xfrm>
            <a:custGeom>
              <a:avLst/>
              <a:pathLst>
                <a:path w="1708212" h="639522">
                  <a:moveTo>
                    <a:pt x="0" y="639522"/>
                  </a:moveTo>
                  <a:lnTo>
                    <a:pt x="85410" y="27805"/>
                  </a:lnTo>
                  <a:lnTo>
                    <a:pt x="170821" y="0"/>
                  </a:lnTo>
                  <a:lnTo>
                    <a:pt x="256231" y="13902"/>
                  </a:lnTo>
                  <a:lnTo>
                    <a:pt x="341642" y="55610"/>
                  </a:lnTo>
                  <a:lnTo>
                    <a:pt x="427053" y="13902"/>
                  </a:lnTo>
                  <a:lnTo>
                    <a:pt x="512463" y="55610"/>
                  </a:lnTo>
                  <a:lnTo>
                    <a:pt x="597874" y="41708"/>
                  </a:lnTo>
                  <a:lnTo>
                    <a:pt x="683284" y="27805"/>
                  </a:lnTo>
                  <a:lnTo>
                    <a:pt x="768695" y="13902"/>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0"/>
                  </a:lnTo>
                </a:path>
              </a:pathLst>
            </a:custGeom>
            <a:ln w="27101" cap="flat">
              <a:solidFill>
                <a:srgbClr val="1CABE2">
                  <a:alpha val="100000"/>
                </a:srgbClr>
              </a:solidFill>
              <a:prstDash val="solid"/>
              <a:round/>
            </a:ln>
          </p:spPr>
          <p:txBody>
            <a:bodyPr/>
            <a:lstStyle/>
            <a:p/>
          </p:txBody>
        </p:sp>
        <p:sp>
          <p:nvSpPr>
            <p:cNvPr id="258" name="pt258"/>
            <p:cNvSpPr/>
            <p:nvPr/>
          </p:nvSpPr>
          <p:spPr>
            <a:xfrm>
              <a:off x="7053481" y="46253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7138892"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7224302"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7309713"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7395124"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7480534"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7565945"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7651355"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7736766"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7822177"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7907587"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799299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807840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816381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8249230"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pt273"/>
            <p:cNvSpPr/>
            <p:nvPr/>
          </p:nvSpPr>
          <p:spPr>
            <a:xfrm>
              <a:off x="8334640" y="39857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4" name="pt274"/>
            <p:cNvSpPr/>
            <p:nvPr/>
          </p:nvSpPr>
          <p:spPr>
            <a:xfrm>
              <a:off x="8420051"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5" name="pt275"/>
            <p:cNvSpPr/>
            <p:nvPr/>
          </p:nvSpPr>
          <p:spPr>
            <a:xfrm>
              <a:off x="8505461"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6" name="pt276"/>
            <p:cNvSpPr/>
            <p:nvPr/>
          </p:nvSpPr>
          <p:spPr>
            <a:xfrm>
              <a:off x="8590872" y="39857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7" name="pt277"/>
            <p:cNvSpPr/>
            <p:nvPr/>
          </p:nvSpPr>
          <p:spPr>
            <a:xfrm>
              <a:off x="867628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8" name="pt278"/>
            <p:cNvSpPr/>
            <p:nvPr/>
          </p:nvSpPr>
          <p:spPr>
            <a:xfrm>
              <a:off x="876169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9" name="tx279"/>
            <p:cNvSpPr/>
            <p:nvPr/>
          </p:nvSpPr>
          <p:spPr>
            <a:xfrm>
              <a:off x="6919602" y="455104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53</a:t>
              </a:r>
            </a:p>
          </p:txBody>
        </p:sp>
        <p:sp>
          <p:nvSpPr>
            <p:cNvPr id="280" name="tx280"/>
            <p:cNvSpPr/>
            <p:nvPr/>
          </p:nvSpPr>
          <p:spPr>
            <a:xfrm>
              <a:off x="8812300" y="39115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1" name="tx281"/>
            <p:cNvSpPr/>
            <p:nvPr/>
          </p:nvSpPr>
          <p:spPr>
            <a:xfrm>
              <a:off x="8213020"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2" name="tx282"/>
            <p:cNvSpPr/>
            <p:nvPr/>
          </p:nvSpPr>
          <p:spPr>
            <a:xfrm>
              <a:off x="8640073"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3" name="tx283"/>
            <p:cNvSpPr/>
            <p:nvPr/>
          </p:nvSpPr>
          <p:spPr>
            <a:xfrm>
              <a:off x="2002591" y="362668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84" name="tx284"/>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85" name="tx285"/>
            <p:cNvSpPr/>
            <p:nvPr/>
          </p:nvSpPr>
          <p:spPr>
            <a:xfrm>
              <a:off x="7556859"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86" name="tx286"/>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87" name="tx287"/>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88" name="tx288"/>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89" name="tx289"/>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0" name="tx290"/>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1" name="tx291"/>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2" name="tx292"/>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3" name="tx293"/>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94" name="tx294"/>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95" name="tx295"/>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96" name="tx296"/>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7" name="tx297"/>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8" name="tx298"/>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9" name="tx299"/>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0" name="tx300"/>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1" name="tx301"/>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2" name="tx302"/>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3" name="tx303"/>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04" name="tx304"/>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05" name="tx305"/>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06" name="tx306"/>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7" name="tx307"/>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8" name="tx308"/>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9" name="tx309"/>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10" name="tx310"/>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11" name="tx311"/>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12" name="tx312"/>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13" name="tx313"/>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14" name="tx314"/>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15" name="tx315"/>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16" name="tx316"/>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17" name="tx317"/>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18" name="tx318"/>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19" name="tx319"/>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20" name="tx320"/>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1" name="tx321"/>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2" name="tx322"/>
            <p:cNvSpPr/>
            <p:nvPr/>
          </p:nvSpPr>
          <p:spPr>
            <a:xfrm rot="-5400000">
              <a:off x="-60286" y="356666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323" name="pt323"/>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4" name="pt324"/>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5" name="tx325"/>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26" name="tx326"/>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27" name="tx327"/>
            <p:cNvSpPr/>
            <p:nvPr/>
          </p:nvSpPr>
          <p:spPr>
            <a:xfrm>
              <a:off x="2336489" y="1342252"/>
              <a:ext cx="516286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las vacunas infantiles recomendadas, Cuba, 2000-2025</a:t>
              </a:r>
            </a:p>
          </p:txBody>
        </p:sp>
        <p:sp>
          <p:nvSpPr>
            <p:cNvPr id="328" name="tx328"/>
            <p:cNvSpPr/>
            <p:nvPr/>
          </p:nvSpPr>
          <p:spPr>
            <a:xfrm>
              <a:off x="4477571" y="647379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329" name="tx329"/>
            <p:cNvSpPr/>
            <p:nvPr/>
          </p:nvSpPr>
          <p:spPr>
            <a:xfrm>
              <a:off x="4327994" y="6586855"/>
              <a:ext cx="474641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etiquetas de datos se muestran para 2000 (o el primer año del informe), 2019 y 2025.</a:t>
              </a:r>
            </a:p>
          </p:txBody>
        </p:sp>
      </p:grpSp>
      <p:sp>
        <p:nvSpPr>
          <p:cNvPr id="3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las tendencias en la cobertura de determinadas vacunas rutinarias básicas recomendadas en la infancia.
En 2025, todas las vacunas tenían la misma cobertura (99 %).
En comparación con 2019, la cobertura de seis vacunas se mantuvo constante (BCG, DTP1, DTP3, IPV1, MCV1 y MCV2).
En comparación con 2024, la cobertura de seis vacunas se mantuvo constante (BCG, DTP1, DTP3, IPV1, MCV1 y MCV2).</a:t>
            </a:r>
          </a:p>
        </p:txBody>
      </p:sp>
      <p:sp>
        <p:nvSpPr>
          <p:cNvPr id="33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todas las vacunas sistemáticas registradas en Cuba presentaban la misma cobertura (99 %).</a:t>
            </a:r>
          </a:p>
        </p:txBody>
      </p:sp>
      <p:grpSp xmlns:pic="http://schemas.openxmlformats.org/drawingml/2006/picture">
        <p:nvGrpSpPr>
          <p:cNvPr id="332" name=""/>
          <p:cNvGrpSpPr/>
          <p:nvPr/>
        </p:nvGrpSpPr>
        <p:grpSpPr>
          <a:xfrm>
            <a:off x="292608" y="1097280"/>
            <a:ext cx="8595360" cy="28575"/>
            <a:chOff x="292608" y="1097280"/>
            <a:chExt cx="8595360" cy="28575"/>
          </a:xfrm>
        </p:grpSpPr>
        <p:sp>
          <p:nvSpPr>
            <p:cNvPr id="33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3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1281139"/>
            </a:xfrm>
            <a:custGeom>
              <a:avLst/>
              <a:pathLst>
                <a:path w="6518190" h="1281139">
                  <a:moveTo>
                    <a:pt x="0" y="189798"/>
                  </a:moveTo>
                  <a:lnTo>
                    <a:pt x="260727" y="47449"/>
                  </a:lnTo>
                  <a:lnTo>
                    <a:pt x="521455" y="0"/>
                  </a:lnTo>
                  <a:lnTo>
                    <a:pt x="782182" y="1281139"/>
                  </a:lnTo>
                  <a:lnTo>
                    <a:pt x="1042910" y="521945"/>
                  </a:lnTo>
                  <a:lnTo>
                    <a:pt x="1303638" y="474496"/>
                  </a:lnTo>
                  <a:lnTo>
                    <a:pt x="1564365" y="474496"/>
                  </a:lnTo>
                  <a:lnTo>
                    <a:pt x="1825093" y="284697"/>
                  </a:lnTo>
                  <a:lnTo>
                    <a:pt x="2085820" y="189798"/>
                  </a:lnTo>
                  <a:lnTo>
                    <a:pt x="2346548" y="142348"/>
                  </a:lnTo>
                  <a:lnTo>
                    <a:pt x="2607276" y="142348"/>
                  </a:lnTo>
                  <a:lnTo>
                    <a:pt x="2868003" y="94899"/>
                  </a:lnTo>
                  <a:lnTo>
                    <a:pt x="3128731" y="0"/>
                  </a:lnTo>
                  <a:lnTo>
                    <a:pt x="3389458" y="0"/>
                  </a:lnTo>
                  <a:lnTo>
                    <a:pt x="3650186" y="0"/>
                  </a:lnTo>
                  <a:lnTo>
                    <a:pt x="3910914" y="0"/>
                  </a:lnTo>
                  <a:lnTo>
                    <a:pt x="4171641" y="0"/>
                  </a:lnTo>
                  <a:lnTo>
                    <a:pt x="4432369" y="0"/>
                  </a:lnTo>
                  <a:lnTo>
                    <a:pt x="4693096" y="0"/>
                  </a:lnTo>
                  <a:lnTo>
                    <a:pt x="4953824" y="0"/>
                  </a:lnTo>
                  <a:lnTo>
                    <a:pt x="5214552" y="0"/>
                  </a:lnTo>
                  <a:lnTo>
                    <a:pt x="5475279" y="0"/>
                  </a:lnTo>
                  <a:lnTo>
                    <a:pt x="5736007" y="0"/>
                  </a:lnTo>
                  <a:lnTo>
                    <a:pt x="5996734" y="0"/>
                  </a:lnTo>
                  <a:lnTo>
                    <a:pt x="6257462" y="0"/>
                  </a:lnTo>
                  <a:lnTo>
                    <a:pt x="6518190" y="0"/>
                  </a:lnTo>
                </a:path>
              </a:pathLst>
            </a:custGeom>
            <a:ln w="27101" cap="flat">
              <a:solidFill>
                <a:srgbClr val="1C86EE">
                  <a:alpha val="100000"/>
                </a:srgbClr>
              </a:solidFill>
              <a:prstDash val="solid"/>
              <a:round/>
            </a:ln>
          </p:spPr>
          <p:txBody>
            <a:bodyPr/>
            <a:lstStyle/>
            <a:p/>
          </p:txBody>
        </p:sp>
        <p:sp>
          <p:nvSpPr>
            <p:cNvPr id="39" name="pl39"/>
            <p:cNvSpPr/>
            <p:nvPr/>
          </p:nvSpPr>
          <p:spPr>
            <a:xfrm>
              <a:off x="1135255" y="930799"/>
              <a:ext cx="6518190" cy="474496"/>
            </a:xfrm>
            <a:custGeom>
              <a:avLst/>
              <a:pathLst>
                <a:path w="6518190" h="474496">
                  <a:moveTo>
                    <a:pt x="0" y="47449"/>
                  </a:moveTo>
                  <a:lnTo>
                    <a:pt x="260727" y="47449"/>
                  </a:lnTo>
                  <a:lnTo>
                    <a:pt x="521455" y="47449"/>
                  </a:lnTo>
                  <a:lnTo>
                    <a:pt x="782182" y="0"/>
                  </a:lnTo>
                  <a:lnTo>
                    <a:pt x="1042910" y="0"/>
                  </a:lnTo>
                  <a:lnTo>
                    <a:pt x="1303638" y="189798"/>
                  </a:lnTo>
                  <a:lnTo>
                    <a:pt x="1564365" y="474496"/>
                  </a:lnTo>
                  <a:lnTo>
                    <a:pt x="1825093" y="284697"/>
                  </a:lnTo>
                  <a:lnTo>
                    <a:pt x="2085820" y="189798"/>
                  </a:lnTo>
                  <a:lnTo>
                    <a:pt x="2346548" y="142348"/>
                  </a:lnTo>
                  <a:lnTo>
                    <a:pt x="2607276" y="142348"/>
                  </a:lnTo>
                  <a:lnTo>
                    <a:pt x="2868003" y="142348"/>
                  </a:lnTo>
                  <a:lnTo>
                    <a:pt x="3128731" y="142348"/>
                  </a:lnTo>
                  <a:lnTo>
                    <a:pt x="3389458" y="142348"/>
                  </a:lnTo>
                  <a:lnTo>
                    <a:pt x="3650186" y="94899"/>
                  </a:lnTo>
                  <a:lnTo>
                    <a:pt x="3910914" y="0"/>
                  </a:lnTo>
                  <a:lnTo>
                    <a:pt x="4171641" y="0"/>
                  </a:lnTo>
                  <a:lnTo>
                    <a:pt x="4432369" y="0"/>
                  </a:lnTo>
                  <a:lnTo>
                    <a:pt x="4693096" y="0"/>
                  </a:lnTo>
                  <a:lnTo>
                    <a:pt x="4953824" y="0"/>
                  </a:lnTo>
                  <a:lnTo>
                    <a:pt x="5214552" y="0"/>
                  </a:lnTo>
                  <a:lnTo>
                    <a:pt x="5475279" y="0"/>
                  </a:lnTo>
                  <a:lnTo>
                    <a:pt x="5736007" y="0"/>
                  </a:lnTo>
                  <a:lnTo>
                    <a:pt x="5996734" y="0"/>
                  </a:lnTo>
                  <a:lnTo>
                    <a:pt x="6257462" y="0"/>
                  </a:lnTo>
                  <a:lnTo>
                    <a:pt x="6518190" y="0"/>
                  </a:lnTo>
                </a:path>
              </a:pathLst>
            </a:custGeom>
            <a:ln w="27101" cap="flat">
              <a:solidFill>
                <a:srgbClr val="80BD41">
                  <a:alpha val="100000"/>
                </a:srgbClr>
              </a:solidFill>
              <a:prstDash val="solid"/>
              <a:round/>
            </a:ln>
          </p:spPr>
          <p:txBody>
            <a:bodyPr/>
            <a:lstStyle/>
            <a:p/>
          </p:txBody>
        </p:sp>
        <p:sp>
          <p:nvSpPr>
            <p:cNvPr id="40" name="pl40"/>
            <p:cNvSpPr/>
            <p:nvPr/>
          </p:nvSpPr>
          <p:spPr>
            <a:xfrm>
              <a:off x="1135255" y="930799"/>
              <a:ext cx="6518190" cy="237248"/>
            </a:xfrm>
            <a:custGeom>
              <a:avLst/>
              <a:pathLst>
                <a:path w="6518190" h="237248">
                  <a:moveTo>
                    <a:pt x="0" y="0"/>
                  </a:moveTo>
                  <a:lnTo>
                    <a:pt x="260727" y="0"/>
                  </a:lnTo>
                  <a:lnTo>
                    <a:pt x="521455" y="0"/>
                  </a:lnTo>
                  <a:lnTo>
                    <a:pt x="782182" y="0"/>
                  </a:lnTo>
                  <a:lnTo>
                    <a:pt x="1042910" y="0"/>
                  </a:lnTo>
                  <a:lnTo>
                    <a:pt x="1303638" y="237248"/>
                  </a:lnTo>
                  <a:lnTo>
                    <a:pt x="1564365" y="94899"/>
                  </a:lnTo>
                  <a:lnTo>
                    <a:pt x="1825093" y="94899"/>
                  </a:lnTo>
                  <a:lnTo>
                    <a:pt x="2085820" y="94899"/>
                  </a:lnTo>
                  <a:lnTo>
                    <a:pt x="2346548" y="142348"/>
                  </a:lnTo>
                  <a:lnTo>
                    <a:pt x="2607276" y="142348"/>
                  </a:lnTo>
                  <a:lnTo>
                    <a:pt x="2868003" y="142348"/>
                  </a:lnTo>
                  <a:lnTo>
                    <a:pt x="3128731" y="142348"/>
                  </a:lnTo>
                  <a:lnTo>
                    <a:pt x="3389458" y="142348"/>
                  </a:lnTo>
                  <a:lnTo>
                    <a:pt x="3650186" y="94899"/>
                  </a:lnTo>
                  <a:lnTo>
                    <a:pt x="3910914" y="0"/>
                  </a:lnTo>
                  <a:lnTo>
                    <a:pt x="4171641" y="0"/>
                  </a:lnTo>
                  <a:lnTo>
                    <a:pt x="4432369" y="0"/>
                  </a:lnTo>
                  <a:lnTo>
                    <a:pt x="4693096" y="0"/>
                  </a:lnTo>
                  <a:lnTo>
                    <a:pt x="4953824" y="0"/>
                  </a:lnTo>
                  <a:lnTo>
                    <a:pt x="5214552" y="0"/>
                  </a:lnTo>
                  <a:lnTo>
                    <a:pt x="5475279" y="0"/>
                  </a:lnTo>
                  <a:lnTo>
                    <a:pt x="5736007" y="0"/>
                  </a:lnTo>
                  <a:lnTo>
                    <a:pt x="5996734" y="0"/>
                  </a:lnTo>
                  <a:lnTo>
                    <a:pt x="6257462" y="0"/>
                  </a:lnTo>
                  <a:lnTo>
                    <a:pt x="6518190" y="0"/>
                  </a:lnTo>
                </a:path>
              </a:pathLst>
            </a:custGeom>
            <a:ln w="27101" cap="flat">
              <a:solidFill>
                <a:srgbClr val="EE00EE">
                  <a:alpha val="100000"/>
                </a:srgbClr>
              </a:solidFill>
              <a:prstDash val="solid"/>
              <a:round/>
            </a:ln>
          </p:spPr>
          <p:txBody>
            <a:bodyPr/>
            <a:lstStyle/>
            <a:p/>
          </p:txBody>
        </p:sp>
        <p:sp>
          <p:nvSpPr>
            <p:cNvPr id="41" name="pl41"/>
            <p:cNvSpPr/>
            <p:nvPr/>
          </p:nvSpPr>
          <p:spPr>
            <a:xfrm>
              <a:off x="5306897" y="930799"/>
              <a:ext cx="2346548" cy="0"/>
            </a:xfrm>
            <a:custGeom>
              <a:avLst/>
              <a:pathLst>
                <a:path w="2346548" h="0">
                  <a:moveTo>
                    <a:pt x="0" y="0"/>
                  </a:moveTo>
                  <a:lnTo>
                    <a:pt x="260727" y="0"/>
                  </a:lnTo>
                  <a:lnTo>
                    <a:pt x="521455" y="0"/>
                  </a:lnTo>
                  <a:lnTo>
                    <a:pt x="782182" y="0"/>
                  </a:lnTo>
                  <a:lnTo>
                    <a:pt x="1042910" y="0"/>
                  </a:lnTo>
                  <a:lnTo>
                    <a:pt x="1303638" y="0"/>
                  </a:lnTo>
                  <a:lnTo>
                    <a:pt x="1564365" y="0"/>
                  </a:lnTo>
                  <a:lnTo>
                    <a:pt x="1825093" y="0"/>
                  </a:lnTo>
                  <a:lnTo>
                    <a:pt x="2085820" y="0"/>
                  </a:lnTo>
                  <a:lnTo>
                    <a:pt x="2346548" y="0"/>
                  </a:lnTo>
                </a:path>
              </a:pathLst>
            </a:custGeom>
            <a:ln w="27101" cap="flat">
              <a:solidFill>
                <a:srgbClr val="E31A1C">
                  <a:alpha val="100000"/>
                </a:srgbClr>
              </a:solidFill>
              <a:prstDash val="solid"/>
              <a:round/>
            </a:ln>
          </p:spPr>
          <p:txBody>
            <a:bodyPr/>
            <a:lstStyle/>
            <a:p/>
          </p:txBody>
        </p:sp>
        <p:sp>
          <p:nvSpPr>
            <p:cNvPr id="42" name="pl42"/>
            <p:cNvSpPr/>
            <p:nvPr/>
          </p:nvSpPr>
          <p:spPr>
            <a:xfrm>
              <a:off x="6610535" y="930799"/>
              <a:ext cx="1042910" cy="0"/>
            </a:xfrm>
            <a:custGeom>
              <a:avLst/>
              <a:pathLst>
                <a:path w="1042910" h="0">
                  <a:moveTo>
                    <a:pt x="0" y="0"/>
                  </a:moveTo>
                  <a:lnTo>
                    <a:pt x="260727" y="0"/>
                  </a:lnTo>
                  <a:lnTo>
                    <a:pt x="521455" y="0"/>
                  </a:lnTo>
                  <a:lnTo>
                    <a:pt x="782182" y="0"/>
                  </a:lnTo>
                  <a:lnTo>
                    <a:pt x="1042910" y="0"/>
                  </a:lnTo>
                </a:path>
              </a:pathLst>
            </a:custGeom>
            <a:ln w="27101" cap="flat">
              <a:solidFill>
                <a:srgbClr val="FF7F00">
                  <a:alpha val="100000"/>
                </a:srgbClr>
              </a:solidFill>
              <a:prstDash val="solid"/>
              <a:round/>
            </a:ln>
          </p:spPr>
          <p:txBody>
            <a:bodyPr/>
            <a:lstStyle/>
            <a:p/>
          </p:txBody>
        </p:sp>
        <p:sp>
          <p:nvSpPr>
            <p:cNvPr id="43" name="pl43"/>
            <p:cNvSpPr/>
            <p:nvPr/>
          </p:nvSpPr>
          <p:spPr>
            <a:xfrm>
              <a:off x="1135255" y="930799"/>
              <a:ext cx="6518190" cy="237248"/>
            </a:xfrm>
            <a:custGeom>
              <a:avLst/>
              <a:pathLst>
                <a:path w="6518190" h="237248">
                  <a:moveTo>
                    <a:pt x="0" y="237248"/>
                  </a:moveTo>
                  <a:lnTo>
                    <a:pt x="260727" y="142348"/>
                  </a:lnTo>
                  <a:lnTo>
                    <a:pt x="521455" y="47449"/>
                  </a:lnTo>
                  <a:lnTo>
                    <a:pt x="782182" y="0"/>
                  </a:lnTo>
                  <a:lnTo>
                    <a:pt x="1042910" y="0"/>
                  </a:lnTo>
                  <a:lnTo>
                    <a:pt x="1303638" y="47449"/>
                  </a:lnTo>
                  <a:lnTo>
                    <a:pt x="1564365" y="142348"/>
                  </a:lnTo>
                  <a:lnTo>
                    <a:pt x="1825093" y="94899"/>
                  </a:lnTo>
                  <a:lnTo>
                    <a:pt x="2085820" y="47449"/>
                  </a:lnTo>
                  <a:lnTo>
                    <a:pt x="2346548" y="0"/>
                  </a:lnTo>
                  <a:lnTo>
                    <a:pt x="2607276" y="0"/>
                  </a:lnTo>
                  <a:lnTo>
                    <a:pt x="2868003" y="0"/>
                  </a:lnTo>
                  <a:lnTo>
                    <a:pt x="3128731" y="0"/>
                  </a:lnTo>
                  <a:lnTo>
                    <a:pt x="3389458" y="0"/>
                  </a:lnTo>
                  <a:lnTo>
                    <a:pt x="3650186" y="0"/>
                  </a:lnTo>
                  <a:lnTo>
                    <a:pt x="3910914" y="0"/>
                  </a:lnTo>
                  <a:lnTo>
                    <a:pt x="4171641" y="0"/>
                  </a:lnTo>
                  <a:lnTo>
                    <a:pt x="4432369" y="0"/>
                  </a:lnTo>
                  <a:lnTo>
                    <a:pt x="4693096" y="0"/>
                  </a:lnTo>
                  <a:lnTo>
                    <a:pt x="4953824" y="0"/>
                  </a:lnTo>
                  <a:lnTo>
                    <a:pt x="5214552" y="47449"/>
                  </a:lnTo>
                  <a:lnTo>
                    <a:pt x="5475279" y="0"/>
                  </a:lnTo>
                  <a:lnTo>
                    <a:pt x="5736007" y="0"/>
                  </a:lnTo>
                  <a:lnTo>
                    <a:pt x="5996734" y="0"/>
                  </a:lnTo>
                  <a:lnTo>
                    <a:pt x="6257462" y="0"/>
                  </a:lnTo>
                  <a:lnTo>
                    <a:pt x="6518190" y="0"/>
                  </a:lnTo>
                </a:path>
              </a:pathLst>
            </a:custGeom>
            <a:ln w="27101" cap="flat">
              <a:solidFill>
                <a:srgbClr val="FFC20E">
                  <a:alpha val="100000"/>
                </a:srgbClr>
              </a:solidFill>
              <a:prstDash val="solid"/>
              <a:round/>
            </a:ln>
          </p:spPr>
          <p:txBody>
            <a:bodyPr/>
            <a:lstStyle/>
            <a:p/>
          </p:txBody>
        </p:sp>
        <p:sp>
          <p:nvSpPr>
            <p:cNvPr id="44" name="pl44"/>
            <p:cNvSpPr/>
            <p:nvPr/>
          </p:nvSpPr>
          <p:spPr>
            <a:xfrm>
              <a:off x="2438893" y="930799"/>
              <a:ext cx="5214552" cy="2182682"/>
            </a:xfrm>
            <a:custGeom>
              <a:avLst/>
              <a:pathLst>
                <a:path w="5214552" h="2182682">
                  <a:moveTo>
                    <a:pt x="0" y="2182682"/>
                  </a:moveTo>
                  <a:lnTo>
                    <a:pt x="260727" y="94899"/>
                  </a:lnTo>
                  <a:lnTo>
                    <a:pt x="521455" y="0"/>
                  </a:lnTo>
                  <a:lnTo>
                    <a:pt x="782182" y="47449"/>
                  </a:lnTo>
                  <a:lnTo>
                    <a:pt x="1042910" y="189798"/>
                  </a:lnTo>
                  <a:lnTo>
                    <a:pt x="1303638" y="47449"/>
                  </a:lnTo>
                  <a:lnTo>
                    <a:pt x="1564365" y="189798"/>
                  </a:lnTo>
                  <a:lnTo>
                    <a:pt x="1825093" y="142348"/>
                  </a:lnTo>
                  <a:lnTo>
                    <a:pt x="2085820" y="94899"/>
                  </a:lnTo>
                  <a:lnTo>
                    <a:pt x="2346548" y="47449"/>
                  </a:lnTo>
                  <a:lnTo>
                    <a:pt x="2607276" y="0"/>
                  </a:lnTo>
                  <a:lnTo>
                    <a:pt x="2868003" y="0"/>
                  </a:lnTo>
                  <a:lnTo>
                    <a:pt x="3128731" y="0"/>
                  </a:lnTo>
                  <a:lnTo>
                    <a:pt x="3389458" y="0"/>
                  </a:lnTo>
                  <a:lnTo>
                    <a:pt x="3650186" y="0"/>
                  </a:lnTo>
                  <a:lnTo>
                    <a:pt x="3910914" y="0"/>
                  </a:lnTo>
                  <a:lnTo>
                    <a:pt x="4171641" y="0"/>
                  </a:lnTo>
                  <a:lnTo>
                    <a:pt x="4432369" y="0"/>
                  </a:lnTo>
                  <a:lnTo>
                    <a:pt x="4693096" y="0"/>
                  </a:lnTo>
                  <a:lnTo>
                    <a:pt x="4953824" y="0"/>
                  </a:lnTo>
                  <a:lnTo>
                    <a:pt x="5214552" y="0"/>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518190" cy="237248"/>
            </a:xfrm>
            <a:custGeom>
              <a:avLst/>
              <a:pathLst>
                <a:path w="6518190" h="237248">
                  <a:moveTo>
                    <a:pt x="0" y="237248"/>
                  </a:moveTo>
                  <a:lnTo>
                    <a:pt x="260727" y="142348"/>
                  </a:lnTo>
                  <a:lnTo>
                    <a:pt x="521455" y="47449"/>
                  </a:lnTo>
                  <a:lnTo>
                    <a:pt x="782182" y="0"/>
                  </a:lnTo>
                  <a:lnTo>
                    <a:pt x="1042910" y="0"/>
                  </a:lnTo>
                  <a:lnTo>
                    <a:pt x="1303638" y="47449"/>
                  </a:lnTo>
                  <a:lnTo>
                    <a:pt x="1564365" y="142348"/>
                  </a:lnTo>
                  <a:lnTo>
                    <a:pt x="1825093" y="94899"/>
                  </a:lnTo>
                  <a:lnTo>
                    <a:pt x="2085820" y="47449"/>
                  </a:lnTo>
                  <a:lnTo>
                    <a:pt x="2346548" y="0"/>
                  </a:lnTo>
                  <a:lnTo>
                    <a:pt x="2607276" y="0"/>
                  </a:lnTo>
                  <a:lnTo>
                    <a:pt x="2868003" y="0"/>
                  </a:lnTo>
                  <a:lnTo>
                    <a:pt x="3128731" y="0"/>
                  </a:lnTo>
                  <a:lnTo>
                    <a:pt x="3389458" y="0"/>
                  </a:lnTo>
                  <a:lnTo>
                    <a:pt x="3650186" y="0"/>
                  </a:lnTo>
                  <a:lnTo>
                    <a:pt x="3910914" y="0"/>
                  </a:lnTo>
                  <a:lnTo>
                    <a:pt x="4171641" y="0"/>
                  </a:lnTo>
                  <a:lnTo>
                    <a:pt x="4432369" y="0"/>
                  </a:lnTo>
                  <a:lnTo>
                    <a:pt x="4693096" y="0"/>
                  </a:lnTo>
                  <a:lnTo>
                    <a:pt x="4953824" y="0"/>
                  </a:lnTo>
                  <a:lnTo>
                    <a:pt x="5214552" y="47449"/>
                  </a:lnTo>
                  <a:lnTo>
                    <a:pt x="5475279" y="0"/>
                  </a:lnTo>
                  <a:lnTo>
                    <a:pt x="5736007" y="0"/>
                  </a:lnTo>
                  <a:lnTo>
                    <a:pt x="5996734" y="0"/>
                  </a:lnTo>
                  <a:lnTo>
                    <a:pt x="6257462" y="0"/>
                  </a:lnTo>
                  <a:lnTo>
                    <a:pt x="6518190" y="0"/>
                  </a:lnTo>
                </a:path>
              </a:pathLst>
            </a:custGeom>
            <a:ln w="27101" cap="flat">
              <a:solidFill>
                <a:srgbClr val="836FFF">
                  <a:alpha val="100000"/>
                </a:srgbClr>
              </a:solidFill>
              <a:prstDash val="solid"/>
              <a:round/>
            </a:ln>
          </p:spPr>
          <p:txBody>
            <a:bodyPr/>
            <a:lstStyle/>
            <a:p/>
          </p:txBody>
        </p:sp>
        <p:sp>
          <p:nvSpPr>
            <p:cNvPr id="46" name="pl46"/>
            <p:cNvSpPr/>
            <p:nvPr/>
          </p:nvSpPr>
          <p:spPr>
            <a:xfrm>
              <a:off x="7659480" y="941534"/>
              <a:ext cx="1036760" cy="1844129"/>
            </a:xfrm>
            <a:custGeom>
              <a:avLst/>
              <a:pathLst>
                <a:path w="1036760" h="1844129">
                  <a:moveTo>
                    <a:pt x="1036760" y="1844129"/>
                  </a:moveTo>
                  <a:lnTo>
                    <a:pt x="0" y="0"/>
                  </a:lnTo>
                </a:path>
              </a:pathLst>
            </a:custGeom>
          </p:spPr>
          <p:txBody>
            <a:bodyPr/>
            <a:lstStyle/>
            <a:p/>
          </p:txBody>
        </p:sp>
        <p:sp>
          <p:nvSpPr>
            <p:cNvPr id="47" name="pl47"/>
            <p:cNvSpPr/>
            <p:nvPr/>
          </p:nvSpPr>
          <p:spPr>
            <a:xfrm>
              <a:off x="7670543" y="780599"/>
              <a:ext cx="658041" cy="146396"/>
            </a:xfrm>
            <a:custGeom>
              <a:avLst/>
              <a:pathLst>
                <a:path w="658041" h="146396">
                  <a:moveTo>
                    <a:pt x="658041" y="0"/>
                  </a:moveTo>
                  <a:lnTo>
                    <a:pt x="0" y="146396"/>
                  </a:lnTo>
                </a:path>
              </a:pathLst>
            </a:custGeom>
          </p:spPr>
          <p:txBody>
            <a:bodyPr/>
            <a:lstStyle/>
            <a:p/>
          </p:txBody>
        </p:sp>
        <p:sp>
          <p:nvSpPr>
            <p:cNvPr id="48" name="pl48"/>
            <p:cNvSpPr/>
            <p:nvPr/>
          </p:nvSpPr>
          <p:spPr>
            <a:xfrm>
              <a:off x="7668054" y="937548"/>
              <a:ext cx="769040" cy="355271"/>
            </a:xfrm>
            <a:custGeom>
              <a:avLst/>
              <a:pathLst>
                <a:path w="769040" h="355271">
                  <a:moveTo>
                    <a:pt x="769040" y="355271"/>
                  </a:moveTo>
                  <a:lnTo>
                    <a:pt x="0" y="0"/>
                  </a:lnTo>
                </a:path>
              </a:pathLst>
            </a:custGeom>
          </p:spPr>
          <p:txBody>
            <a:bodyPr/>
            <a:lstStyle/>
            <a:p/>
          </p:txBody>
        </p:sp>
        <p:sp>
          <p:nvSpPr>
            <p:cNvPr id="49" name="pl49"/>
            <p:cNvSpPr/>
            <p:nvPr/>
          </p:nvSpPr>
          <p:spPr>
            <a:xfrm>
              <a:off x="7664565" y="939793"/>
              <a:ext cx="760461" cy="615135"/>
            </a:xfrm>
            <a:custGeom>
              <a:avLst/>
              <a:pathLst>
                <a:path w="760461" h="615135">
                  <a:moveTo>
                    <a:pt x="760461" y="615135"/>
                  </a:moveTo>
                  <a:lnTo>
                    <a:pt x="0" y="0"/>
                  </a:lnTo>
                </a:path>
              </a:pathLst>
            </a:custGeom>
          </p:spPr>
          <p:txBody>
            <a:bodyPr/>
            <a:lstStyle/>
            <a:p/>
          </p:txBody>
        </p:sp>
        <p:sp>
          <p:nvSpPr>
            <p:cNvPr id="50" name="pl50"/>
            <p:cNvSpPr/>
            <p:nvPr/>
          </p:nvSpPr>
          <p:spPr>
            <a:xfrm>
              <a:off x="7671152" y="933271"/>
              <a:ext cx="735876" cy="102740"/>
            </a:xfrm>
            <a:custGeom>
              <a:avLst/>
              <a:pathLst>
                <a:path w="735876" h="102740">
                  <a:moveTo>
                    <a:pt x="735876" y="102740"/>
                  </a:moveTo>
                  <a:lnTo>
                    <a:pt x="0" y="0"/>
                  </a:lnTo>
                </a:path>
              </a:pathLst>
            </a:custGeom>
          </p:spPr>
          <p:txBody>
            <a:bodyPr/>
            <a:lstStyle/>
            <a:p/>
          </p:txBody>
        </p:sp>
        <p:sp>
          <p:nvSpPr>
            <p:cNvPr id="51" name="pl51"/>
            <p:cNvSpPr/>
            <p:nvPr/>
          </p:nvSpPr>
          <p:spPr>
            <a:xfrm>
              <a:off x="7660233" y="941356"/>
              <a:ext cx="1020335" cy="1586936"/>
            </a:xfrm>
            <a:custGeom>
              <a:avLst/>
              <a:pathLst>
                <a:path w="1020335" h="1586936">
                  <a:moveTo>
                    <a:pt x="1020335" y="1586936"/>
                  </a:moveTo>
                  <a:lnTo>
                    <a:pt x="0" y="0"/>
                  </a:lnTo>
                </a:path>
              </a:pathLst>
            </a:custGeom>
          </p:spPr>
          <p:txBody>
            <a:bodyPr/>
            <a:lstStyle/>
            <a:p/>
          </p:txBody>
        </p:sp>
        <p:sp>
          <p:nvSpPr>
            <p:cNvPr id="52" name="pl52"/>
            <p:cNvSpPr/>
            <p:nvPr/>
          </p:nvSpPr>
          <p:spPr>
            <a:xfrm>
              <a:off x="7661334" y="941050"/>
              <a:ext cx="1014350" cy="1318018"/>
            </a:xfrm>
            <a:custGeom>
              <a:avLst/>
              <a:pathLst>
                <a:path w="1014350" h="1318018">
                  <a:moveTo>
                    <a:pt x="1014350" y="1318018"/>
                  </a:moveTo>
                  <a:lnTo>
                    <a:pt x="0" y="0"/>
                  </a:lnTo>
                </a:path>
              </a:pathLst>
            </a:custGeom>
          </p:spPr>
          <p:txBody>
            <a:bodyPr/>
            <a:lstStyle/>
            <a:p/>
          </p:txBody>
        </p:sp>
        <p:sp>
          <p:nvSpPr>
            <p:cNvPr id="53" name="pl53"/>
            <p:cNvSpPr/>
            <p:nvPr/>
          </p:nvSpPr>
          <p:spPr>
            <a:xfrm>
              <a:off x="7661761" y="940916"/>
              <a:ext cx="721184" cy="877455"/>
            </a:xfrm>
            <a:custGeom>
              <a:avLst/>
              <a:pathLst>
                <a:path w="721184" h="877455">
                  <a:moveTo>
                    <a:pt x="721184" y="877455"/>
                  </a:moveTo>
                  <a:lnTo>
                    <a:pt x="0" y="0"/>
                  </a:lnTo>
                </a:path>
              </a:pathLst>
            </a:custGeom>
          </p:spPr>
          <p:txBody>
            <a:bodyPr/>
            <a:lstStyle/>
            <a:p/>
          </p:txBody>
        </p:sp>
        <p:sp>
          <p:nvSpPr>
            <p:cNvPr id="54" name="pl54"/>
            <p:cNvSpPr/>
            <p:nvPr/>
          </p:nvSpPr>
          <p:spPr>
            <a:xfrm>
              <a:off x="7659421" y="941547"/>
              <a:ext cx="633010" cy="1138489"/>
            </a:xfrm>
            <a:custGeom>
              <a:avLst/>
              <a:pathLst>
                <a:path w="633010" h="1138489">
                  <a:moveTo>
                    <a:pt x="633010" y="1138489"/>
                  </a:moveTo>
                  <a:lnTo>
                    <a:pt x="0" y="0"/>
                  </a:lnTo>
                </a:path>
              </a:pathLst>
            </a:custGeom>
          </p:spPr>
          <p:txBody>
            <a:bodyPr/>
            <a:lstStyle/>
            <a:p/>
          </p:txBody>
        </p:sp>
        <p:sp>
          <p:nvSpPr>
            <p:cNvPr id="55" name="pl55"/>
            <p:cNvSpPr/>
            <p:nvPr/>
          </p:nvSpPr>
          <p:spPr>
            <a:xfrm>
              <a:off x="7659413" y="1178797"/>
              <a:ext cx="1037044" cy="1867904"/>
            </a:xfrm>
            <a:custGeom>
              <a:avLst/>
              <a:pathLst>
                <a:path w="1037044" h="1867904">
                  <a:moveTo>
                    <a:pt x="1037044" y="1867904"/>
                  </a:moveTo>
                  <a:lnTo>
                    <a:pt x="0" y="0"/>
                  </a:lnTo>
                </a:path>
              </a:pathLst>
            </a:custGeom>
          </p:spPr>
          <p:txBody>
            <a:bodyPr/>
            <a:lstStyle/>
            <a:p/>
          </p:txBody>
        </p:sp>
        <p:sp>
          <p:nvSpPr>
            <p:cNvPr id="56" name="pg56"/>
            <p:cNvSpPr/>
            <p:nvPr/>
          </p:nvSpPr>
          <p:spPr>
            <a:xfrm>
              <a:off x="8314365" y="278566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7" name="tx57"/>
            <p:cNvSpPr/>
            <p:nvPr/>
          </p:nvSpPr>
          <p:spPr>
            <a:xfrm>
              <a:off x="8337225" y="282720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99%</a:t>
              </a:r>
            </a:p>
          </p:txBody>
        </p:sp>
        <p:sp>
          <p:nvSpPr>
            <p:cNvPr id="58" name="pg58"/>
            <p:cNvSpPr/>
            <p:nvPr/>
          </p:nvSpPr>
          <p:spPr>
            <a:xfrm>
              <a:off x="8260004" y="692049"/>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9" name="tx59"/>
            <p:cNvSpPr/>
            <p:nvPr/>
          </p:nvSpPr>
          <p:spPr>
            <a:xfrm>
              <a:off x="8282864" y="714902"/>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99%</a:t>
              </a:r>
            </a:p>
          </p:txBody>
        </p:sp>
        <p:sp>
          <p:nvSpPr>
            <p:cNvPr id="60" name="pg60"/>
            <p:cNvSpPr/>
            <p:nvPr/>
          </p:nvSpPr>
          <p:spPr>
            <a:xfrm>
              <a:off x="8368515" y="1214714"/>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1" name="tx61"/>
            <p:cNvSpPr/>
            <p:nvPr/>
          </p:nvSpPr>
          <p:spPr>
            <a:xfrm>
              <a:off x="8391375" y="1256253"/>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99%</a:t>
              </a:r>
            </a:p>
          </p:txBody>
        </p:sp>
        <p:sp>
          <p:nvSpPr>
            <p:cNvPr id="62" name="pg62"/>
            <p:cNvSpPr/>
            <p:nvPr/>
          </p:nvSpPr>
          <p:spPr>
            <a:xfrm>
              <a:off x="8356446" y="147734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3" name="tx63"/>
            <p:cNvSpPr/>
            <p:nvPr/>
          </p:nvSpPr>
          <p:spPr>
            <a:xfrm>
              <a:off x="8379306" y="1518880"/>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99%</a:t>
              </a:r>
            </a:p>
          </p:txBody>
        </p:sp>
        <p:sp>
          <p:nvSpPr>
            <p:cNvPr id="64" name="pg64"/>
            <p:cNvSpPr/>
            <p:nvPr/>
          </p:nvSpPr>
          <p:spPr>
            <a:xfrm>
              <a:off x="8338449" y="953489"/>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5" name="tx65"/>
            <p:cNvSpPr/>
            <p:nvPr/>
          </p:nvSpPr>
          <p:spPr>
            <a:xfrm>
              <a:off x="8361309" y="995028"/>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99%</a:t>
              </a:r>
            </a:p>
          </p:txBody>
        </p:sp>
        <p:sp>
          <p:nvSpPr>
            <p:cNvPr id="66" name="pg66"/>
            <p:cNvSpPr/>
            <p:nvPr/>
          </p:nvSpPr>
          <p:spPr>
            <a:xfrm>
              <a:off x="8290281" y="252829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7" name="tx67"/>
            <p:cNvSpPr/>
            <p:nvPr/>
          </p:nvSpPr>
          <p:spPr>
            <a:xfrm>
              <a:off x="8313141" y="256983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99%</a:t>
              </a:r>
            </a:p>
          </p:txBody>
        </p:sp>
        <p:sp>
          <p:nvSpPr>
            <p:cNvPr id="68" name="pg68"/>
            <p:cNvSpPr/>
            <p:nvPr/>
          </p:nvSpPr>
          <p:spPr>
            <a:xfrm>
              <a:off x="8290281" y="225906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9" name="tx69"/>
            <p:cNvSpPr/>
            <p:nvPr/>
          </p:nvSpPr>
          <p:spPr>
            <a:xfrm>
              <a:off x="8313141" y="230060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99%</a:t>
              </a:r>
            </a:p>
          </p:txBody>
        </p:sp>
        <p:sp>
          <p:nvSpPr>
            <p:cNvPr id="70" name="pg70"/>
            <p:cNvSpPr/>
            <p:nvPr/>
          </p:nvSpPr>
          <p:spPr>
            <a:xfrm>
              <a:off x="8314365" y="174011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1" name="tx71"/>
            <p:cNvSpPr/>
            <p:nvPr/>
          </p:nvSpPr>
          <p:spPr>
            <a:xfrm>
              <a:off x="8337225" y="178165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99%</a:t>
              </a:r>
            </a:p>
          </p:txBody>
        </p:sp>
        <p:sp>
          <p:nvSpPr>
            <p:cNvPr id="72" name="pg72"/>
            <p:cNvSpPr/>
            <p:nvPr/>
          </p:nvSpPr>
          <p:spPr>
            <a:xfrm>
              <a:off x="8223851" y="2001015"/>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3" name="tx73"/>
            <p:cNvSpPr/>
            <p:nvPr/>
          </p:nvSpPr>
          <p:spPr>
            <a:xfrm>
              <a:off x="8246711" y="2042553"/>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99%</a:t>
              </a:r>
            </a:p>
          </p:txBody>
        </p:sp>
        <p:sp>
          <p:nvSpPr>
            <p:cNvPr id="74" name="pg74"/>
            <p:cNvSpPr/>
            <p:nvPr/>
          </p:nvSpPr>
          <p:spPr>
            <a:xfrm>
              <a:off x="8314365" y="304670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5" name="tx75"/>
            <p:cNvSpPr/>
            <p:nvPr/>
          </p:nvSpPr>
          <p:spPr>
            <a:xfrm>
              <a:off x="8337225" y="308824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94%</a:t>
              </a:r>
            </a:p>
          </p:txBody>
        </p:sp>
        <p:sp>
          <p:nvSpPr>
            <p:cNvPr id="76" name="pl76"/>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7" name="pt77"/>
            <p:cNvSpPr/>
            <p:nvPr/>
          </p:nvSpPr>
          <p:spPr>
            <a:xfrm>
              <a:off x="7621844" y="1136446"/>
              <a:ext cx="63202" cy="63202"/>
            </a:xfrm>
            <a:prstGeom prst="ellipse">
              <a:avLst/>
            </a:prstGeom>
            <a:solidFill>
              <a:srgbClr val="6A3D9A">
                <a:alpha val="100000"/>
              </a:srgbClr>
            </a:solidFill>
            <a:ln w="9000" cap="rnd">
              <a:solidFill>
                <a:srgbClr val="6A3D9A">
                  <a:alpha val="100000"/>
                </a:srgbClr>
              </a:solidFill>
              <a:prstDash val="solid"/>
              <a:round/>
            </a:ln>
          </p:spPr>
          <p:txBody>
            <a:bodyPr/>
            <a:lstStyle/>
            <a:p/>
          </p:txBody>
        </p:sp>
        <p:sp>
          <p:nvSpPr>
            <p:cNvPr id="78" name="pt78"/>
            <p:cNvSpPr/>
            <p:nvPr/>
          </p:nvSpPr>
          <p:spPr>
            <a:xfrm>
              <a:off x="7621844" y="899197"/>
              <a:ext cx="63202" cy="63202"/>
            </a:xfrm>
            <a:prstGeom prst="ellipse">
              <a:avLst/>
            </a:prstGeom>
            <a:solidFill>
              <a:srgbClr val="9A32CD">
                <a:alpha val="100000"/>
              </a:srgbClr>
            </a:solidFill>
            <a:ln w="9000" cap="rnd">
              <a:solidFill>
                <a:srgbClr val="9A32CD">
                  <a:alpha val="100000"/>
                </a:srgbClr>
              </a:solidFill>
              <a:prstDash val="solid"/>
              <a:round/>
            </a:ln>
          </p:spPr>
          <p:txBody>
            <a:bodyPr/>
            <a:lstStyle/>
            <a:p/>
          </p:txBody>
        </p:sp>
        <p:sp>
          <p:nvSpPr>
            <p:cNvPr id="79" name="rc79"/>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0" name="tx80"/>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2" name="tx82"/>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3" name="tx83"/>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4" name="tx84"/>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6" name="tx86"/>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7" name="tx87"/>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8" name="tx88"/>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0" name="tx90"/>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1" name="tx91"/>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60286" y="319027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03" name="tx103"/>
            <p:cNvSpPr/>
            <p:nvPr/>
          </p:nvSpPr>
          <p:spPr>
            <a:xfrm>
              <a:off x="3522216" y="401416"/>
              <a:ext cx="278717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Cobertura vacunal (%), Cuba, 2000-2025</a:t>
              </a:r>
            </a:p>
          </p:txBody>
        </p:sp>
        <p:sp>
          <p:nvSpPr>
            <p:cNvPr id="104" name="tx104"/>
            <p:cNvSpPr/>
            <p:nvPr/>
          </p:nvSpPr>
          <p:spPr>
            <a:xfrm>
              <a:off x="447757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05" name="tx105"/>
            <p:cNvSpPr/>
            <p:nvPr/>
          </p:nvSpPr>
          <p:spPr>
            <a:xfrm>
              <a:off x="1109546" y="6568567"/>
              <a:ext cx="796486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números que aparecen en las burbujas de las etiquetas de datos se refieren a la cobertura vacunal en el último año para el que se dispone de estimaciones.</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las tendencias en la cobertura de nueve vacunas (serie completa).
En 2025, la vacuna contra el VPH (HPVc) presentaba la cobertura más baja de todas las vacunas (94 %), seguida de la DTP3, la HepB3, la Hib3, la IPV1, la IPVC, la MCV1, la MCV2 y la de la rubéola (99 %).
La cobertura de siete vacunas se mantuvo igual (DTP3, HEPB3, HIB3, IPV1, MCV1, MCV2 y RUBELLA) en comparación con la cobertura respectiva de 2019.
La cobertura de ocho vacunas se mantuvo igual (DTP3, HEPB3, HIB3, IPV1, IPVC, MCV1, MCV2 y RUBELLA) en comparación con la cobertura correspondiente de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641112" y="932216"/>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0" name="pl20"/>
            <p:cNvSpPr/>
            <p:nvPr/>
          </p:nvSpPr>
          <p:spPr>
            <a:xfrm>
              <a:off x="8641112" y="1385547"/>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1" name="pl21"/>
            <p:cNvSpPr/>
            <p:nvPr/>
          </p:nvSpPr>
          <p:spPr>
            <a:xfrm>
              <a:off x="8641112" y="1838878"/>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2" name="pl22"/>
            <p:cNvSpPr/>
            <p:nvPr/>
          </p:nvSpPr>
          <p:spPr>
            <a:xfrm>
              <a:off x="8641112" y="2292210"/>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3" name="pl23"/>
            <p:cNvSpPr/>
            <p:nvPr/>
          </p:nvSpPr>
          <p:spPr>
            <a:xfrm>
              <a:off x="8641112" y="2745541"/>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4" name="pl24"/>
            <p:cNvSpPr/>
            <p:nvPr/>
          </p:nvSpPr>
          <p:spPr>
            <a:xfrm>
              <a:off x="8641112" y="3198872"/>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5" name="pl25"/>
            <p:cNvSpPr/>
            <p:nvPr/>
          </p:nvSpPr>
          <p:spPr>
            <a:xfrm>
              <a:off x="8641112" y="3652203"/>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6" name="pl26"/>
            <p:cNvSpPr/>
            <p:nvPr/>
          </p:nvSpPr>
          <p:spPr>
            <a:xfrm>
              <a:off x="8568896" y="4105534"/>
              <a:ext cx="72216" cy="0"/>
            </a:xfrm>
            <a:custGeom>
              <a:avLst/>
              <a:pathLst>
                <a:path w="72216" h="0">
                  <a:moveTo>
                    <a:pt x="0" y="0"/>
                  </a:moveTo>
                  <a:lnTo>
                    <a:pt x="72216"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7" name="pl27"/>
            <p:cNvSpPr/>
            <p:nvPr/>
          </p:nvSpPr>
          <p:spPr>
            <a:xfrm>
              <a:off x="8641112" y="4558865"/>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8" name="pl28"/>
            <p:cNvSpPr/>
            <p:nvPr/>
          </p:nvSpPr>
          <p:spPr>
            <a:xfrm>
              <a:off x="8568896" y="5012197"/>
              <a:ext cx="72216" cy="0"/>
            </a:xfrm>
            <a:custGeom>
              <a:avLst/>
              <a:pathLst>
                <a:path w="72216" h="0">
                  <a:moveTo>
                    <a:pt x="0" y="0"/>
                  </a:moveTo>
                  <a:lnTo>
                    <a:pt x="72216"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9" name="pt29"/>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63661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56439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63661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63661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63661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63661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63661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6366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6366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6366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6366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6366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6366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6366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63661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56439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63661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63661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63661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63661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63661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578344"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578344"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578344"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578344"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578344"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578344"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578344"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578344"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578344"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578344"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578344"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578344"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578344"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578344"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578344"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578344"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578344"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578344"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578344"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578344"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578344"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578344"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578344"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578344"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578344"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578344"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578344"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578344"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578344"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578344"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tx129"/>
            <p:cNvSpPr/>
            <p:nvPr/>
          </p:nvSpPr>
          <p:spPr>
            <a:xfrm>
              <a:off x="508103" y="493379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Rubella</a:t>
              </a:r>
            </a:p>
          </p:txBody>
        </p:sp>
        <p:sp>
          <p:nvSpPr>
            <p:cNvPr id="130" name="tx130"/>
            <p:cNvSpPr/>
            <p:nvPr/>
          </p:nvSpPr>
          <p:spPr>
            <a:xfrm>
              <a:off x="609275" y="447837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MCV2</a:t>
              </a:r>
            </a:p>
          </p:txBody>
        </p:sp>
        <p:sp>
          <p:nvSpPr>
            <p:cNvPr id="131" name="tx131"/>
            <p:cNvSpPr/>
            <p:nvPr/>
          </p:nvSpPr>
          <p:spPr>
            <a:xfrm>
              <a:off x="60927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MCV1</a:t>
              </a:r>
            </a:p>
          </p:txBody>
        </p:sp>
        <p:sp>
          <p:nvSpPr>
            <p:cNvPr id="132" name="tx132"/>
            <p:cNvSpPr/>
            <p:nvPr/>
          </p:nvSpPr>
          <p:spPr>
            <a:xfrm>
              <a:off x="710044" y="357525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33" name="tx133"/>
            <p:cNvSpPr/>
            <p:nvPr/>
          </p:nvSpPr>
          <p:spPr>
            <a:xfrm>
              <a:off x="728424" y="3119829"/>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Hib3</a:t>
              </a:r>
            </a:p>
          </p:txBody>
        </p:sp>
        <p:sp>
          <p:nvSpPr>
            <p:cNvPr id="134" name="tx134"/>
            <p:cNvSpPr/>
            <p:nvPr/>
          </p:nvSpPr>
          <p:spPr>
            <a:xfrm>
              <a:off x="544863" y="263626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HepBB</a:t>
              </a:r>
            </a:p>
          </p:txBody>
        </p:sp>
        <p:sp>
          <p:nvSpPr>
            <p:cNvPr id="135" name="tx135"/>
            <p:cNvSpPr/>
            <p:nvPr/>
          </p:nvSpPr>
          <p:spPr>
            <a:xfrm>
              <a:off x="563163" y="218245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HepB3</a:t>
              </a:r>
            </a:p>
          </p:txBody>
        </p:sp>
        <p:sp>
          <p:nvSpPr>
            <p:cNvPr id="136" name="tx136"/>
            <p:cNvSpPr/>
            <p:nvPr/>
          </p:nvSpPr>
          <p:spPr>
            <a:xfrm>
              <a:off x="645955" y="1759835"/>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DTP3</a:t>
              </a:r>
            </a:p>
          </p:txBody>
        </p:sp>
        <p:sp>
          <p:nvSpPr>
            <p:cNvPr id="137" name="tx137"/>
            <p:cNvSpPr/>
            <p:nvPr/>
          </p:nvSpPr>
          <p:spPr>
            <a:xfrm>
              <a:off x="645955" y="130860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38" name="tx138"/>
            <p:cNvSpPr/>
            <p:nvPr/>
          </p:nvSpPr>
          <p:spPr>
            <a:xfrm>
              <a:off x="710205" y="85172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39" name="tx13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0" name="tx14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1" name="tx14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2" name="tx14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3" name="tx14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4" name="tx144"/>
            <p:cNvSpPr/>
            <p:nvPr/>
          </p:nvSpPr>
          <p:spPr>
            <a:xfrm>
              <a:off x="4663865" y="550344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45" name="pt14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7" name="pt14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tx14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49" name="tx149"/>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0" name="tx15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51" name="tx151"/>
            <p:cNvSpPr/>
            <p:nvPr/>
          </p:nvSpPr>
          <p:spPr>
            <a:xfrm>
              <a:off x="1130606" y="398022"/>
              <a:ext cx="3065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vacunal (%), Cuba, 2019-2025</a:t>
              </a:r>
            </a:p>
          </p:txBody>
        </p:sp>
        <p:sp>
          <p:nvSpPr>
            <p:cNvPr id="152" name="tx152"/>
            <p:cNvSpPr/>
            <p:nvPr/>
          </p:nvSpPr>
          <p:spPr>
            <a:xfrm>
              <a:off x="4477571" y="62141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53" name="tx153"/>
            <p:cNvSpPr/>
            <p:nvPr/>
          </p:nvSpPr>
          <p:spPr>
            <a:xfrm>
              <a:off x="2091266" y="6327165"/>
              <a:ext cx="698314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barra gris abarca la cobertura de la vacuna en todos los años 2019-2025 y los puntos representan la cobertura en años específicos.</a:t>
              </a:r>
            </a:p>
          </p:txBody>
        </p:sp>
        <p:sp>
          <p:nvSpPr>
            <p:cNvPr id="154" name="tx154"/>
            <p:cNvSpPr/>
            <p:nvPr/>
          </p:nvSpPr>
          <p:spPr>
            <a:xfrm>
              <a:off x="5054707" y="6470021"/>
              <a:ext cx="401970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Se muestra la cobertura de las vacunas con datos de todos los años 2019-2025.</a:t>
              </a:r>
            </a:p>
          </p:txBody>
        </p:sp>
        <p:sp>
          <p:nvSpPr>
            <p:cNvPr id="155" name="tx155"/>
            <p:cNvSpPr/>
            <p:nvPr/>
          </p:nvSpPr>
          <p:spPr>
            <a:xfrm>
              <a:off x="2961662" y="6568567"/>
              <a:ext cx="611274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nombres de las vacunas se colorean según si la cobertura es inferior (rojo), igual (azul) o superior (verde) a la de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el rango de cobertura en todos los años desde 2019 hasta 2025 (barras grises) y la cobertura en años específicos (puntos), por vacuna. El gráfico se puede utilizar para evaluar la recuperación hasta los niveles previos a la pandemia.
En 2024, ninguna vacuna tuvo una cobertura inferior a la de 2019.
En 2025, ninguna vacuna tuvo una cobertura inferior a la de 2019.
En 2025, ninguna vacuna tuvo una cobertura inferior a la de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49158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rc18"/>
            <p:cNvSpPr/>
            <p:nvPr/>
          </p:nvSpPr>
          <p:spPr>
            <a:xfrm>
              <a:off x="3616241" y="2435130"/>
              <a:ext cx="693100" cy="2569968"/>
            </a:xfrm>
            <a:prstGeom prst="rect">
              <a:avLst/>
            </a:prstGeom>
            <a:solidFill>
              <a:srgbClr val="FF0000">
                <a:alpha val="100000"/>
              </a:srgbClr>
            </a:solidFill>
          </p:spPr>
          <p:txBody>
            <a:bodyPr/>
            <a:lstStyle/>
            <a:p/>
          </p:txBody>
        </p:sp>
        <p:sp>
          <p:nvSpPr>
            <p:cNvPr id="19" name="rc19"/>
            <p:cNvSpPr/>
            <p:nvPr/>
          </p:nvSpPr>
          <p:spPr>
            <a:xfrm>
              <a:off x="5522268" y="2435130"/>
              <a:ext cx="693100" cy="2569968"/>
            </a:xfrm>
            <a:prstGeom prst="rect">
              <a:avLst/>
            </a:prstGeom>
            <a:solidFill>
              <a:srgbClr val="0058AB">
                <a:alpha val="100000"/>
              </a:srgbClr>
            </a:solidFill>
          </p:spPr>
          <p:txBody>
            <a:bodyPr/>
            <a:lstStyle/>
            <a:p/>
          </p:txBody>
        </p:sp>
        <p:sp>
          <p:nvSpPr>
            <p:cNvPr id="20" name="tx20"/>
            <p:cNvSpPr/>
            <p:nvPr/>
          </p:nvSpPr>
          <p:spPr>
            <a:xfrm>
              <a:off x="3907526" y="230558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94</a:t>
              </a:r>
            </a:p>
          </p:txBody>
        </p:sp>
        <p:sp>
          <p:nvSpPr>
            <p:cNvPr id="21" name="tx21"/>
            <p:cNvSpPr/>
            <p:nvPr/>
          </p:nvSpPr>
          <p:spPr>
            <a:xfrm>
              <a:off x="5813553" y="230558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94</a:t>
              </a:r>
            </a:p>
          </p:txBody>
        </p:sp>
        <p:sp>
          <p:nvSpPr>
            <p:cNvPr id="22" name="pl22"/>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23" name="pl23"/>
            <p:cNvSpPr/>
            <p:nvPr/>
          </p:nvSpPr>
          <p:spPr>
            <a:xfrm>
              <a:off x="4915805" y="1833648"/>
              <a:ext cx="0" cy="3608891"/>
            </a:xfrm>
            <a:custGeom>
              <a:avLst/>
              <a:pathLst>
                <a:path w="0" h="3608891">
                  <a:moveTo>
                    <a:pt x="0" y="3608891"/>
                  </a:moveTo>
                  <a:lnTo>
                    <a:pt x="0" y="0"/>
                  </a:lnTo>
                  <a:lnTo>
                    <a:pt x="0" y="0"/>
                  </a:lnTo>
                </a:path>
              </a:pathLst>
            </a:custGeom>
            <a:ln w="13550" cap="flat">
              <a:solidFill>
                <a:srgbClr val="BEBEBE">
                  <a:alpha val="100000"/>
                </a:srgbClr>
              </a:solidFill>
              <a:prstDash val="lgDash"/>
              <a:round/>
            </a:ln>
          </p:spPr>
          <p:txBody>
            <a:bodyPr/>
            <a:lstStyle/>
            <a:p/>
          </p:txBody>
        </p:sp>
        <p:sp>
          <p:nvSpPr>
            <p:cNvPr id="24" name="tx24"/>
            <p:cNvSpPr/>
            <p:nvPr/>
          </p:nvSpPr>
          <p:spPr>
            <a:xfrm>
              <a:off x="4425724" y="1839770"/>
              <a:ext cx="980161" cy="105581"/>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4D4D4D">
                      <a:alpha val="100000"/>
                    </a:srgbClr>
                  </a:solidFill>
                  <a:latin typeface="Arial"/>
                  <a:cs typeface="Arial"/>
                </a:rPr>
                <a:t>1 dosis al inicio</a:t>
              </a:r>
            </a:p>
          </p:txBody>
        </p:sp>
        <p:sp>
          <p:nvSpPr>
            <p:cNvPr id="25" name="tx25"/>
            <p:cNvSpPr/>
            <p:nvPr/>
          </p:nvSpPr>
          <p:spPr>
            <a:xfrm>
              <a:off x="4437757" y="2048331"/>
              <a:ext cx="95609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4D4D4D">
                      <a:alpha val="100000"/>
                    </a:srgbClr>
                  </a:solidFill>
                  <a:latin typeface="Arial"/>
                  <a:cs typeface="Arial"/>
                </a:rPr>
                <a:t>del tratamiento</a:t>
              </a:r>
            </a:p>
          </p:txBody>
        </p:sp>
        <p:sp>
          <p:nvSpPr>
            <p:cNvPr id="26" name="rc26"/>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27" name="tx27"/>
            <p:cNvSpPr/>
            <p:nvPr/>
          </p:nvSpPr>
          <p:spPr>
            <a:xfrm>
              <a:off x="4702299" y="1659866"/>
              <a:ext cx="4270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Chicas</a:t>
              </a:r>
            </a:p>
          </p:txBody>
        </p:sp>
        <p:sp>
          <p:nvSpPr>
            <p:cNvPr id="28" name="tx28"/>
            <p:cNvSpPr/>
            <p:nvPr/>
          </p:nvSpPr>
          <p:spPr>
            <a:xfrm rot="-5400000">
              <a:off x="47878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29" name="tx29"/>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30" name="tx30"/>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1" name="tx31"/>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2" name="tx32"/>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3" name="tx33"/>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4" name="tx34"/>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5" name="tx35"/>
            <p:cNvSpPr/>
            <p:nvPr/>
          </p:nvSpPr>
          <p:spPr>
            <a:xfrm rot="-5400000">
              <a:off x="-60286" y="357254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36" name="rc36"/>
            <p:cNvSpPr/>
            <p:nvPr/>
          </p:nvSpPr>
          <p:spPr>
            <a:xfrm>
              <a:off x="4207129" y="6141404"/>
              <a:ext cx="201456" cy="201456"/>
            </a:xfrm>
            <a:prstGeom prst="rect">
              <a:avLst/>
            </a:prstGeom>
            <a:solidFill>
              <a:srgbClr val="FF0000">
                <a:alpha val="100000"/>
              </a:srgbClr>
            </a:solidFill>
          </p:spPr>
          <p:txBody>
            <a:bodyPr/>
            <a:lstStyle/>
            <a:p/>
          </p:txBody>
        </p:sp>
        <p:sp>
          <p:nvSpPr>
            <p:cNvPr id="37" name="rc37"/>
            <p:cNvSpPr/>
            <p:nvPr/>
          </p:nvSpPr>
          <p:spPr>
            <a:xfrm>
              <a:off x="4963878" y="6141404"/>
              <a:ext cx="201456" cy="201456"/>
            </a:xfrm>
            <a:prstGeom prst="rect">
              <a:avLst/>
            </a:prstGeom>
            <a:solidFill>
              <a:srgbClr val="0058AB">
                <a:alpha val="100000"/>
              </a:srgbClr>
            </a:solidFill>
          </p:spPr>
          <p:txBody>
            <a:bodyPr/>
            <a:lstStyle/>
            <a:p/>
          </p:txBody>
        </p:sp>
        <p:sp>
          <p:nvSpPr>
            <p:cNvPr id="38" name="tx38"/>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39" name="tx39"/>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40" name="tx40"/>
            <p:cNvSpPr/>
            <p:nvPr/>
          </p:nvSpPr>
          <p:spPr>
            <a:xfrm>
              <a:off x="757200" y="1330710"/>
              <a:ext cx="66812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contra el virus del papiloma humano (VPH) (%), Cuba, 2025-2025</a:t>
              </a:r>
            </a:p>
          </p:txBody>
        </p:sp>
        <p:sp>
          <p:nvSpPr>
            <p:cNvPr id="41" name="tx41"/>
            <p:cNvSpPr/>
            <p:nvPr/>
          </p:nvSpPr>
          <p:spPr>
            <a:xfrm>
              <a:off x="4477571" y="647379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42" name="tx42"/>
            <p:cNvSpPr/>
            <p:nvPr/>
          </p:nvSpPr>
          <p:spPr>
            <a:xfrm>
              <a:off x="-878177" y="6587782"/>
              <a:ext cx="9952588"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Para algunos países, si la vacuna contra el VPH está en el calendario, pero el país no comunicó datos en un año determinado, no se elaboran estimaciones de la cobertura del programa contra el VPH.</a:t>
              </a:r>
            </a:p>
          </p:txBody>
        </p:sp>
      </p:grpSp>
      <p:sp>
        <p:nvSpPr>
          <p:cNvPr id="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El primer año para el que se dispuso de estimaciones sobre la cobertura del programa contra el VPH en Cuba fue 2025.
En 2025, la cobertura del programa con respecto a la primera dosis (HPV1) entre las niñas fue del 94 %. En 2025, la cobertura del programa con respecto a la última dosis (HPVc) entre las niñas fue del 94 %.</a:t>
            </a:r>
          </a:p>
        </p:txBody>
      </p:sp>
      <p:sp>
        <p:nvSpPr>
          <p:cNvPr id="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última dosis de la vacuna contra el VPH entre las niñas se situó en el 94 %, tras el esquema de una sola dosis adoptado en el momento de su introducción en 2025.</a:t>
            </a:r>
          </a:p>
        </p:txBody>
      </p:sp>
      <p:grpSp xmlns:pic="http://schemas.openxmlformats.org/drawingml/2006/picture">
        <p:nvGrpSpPr>
          <p:cNvPr id="45" name=""/>
          <p:cNvGrpSpPr/>
          <p:nvPr/>
        </p:nvGrpSpPr>
        <p:grpSpPr>
          <a:xfrm>
            <a:off x="292608" y="1005840"/>
            <a:ext cx="8595360" cy="28575"/>
            <a:chOff x="292608" y="1005840"/>
            <a:chExt cx="8595360" cy="28575"/>
          </a:xfrm>
        </p:grpSpPr>
        <p:sp>
          <p:nvSpPr>
            <p:cNvPr id="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8923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5444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1964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88484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09135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0663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7183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704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02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567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9326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25005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1964395"/>
              <a:ext cx="6481656" cy="856974"/>
            </a:xfrm>
            <a:custGeom>
              <a:avLst/>
              <a:pathLst>
                <a:path w="6481656" h="856974">
                  <a:moveTo>
                    <a:pt x="0" y="126959"/>
                  </a:moveTo>
                  <a:lnTo>
                    <a:pt x="259266" y="31739"/>
                  </a:lnTo>
                  <a:lnTo>
                    <a:pt x="518532" y="0"/>
                  </a:lnTo>
                  <a:lnTo>
                    <a:pt x="777798" y="856974"/>
                  </a:lnTo>
                  <a:lnTo>
                    <a:pt x="1037065" y="349137"/>
                  </a:lnTo>
                  <a:lnTo>
                    <a:pt x="1296331" y="317397"/>
                  </a:lnTo>
                  <a:lnTo>
                    <a:pt x="1555597" y="317397"/>
                  </a:lnTo>
                  <a:lnTo>
                    <a:pt x="1814863" y="190438"/>
                  </a:lnTo>
                  <a:lnTo>
                    <a:pt x="2074130" y="126959"/>
                  </a:lnTo>
                  <a:lnTo>
                    <a:pt x="2333396" y="95219"/>
                  </a:lnTo>
                  <a:lnTo>
                    <a:pt x="2592662" y="95219"/>
                  </a:lnTo>
                  <a:lnTo>
                    <a:pt x="2851928" y="63479"/>
                  </a:lnTo>
                  <a:lnTo>
                    <a:pt x="3111195" y="0"/>
                  </a:lnTo>
                  <a:lnTo>
                    <a:pt x="3370461" y="0"/>
                  </a:lnTo>
                  <a:lnTo>
                    <a:pt x="3629727" y="0"/>
                  </a:lnTo>
                  <a:lnTo>
                    <a:pt x="3888994" y="0"/>
                  </a:lnTo>
                  <a:lnTo>
                    <a:pt x="4148260" y="0"/>
                  </a:lnTo>
                  <a:lnTo>
                    <a:pt x="4407526" y="0"/>
                  </a:lnTo>
                  <a:lnTo>
                    <a:pt x="4666792" y="0"/>
                  </a:lnTo>
                  <a:lnTo>
                    <a:pt x="4926059" y="0"/>
                  </a:lnTo>
                  <a:lnTo>
                    <a:pt x="5185325" y="0"/>
                  </a:lnTo>
                  <a:lnTo>
                    <a:pt x="5444591" y="0"/>
                  </a:lnTo>
                  <a:lnTo>
                    <a:pt x="5703857" y="0"/>
                  </a:lnTo>
                  <a:lnTo>
                    <a:pt x="5963124" y="0"/>
                  </a:lnTo>
                  <a:lnTo>
                    <a:pt x="6222390" y="0"/>
                  </a:lnTo>
                  <a:lnTo>
                    <a:pt x="6481656" y="0"/>
                  </a:lnTo>
                </a:path>
              </a:pathLst>
            </a:custGeom>
            <a:ln w="27101" cap="flat">
              <a:solidFill>
                <a:srgbClr val="F8766D">
                  <a:alpha val="100000"/>
                </a:srgbClr>
              </a:solidFill>
              <a:prstDash val="solid"/>
              <a:round/>
            </a:ln>
          </p:spPr>
          <p:txBody>
            <a:bodyPr/>
            <a:lstStyle/>
            <a:p/>
          </p:txBody>
        </p:sp>
        <p:sp>
          <p:nvSpPr>
            <p:cNvPr id="28" name="pl28"/>
            <p:cNvSpPr/>
            <p:nvPr/>
          </p:nvSpPr>
          <p:spPr>
            <a:xfrm>
              <a:off x="2735350" y="1964395"/>
              <a:ext cx="5185325" cy="1460030"/>
            </a:xfrm>
            <a:custGeom>
              <a:avLst/>
              <a:pathLst>
                <a:path w="5185325" h="1460030">
                  <a:moveTo>
                    <a:pt x="0" y="1460030"/>
                  </a:moveTo>
                  <a:lnTo>
                    <a:pt x="259266" y="63479"/>
                  </a:lnTo>
                  <a:lnTo>
                    <a:pt x="518532" y="0"/>
                  </a:lnTo>
                  <a:lnTo>
                    <a:pt x="777798" y="31739"/>
                  </a:lnTo>
                  <a:lnTo>
                    <a:pt x="1037065" y="126959"/>
                  </a:lnTo>
                  <a:lnTo>
                    <a:pt x="1296331" y="31739"/>
                  </a:lnTo>
                  <a:lnTo>
                    <a:pt x="1555597" y="126959"/>
                  </a:lnTo>
                  <a:lnTo>
                    <a:pt x="1814863" y="95219"/>
                  </a:lnTo>
                  <a:lnTo>
                    <a:pt x="2074130" y="63479"/>
                  </a:lnTo>
                  <a:lnTo>
                    <a:pt x="2333396" y="31739"/>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0"/>
                  </a:lnTo>
                </a:path>
              </a:pathLst>
            </a:custGeom>
            <a:ln w="27101" cap="flat">
              <a:solidFill>
                <a:srgbClr val="7CAE00">
                  <a:alpha val="100000"/>
                </a:srgbClr>
              </a:solidFill>
              <a:prstDash val="solid"/>
              <a:round/>
            </a:ln>
          </p:spPr>
          <p:txBody>
            <a:bodyPr/>
            <a:lstStyle/>
            <a:p/>
          </p:txBody>
        </p:sp>
        <p:sp>
          <p:nvSpPr>
            <p:cNvPr id="29" name="pl29"/>
            <p:cNvSpPr/>
            <p:nvPr/>
          </p:nvSpPr>
          <p:spPr>
            <a:xfrm>
              <a:off x="803816" y="2250053"/>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82299" y="192601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82299" y="192601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2" name="pt32"/>
            <p:cNvSpPr/>
            <p:nvPr/>
          </p:nvSpPr>
          <p:spPr>
            <a:xfrm>
              <a:off x="7882299" y="192601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3" name="pt33"/>
            <p:cNvSpPr/>
            <p:nvPr/>
          </p:nvSpPr>
          <p:spPr>
            <a:xfrm>
              <a:off x="7882299" y="208471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4" name="pt34"/>
            <p:cNvSpPr/>
            <p:nvPr/>
          </p:nvSpPr>
          <p:spPr>
            <a:xfrm>
              <a:off x="1400642" y="205297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2696974" y="338604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6" name="pt36"/>
            <p:cNvSpPr/>
            <p:nvPr/>
          </p:nvSpPr>
          <p:spPr>
            <a:xfrm>
              <a:off x="7882299" y="192601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7" name="pt37"/>
            <p:cNvSpPr/>
            <p:nvPr/>
          </p:nvSpPr>
          <p:spPr>
            <a:xfrm>
              <a:off x="7882299" y="208471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8" name="pl38"/>
            <p:cNvSpPr/>
            <p:nvPr/>
          </p:nvSpPr>
          <p:spPr>
            <a:xfrm>
              <a:off x="7930255" y="1971472"/>
              <a:ext cx="249687" cy="184450"/>
            </a:xfrm>
            <a:custGeom>
              <a:avLst/>
              <a:pathLst>
                <a:path w="249687" h="184450">
                  <a:moveTo>
                    <a:pt x="249687" y="184450"/>
                  </a:moveTo>
                  <a:lnTo>
                    <a:pt x="0" y="0"/>
                  </a:lnTo>
                </a:path>
              </a:pathLst>
            </a:custGeom>
          </p:spPr>
          <p:txBody>
            <a:bodyPr/>
            <a:lstStyle/>
            <a:p/>
          </p:txBody>
        </p:sp>
        <p:sp>
          <p:nvSpPr>
            <p:cNvPr id="39" name="pl39"/>
            <p:cNvSpPr/>
            <p:nvPr/>
          </p:nvSpPr>
          <p:spPr>
            <a:xfrm>
              <a:off x="7938360" y="1916442"/>
              <a:ext cx="241582" cy="44682"/>
            </a:xfrm>
            <a:custGeom>
              <a:avLst/>
              <a:pathLst>
                <a:path w="241582" h="44682">
                  <a:moveTo>
                    <a:pt x="241582" y="0"/>
                  </a:moveTo>
                  <a:lnTo>
                    <a:pt x="0" y="44682"/>
                  </a:lnTo>
                </a:path>
              </a:pathLst>
            </a:custGeom>
          </p:spPr>
          <p:txBody>
            <a:bodyPr/>
            <a:lstStyle/>
            <a:p/>
          </p:txBody>
        </p:sp>
        <p:sp>
          <p:nvSpPr>
            <p:cNvPr id="40" name="pl40"/>
            <p:cNvSpPr/>
            <p:nvPr/>
          </p:nvSpPr>
          <p:spPr>
            <a:xfrm>
              <a:off x="7930979" y="1971288"/>
              <a:ext cx="590213" cy="394807"/>
            </a:xfrm>
            <a:custGeom>
              <a:avLst/>
              <a:pathLst>
                <a:path w="590213" h="394807">
                  <a:moveTo>
                    <a:pt x="590213" y="394807"/>
                  </a:moveTo>
                  <a:lnTo>
                    <a:pt x="0" y="0"/>
                  </a:lnTo>
                </a:path>
              </a:pathLst>
            </a:custGeom>
          </p:spPr>
          <p:txBody>
            <a:bodyPr/>
            <a:lstStyle/>
            <a:p/>
          </p:txBody>
        </p:sp>
        <p:sp>
          <p:nvSpPr>
            <p:cNvPr id="41" name="pl41"/>
            <p:cNvSpPr/>
            <p:nvPr/>
          </p:nvSpPr>
          <p:spPr>
            <a:xfrm>
              <a:off x="7929275" y="2130391"/>
              <a:ext cx="600187" cy="509313"/>
            </a:xfrm>
            <a:custGeom>
              <a:avLst/>
              <a:pathLst>
                <a:path w="600187" h="509313">
                  <a:moveTo>
                    <a:pt x="600187" y="509313"/>
                  </a:moveTo>
                  <a:lnTo>
                    <a:pt x="0" y="0"/>
                  </a:lnTo>
                </a:path>
              </a:pathLst>
            </a:custGeom>
          </p:spPr>
          <p:txBody>
            <a:bodyPr/>
            <a:lstStyle/>
            <a:p/>
          </p:txBody>
        </p:sp>
        <p:sp>
          <p:nvSpPr>
            <p:cNvPr id="42" name="pg42"/>
            <p:cNvSpPr/>
            <p:nvPr/>
          </p:nvSpPr>
          <p:spPr>
            <a:xfrm>
              <a:off x="8111362" y="209328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3" name="tx43"/>
            <p:cNvSpPr/>
            <p:nvPr/>
          </p:nvSpPr>
          <p:spPr>
            <a:xfrm>
              <a:off x="8134222" y="213412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99%</a:t>
              </a:r>
            </a:p>
          </p:txBody>
        </p:sp>
        <p:sp>
          <p:nvSpPr>
            <p:cNvPr id="44" name="pg44"/>
            <p:cNvSpPr/>
            <p:nvPr/>
          </p:nvSpPr>
          <p:spPr>
            <a:xfrm>
              <a:off x="8111362" y="1820063"/>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5" name="tx45"/>
            <p:cNvSpPr/>
            <p:nvPr/>
          </p:nvSpPr>
          <p:spPr>
            <a:xfrm>
              <a:off x="8134222" y="186090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99%</a:t>
              </a:r>
            </a:p>
          </p:txBody>
        </p:sp>
        <p:sp>
          <p:nvSpPr>
            <p:cNvPr id="46" name="pg46"/>
            <p:cNvSpPr/>
            <p:nvPr/>
          </p:nvSpPr>
          <p:spPr>
            <a:xfrm>
              <a:off x="8111362" y="2366095"/>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406937"/>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99%</a:t>
              </a:r>
            </a:p>
          </p:txBody>
        </p:sp>
        <p:sp>
          <p:nvSpPr>
            <p:cNvPr id="48" name="pg48"/>
            <p:cNvSpPr/>
            <p:nvPr/>
          </p:nvSpPr>
          <p:spPr>
            <a:xfrm>
              <a:off x="8111362" y="263970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8134222" y="268054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94%</a:t>
              </a:r>
            </a:p>
          </p:txBody>
        </p:sp>
        <p:sp>
          <p:nvSpPr>
            <p:cNvPr id="50" name="tx50"/>
            <p:cNvSpPr/>
            <p:nvPr/>
          </p:nvSpPr>
          <p:spPr>
            <a:xfrm>
              <a:off x="663492" y="50545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1" name="tx51"/>
            <p:cNvSpPr/>
            <p:nvPr/>
          </p:nvSpPr>
          <p:spPr>
            <a:xfrm>
              <a:off x="585797" y="44197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2" name="tx52"/>
            <p:cNvSpPr/>
            <p:nvPr/>
          </p:nvSpPr>
          <p:spPr>
            <a:xfrm>
              <a:off x="585797" y="37849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3" name="tx53"/>
            <p:cNvSpPr/>
            <p:nvPr/>
          </p:nvSpPr>
          <p:spPr>
            <a:xfrm>
              <a:off x="585797" y="31501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4" name="tx54"/>
            <p:cNvSpPr/>
            <p:nvPr/>
          </p:nvSpPr>
          <p:spPr>
            <a:xfrm>
              <a:off x="585797" y="251533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5" name="tx55"/>
            <p:cNvSpPr/>
            <p:nvPr/>
          </p:nvSpPr>
          <p:spPr>
            <a:xfrm>
              <a:off x="508103" y="18805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6" name="tx56"/>
            <p:cNvSpPr/>
            <p:nvPr/>
          </p:nvSpPr>
          <p:spPr>
            <a:xfrm>
              <a:off x="585797" y="219793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7" name="tx5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8" name="tx5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9" name="tx5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0" name="tx6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1" name="tx6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2" name="tx6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3" name="tx6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4" name="tx6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5" name="tx6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6" name="tx6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7" name="tx6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8" name="tx68"/>
            <p:cNvSpPr/>
            <p:nvPr/>
          </p:nvSpPr>
          <p:spPr>
            <a:xfrm rot="-5400000">
              <a:off x="-60286" y="345409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69" name="pl6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0" name="pl7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1" name="pl7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2" name="pl7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3" name="tx7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4" name="tx7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5" name="tx7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76" name="tx7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7" name="tx77"/>
            <p:cNvSpPr/>
            <p:nvPr/>
          </p:nvSpPr>
          <p:spPr>
            <a:xfrm>
              <a:off x="1663544" y="1330629"/>
              <a:ext cx="6551138"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ODS 3.b.1: Proporción de la población objetivo cubierta por todas las vacunas incluidas </a:t>
              </a:r>
            </a:p>
          </p:txBody>
        </p:sp>
        <p:sp>
          <p:nvSpPr>
            <p:cNvPr id="78" name="tx78"/>
            <p:cNvSpPr/>
            <p:nvPr/>
          </p:nvSpPr>
          <p:spPr>
            <a:xfrm>
              <a:off x="3322141" y="1511762"/>
              <a:ext cx="323394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en su programa nacional, Cuba, 2000-2025</a:t>
              </a:r>
            </a:p>
          </p:txBody>
        </p:sp>
        <p:sp>
          <p:nvSpPr>
            <p:cNvPr id="79" name="tx79"/>
            <p:cNvSpPr/>
            <p:nvPr/>
          </p:nvSpPr>
          <p:spPr>
            <a:xfrm>
              <a:off x="4477571" y="6353093"/>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80" name="tx80"/>
            <p:cNvSpPr/>
            <p:nvPr/>
          </p:nvSpPr>
          <p:spPr>
            <a:xfrm>
              <a:off x="2160297" y="6466099"/>
              <a:ext cx="691411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Los cuatro indicadores de cobertura de vacunación que contribuyen al indicador 3.b.1 de los ODS son: DTP3, MCV2, PCVC y HPVc. </a:t>
              </a:r>
            </a:p>
          </p:txBody>
        </p:sp>
        <p:sp>
          <p:nvSpPr>
            <p:cNvPr id="81" name="tx81"/>
            <p:cNvSpPr/>
            <p:nvPr/>
          </p:nvSpPr>
          <p:spPr>
            <a:xfrm>
              <a:off x="2314677" y="6586855"/>
              <a:ext cx="67597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El objetivo mundial de la Agenda de Inmunización 2030 (IA2030) es alcanzar una cobertura del 90 % para los cuatro antígenos en 2030.</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Cuatro indicadores de cobertura vacunal contribuyen al Objetivo de Desarrollo Sostenible 3, indicador b.1: DTP3, PCV3, MCV2 y VPH.
La meta mundial de IA2030 es alcanzar una cobertura del 90 % para los cuatro antígenos para 2030.
Cuba cuenta con las cuatro vacunas de los ODS.
En 2025, Cuba había alcanzado una cobertura de al menos el 90 % para las cuatro vacunas.</a:t>
            </a:r>
          </a:p>
        </p:txBody>
      </p:sp>
      <p:sp>
        <p:nvSpPr>
          <p:cNvPr id="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Cuba alcanzó el objetivo de cobertura del 90 % de los ODS para todas las vacunas relacionadas con los ODS.</a:t>
            </a:r>
          </a:p>
        </p:txBody>
      </p:sp>
      <p:grpSp xmlns:pic="http://schemas.openxmlformats.org/drawingml/2006/picture">
        <p:nvGrpSpPr>
          <p:cNvPr id="84" name=""/>
          <p:cNvGrpSpPr/>
          <p:nvPr/>
        </p:nvGrpSpPr>
        <p:grpSpPr>
          <a:xfrm>
            <a:off x="292608" y="914400"/>
            <a:ext cx="8595360" cy="28575"/>
            <a:chOff x="292608" y="914400"/>
            <a:chExt cx="8595360" cy="28575"/>
          </a:xfrm>
        </p:grpSpPr>
        <p:sp>
          <p:nvSpPr>
            <p:cNvPr id="85"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6"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Definiciones de términos de inmunización</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50" i="0" b="1" u="none">
                <a:solidFill>
                  <a:srgbClr val="FFFFFF">
                    <a:alpha val="100000"/>
                  </a:srgbClr>
                </a:solidFill>
                <a:latin typeface="Aptos (Body)"/>
                <a:cs typeface="Aptos (Body)"/>
                <a:ea typeface="Aptos (Body)"/>
                <a:sym typeface="Aptos (Body)"/>
              </a:rPr>
              <a:t>Cobertura vacunal
</a:t>
            </a:r>
            <a:r>
              <a:rPr cap="none" sz="1250" i="0" b="0" u="none">
                <a:solidFill>
                  <a:srgbClr val="FFFFFF">
                    <a:alpha val="100000"/>
                  </a:srgbClr>
                </a:solidFill>
                <a:latin typeface="Aptos (Body)"/>
                <a:cs typeface="Aptos (Body)"/>
                <a:ea typeface="Aptos (Body)"/>
                <a:sym typeface="Aptos (Body)"/>
              </a:rPr>
              <a:t>Porcentaje de lactantes (niños menores de un año) que recibieron determinadas dosis de vacunas. Por ejemplo, la cobertura de DTP3 es el porcentaje de lactantes que recibieron las tres dosis de la vacuna contra la difteria, el tétanos y la tos ferina (DTP o el equivalente según el esquema de vacunación del país).  
</a:t>
            </a:r>
            <a:r>
              <a:rPr cap="none" sz="1250" i="0" b="0" u="none">
                <a:solidFill>
                  <a:srgbClr val="FFFFFF">
                    <a:alpha val="100000"/>
                  </a:srgbClr>
                </a:solidFill>
                <a:latin typeface="Aptos (Body)"/>
                <a:cs typeface="Aptos (Body)"/>
                <a:ea typeface="Aptos (Body)"/>
                <a:sym typeface="Aptos (Body)"/>
              </a:rPr>
              <a:t>
</a:t>
            </a:r>
            <a:r>
              <a:rPr cap="none" sz="1250" i="0" b="0" u="none">
                <a:solidFill>
                  <a:srgbClr val="FFFFFF">
                    <a:alpha val="100000"/>
                  </a:srgbClr>
                </a:solidFill>
                <a:latin typeface="Aptos (Body)"/>
                <a:cs typeface="Aptos (Body)"/>
                <a:ea typeface="Aptos (Body)"/>
                <a:sym typeface="Aptos (Body)"/>
              </a:rPr>
              <a:t>Sin vacunar – Lactante que no ha recibido la primera dosis de una serie de vacunas. El término «dosis cero» se utiliza para describir a los niños no vacunados con DTP1.
</a:t>
            </a:r>
            <a:r>
              <a:rPr cap="none" sz="1250" i="0" b="0" u="none">
                <a:solidFill>
                  <a:srgbClr val="FFFFFF">
                    <a:alpha val="100000"/>
                  </a:srgbClr>
                </a:solidFill>
                <a:latin typeface="Aptos (Body)"/>
                <a:cs typeface="Aptos (Body)"/>
                <a:ea typeface="Aptos (Body)"/>
                <a:sym typeface="Aptos (Body)"/>
              </a:rPr>
              <a:t>
</a:t>
            </a:r>
            <a:r>
              <a:rPr cap="none" sz="1250" i="0" b="1" u="none">
                <a:solidFill>
                  <a:srgbClr val="FFFFFF">
                    <a:alpha val="100000"/>
                  </a:srgbClr>
                </a:solidFill>
                <a:latin typeface="Aptos (Body)"/>
                <a:cs typeface="Aptos (Body)"/>
                <a:ea typeface="Aptos (Body)"/>
                <a:sym typeface="Aptos (Body)"/>
              </a:rPr>
              <a:t>Sub-vacunado
</a:t>
            </a:r>
            <a:r>
              <a:rPr cap="none" sz="1250" i="0" b="0" u="none">
                <a:solidFill>
                  <a:srgbClr val="FFFFFF">
                    <a:alpha val="100000"/>
                  </a:srgbClr>
                </a:solidFill>
                <a:latin typeface="Aptos (Body)"/>
                <a:cs typeface="Aptos (Body)"/>
                <a:ea typeface="Aptos (Body)"/>
                <a:sym typeface="Aptos (Body)"/>
              </a:rPr>
              <a:t>Lactante que ha recibido algunas pero no todas las dosis de vacunas recomendadas en el esquema de vacunación regular o calendario nacional. 
</a:t>
            </a:r>
            <a:r>
              <a:rPr cap="none" sz="1250" i="0" b="0" u="none">
                <a:solidFill>
                  <a:srgbClr val="FFFFFF">
                    <a:alpha val="100000"/>
                  </a:srgbClr>
                </a:solidFill>
                <a:latin typeface="Aptos (Body)"/>
                <a:cs typeface="Aptos (Body)"/>
                <a:ea typeface="Aptos (Body)"/>
                <a:sym typeface="Aptos (Body)"/>
              </a:rPr>
              <a:t>
</a:t>
            </a:r>
            <a:r>
              <a:rPr cap="none" sz="1250" i="0" b="1" u="none">
                <a:solidFill>
                  <a:srgbClr val="FFFFFF">
                    <a:alpha val="100000"/>
                  </a:srgbClr>
                </a:solidFill>
                <a:latin typeface="Aptos (Body)"/>
                <a:cs typeface="Aptos (Body)"/>
                <a:ea typeface="Aptos (Body)"/>
                <a:sym typeface="Aptos (Body)"/>
              </a:rPr>
              <a:t>Dosis de vacuna
</a:t>
            </a:r>
            <a:r>
              <a:rPr cap="none" sz="1250" i="0" b="0" u="none">
                <a:solidFill>
                  <a:srgbClr val="FFFFFF">
                    <a:alpha val="100000"/>
                  </a:srgbClr>
                </a:solidFill>
                <a:latin typeface="Aptos (Body)"/>
                <a:cs typeface="Aptos (Body)"/>
                <a:ea typeface="Aptos (Body)"/>
                <a:sym typeface="Aptos (Body)"/>
              </a:rPr>
              <a:t>•  Bacilo de Calmette-Guerin (BCG): vacuna contra la tuberculosis
</a:t>
            </a:r>
            <a:r>
              <a:rPr cap="none" sz="1250" i="0" b="0" u="none">
                <a:solidFill>
                  <a:srgbClr val="FFFFFF">
                    <a:alpha val="100000"/>
                  </a:srgbClr>
                </a:solidFill>
                <a:latin typeface="Aptos (Body)"/>
                <a:cs typeface="Aptos (Body)"/>
                <a:ea typeface="Aptos (Body)"/>
                <a:sym typeface="Aptos (Body)"/>
              </a:rPr>
              <a:t>•  Dosis de nacimiento contra la hepatitis B, administrada en las 24 horas siguientes al nacimiento (HepBB)
</a:t>
            </a:r>
            <a:r>
              <a:rPr cap="none" sz="1250" i="0" b="0" u="none">
                <a:solidFill>
                  <a:srgbClr val="FFFFFF">
                    <a:alpha val="100000"/>
                  </a:srgbClr>
                </a:solidFill>
                <a:latin typeface="Aptos (Body)"/>
                <a:cs typeface="Aptos (Body)"/>
                <a:ea typeface="Aptos (Body)"/>
                <a:sym typeface="Aptos (Body)"/>
              </a:rPr>
              <a:t>•  Vacuna contra la difteria, el tétanos y la tos ferina, primera dosis (DTP1) y tercera dosis (DTP3)
</a:t>
            </a:r>
            <a:r>
              <a:rPr cap="none" sz="1250" i="0" b="0" u="none">
                <a:solidFill>
                  <a:srgbClr val="FFFFFF">
                    <a:alpha val="100000"/>
                  </a:srgbClr>
                </a:solidFill>
                <a:latin typeface="Aptos (Body)"/>
                <a:cs typeface="Aptos (Body)"/>
                <a:ea typeface="Aptos (Body)"/>
                <a:sym typeface="Aptos (Body)"/>
              </a:rPr>
              <a:t>•  Vacuna contra la hepatitis B, tercera dosis (HepB3)
</a:t>
            </a:r>
            <a:r>
              <a:rPr cap="none" sz="1250" i="0" b="0" u="none">
                <a:solidFill>
                  <a:srgbClr val="FFFFFF">
                    <a:alpha val="100000"/>
                  </a:srgbClr>
                </a:solidFill>
                <a:latin typeface="Aptos (Body)"/>
                <a:cs typeface="Aptos (Body)"/>
                <a:ea typeface="Aptos (Body)"/>
                <a:sym typeface="Aptos (Body)"/>
              </a:rPr>
              <a:t>•  Vacuna contra Haemophilus influenzae tipo b, tercera dosis (Hib3)
</a:t>
            </a:r>
            <a:r>
              <a:rPr cap="none" sz="1250" i="0" b="0" u="none">
                <a:solidFill>
                  <a:srgbClr val="FFFFFF">
                    <a:alpha val="100000"/>
                  </a:srgbClr>
                </a:solidFill>
                <a:latin typeface="Aptos (Body)"/>
                <a:cs typeface="Aptos (Body)"/>
                <a:ea typeface="Aptos (Body)"/>
                <a:sym typeface="Aptos (Body)"/>
              </a:rPr>
              <a:t>•  Vacuna antipoliomielítica inactivada, primera dosis (IPV1) y última dosis (IPVC) 
</a:t>
            </a:r>
            <a:r>
              <a:rPr cap="none" sz="1250" i="0" b="0" u="none">
                <a:solidFill>
                  <a:srgbClr val="FFFFFF">
                    <a:alpha val="100000"/>
                  </a:srgbClr>
                </a:solidFill>
                <a:latin typeface="Aptos (Body)"/>
                <a:cs typeface="Aptos (Body)"/>
                <a:ea typeface="Aptos (Body)"/>
                <a:sym typeface="Aptos (Body)"/>
              </a:rPr>
              <a:t>•  Vacuna que contiene sarampión, primera dosis (MCV1) y segunda dosis (MCV2)
</a:t>
            </a:r>
            <a:r>
              <a:rPr cap="none" sz="1250" i="0" b="0" u="none">
                <a:solidFill>
                  <a:srgbClr val="FFFFFF">
                    <a:alpha val="100000"/>
                  </a:srgbClr>
                </a:solidFill>
                <a:latin typeface="Aptos (Body)"/>
                <a:cs typeface="Aptos (Body)"/>
                <a:ea typeface="Aptos (Body)"/>
                <a:sym typeface="Aptos (Body)"/>
              </a:rPr>
              <a:t>•  Vacuna contra el rotavirus, última dosis (RotaC)
</a:t>
            </a:r>
            <a:r>
              <a:rPr cap="none" sz="1250" i="0" b="0" u="none">
                <a:solidFill>
                  <a:srgbClr val="FFFFFF">
                    <a:alpha val="100000"/>
                  </a:srgbClr>
                </a:solidFill>
                <a:latin typeface="Aptos (Body)"/>
                <a:cs typeface="Aptos (Body)"/>
                <a:ea typeface="Aptos (Body)"/>
                <a:sym typeface="Aptos (Body)"/>
              </a:rPr>
              <a:t>•  Vacuna antineumocócica, última dosis (PCVC)
</a:t>
            </a:r>
            <a:r>
              <a:rPr cap="none" sz="1250" i="0" b="0" u="none">
                <a:solidFill>
                  <a:srgbClr val="FFFFFF">
                    <a:alpha val="100000"/>
                  </a:srgbClr>
                </a:solidFill>
                <a:latin typeface="Aptos (Body)"/>
                <a:cs typeface="Aptos (Body)"/>
                <a:ea typeface="Aptos (Body)"/>
                <a:sym typeface="Aptos (Body)"/>
              </a:rPr>
              <a:t>•  Vacuna contra la fiebre amarilla (YFV) 
</a:t>
            </a:r>
            <a:r>
              <a:rPr cap="none" sz="1250" i="0" b="0" u="none">
                <a:solidFill>
                  <a:srgbClr val="FFFFFF">
                    <a:alpha val="100000"/>
                  </a:srgbClr>
                </a:solidFill>
                <a:latin typeface="Aptos (Body)"/>
                <a:cs typeface="Aptos (Body)"/>
                <a:ea typeface="Aptos (Body)"/>
                <a:sym typeface="Aptos (Body)"/>
              </a:rPr>
              <a:t>•  Vacuna meningocócica A (MengA) 
</a:t>
            </a:r>
            <a:r>
              <a:rPr cap="none" sz="1250" i="0" b="0" u="none">
                <a:solidFill>
                  <a:srgbClr val="FFFFFF">
                    <a:alpha val="100000"/>
                  </a:srgbClr>
                </a:solidFill>
                <a:latin typeface="Aptos (Body)"/>
                <a:cs typeface="Aptos (Body)"/>
                <a:ea typeface="Aptos (Body)"/>
                <a:sym typeface="Aptos (Body)"/>
              </a:rPr>
              <a:t>•  Vacuna contra el virus del papiloma humano, primera dosis (HPV1) y última dosis (HPVc): vacuna para proteger contra ciertos tipos de virus del papiloma humano que pueden provocar cáncer o verrugas genitales.
</a:t>
            </a:r>
            <a:r>
              <a:rPr cap="none" sz="1250" i="0" b="0" u="none">
                <a:solidFill>
                  <a:srgbClr val="FFFFFF">
                    <a:alpha val="100000"/>
                  </a:srgbClr>
                </a:solidFill>
                <a:latin typeface="Aptos (Body)"/>
                <a:cs typeface="Aptos (Body)"/>
                <a:ea typeface="Aptos (Body)"/>
                <a:sym typeface="Aptos (Body)"/>
              </a:rPr>
              <a:t>
</a:t>
            </a:r>
            <a:r>
              <a:rPr cap="none" sz="1250" i="0" b="1" u="none">
                <a:solidFill>
                  <a:srgbClr val="FFFFFF">
                    <a:alpha val="100000"/>
                  </a:srgbClr>
                </a:solidFill>
                <a:latin typeface="Aptos (Body)"/>
                <a:cs typeface="Aptos (Body)"/>
                <a:ea typeface="Aptos (Body)"/>
                <a:sym typeface="Aptos (Body)"/>
              </a:rPr>
              <a:t>La Agenda de Inmunización 2030 (IA2030)
</a:t>
            </a:r>
            <a:r>
              <a:rPr cap="none" sz="1250" i="0" b="0" u="none">
                <a:solidFill>
                  <a:srgbClr val="FFFFFF">
                    <a:alpha val="100000"/>
                  </a:srgbClr>
                </a:solidFill>
                <a:latin typeface="Aptos (Body)"/>
                <a:cs typeface="Aptos (Body)"/>
                <a:ea typeface="Aptos (Body)"/>
                <a:sym typeface="Aptos (Body)"/>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articular la inmunización con otros servicios sanitarios.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Recursos adicionales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Recursos adicionales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Se pueden consultar más fuentes de información sobre vacunación en:
Los perfiles interactivos de los países de la WUENIC se pueden consultar en:</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Cuestionario breve de retroalimentación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minutos)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
Le rogamos que dedique unos minutos a completar esta breve encuesta y nos haga llegar su opinión:</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Conceptos clave</a:t>
            </a:r>
          </a:p>
        </p:txBody>
      </p:sp>
      <p:sp>
        <p:nvSpPr>
          <p:cNvPr id="3" name="body"/>
          <p:cNvSpPr>
            <a:spLocks noGrp="1"/>
          </p:cNvSpPr>
          <p:nvPr>
            <p:ph/>
          </p:nvPr>
        </p:nvSpPr>
        <p:spPr>
          <a:xfrm>
            <a:off x="411480" y="886968"/>
            <a:ext cx="4855464" cy="5449824"/>
          </a:xfrm>
          <a:solidFill>
            <a:srgbClr val="203864">
              <a:alpha val="100000"/>
            </a:srgbClr>
          </a:solidFill>
        </p:spPr>
        <p:txBody>
          <a:bodyPr/>
          <a:lstStyle/>
          <a:p>
            <a:pPr algn="l" marL="0" marR="0">
              <a:lnSpc>
                <a:spcPct val="100000"/>
              </a:lnSpc>
              <a:spcBef>
                <a:spcPts val="0"/>
              </a:spcBef>
              <a:spcAft>
                <a:spcPts val="0"/>
              </a:spcAft>
              <a:buNone/>
            </a:pPr>
            <a:r>
              <a:rPr cap="none" sz="1450" i="0" b="0" u="none">
                <a:solidFill>
                  <a:srgbClr val="FFFFFF">
                    <a:alpha val="100000"/>
                  </a:srgbClr>
                </a:solidFill>
                <a:latin typeface="Aptos (Body)"/>
                <a:cs typeface="Aptos (Body)"/>
                <a:ea typeface="Aptos (Body)"/>
                <a:sym typeface="Aptos (Body)"/>
              </a:rPr>
              <a:t>•  La Organización Mundial de la Salud (OMS) proporciona recomendaciones mundiales sobre vacunas, que los países adaptan en función de sus necesidades locales. Se utilizan vacunas que contienen DTP, polio y sarampión en todos los países.
•  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
•  La DTP3 es un indicador ampliamente utilizado para medir el rendimiento de los programas de inmunización. Refleja la capacidad de un país para prestar servicios de inmunización sistemática y garantiza que los niños estén protegidos contra enfermedades prevenibles. La cobertura de DTP3 se supervisa a nivel mundial y sirve como medida clave de los esfuerzos de vacunación de un país.</a:t>
            </a:r>
          </a:p>
        </p:txBody>
      </p:sp>
      <p:sp>
        <p:nvSpPr>
          <p:cNvPr id="4" name="body"/>
          <p:cNvSpPr>
            <a:spLocks noGrp="1"/>
          </p:cNvSpPr>
          <p:nvPr>
            <p:ph/>
          </p:nvPr>
        </p:nvSpPr>
        <p:spPr>
          <a:xfrm>
            <a:off x="5788152" y="886968"/>
            <a:ext cx="5806440" cy="5669280"/>
          </a:xfrm>
          <a:solidFill>
            <a:srgbClr val="203864">
              <a:alpha val="100000"/>
            </a:srgbClr>
          </a:solidFill>
        </p:spPr>
        <p:txBody>
          <a:bodyPr/>
          <a:lstStyle/>
          <a:p>
            <a:pPr algn="l" marL="0" marR="0">
              <a:lnSpc>
                <a:spcPct val="100000"/>
              </a:lnSpc>
              <a:spcBef>
                <a:spcPts val="0"/>
              </a:spcBef>
              <a:spcAft>
                <a:spcPts val="0"/>
              </a:spcAft>
              <a:buNone/>
            </a:pPr>
            <a:r>
              <a:rPr cap="none" sz="1450" i="0" b="0" u="none">
                <a:solidFill>
                  <a:srgbClr val="FFFFFF">
                    <a:alpha val="100000"/>
                  </a:srgbClr>
                </a:solidFill>
                <a:latin typeface="Aptos (Body)"/>
                <a:cs typeface="Aptos (Body)"/>
                <a:ea typeface="Aptos (Body)"/>
                <a:sym typeface="Aptos (Body)"/>
              </a:rPr>
              <a:t>•  El porcentaje de deserción o de abandono de la DTP1-DTP3 miden el porcentaje de niños que recibieron la DTP1 pero no la DTP3, representa a los niños con vacunación incompleta, indicando brechas en la prestación de los servicios y en el seguimiento.
•  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
•  La vacuna contra el VPH protege contra tipos específicos del virus del papiloma humano (VPH) y se utiliza para medir el ciclo de vida de la vacunación.
•  Otros indicadores clave son el PCVC y el MCV2, que se utilizan para supervisar los Objetivos de Desarrollo Sostenible (ODS).
•  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Mensajes clave</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cobertura de la DTP1 se mantuvo constante en el 99 % entre 2024 y 2025.
• La cobertura de la DTP3 se mantuvo constante en el 99 % entre 2024 y 2025.
• En 2025 había aproximadamente el mismo número de niños sin ninguna dosis. Esto deja a menos de 1.000 niños sin vacunar, vulnerables a enfermedades prevenibles mediante vacunación, y a otros menos de 100 con protección incompleta.
• Cuba representaba el 0,1 % de los niños sin ninguna dosis en América Latina y el Caribe (LACR) y menos del 0,1 % de los niños sin ninguna dosis a nivel mundial.
• La cobertura de la primera dosis de la vacuna contra el sarampión (MCV1) se mantuvo constante en el 99 % entre 2024 y 2025. Hubo menos de 1 000 niños que no recibieron la primera dosis de la vacuna contra el sarampión.
• La cobertura de la segunda dosis de la vacuna contra el sarampión (MCV2) se mantuvo constante en el 99 % entre 2024 y 2025.
• La cobertura de la última dosis de la vacuna contra el VPH (HPVc) entre las niñas se mantuvo constante en el 94 % en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Calendario de vacunación,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IPV_FRAC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&lt;1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tabla muestra el calendario nacional de inmunización 2025 para los servicios rutinarios en Cuba, notificado a través del Formulario Conjunto de Notificación sobre Inmunización (JRF) de la OMS/UNICEF.
Cada fila corresponde a una vacuna o vacuna combinada, indicando si se administra a nivel nacional o subnacional. El calendario indica el número de dosis y las edades recomendadas para su administración. Solo se incluyen las vacunas infantiles y adolescentes pertinentes para WUENIC.</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Años de introducción de la vacuna</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tabla muestra el año en que se introdujo cada vacuna en Cuba. Si se ha suspendido una vacuna, no se muestra el año de introducción, pero si se suspendió y posteriormente se reintrodujo, se indica el año de reintroducción. Los años de introducción pueden reflejar la implantación a nivel nacional, la implantación parcial (subnacional) o la introducción dirigida a grupos de riesgo específicos o zonas de alto riesgo, tal y como se indica en los encabezados de las columnas.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Agotamiento de las existencias de vacunas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Measles-Mumps-Rubella (MMR)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tabla presenta los desabastecimientos de vacunas infantiles relevantes para la WUENIC a nivel nacional y subnacional durante los últimos cinco años. Cuando se dispone de ella, se indica en meses la duración de los desabastecimientos a nivel nacional. Solo se muestran las vacunas que han sufrido desabastecimiento durante el período especificado.
Un desabastecimiento se refiere a un período en el que los puntos de almacenamiento y distribución de vacunas (por ejemplo, almacenes nacionales o distritales) se agotan por completo, incluidas las reservas de seguridad, y no pueden suministrar vacunas a los almacenes o centros de nivel inferior. Es importante señalar que los desabastecimientos a nivel de los centros pueden seguir produciéndose incluso cuando los almacenes de nivel superior tienen existencias. Los desabastecimientos, especialmente los prolongados, pueden afectar negativamente a la cobertura de inmunización.</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P7TF5XRZ5TZD-1674051314-8206</_dlc_DocId>
    <_dlc_DocIdUrl xmlns="5ce71423-0d49-4a04-8822-86064e799dcd">
      <Url>https://unicef.sharepoint.com/teams/DAPM-DataComm/_layouts/15/DocIdRedir.aspx?ID=P7TF5XRZ5TZD-1674051314-8206</Url>
      <Description>P7TF5XRZ5TZD-1674051314-8206</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3FDEF99C-08AB-4960-AB1D-58A6B26810A2}"/>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2026-07-11T19:08:43Z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a765fd61-af30-4ce3-9267-fc54dfaf35cb</vt:lpwstr>
  </property>
</Properties>
</file>