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a67f10ac3679468c481a7e414260045a3fe0d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7d15b85819a5effa05bf3b0c3bd813ee285aa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53e9be8bc68040fedfb6f6208d985d9d1bdc68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8732253"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955945"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126699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157805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188910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220015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251120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2822259"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313331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344436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375541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468857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8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717699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748804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2511207"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2" name="rc202"/>
            <p:cNvSpPr/>
            <p:nvPr/>
          </p:nvSpPr>
          <p:spPr>
            <a:xfrm>
              <a:off x="2822259"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313331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344436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3755416"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4066468"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437752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4688573"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4999625"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531067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686593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748804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779909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811014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842120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3"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955945"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4" name="rc224"/>
            <p:cNvSpPr/>
            <p:nvPr/>
          </p:nvSpPr>
          <p:spPr>
            <a:xfrm>
              <a:off x="126699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157805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188910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220015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251120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2822259"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313331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344436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375541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468857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717699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748804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09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873225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8732253"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0" name="tx250"/>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725113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7873239"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818429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227429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1" name="tx281"/>
            <p:cNvSpPr/>
            <p:nvPr/>
          </p:nvSpPr>
          <p:spPr>
            <a:xfrm>
              <a:off x="258535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320745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382955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41406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5695873"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600692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1984338"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6" name="tx306"/>
            <p:cNvSpPr/>
            <p:nvPr/>
          </p:nvSpPr>
          <p:spPr>
            <a:xfrm>
              <a:off x="227429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7" name="tx307"/>
            <p:cNvSpPr/>
            <p:nvPr/>
          </p:nvSpPr>
          <p:spPr>
            <a:xfrm>
              <a:off x="258535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9" name="tx309"/>
            <p:cNvSpPr/>
            <p:nvPr/>
          </p:nvSpPr>
          <p:spPr>
            <a:xfrm>
              <a:off x="3207454"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0" name="tx31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382955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41406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5695873"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600692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227429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258535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3207454"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3829559"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4140611"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5695873"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6006925"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227429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258535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320745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382955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414061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5695873"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600692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006925"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631797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629030"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7873239"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8184291"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2" name="tx422"/>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725113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818429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1" name="tx451"/>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5" name="tx455"/>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6" name="tx456"/>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725113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818429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0" name="tx470"/>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4" name="tx474"/>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6" name="tx476"/>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7" name="tx477"/>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9" name="tx489"/>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0" name="tx490"/>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8184291"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3" name="tx493"/>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5" name="tx495"/>
            <p:cNvSpPr/>
            <p:nvPr/>
          </p:nvSpPr>
          <p:spPr>
            <a:xfrm>
              <a:off x="260644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96" name="tx49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7" name="tx49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8" name="tx49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9" name="tx49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0" name="tx50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1" name="tx50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2" name="tx50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3" name="tx50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4" name="tx50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5" name="tx50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6" name="tx50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7" name="tx50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8" name="tx50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9" name="tx50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0" name="tx51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1" name="tx51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2" name="tx51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3" name="tx51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4" name="tx51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5" name="tx51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6" name="tx51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7" name="tx51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8" name="tx51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9" name="tx51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0" name="tx52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1" name="tx52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2" name="tx52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3" name="tx52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4" name="tx52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5" name="tx52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6" name="tx526"/>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7" name="tx527"/>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8" name="tx52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9" name="tx52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0" name="tx53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1" name="tx53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2" name="tx53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3" name="tx53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4" name="tx53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5" name="tx53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6" name="pic536"/>
            <p:cNvPicPr/>
            <p:nvPr/>
          </p:nvPicPr>
          <p:blipFill>
            <a:blip r:embed="rId2" cstate="print"/>
            <a:stretch>
              <a:fillRect/>
            </a:stretch>
          </p:blipFill>
          <p:spPr>
            <a:xfrm>
              <a:off x="4653227" y="5838594"/>
              <a:ext cx="2160000" cy="219455"/>
            </a:xfrm>
            <a:prstGeom prst="rect">
              <a:avLst/>
            </a:prstGeom>
          </p:spPr>
        </p:pic>
        <p:sp>
          <p:nvSpPr>
            <p:cNvPr id="537" name="pl53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8" name="pl53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9" name="pl53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1" name="pl54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4" name="pl54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5" name="pl54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pl54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7" name="pl54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pl54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tx54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0" name="tx55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1" name="tx55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2" name="tx55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3" name="tx55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4" name="tx55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5" name="tx555"/>
            <p:cNvSpPr/>
            <p:nvPr/>
          </p:nvSpPr>
          <p:spPr>
            <a:xfrm>
              <a:off x="924840" y="1330710"/>
              <a:ext cx="27213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Cuba, 2000-2025</a:t>
              </a:r>
            </a:p>
          </p:txBody>
        </p:sp>
        <p:sp>
          <p:nvSpPr>
            <p:cNvPr id="556" name="tx55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7" name="tx55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8" name="tx55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(100%) vaccines in the schedule achieved coverage of 90% or more. All vaccines achieved 99% coverage.
Since 2005, estimates have been made for 5 new vaccines. PCVC and HPVc is the newest vaccine reported (2025), which achieved 99% and 94% coverage in 2025.
In 2025, Cuba did not report any stockouts of vaccines or supplies.</a:t>
            </a:r>
          </a:p>
        </p:txBody>
      </p:sp>
      <p:sp>
        <p:nvSpPr>
          <p:cNvPr id="5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12, and declined for one, indicating limited improvement in routine immunization performance; 13 achieved at least 90% coverage.</a:t>
            </a:r>
          </a:p>
        </p:txBody>
      </p:sp>
      <p:grpSp xmlns:pic="http://schemas.openxmlformats.org/drawingml/2006/picture">
        <p:nvGrpSpPr>
          <p:cNvPr id="561" name=""/>
          <p:cNvGrpSpPr/>
          <p:nvPr/>
        </p:nvGrpSpPr>
        <p:grpSpPr>
          <a:xfrm>
            <a:off x="292608" y="1005840"/>
            <a:ext cx="8595360" cy="28575"/>
            <a:chOff x="292608" y="1005840"/>
            <a:chExt cx="8595360" cy="28575"/>
          </a:xfrm>
        </p:grpSpPr>
        <p:sp>
          <p:nvSpPr>
            <p:cNvPr id="5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7"/>
            </a:xfrm>
            <a:custGeom>
              <a:avLst/>
              <a:pathLst>
                <a:path w="6481656" h="399027">
                  <a:moveTo>
                    <a:pt x="0" y="39902"/>
                  </a:moveTo>
                  <a:lnTo>
                    <a:pt x="259266" y="0"/>
                  </a:lnTo>
                  <a:lnTo>
                    <a:pt x="518532" y="0"/>
                  </a:lnTo>
                  <a:lnTo>
                    <a:pt x="777798" y="359124"/>
                  </a:lnTo>
                  <a:lnTo>
                    <a:pt x="1037065" y="399027"/>
                  </a:lnTo>
                  <a:lnTo>
                    <a:pt x="1296331" y="0"/>
                  </a:lnTo>
                  <a:lnTo>
                    <a:pt x="1555597" y="39902"/>
                  </a:lnTo>
                  <a:lnTo>
                    <a:pt x="1814863" y="79805"/>
                  </a:lnTo>
                  <a:lnTo>
                    <a:pt x="2074130" y="119708"/>
                  </a:lnTo>
                  <a:lnTo>
                    <a:pt x="2333396" y="39902"/>
                  </a:lnTo>
                  <a:lnTo>
                    <a:pt x="2592662" y="119708"/>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077373"/>
            </a:xfrm>
            <a:custGeom>
              <a:avLst/>
              <a:pathLst>
                <a:path w="6481656" h="1077373">
                  <a:moveTo>
                    <a:pt x="0" y="159610"/>
                  </a:moveTo>
                  <a:lnTo>
                    <a:pt x="259266" y="39902"/>
                  </a:lnTo>
                  <a:lnTo>
                    <a:pt x="518532" y="0"/>
                  </a:lnTo>
                  <a:lnTo>
                    <a:pt x="777798" y="1077373"/>
                  </a:lnTo>
                  <a:lnTo>
                    <a:pt x="1037065" y="438929"/>
                  </a:lnTo>
                  <a:lnTo>
                    <a:pt x="1296331" y="399027"/>
                  </a:lnTo>
                  <a:lnTo>
                    <a:pt x="1555597" y="399027"/>
                  </a:lnTo>
                  <a:lnTo>
                    <a:pt x="1814863" y="239416"/>
                  </a:lnTo>
                  <a:lnTo>
                    <a:pt x="2074130" y="159610"/>
                  </a:lnTo>
                  <a:lnTo>
                    <a:pt x="2333396" y="119708"/>
                  </a:lnTo>
                  <a:lnTo>
                    <a:pt x="2592662" y="119708"/>
                  </a:lnTo>
                  <a:lnTo>
                    <a:pt x="2851928" y="79805"/>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99513"/>
            </a:xfrm>
            <a:custGeom>
              <a:avLst/>
              <a:pathLst>
                <a:path w="6481656" h="199513">
                  <a:moveTo>
                    <a:pt x="0" y="199513"/>
                  </a:moveTo>
                  <a:lnTo>
                    <a:pt x="259266" y="119708"/>
                  </a:lnTo>
                  <a:lnTo>
                    <a:pt x="518532" y="39902"/>
                  </a:lnTo>
                  <a:lnTo>
                    <a:pt x="777798" y="0"/>
                  </a:lnTo>
                  <a:lnTo>
                    <a:pt x="1037065" y="0"/>
                  </a:lnTo>
                  <a:lnTo>
                    <a:pt x="1296331" y="39902"/>
                  </a:lnTo>
                  <a:lnTo>
                    <a:pt x="1555597" y="119708"/>
                  </a:lnTo>
                  <a:lnTo>
                    <a:pt x="1814863" y="79805"/>
                  </a:lnTo>
                  <a:lnTo>
                    <a:pt x="2074130" y="39902"/>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39902"/>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2735350" y="1318612"/>
              <a:ext cx="5185325" cy="1835525"/>
            </a:xfrm>
            <a:custGeom>
              <a:avLst/>
              <a:pathLst>
                <a:path w="5185325" h="1835525">
                  <a:moveTo>
                    <a:pt x="0" y="1835525"/>
                  </a:moveTo>
                  <a:lnTo>
                    <a:pt x="259266" y="79805"/>
                  </a:lnTo>
                  <a:lnTo>
                    <a:pt x="518532" y="0"/>
                  </a:lnTo>
                  <a:lnTo>
                    <a:pt x="777798" y="39902"/>
                  </a:lnTo>
                  <a:lnTo>
                    <a:pt x="1037065" y="159610"/>
                  </a:lnTo>
                  <a:lnTo>
                    <a:pt x="1296331" y="39902"/>
                  </a:lnTo>
                  <a:lnTo>
                    <a:pt x="1555597" y="159610"/>
                  </a:lnTo>
                  <a:lnTo>
                    <a:pt x="1814863" y="119708"/>
                  </a:lnTo>
                  <a:lnTo>
                    <a:pt x="2074130" y="79805"/>
                  </a:lnTo>
                  <a:lnTo>
                    <a:pt x="2333396" y="39902"/>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3115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6634" y="874039"/>
              <a:ext cx="253307" cy="434356"/>
            </a:xfrm>
            <a:custGeom>
              <a:avLst/>
              <a:pathLst>
                <a:path w="253307" h="434356">
                  <a:moveTo>
                    <a:pt x="253307" y="0"/>
                  </a:moveTo>
                  <a:lnTo>
                    <a:pt x="0" y="434356"/>
                  </a:lnTo>
                </a:path>
              </a:pathLst>
            </a:custGeom>
          </p:spPr>
          <p:txBody>
            <a:bodyPr/>
            <a:lstStyle/>
            <a:p/>
          </p:txBody>
        </p:sp>
        <p:sp>
          <p:nvSpPr>
            <p:cNvPr id="42" name="pl42"/>
            <p:cNvSpPr/>
            <p:nvPr/>
          </p:nvSpPr>
          <p:spPr>
            <a:xfrm>
              <a:off x="7928158" y="1328482"/>
              <a:ext cx="251783" cy="332093"/>
            </a:xfrm>
            <a:custGeom>
              <a:avLst/>
              <a:pathLst>
                <a:path w="251783" h="332093">
                  <a:moveTo>
                    <a:pt x="251783" y="332093"/>
                  </a:moveTo>
                  <a:lnTo>
                    <a:pt x="0" y="0"/>
                  </a:lnTo>
                </a:path>
              </a:pathLst>
            </a:custGeom>
          </p:spPr>
          <p:txBody>
            <a:bodyPr/>
            <a:lstStyle/>
            <a:p/>
          </p:txBody>
        </p:sp>
        <p:sp>
          <p:nvSpPr>
            <p:cNvPr id="43" name="pl43"/>
            <p:cNvSpPr/>
            <p:nvPr/>
          </p:nvSpPr>
          <p:spPr>
            <a:xfrm>
              <a:off x="7937228" y="1323420"/>
              <a:ext cx="242714" cy="70501"/>
            </a:xfrm>
            <a:custGeom>
              <a:avLst/>
              <a:pathLst>
                <a:path w="242714" h="70501">
                  <a:moveTo>
                    <a:pt x="242714" y="70501"/>
                  </a:moveTo>
                  <a:lnTo>
                    <a:pt x="0" y="0"/>
                  </a:lnTo>
                </a:path>
              </a:pathLst>
            </a:custGeom>
          </p:spPr>
          <p:txBody>
            <a:bodyPr/>
            <a:lstStyle/>
            <a:p/>
          </p:txBody>
        </p:sp>
        <p:sp>
          <p:nvSpPr>
            <p:cNvPr id="44" name="pl44"/>
            <p:cNvSpPr/>
            <p:nvPr/>
          </p:nvSpPr>
          <p:spPr>
            <a:xfrm>
              <a:off x="7933291" y="1156469"/>
              <a:ext cx="246650" cy="154253"/>
            </a:xfrm>
            <a:custGeom>
              <a:avLst/>
              <a:pathLst>
                <a:path w="246650" h="154253">
                  <a:moveTo>
                    <a:pt x="246650" y="0"/>
                  </a:moveTo>
                  <a:lnTo>
                    <a:pt x="0" y="154253"/>
                  </a:lnTo>
                </a:path>
              </a:pathLst>
            </a:custGeom>
          </p:spPr>
          <p:txBody>
            <a:bodyPr/>
            <a:lstStyle/>
            <a:p/>
          </p:txBody>
        </p:sp>
        <p:sp>
          <p:nvSpPr>
            <p:cNvPr id="45" name="pg45"/>
            <p:cNvSpPr/>
            <p:nvPr/>
          </p:nvSpPr>
          <p:spPr>
            <a:xfrm>
              <a:off x="8111362" y="7670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078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5886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294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3144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3552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0423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0831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79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Cuba,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802471"/>
              <a:ext cx="1585983" cy="130618"/>
            </a:xfrm>
            <a:prstGeom prst="rect">
              <a:avLst/>
            </a:prstGeom>
            <a:solidFill>
              <a:srgbClr val="D9D9D9">
                <a:alpha val="60000"/>
              </a:srgbClr>
            </a:solidFill>
          </p:spPr>
          <p:txBody>
            <a:bodyPr/>
            <a:lstStyle/>
            <a:p/>
          </p:txBody>
        </p:sp>
        <p:sp>
          <p:nvSpPr>
            <p:cNvPr id="11" name="pl11"/>
            <p:cNvSpPr/>
            <p:nvPr/>
          </p:nvSpPr>
          <p:spPr>
            <a:xfrm>
              <a:off x="170332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28420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1766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29745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493816"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24025"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24025"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24025"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5423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465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44862"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996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5996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75071"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017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5280"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0385"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548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3548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5059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059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6569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8080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8080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5908"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5908"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1013"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101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101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101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101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101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101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101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1101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2954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41633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612696"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319589"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32401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32401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358610"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405870"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440465"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482004"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455531"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488258"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4945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50965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511563"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53986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53986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541772"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559434"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596625"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611730"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563170"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600284"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604709"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615427"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615388"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611002"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628586"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606577"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615388"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61985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619891"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611002"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999482" y="1410616"/>
              <a:ext cx="1585983" cy="130618"/>
            </a:xfrm>
            <a:prstGeom prst="rect">
              <a:avLst/>
            </a:prstGeom>
            <a:solidFill>
              <a:srgbClr val="D9D9D9">
                <a:alpha val="60000"/>
              </a:srgbClr>
            </a:solidFill>
          </p:spPr>
          <p:txBody>
            <a:bodyPr/>
            <a:lstStyle/>
            <a:p/>
          </p:txBody>
        </p:sp>
        <p:sp>
          <p:nvSpPr>
            <p:cNvPr id="87" name="pl87"/>
            <p:cNvSpPr/>
            <p:nvPr/>
          </p:nvSpPr>
          <p:spPr>
            <a:xfrm>
              <a:off x="3268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84915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7264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84729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862401"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3104075"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34284"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3134284"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317959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17959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17959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49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001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001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512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512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0226"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70226"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5330"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31553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3306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360853"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375958"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406167"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0616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0616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2127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2127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2127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3637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65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6586"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658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46658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46658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84534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966177"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981281"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3222955"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325316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3253164"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983974"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983974"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979588"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304694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304439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30532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3059497"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305949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3074602"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3065829"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3067697"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3111104"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3121822"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3165229"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3167136"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32149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32150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32105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32521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325219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322126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3245255"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3271000"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3266575"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3284159"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3262150"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32754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655055" y="1671853"/>
              <a:ext cx="1585983" cy="130618"/>
            </a:xfrm>
            <a:prstGeom prst="rect">
              <a:avLst/>
            </a:prstGeom>
            <a:solidFill>
              <a:srgbClr val="D9D9D9">
                <a:alpha val="60000"/>
              </a:srgbClr>
            </a:solidFill>
          </p:spPr>
          <p:txBody>
            <a:bodyPr/>
            <a:lstStyle/>
            <a:p/>
          </p:txBody>
        </p:sp>
        <p:sp>
          <p:nvSpPr>
            <p:cNvPr id="163" name="pl163"/>
            <p:cNvSpPr/>
            <p:nvPr/>
          </p:nvSpPr>
          <p:spPr>
            <a:xfrm>
              <a:off x="50144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59535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444245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65391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699229"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804962"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82006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85027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8653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10694"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5600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9711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97111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9862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01322"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16426"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3153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04663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04663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5061740"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061740"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076845"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091949"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7054"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07054"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07054"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07054"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2158"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2158"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215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215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2158"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12215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12215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12215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56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77279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81810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92384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938946"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645840"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66975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701911"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75161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79315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766677"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7994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805698"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82080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822709"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851011"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851011"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852918"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8705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90777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922876"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91143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91585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88942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91143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92657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92653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922148"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93973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917723"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93099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93103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922148"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5310628" y="1555981"/>
              <a:ext cx="1585983" cy="134832"/>
            </a:xfrm>
            <a:prstGeom prst="rect">
              <a:avLst/>
            </a:prstGeom>
            <a:solidFill>
              <a:srgbClr val="D9D9D9">
                <a:alpha val="60000"/>
              </a:srgbClr>
            </a:solidFill>
          </p:spPr>
          <p:txBody>
            <a:bodyPr/>
            <a:lstStyle/>
            <a:p/>
          </p:txBody>
        </p:sp>
        <p:sp>
          <p:nvSpPr>
            <p:cNvPr id="239" name="pl239"/>
            <p:cNvSpPr/>
            <p:nvPr/>
          </p:nvSpPr>
          <p:spPr>
            <a:xfrm>
              <a:off x="656431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61451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609802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173547"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400116"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64303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6445430"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6490744"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490744"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05849"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51162"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551162"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58137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58137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596476"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611581"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611581"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626685"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6656895"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671999"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687104"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687104"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687104"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717313"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717313"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717313"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73241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3241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3241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77731"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777731"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777731"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777731"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777731"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621690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629242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6518996"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6549205"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6564310"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629512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629512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6297066"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6355538"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6364350"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6403409"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6385748"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6392080"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641599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639394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6422250"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646127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6476375"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6491480"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6478282"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6478282"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6526114"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6526153"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6521689"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656334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656334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653240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6577721"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6595305"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6573296"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6586571"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6586610"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966201" y="1279997"/>
              <a:ext cx="1585983" cy="130618"/>
            </a:xfrm>
            <a:prstGeom prst="rect">
              <a:avLst/>
            </a:prstGeom>
            <a:solidFill>
              <a:srgbClr val="D9D9D9">
                <a:alpha val="60000"/>
              </a:srgbClr>
            </a:solidFill>
          </p:spPr>
          <p:txBody>
            <a:bodyPr/>
            <a:lstStyle/>
            <a:p/>
          </p:txBody>
        </p:sp>
        <p:sp>
          <p:nvSpPr>
            <p:cNvPr id="313" name="pl313"/>
            <p:cNvSpPr/>
            <p:nvPr/>
          </p:nvSpPr>
          <p:spPr>
            <a:xfrm>
              <a:off x="82803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78611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7738492"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7874434"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7949957"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7949957"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811610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814631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8176526"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191631"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206735"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823694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825204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825204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826715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826715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8282258"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29736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829736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829736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831246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8312468"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8342677"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8342677"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8342677"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835778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837288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837288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8403095"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841820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841820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841820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8433304"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8433304"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843330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785737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99331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8068837"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806883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823498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7937495"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7972091"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7982809"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801111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8050132"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8047653"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8056425"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8089191"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8062718"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8086634"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8101739"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8088580"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8101739"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8116844"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8116844"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8151517"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8147053"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8151556"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8188708"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818168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815525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8207510"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8249127"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8235774"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8218190"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8233294"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8228869"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824214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8621774" y="1149379"/>
              <a:ext cx="1585983" cy="130618"/>
            </a:xfrm>
            <a:prstGeom prst="rect">
              <a:avLst/>
            </a:prstGeom>
            <a:solidFill>
              <a:srgbClr val="D9D9D9">
                <a:alpha val="60000"/>
              </a:srgbClr>
            </a:solidFill>
          </p:spPr>
          <p:txBody>
            <a:bodyPr/>
            <a:lstStyle/>
            <a:p/>
          </p:txBody>
        </p:sp>
        <p:sp>
          <p:nvSpPr>
            <p:cNvPr id="389" name="pl389"/>
            <p:cNvSpPr/>
            <p:nvPr/>
          </p:nvSpPr>
          <p:spPr>
            <a:xfrm>
              <a:off x="97093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929018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91674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9288333"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9318542"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37896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51490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957532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9590425"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9605530"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9635739"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9635739"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9665948"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9711262"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9741471"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9771681"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9771681"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9771681"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9786785"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983209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9862308"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9862308"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9877413"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9877413"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9892518"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996804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9983145"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999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999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1002845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10028459"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100435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1005866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1008887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1008887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928637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9407213"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943742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949784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9633782"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96942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970930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972441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975461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9754619"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9784828"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9830142"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9860351"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989056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989056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989056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9905665"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9636514"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9653525"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9657912"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9681789"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96817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9696894"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9790078"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9814072"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9807090"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9802626"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9859386"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9828449"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985244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9854233"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988886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989771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10277347" y="1171148"/>
              <a:ext cx="1585983" cy="174158"/>
            </a:xfrm>
            <a:prstGeom prst="rect">
              <a:avLst/>
            </a:prstGeom>
            <a:solidFill>
              <a:srgbClr val="D9D9D9">
                <a:alpha val="60000"/>
              </a:srgbClr>
            </a:solidFill>
          </p:spPr>
          <p:txBody>
            <a:bodyPr/>
            <a:lstStyle/>
            <a:p/>
          </p:txBody>
        </p:sp>
        <p:sp>
          <p:nvSpPr>
            <p:cNvPr id="465" name="pl465"/>
            <p:cNvSpPr/>
            <p:nvPr/>
          </p:nvSpPr>
          <p:spPr>
            <a:xfrm>
              <a:off x="114706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110514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1024909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10838174"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11140266"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1138194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139704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1412149"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1427254"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1442358"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1457463"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1532986"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1532986"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1532986"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154809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156319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1578300"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1593404"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1623614"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1668927"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169913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171424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171424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172934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1729346"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1744450"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174445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1036797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10957054"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11259146"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1500820"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1515924"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1531029"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154613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1561238"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1126183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11337362"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11337362"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11324203"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11343694"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11345562"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11382676"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11397780"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142799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1477729"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1530063"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152312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151423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1560273"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1546920"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1544440"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15400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518" name="rc518"/>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19" name="tx519"/>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520" name="rc520"/>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1" name="tx521"/>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522" name="rc522"/>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3" name="tx523"/>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524" name="rc524"/>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5" name="tx525"/>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526" name="rc526"/>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7" name="tx527"/>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528" name="rc528"/>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9" name="tx529"/>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530" name="rc530"/>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1" name="tx531"/>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532" name="pl532"/>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3" name="pl533"/>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tx539"/>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0" name="tx540"/>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1" name="tx541"/>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2" name="tx542"/>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3" name="tx543"/>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4" name="tx544"/>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5" name="pl545"/>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6" name="pl546"/>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3" name="tx553"/>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4" name="tx554"/>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5" name="tx555"/>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6" name="tx556"/>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7" name="tx557"/>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8" name="pl558"/>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59" name="pl559"/>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tx565"/>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6" name="tx566"/>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7" name="tx567"/>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8" name="tx568"/>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9" name="tx569"/>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0" name="tx570"/>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1" name="pl571"/>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72" name="pl572"/>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tx578"/>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9" name="tx579"/>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0" name="tx580"/>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1" name="tx581"/>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2" name="tx582"/>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3" name="tx583"/>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4" name="pl584"/>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85" name="pl585"/>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98" name="pl598"/>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11" name="pl611"/>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tx623"/>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4" name="tx624"/>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5" name="pt625"/>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6" name="pt626"/>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7" name="pt627"/>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28" name="pt628"/>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29" name="pt629"/>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0" name="pt630"/>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1" name="tx631"/>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32" name="tx632"/>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33" name="tx633"/>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34" name="tx634"/>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35" name="tx635"/>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36" name="tx636"/>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37" name="tx637"/>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638" name="tx638"/>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39" name="tx639"/>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cub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8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4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0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19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7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537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23150"/>
              <a:ext cx="239888" cy="92847"/>
            </a:xfrm>
            <a:prstGeom prst="rect">
              <a:avLst/>
            </a:prstGeom>
            <a:solidFill>
              <a:srgbClr val="1CABE2">
                <a:alpha val="85098"/>
              </a:srgbClr>
            </a:solidFill>
          </p:spPr>
          <p:txBody>
            <a:bodyPr/>
            <a:lstStyle/>
            <a:p/>
          </p:txBody>
        </p:sp>
        <p:sp>
          <p:nvSpPr>
            <p:cNvPr id="24" name="rc24"/>
            <p:cNvSpPr/>
            <p:nvPr/>
          </p:nvSpPr>
          <p:spPr>
            <a:xfrm>
              <a:off x="1562816" y="4070996"/>
              <a:ext cx="239888" cy="45000"/>
            </a:xfrm>
            <a:prstGeom prst="rect">
              <a:avLst/>
            </a:prstGeom>
            <a:solidFill>
              <a:srgbClr val="1CABE2">
                <a:alpha val="85098"/>
              </a:srgbClr>
            </a:solidFill>
          </p:spPr>
          <p:txBody>
            <a:bodyPr/>
            <a:lstStyle/>
            <a:p/>
          </p:txBody>
        </p:sp>
        <p:sp>
          <p:nvSpPr>
            <p:cNvPr id="25" name="rc25"/>
            <p:cNvSpPr/>
            <p:nvPr/>
          </p:nvSpPr>
          <p:spPr>
            <a:xfrm>
              <a:off x="1829360" y="4070440"/>
              <a:ext cx="239888" cy="45556"/>
            </a:xfrm>
            <a:prstGeom prst="rect">
              <a:avLst/>
            </a:prstGeom>
            <a:solidFill>
              <a:srgbClr val="1CABE2">
                <a:alpha val="85098"/>
              </a:srgbClr>
            </a:solidFill>
          </p:spPr>
          <p:txBody>
            <a:bodyPr/>
            <a:lstStyle/>
            <a:p/>
          </p:txBody>
        </p:sp>
        <p:sp>
          <p:nvSpPr>
            <p:cNvPr id="26" name="rc26"/>
            <p:cNvSpPr/>
            <p:nvPr/>
          </p:nvSpPr>
          <p:spPr>
            <a:xfrm>
              <a:off x="2095903" y="3674327"/>
              <a:ext cx="239888" cy="441669"/>
            </a:xfrm>
            <a:prstGeom prst="rect">
              <a:avLst/>
            </a:prstGeom>
            <a:solidFill>
              <a:srgbClr val="1CABE2">
                <a:alpha val="85098"/>
              </a:srgbClr>
            </a:solidFill>
          </p:spPr>
          <p:txBody>
            <a:bodyPr/>
            <a:lstStyle/>
            <a:p/>
          </p:txBody>
        </p:sp>
        <p:sp>
          <p:nvSpPr>
            <p:cNvPr id="27" name="rc27"/>
            <p:cNvSpPr/>
            <p:nvPr/>
          </p:nvSpPr>
          <p:spPr>
            <a:xfrm>
              <a:off x="2362446" y="3663044"/>
              <a:ext cx="239888" cy="452952"/>
            </a:xfrm>
            <a:prstGeom prst="rect">
              <a:avLst/>
            </a:prstGeom>
            <a:solidFill>
              <a:srgbClr val="1CABE2">
                <a:alpha val="85098"/>
              </a:srgbClr>
            </a:solidFill>
          </p:spPr>
          <p:txBody>
            <a:bodyPr/>
            <a:lstStyle/>
            <a:p/>
          </p:txBody>
        </p:sp>
        <p:sp>
          <p:nvSpPr>
            <p:cNvPr id="28" name="rc28"/>
            <p:cNvSpPr/>
            <p:nvPr/>
          </p:nvSpPr>
          <p:spPr>
            <a:xfrm>
              <a:off x="2628989" y="4077079"/>
              <a:ext cx="239888" cy="38917"/>
            </a:xfrm>
            <a:prstGeom prst="rect">
              <a:avLst/>
            </a:prstGeom>
            <a:solidFill>
              <a:srgbClr val="1CABE2">
                <a:alpha val="85098"/>
              </a:srgbClr>
            </a:solidFill>
          </p:spPr>
          <p:txBody>
            <a:bodyPr/>
            <a:lstStyle/>
            <a:p/>
          </p:txBody>
        </p:sp>
        <p:sp>
          <p:nvSpPr>
            <p:cNvPr id="29" name="rc29"/>
            <p:cNvSpPr/>
            <p:nvPr/>
          </p:nvSpPr>
          <p:spPr>
            <a:xfrm>
              <a:off x="2895532" y="4043525"/>
              <a:ext cx="239888" cy="72472"/>
            </a:xfrm>
            <a:prstGeom prst="rect">
              <a:avLst/>
            </a:prstGeom>
            <a:solidFill>
              <a:srgbClr val="1CABE2">
                <a:alpha val="85098"/>
              </a:srgbClr>
            </a:solidFill>
          </p:spPr>
          <p:txBody>
            <a:bodyPr/>
            <a:lstStyle/>
            <a:p/>
          </p:txBody>
        </p:sp>
        <p:sp>
          <p:nvSpPr>
            <p:cNvPr id="30" name="rc30"/>
            <p:cNvSpPr/>
            <p:nvPr/>
          </p:nvSpPr>
          <p:spPr>
            <a:xfrm>
              <a:off x="3162075" y="4005555"/>
              <a:ext cx="239888" cy="110441"/>
            </a:xfrm>
            <a:prstGeom prst="rect">
              <a:avLst/>
            </a:prstGeom>
            <a:solidFill>
              <a:srgbClr val="1CABE2">
                <a:alpha val="85098"/>
              </a:srgbClr>
            </a:solidFill>
          </p:spPr>
          <p:txBody>
            <a:bodyPr/>
            <a:lstStyle/>
            <a:p/>
          </p:txBody>
        </p:sp>
        <p:sp>
          <p:nvSpPr>
            <p:cNvPr id="31" name="rc31"/>
            <p:cNvSpPr/>
            <p:nvPr/>
          </p:nvSpPr>
          <p:spPr>
            <a:xfrm>
              <a:off x="3428618" y="3955583"/>
              <a:ext cx="239888" cy="160413"/>
            </a:xfrm>
            <a:prstGeom prst="rect">
              <a:avLst/>
            </a:prstGeom>
            <a:solidFill>
              <a:srgbClr val="1CABE2">
                <a:alpha val="85098"/>
              </a:srgbClr>
            </a:solidFill>
          </p:spPr>
          <p:txBody>
            <a:bodyPr/>
            <a:lstStyle/>
            <a:p/>
          </p:txBody>
        </p:sp>
        <p:sp>
          <p:nvSpPr>
            <p:cNvPr id="32" name="rc32"/>
            <p:cNvSpPr/>
            <p:nvPr/>
          </p:nvSpPr>
          <p:spPr>
            <a:xfrm>
              <a:off x="3695161" y="4031163"/>
              <a:ext cx="239888" cy="84834"/>
            </a:xfrm>
            <a:prstGeom prst="rect">
              <a:avLst/>
            </a:prstGeom>
            <a:solidFill>
              <a:srgbClr val="1CABE2">
                <a:alpha val="85098"/>
              </a:srgbClr>
            </a:solidFill>
          </p:spPr>
          <p:txBody>
            <a:bodyPr/>
            <a:lstStyle/>
            <a:p/>
          </p:txBody>
        </p:sp>
        <p:sp>
          <p:nvSpPr>
            <p:cNvPr id="33" name="rc33"/>
            <p:cNvSpPr/>
            <p:nvPr/>
          </p:nvSpPr>
          <p:spPr>
            <a:xfrm>
              <a:off x="3961705" y="3947865"/>
              <a:ext cx="239888" cy="168132"/>
            </a:xfrm>
            <a:prstGeom prst="rect">
              <a:avLst/>
            </a:prstGeom>
            <a:solidFill>
              <a:srgbClr val="1CABE2">
                <a:alpha val="85098"/>
              </a:srgbClr>
            </a:solidFill>
          </p:spPr>
          <p:txBody>
            <a:bodyPr/>
            <a:lstStyle/>
            <a:p/>
          </p:txBody>
        </p:sp>
        <p:sp>
          <p:nvSpPr>
            <p:cNvPr id="34" name="rc34"/>
            <p:cNvSpPr/>
            <p:nvPr/>
          </p:nvSpPr>
          <p:spPr>
            <a:xfrm>
              <a:off x="4228248" y="4072697"/>
              <a:ext cx="239888" cy="43300"/>
            </a:xfrm>
            <a:prstGeom prst="rect">
              <a:avLst/>
            </a:prstGeom>
            <a:solidFill>
              <a:srgbClr val="1CABE2">
                <a:alpha val="85098"/>
              </a:srgbClr>
            </a:solidFill>
          </p:spPr>
          <p:txBody>
            <a:bodyPr/>
            <a:lstStyle/>
            <a:p/>
          </p:txBody>
        </p:sp>
        <p:sp>
          <p:nvSpPr>
            <p:cNvPr id="35" name="rc35"/>
            <p:cNvSpPr/>
            <p:nvPr/>
          </p:nvSpPr>
          <p:spPr>
            <a:xfrm>
              <a:off x="4494791" y="4074626"/>
              <a:ext cx="239888" cy="41370"/>
            </a:xfrm>
            <a:prstGeom prst="rect">
              <a:avLst/>
            </a:prstGeom>
            <a:solidFill>
              <a:srgbClr val="1CABE2">
                <a:alpha val="85098"/>
              </a:srgbClr>
            </a:solidFill>
          </p:spPr>
          <p:txBody>
            <a:bodyPr/>
            <a:lstStyle/>
            <a:p/>
          </p:txBody>
        </p:sp>
        <p:sp>
          <p:nvSpPr>
            <p:cNvPr id="36" name="rc36"/>
            <p:cNvSpPr/>
            <p:nvPr/>
          </p:nvSpPr>
          <p:spPr>
            <a:xfrm>
              <a:off x="4761334" y="4074953"/>
              <a:ext cx="239888" cy="41043"/>
            </a:xfrm>
            <a:prstGeom prst="rect">
              <a:avLst/>
            </a:prstGeom>
            <a:solidFill>
              <a:srgbClr val="1CABE2">
                <a:alpha val="85098"/>
              </a:srgbClr>
            </a:solidFill>
          </p:spPr>
          <p:txBody>
            <a:bodyPr/>
            <a:lstStyle/>
            <a:p/>
          </p:txBody>
        </p:sp>
        <p:sp>
          <p:nvSpPr>
            <p:cNvPr id="37" name="rc37"/>
            <p:cNvSpPr/>
            <p:nvPr/>
          </p:nvSpPr>
          <p:spPr>
            <a:xfrm>
              <a:off x="5027877" y="4076033"/>
              <a:ext cx="239888" cy="39964"/>
            </a:xfrm>
            <a:prstGeom prst="rect">
              <a:avLst/>
            </a:prstGeom>
            <a:solidFill>
              <a:srgbClr val="1CABE2">
                <a:alpha val="85098"/>
              </a:srgbClr>
            </a:solidFill>
          </p:spPr>
          <p:txBody>
            <a:bodyPr/>
            <a:lstStyle/>
            <a:p/>
          </p:txBody>
        </p:sp>
        <p:sp>
          <p:nvSpPr>
            <p:cNvPr id="38" name="rc38"/>
            <p:cNvSpPr/>
            <p:nvPr/>
          </p:nvSpPr>
          <p:spPr>
            <a:xfrm>
              <a:off x="5294420" y="4075836"/>
              <a:ext cx="239888" cy="40160"/>
            </a:xfrm>
            <a:prstGeom prst="rect">
              <a:avLst/>
            </a:prstGeom>
            <a:solidFill>
              <a:srgbClr val="1CABE2">
                <a:alpha val="85098"/>
              </a:srgbClr>
            </a:solidFill>
          </p:spPr>
          <p:txBody>
            <a:bodyPr/>
            <a:lstStyle/>
            <a:p/>
          </p:txBody>
        </p:sp>
        <p:sp>
          <p:nvSpPr>
            <p:cNvPr id="39" name="rc39"/>
            <p:cNvSpPr/>
            <p:nvPr/>
          </p:nvSpPr>
          <p:spPr>
            <a:xfrm>
              <a:off x="5560963" y="4078224"/>
              <a:ext cx="239888" cy="37773"/>
            </a:xfrm>
            <a:prstGeom prst="rect">
              <a:avLst/>
            </a:prstGeom>
            <a:solidFill>
              <a:srgbClr val="1CABE2">
                <a:alpha val="85098"/>
              </a:srgbClr>
            </a:solidFill>
          </p:spPr>
          <p:txBody>
            <a:bodyPr/>
            <a:lstStyle/>
            <a:p/>
          </p:txBody>
        </p:sp>
        <p:sp>
          <p:nvSpPr>
            <p:cNvPr id="40" name="rc40"/>
            <p:cNvSpPr/>
            <p:nvPr/>
          </p:nvSpPr>
          <p:spPr>
            <a:xfrm>
              <a:off x="5827506" y="4078976"/>
              <a:ext cx="239888" cy="37021"/>
            </a:xfrm>
            <a:prstGeom prst="rect">
              <a:avLst/>
            </a:prstGeom>
            <a:solidFill>
              <a:srgbClr val="1CABE2">
                <a:alpha val="85098"/>
              </a:srgbClr>
            </a:solidFill>
          </p:spPr>
          <p:txBody>
            <a:bodyPr/>
            <a:lstStyle/>
            <a:p/>
          </p:txBody>
        </p:sp>
        <p:sp>
          <p:nvSpPr>
            <p:cNvPr id="41" name="rc41"/>
            <p:cNvSpPr/>
            <p:nvPr/>
          </p:nvSpPr>
          <p:spPr>
            <a:xfrm>
              <a:off x="6094049" y="4078813"/>
              <a:ext cx="239888" cy="37184"/>
            </a:xfrm>
            <a:prstGeom prst="rect">
              <a:avLst/>
            </a:prstGeom>
            <a:solidFill>
              <a:srgbClr val="1CABE2">
                <a:alpha val="85098"/>
              </a:srgbClr>
            </a:solidFill>
          </p:spPr>
          <p:txBody>
            <a:bodyPr/>
            <a:lstStyle/>
            <a:p/>
          </p:txBody>
        </p:sp>
        <p:sp>
          <p:nvSpPr>
            <p:cNvPr id="42" name="rc42"/>
            <p:cNvSpPr/>
            <p:nvPr/>
          </p:nvSpPr>
          <p:spPr>
            <a:xfrm>
              <a:off x="6360593" y="4080709"/>
              <a:ext cx="239888" cy="35287"/>
            </a:xfrm>
            <a:prstGeom prst="rect">
              <a:avLst/>
            </a:prstGeom>
            <a:solidFill>
              <a:srgbClr val="1CABE2">
                <a:alpha val="85098"/>
              </a:srgbClr>
            </a:solidFill>
          </p:spPr>
          <p:txBody>
            <a:bodyPr/>
            <a:lstStyle/>
            <a:p/>
          </p:txBody>
        </p:sp>
        <p:sp>
          <p:nvSpPr>
            <p:cNvPr id="43" name="rc43"/>
            <p:cNvSpPr/>
            <p:nvPr/>
          </p:nvSpPr>
          <p:spPr>
            <a:xfrm>
              <a:off x="6627136" y="4082312"/>
              <a:ext cx="239888" cy="33685"/>
            </a:xfrm>
            <a:prstGeom prst="rect">
              <a:avLst/>
            </a:prstGeom>
            <a:solidFill>
              <a:srgbClr val="1CABE2">
                <a:alpha val="85098"/>
              </a:srgbClr>
            </a:solidFill>
          </p:spPr>
          <p:txBody>
            <a:bodyPr/>
            <a:lstStyle/>
            <a:p/>
          </p:txBody>
        </p:sp>
        <p:sp>
          <p:nvSpPr>
            <p:cNvPr id="44" name="rc44"/>
            <p:cNvSpPr/>
            <p:nvPr/>
          </p:nvSpPr>
          <p:spPr>
            <a:xfrm>
              <a:off x="6893679" y="4084143"/>
              <a:ext cx="239888" cy="31853"/>
            </a:xfrm>
            <a:prstGeom prst="rect">
              <a:avLst/>
            </a:prstGeom>
            <a:solidFill>
              <a:srgbClr val="1CABE2">
                <a:alpha val="85098"/>
              </a:srgbClr>
            </a:solidFill>
          </p:spPr>
          <p:txBody>
            <a:bodyPr/>
            <a:lstStyle/>
            <a:p/>
          </p:txBody>
        </p:sp>
        <p:sp>
          <p:nvSpPr>
            <p:cNvPr id="45" name="rc45"/>
            <p:cNvSpPr/>
            <p:nvPr/>
          </p:nvSpPr>
          <p:spPr>
            <a:xfrm>
              <a:off x="7160222" y="4084797"/>
              <a:ext cx="239888" cy="31199"/>
            </a:xfrm>
            <a:prstGeom prst="rect">
              <a:avLst/>
            </a:prstGeom>
            <a:solidFill>
              <a:srgbClr val="1CABE2">
                <a:alpha val="85098"/>
              </a:srgbClr>
            </a:solidFill>
          </p:spPr>
          <p:txBody>
            <a:bodyPr/>
            <a:lstStyle/>
            <a:p/>
          </p:txBody>
        </p:sp>
        <p:sp>
          <p:nvSpPr>
            <p:cNvPr id="46" name="rc46"/>
            <p:cNvSpPr/>
            <p:nvPr/>
          </p:nvSpPr>
          <p:spPr>
            <a:xfrm>
              <a:off x="7426765" y="4084732"/>
              <a:ext cx="239888" cy="31265"/>
            </a:xfrm>
            <a:prstGeom prst="rect">
              <a:avLst/>
            </a:prstGeom>
            <a:solidFill>
              <a:srgbClr val="1CABE2">
                <a:alpha val="85098"/>
              </a:srgbClr>
            </a:solidFill>
          </p:spPr>
          <p:txBody>
            <a:bodyPr/>
            <a:lstStyle/>
            <a:p/>
          </p:txBody>
        </p:sp>
        <p:sp>
          <p:nvSpPr>
            <p:cNvPr id="47" name="rc47"/>
            <p:cNvSpPr/>
            <p:nvPr/>
          </p:nvSpPr>
          <p:spPr>
            <a:xfrm>
              <a:off x="7693308" y="4085157"/>
              <a:ext cx="239888" cy="30840"/>
            </a:xfrm>
            <a:prstGeom prst="rect">
              <a:avLst/>
            </a:prstGeom>
            <a:solidFill>
              <a:srgbClr val="1CABE2">
                <a:alpha val="85098"/>
              </a:srgbClr>
            </a:solidFill>
          </p:spPr>
          <p:txBody>
            <a:bodyPr/>
            <a:lstStyle/>
            <a:p/>
          </p:txBody>
        </p:sp>
        <p:sp>
          <p:nvSpPr>
            <p:cNvPr id="48" name="rc48"/>
            <p:cNvSpPr/>
            <p:nvPr/>
          </p:nvSpPr>
          <p:spPr>
            <a:xfrm>
              <a:off x="7959851" y="4085550"/>
              <a:ext cx="239888" cy="30447"/>
            </a:xfrm>
            <a:prstGeom prst="rect">
              <a:avLst/>
            </a:prstGeom>
            <a:solidFill>
              <a:srgbClr val="1CABE2">
                <a:alpha val="85098"/>
              </a:srgbClr>
            </a:solidFill>
          </p:spPr>
          <p:txBody>
            <a:bodyPr/>
            <a:lstStyle/>
            <a:p/>
          </p:txBody>
        </p:sp>
        <p:sp>
          <p:nvSpPr>
            <p:cNvPr id="49" name="rc49"/>
            <p:cNvSpPr/>
            <p:nvPr/>
          </p:nvSpPr>
          <p:spPr>
            <a:xfrm>
              <a:off x="1296273" y="3883863"/>
              <a:ext cx="239888" cy="139287"/>
            </a:xfrm>
            <a:prstGeom prst="rect">
              <a:avLst/>
            </a:prstGeom>
            <a:solidFill>
              <a:srgbClr val="B3B3B3">
                <a:alpha val="85098"/>
              </a:srgbClr>
            </a:solidFill>
          </p:spPr>
          <p:txBody>
            <a:bodyPr/>
            <a:lstStyle/>
            <a:p/>
          </p:txBody>
        </p:sp>
        <p:sp>
          <p:nvSpPr>
            <p:cNvPr id="50" name="rc50"/>
            <p:cNvSpPr/>
            <p:nvPr/>
          </p:nvSpPr>
          <p:spPr>
            <a:xfrm>
              <a:off x="1562816" y="4025963"/>
              <a:ext cx="239888" cy="45033"/>
            </a:xfrm>
            <a:prstGeom prst="rect">
              <a:avLst/>
            </a:prstGeom>
            <a:solidFill>
              <a:srgbClr val="B3B3B3">
                <a:alpha val="85098"/>
              </a:srgbClr>
            </a:solidFill>
          </p:spPr>
          <p:txBody>
            <a:bodyPr/>
            <a:lstStyle/>
            <a:p/>
          </p:txBody>
        </p:sp>
        <p:sp>
          <p:nvSpPr>
            <p:cNvPr id="51" name="rc51"/>
            <p:cNvSpPr/>
            <p:nvPr/>
          </p:nvSpPr>
          <p:spPr>
            <a:xfrm>
              <a:off x="1829360" y="4070440"/>
              <a:ext cx="239888" cy="0"/>
            </a:xfrm>
            <a:prstGeom prst="rect">
              <a:avLst/>
            </a:prstGeom>
            <a:solidFill>
              <a:srgbClr val="B3B3B3">
                <a:alpha val="85098"/>
              </a:srgbClr>
            </a:solidFill>
          </p:spPr>
          <p:txBody>
            <a:bodyPr/>
            <a:lstStyle/>
            <a:p/>
          </p:txBody>
        </p:sp>
        <p:sp>
          <p:nvSpPr>
            <p:cNvPr id="52" name="rc52"/>
            <p:cNvSpPr/>
            <p:nvPr/>
          </p:nvSpPr>
          <p:spPr>
            <a:xfrm>
              <a:off x="2095903" y="2879289"/>
              <a:ext cx="239888" cy="795038"/>
            </a:xfrm>
            <a:prstGeom prst="rect">
              <a:avLst/>
            </a:prstGeom>
            <a:solidFill>
              <a:srgbClr val="B3B3B3">
                <a:alpha val="85098"/>
              </a:srgbClr>
            </a:solidFill>
          </p:spPr>
          <p:txBody>
            <a:bodyPr/>
            <a:lstStyle/>
            <a:p/>
          </p:txBody>
        </p:sp>
        <p:sp>
          <p:nvSpPr>
            <p:cNvPr id="53" name="rc53"/>
            <p:cNvSpPr/>
            <p:nvPr/>
          </p:nvSpPr>
          <p:spPr>
            <a:xfrm>
              <a:off x="2362446" y="3621870"/>
              <a:ext cx="239888" cy="41174"/>
            </a:xfrm>
            <a:prstGeom prst="rect">
              <a:avLst/>
            </a:prstGeom>
            <a:solidFill>
              <a:srgbClr val="B3B3B3">
                <a:alpha val="85098"/>
              </a:srgbClr>
            </a:solidFill>
          </p:spPr>
          <p:txBody>
            <a:bodyPr/>
            <a:lstStyle/>
            <a:p/>
          </p:txBody>
        </p:sp>
        <p:sp>
          <p:nvSpPr>
            <p:cNvPr id="54" name="rc54"/>
            <p:cNvSpPr/>
            <p:nvPr/>
          </p:nvSpPr>
          <p:spPr>
            <a:xfrm>
              <a:off x="2628989" y="3687932"/>
              <a:ext cx="239888" cy="389146"/>
            </a:xfrm>
            <a:prstGeom prst="rect">
              <a:avLst/>
            </a:prstGeom>
            <a:solidFill>
              <a:srgbClr val="B3B3B3">
                <a:alpha val="85098"/>
              </a:srgbClr>
            </a:solidFill>
          </p:spPr>
          <p:txBody>
            <a:bodyPr/>
            <a:lstStyle/>
            <a:p/>
          </p:txBody>
        </p:sp>
        <p:sp>
          <p:nvSpPr>
            <p:cNvPr id="55" name="rc55"/>
            <p:cNvSpPr/>
            <p:nvPr/>
          </p:nvSpPr>
          <p:spPr>
            <a:xfrm>
              <a:off x="2895532" y="3717333"/>
              <a:ext cx="239888" cy="326191"/>
            </a:xfrm>
            <a:prstGeom prst="rect">
              <a:avLst/>
            </a:prstGeom>
            <a:solidFill>
              <a:srgbClr val="B3B3B3">
                <a:alpha val="85098"/>
              </a:srgbClr>
            </a:solidFill>
          </p:spPr>
          <p:txBody>
            <a:bodyPr/>
            <a:lstStyle/>
            <a:p/>
          </p:txBody>
        </p:sp>
        <p:sp>
          <p:nvSpPr>
            <p:cNvPr id="56" name="rc56"/>
            <p:cNvSpPr/>
            <p:nvPr/>
          </p:nvSpPr>
          <p:spPr>
            <a:xfrm>
              <a:off x="3162075" y="3858288"/>
              <a:ext cx="239888" cy="147266"/>
            </a:xfrm>
            <a:prstGeom prst="rect">
              <a:avLst/>
            </a:prstGeom>
            <a:solidFill>
              <a:srgbClr val="B3B3B3">
                <a:alpha val="85098"/>
              </a:srgbClr>
            </a:solidFill>
          </p:spPr>
          <p:txBody>
            <a:bodyPr/>
            <a:lstStyle/>
            <a:p/>
          </p:txBody>
        </p:sp>
        <p:sp>
          <p:nvSpPr>
            <p:cNvPr id="57" name="rc57"/>
            <p:cNvSpPr/>
            <p:nvPr/>
          </p:nvSpPr>
          <p:spPr>
            <a:xfrm>
              <a:off x="3428618" y="3915488"/>
              <a:ext cx="239888" cy="40095"/>
            </a:xfrm>
            <a:prstGeom prst="rect">
              <a:avLst/>
            </a:prstGeom>
            <a:solidFill>
              <a:srgbClr val="B3B3B3">
                <a:alpha val="85098"/>
              </a:srgbClr>
            </a:solidFill>
          </p:spPr>
          <p:txBody>
            <a:bodyPr/>
            <a:lstStyle/>
            <a:p/>
          </p:txBody>
        </p:sp>
        <p:sp>
          <p:nvSpPr>
            <p:cNvPr id="58" name="rc58"/>
            <p:cNvSpPr/>
            <p:nvPr/>
          </p:nvSpPr>
          <p:spPr>
            <a:xfrm>
              <a:off x="3695161" y="3946328"/>
              <a:ext cx="239888" cy="84834"/>
            </a:xfrm>
            <a:prstGeom prst="rect">
              <a:avLst/>
            </a:prstGeom>
            <a:solidFill>
              <a:srgbClr val="B3B3B3">
                <a:alpha val="85098"/>
              </a:srgbClr>
            </a:solidFill>
          </p:spPr>
          <p:txBody>
            <a:bodyPr/>
            <a:lstStyle/>
            <a:p/>
          </p:txBody>
        </p:sp>
        <p:sp>
          <p:nvSpPr>
            <p:cNvPr id="59" name="rc59"/>
            <p:cNvSpPr/>
            <p:nvPr/>
          </p:nvSpPr>
          <p:spPr>
            <a:xfrm>
              <a:off x="3961705" y="3947865"/>
              <a:ext cx="239888" cy="0"/>
            </a:xfrm>
            <a:prstGeom prst="rect">
              <a:avLst/>
            </a:prstGeom>
            <a:solidFill>
              <a:srgbClr val="B3B3B3">
                <a:alpha val="85098"/>
              </a:srgbClr>
            </a:solidFill>
          </p:spPr>
          <p:txBody>
            <a:bodyPr/>
            <a:lstStyle/>
            <a:p/>
          </p:txBody>
        </p:sp>
        <p:sp>
          <p:nvSpPr>
            <p:cNvPr id="60" name="rc60"/>
            <p:cNvSpPr/>
            <p:nvPr/>
          </p:nvSpPr>
          <p:spPr>
            <a:xfrm>
              <a:off x="4228248" y="3986063"/>
              <a:ext cx="239888" cy="86633"/>
            </a:xfrm>
            <a:prstGeom prst="rect">
              <a:avLst/>
            </a:prstGeom>
            <a:solidFill>
              <a:srgbClr val="B3B3B3">
                <a:alpha val="85098"/>
              </a:srgbClr>
            </a:solidFill>
          </p:spPr>
          <p:txBody>
            <a:bodyPr/>
            <a:lstStyle/>
            <a:p/>
          </p:txBody>
        </p:sp>
        <p:sp>
          <p:nvSpPr>
            <p:cNvPr id="61" name="rc61"/>
            <p:cNvSpPr/>
            <p:nvPr/>
          </p:nvSpPr>
          <p:spPr>
            <a:xfrm>
              <a:off x="4494791" y="4074626"/>
              <a:ext cx="239888" cy="0"/>
            </a:xfrm>
            <a:prstGeom prst="rect">
              <a:avLst/>
            </a:prstGeom>
            <a:solidFill>
              <a:srgbClr val="B3B3B3">
                <a:alpha val="85098"/>
              </a:srgbClr>
            </a:solidFill>
          </p:spPr>
          <p:txBody>
            <a:bodyPr/>
            <a:lstStyle/>
            <a:p/>
          </p:txBody>
        </p:sp>
        <p:sp>
          <p:nvSpPr>
            <p:cNvPr id="62" name="rc62"/>
            <p:cNvSpPr/>
            <p:nvPr/>
          </p:nvSpPr>
          <p:spPr>
            <a:xfrm>
              <a:off x="4761334" y="4074953"/>
              <a:ext cx="239888" cy="0"/>
            </a:xfrm>
            <a:prstGeom prst="rect">
              <a:avLst/>
            </a:prstGeom>
            <a:solidFill>
              <a:srgbClr val="B3B3B3">
                <a:alpha val="85098"/>
              </a:srgbClr>
            </a:solidFill>
          </p:spPr>
          <p:txBody>
            <a:bodyPr/>
            <a:lstStyle/>
            <a:p/>
          </p:txBody>
        </p:sp>
        <p:sp>
          <p:nvSpPr>
            <p:cNvPr id="63" name="rc63"/>
            <p:cNvSpPr/>
            <p:nvPr/>
          </p:nvSpPr>
          <p:spPr>
            <a:xfrm>
              <a:off x="5027877" y="4076033"/>
              <a:ext cx="239888" cy="0"/>
            </a:xfrm>
            <a:prstGeom prst="rect">
              <a:avLst/>
            </a:prstGeom>
            <a:solidFill>
              <a:srgbClr val="B3B3B3">
                <a:alpha val="85098"/>
              </a:srgbClr>
            </a:solidFill>
          </p:spPr>
          <p:txBody>
            <a:bodyPr/>
            <a:lstStyle/>
            <a:p/>
          </p:txBody>
        </p:sp>
        <p:sp>
          <p:nvSpPr>
            <p:cNvPr id="64" name="rc64"/>
            <p:cNvSpPr/>
            <p:nvPr/>
          </p:nvSpPr>
          <p:spPr>
            <a:xfrm>
              <a:off x="5294420" y="4075836"/>
              <a:ext cx="239888" cy="0"/>
            </a:xfrm>
            <a:prstGeom prst="rect">
              <a:avLst/>
            </a:prstGeom>
            <a:solidFill>
              <a:srgbClr val="B3B3B3">
                <a:alpha val="85098"/>
              </a:srgbClr>
            </a:solidFill>
          </p:spPr>
          <p:txBody>
            <a:bodyPr/>
            <a:lstStyle/>
            <a:p/>
          </p:txBody>
        </p:sp>
        <p:sp>
          <p:nvSpPr>
            <p:cNvPr id="65" name="rc65"/>
            <p:cNvSpPr/>
            <p:nvPr/>
          </p:nvSpPr>
          <p:spPr>
            <a:xfrm>
              <a:off x="5560963" y="4078224"/>
              <a:ext cx="239888" cy="0"/>
            </a:xfrm>
            <a:prstGeom prst="rect">
              <a:avLst/>
            </a:prstGeom>
            <a:solidFill>
              <a:srgbClr val="B3B3B3">
                <a:alpha val="85098"/>
              </a:srgbClr>
            </a:solidFill>
          </p:spPr>
          <p:txBody>
            <a:bodyPr/>
            <a:lstStyle/>
            <a:p/>
          </p:txBody>
        </p:sp>
        <p:sp>
          <p:nvSpPr>
            <p:cNvPr id="66" name="rc66"/>
            <p:cNvSpPr/>
            <p:nvPr/>
          </p:nvSpPr>
          <p:spPr>
            <a:xfrm>
              <a:off x="5827506" y="4078976"/>
              <a:ext cx="239888" cy="0"/>
            </a:xfrm>
            <a:prstGeom prst="rect">
              <a:avLst/>
            </a:prstGeom>
            <a:solidFill>
              <a:srgbClr val="B3B3B3">
                <a:alpha val="85098"/>
              </a:srgbClr>
            </a:solidFill>
          </p:spPr>
          <p:txBody>
            <a:bodyPr/>
            <a:lstStyle/>
            <a:p/>
          </p:txBody>
        </p:sp>
        <p:sp>
          <p:nvSpPr>
            <p:cNvPr id="67" name="rc67"/>
            <p:cNvSpPr/>
            <p:nvPr/>
          </p:nvSpPr>
          <p:spPr>
            <a:xfrm>
              <a:off x="6094049" y="4078813"/>
              <a:ext cx="239888" cy="0"/>
            </a:xfrm>
            <a:prstGeom prst="rect">
              <a:avLst/>
            </a:prstGeom>
            <a:solidFill>
              <a:srgbClr val="B3B3B3">
                <a:alpha val="85098"/>
              </a:srgbClr>
            </a:solidFill>
          </p:spPr>
          <p:txBody>
            <a:bodyPr/>
            <a:lstStyle/>
            <a:p/>
          </p:txBody>
        </p:sp>
        <p:sp>
          <p:nvSpPr>
            <p:cNvPr id="68" name="rc68"/>
            <p:cNvSpPr/>
            <p:nvPr/>
          </p:nvSpPr>
          <p:spPr>
            <a:xfrm>
              <a:off x="6360593" y="4080709"/>
              <a:ext cx="239888" cy="0"/>
            </a:xfrm>
            <a:prstGeom prst="rect">
              <a:avLst/>
            </a:prstGeom>
            <a:solidFill>
              <a:srgbClr val="B3B3B3">
                <a:alpha val="85098"/>
              </a:srgbClr>
            </a:solidFill>
          </p:spPr>
          <p:txBody>
            <a:bodyPr/>
            <a:lstStyle/>
            <a:p/>
          </p:txBody>
        </p:sp>
        <p:sp>
          <p:nvSpPr>
            <p:cNvPr id="69" name="rc69"/>
            <p:cNvSpPr/>
            <p:nvPr/>
          </p:nvSpPr>
          <p:spPr>
            <a:xfrm>
              <a:off x="6627136" y="4082312"/>
              <a:ext cx="239888" cy="0"/>
            </a:xfrm>
            <a:prstGeom prst="rect">
              <a:avLst/>
            </a:prstGeom>
            <a:solidFill>
              <a:srgbClr val="B3B3B3">
                <a:alpha val="85098"/>
              </a:srgbClr>
            </a:solidFill>
          </p:spPr>
          <p:txBody>
            <a:bodyPr/>
            <a:lstStyle/>
            <a:p/>
          </p:txBody>
        </p:sp>
        <p:sp>
          <p:nvSpPr>
            <p:cNvPr id="70" name="rc70"/>
            <p:cNvSpPr/>
            <p:nvPr/>
          </p:nvSpPr>
          <p:spPr>
            <a:xfrm>
              <a:off x="6893679" y="4084143"/>
              <a:ext cx="239888" cy="0"/>
            </a:xfrm>
            <a:prstGeom prst="rect">
              <a:avLst/>
            </a:prstGeom>
            <a:solidFill>
              <a:srgbClr val="B3B3B3">
                <a:alpha val="85098"/>
              </a:srgbClr>
            </a:solidFill>
          </p:spPr>
          <p:txBody>
            <a:bodyPr/>
            <a:lstStyle/>
            <a:p/>
          </p:txBody>
        </p:sp>
        <p:sp>
          <p:nvSpPr>
            <p:cNvPr id="71" name="rc71"/>
            <p:cNvSpPr/>
            <p:nvPr/>
          </p:nvSpPr>
          <p:spPr>
            <a:xfrm>
              <a:off x="7160222" y="4084797"/>
              <a:ext cx="239888" cy="0"/>
            </a:xfrm>
            <a:prstGeom prst="rect">
              <a:avLst/>
            </a:prstGeom>
            <a:solidFill>
              <a:srgbClr val="B3B3B3">
                <a:alpha val="85098"/>
              </a:srgbClr>
            </a:solidFill>
          </p:spPr>
          <p:txBody>
            <a:bodyPr/>
            <a:lstStyle/>
            <a:p/>
          </p:txBody>
        </p:sp>
        <p:sp>
          <p:nvSpPr>
            <p:cNvPr id="72" name="rc72"/>
            <p:cNvSpPr/>
            <p:nvPr/>
          </p:nvSpPr>
          <p:spPr>
            <a:xfrm>
              <a:off x="7426765" y="4084732"/>
              <a:ext cx="239888" cy="0"/>
            </a:xfrm>
            <a:prstGeom prst="rect">
              <a:avLst/>
            </a:prstGeom>
            <a:solidFill>
              <a:srgbClr val="B3B3B3">
                <a:alpha val="85098"/>
              </a:srgbClr>
            </a:solidFill>
          </p:spPr>
          <p:txBody>
            <a:bodyPr/>
            <a:lstStyle/>
            <a:p/>
          </p:txBody>
        </p:sp>
        <p:sp>
          <p:nvSpPr>
            <p:cNvPr id="73" name="rc73"/>
            <p:cNvSpPr/>
            <p:nvPr/>
          </p:nvSpPr>
          <p:spPr>
            <a:xfrm>
              <a:off x="7693308" y="4085157"/>
              <a:ext cx="239888" cy="0"/>
            </a:xfrm>
            <a:prstGeom prst="rect">
              <a:avLst/>
            </a:prstGeom>
            <a:solidFill>
              <a:srgbClr val="B3B3B3">
                <a:alpha val="85098"/>
              </a:srgbClr>
            </a:solidFill>
          </p:spPr>
          <p:txBody>
            <a:bodyPr/>
            <a:lstStyle/>
            <a:p/>
          </p:txBody>
        </p:sp>
        <p:sp>
          <p:nvSpPr>
            <p:cNvPr id="74" name="rc74"/>
            <p:cNvSpPr/>
            <p:nvPr/>
          </p:nvSpPr>
          <p:spPr>
            <a:xfrm>
              <a:off x="7959851" y="4085550"/>
              <a:ext cx="239888" cy="0"/>
            </a:xfrm>
            <a:prstGeom prst="rect">
              <a:avLst/>
            </a:prstGeom>
            <a:solidFill>
              <a:srgbClr val="B3B3B3">
                <a:alpha val="85098"/>
              </a:srgbClr>
            </a:solidFill>
          </p:spPr>
          <p:txBody>
            <a:bodyPr/>
            <a:lstStyle/>
            <a:p/>
          </p:txBody>
        </p:sp>
        <p:sp>
          <p:nvSpPr>
            <p:cNvPr id="75" name="pl75"/>
            <p:cNvSpPr/>
            <p:nvPr/>
          </p:nvSpPr>
          <p:spPr>
            <a:xfrm>
              <a:off x="1416218" y="2075428"/>
              <a:ext cx="6663577" cy="206118"/>
            </a:xfrm>
            <a:custGeom>
              <a:avLst/>
              <a:pathLst>
                <a:path w="6663577" h="206118">
                  <a:moveTo>
                    <a:pt x="0" y="20611"/>
                  </a:moveTo>
                  <a:lnTo>
                    <a:pt x="266543" y="0"/>
                  </a:lnTo>
                  <a:lnTo>
                    <a:pt x="533086" y="0"/>
                  </a:lnTo>
                  <a:lnTo>
                    <a:pt x="799629" y="185506"/>
                  </a:lnTo>
                  <a:lnTo>
                    <a:pt x="1066172" y="206118"/>
                  </a:lnTo>
                  <a:lnTo>
                    <a:pt x="1332715" y="0"/>
                  </a:lnTo>
                  <a:lnTo>
                    <a:pt x="1599258" y="20611"/>
                  </a:lnTo>
                  <a:lnTo>
                    <a:pt x="1865801" y="41223"/>
                  </a:lnTo>
                  <a:lnTo>
                    <a:pt x="2132344" y="61835"/>
                  </a:lnTo>
                  <a:lnTo>
                    <a:pt x="2398888" y="20611"/>
                  </a:lnTo>
                  <a:lnTo>
                    <a:pt x="2665431" y="61835"/>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75428"/>
              <a:ext cx="6663577" cy="556518"/>
            </a:xfrm>
            <a:custGeom>
              <a:avLst/>
              <a:pathLst>
                <a:path w="6663577" h="556518">
                  <a:moveTo>
                    <a:pt x="0" y="82447"/>
                  </a:moveTo>
                  <a:lnTo>
                    <a:pt x="266543" y="20611"/>
                  </a:lnTo>
                  <a:lnTo>
                    <a:pt x="533086" y="0"/>
                  </a:lnTo>
                  <a:lnTo>
                    <a:pt x="799629" y="556518"/>
                  </a:lnTo>
                  <a:lnTo>
                    <a:pt x="1066172" y="226729"/>
                  </a:lnTo>
                  <a:lnTo>
                    <a:pt x="1332715" y="206118"/>
                  </a:lnTo>
                  <a:lnTo>
                    <a:pt x="1599258" y="206118"/>
                  </a:lnTo>
                  <a:lnTo>
                    <a:pt x="1865801" y="123670"/>
                  </a:lnTo>
                  <a:lnTo>
                    <a:pt x="2132344" y="82447"/>
                  </a:lnTo>
                  <a:lnTo>
                    <a:pt x="2398888" y="61835"/>
                  </a:lnTo>
                  <a:lnTo>
                    <a:pt x="2665431" y="61835"/>
                  </a:lnTo>
                  <a:lnTo>
                    <a:pt x="2931974" y="41223"/>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592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89" name="tx89"/>
            <p:cNvSpPr/>
            <p:nvPr/>
          </p:nvSpPr>
          <p:spPr>
            <a:xfrm>
              <a:off x="268864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0" name="tx90"/>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1340869" y="40291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0" name="tx100"/>
            <p:cNvSpPr/>
            <p:nvPr/>
          </p:nvSpPr>
          <p:spPr>
            <a:xfrm>
              <a:off x="2673584" y="40574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4006300" y="39914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2" name="tx102"/>
            <p:cNvSpPr/>
            <p:nvPr/>
          </p:nvSpPr>
          <p:spPr>
            <a:xfrm>
              <a:off x="5339016" y="40568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6405188" y="40592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6716935" y="40600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5" name="tx105"/>
            <p:cNvSpPr/>
            <p:nvPr/>
          </p:nvSpPr>
          <p:spPr>
            <a:xfrm>
              <a:off x="1340869" y="39130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6" name="tx106"/>
            <p:cNvSpPr/>
            <p:nvPr/>
          </p:nvSpPr>
          <p:spPr>
            <a:xfrm>
              <a:off x="2643440" y="38420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07" name="tx107"/>
            <p:cNvSpPr/>
            <p:nvPr/>
          </p:nvSpPr>
          <p:spPr>
            <a:xfrm>
              <a:off x="1340869" y="37671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8" name="tx108"/>
            <p:cNvSpPr/>
            <p:nvPr/>
          </p:nvSpPr>
          <p:spPr>
            <a:xfrm>
              <a:off x="2643440" y="35698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09" name="tx109"/>
            <p:cNvSpPr/>
            <p:nvPr/>
          </p:nvSpPr>
          <p:spPr>
            <a:xfrm>
              <a:off x="4006300" y="38298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0" name="tx110"/>
            <p:cNvSpPr/>
            <p:nvPr/>
          </p:nvSpPr>
          <p:spPr>
            <a:xfrm>
              <a:off x="5339016" y="39591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1" name="tx111"/>
            <p:cNvSpPr/>
            <p:nvPr/>
          </p:nvSpPr>
          <p:spPr>
            <a:xfrm>
              <a:off x="6405188" y="39639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2" name="tx112"/>
            <p:cNvSpPr/>
            <p:nvPr/>
          </p:nvSpPr>
          <p:spPr>
            <a:xfrm>
              <a:off x="6716935" y="39655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3" name="tx113"/>
            <p:cNvSpPr/>
            <p:nvPr/>
          </p:nvSpPr>
          <p:spPr>
            <a:xfrm>
              <a:off x="6951825" y="396742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4" name="tx114"/>
            <p:cNvSpPr/>
            <p:nvPr/>
          </p:nvSpPr>
          <p:spPr>
            <a:xfrm>
              <a:off x="7218368" y="396808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7484911" y="396801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6" name="tx116"/>
            <p:cNvSpPr/>
            <p:nvPr/>
          </p:nvSpPr>
          <p:spPr>
            <a:xfrm>
              <a:off x="7751454" y="396844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7" name="tx117"/>
            <p:cNvSpPr/>
            <p:nvPr/>
          </p:nvSpPr>
          <p:spPr>
            <a:xfrm>
              <a:off x="8017997" y="396883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8" name="tx118"/>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39902" y="34097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0" name="tx120"/>
            <p:cNvSpPr/>
            <p:nvPr/>
          </p:nvSpPr>
          <p:spPr>
            <a:xfrm>
              <a:off x="639902" y="27557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1" name="tx121"/>
            <p:cNvSpPr/>
            <p:nvPr/>
          </p:nvSpPr>
          <p:spPr>
            <a:xfrm>
              <a:off x="639902" y="21016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2" name="tx12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pl14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2" name="tx14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979579"/>
              <a:ext cx="201456" cy="201456"/>
            </a:xfrm>
            <a:prstGeom prst="rect">
              <a:avLst/>
            </a:prstGeom>
            <a:solidFill>
              <a:srgbClr val="B3B3B3">
                <a:alpha val="85098"/>
              </a:srgbClr>
            </a:solidFill>
          </p:spPr>
          <p:txBody>
            <a:bodyPr/>
            <a:lstStyle/>
            <a:p/>
          </p:txBody>
        </p:sp>
        <p:sp>
          <p:nvSpPr>
            <p:cNvPr id="145" name="rc145"/>
            <p:cNvSpPr/>
            <p:nvPr/>
          </p:nvSpPr>
          <p:spPr>
            <a:xfrm>
              <a:off x="5565324" y="4979579"/>
              <a:ext cx="201456" cy="201456"/>
            </a:xfrm>
            <a:prstGeom prst="rect">
              <a:avLst/>
            </a:prstGeom>
            <a:solidFill>
              <a:srgbClr val="1CABE2">
                <a:alpha val="85098"/>
              </a:srgbClr>
            </a:solidFill>
          </p:spPr>
          <p:txBody>
            <a:bodyPr/>
            <a:lstStyle/>
            <a:p/>
          </p:txBody>
        </p:sp>
        <p:sp>
          <p:nvSpPr>
            <p:cNvPr id="146" name="tx14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9" name="tx149"/>
            <p:cNvSpPr/>
            <p:nvPr/>
          </p:nvSpPr>
          <p:spPr>
            <a:xfrm>
              <a:off x="951100"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50" name="pl150"/>
            <p:cNvSpPr/>
            <p:nvPr/>
          </p:nvSpPr>
          <p:spPr>
            <a:xfrm>
              <a:off x="225597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17538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0947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0141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21568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1350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5449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26143"/>
              <a:ext cx="6903466" cy="119033"/>
            </a:xfrm>
            <a:prstGeom prst="rect">
              <a:avLst/>
            </a:prstGeom>
            <a:solidFill>
              <a:srgbClr val="1CABE2">
                <a:alpha val="85098"/>
              </a:srgbClr>
            </a:solidFill>
          </p:spPr>
          <p:txBody>
            <a:bodyPr/>
            <a:lstStyle/>
            <a:p/>
          </p:txBody>
        </p:sp>
        <p:sp>
          <p:nvSpPr>
            <p:cNvPr id="162" name="rc162"/>
            <p:cNvSpPr/>
            <p:nvPr/>
          </p:nvSpPr>
          <p:spPr>
            <a:xfrm>
              <a:off x="1296273" y="5577352"/>
              <a:ext cx="6033335" cy="119033"/>
            </a:xfrm>
            <a:prstGeom prst="rect">
              <a:avLst/>
            </a:prstGeom>
            <a:solidFill>
              <a:srgbClr val="1CABE2">
                <a:alpha val="85098"/>
              </a:srgbClr>
            </a:solidFill>
          </p:spPr>
          <p:txBody>
            <a:bodyPr/>
            <a:lstStyle/>
            <a:p/>
          </p:txBody>
        </p:sp>
        <p:sp>
          <p:nvSpPr>
            <p:cNvPr id="163" name="rc163"/>
            <p:cNvSpPr/>
            <p:nvPr/>
          </p:nvSpPr>
          <p:spPr>
            <a:xfrm>
              <a:off x="1296273" y="5428560"/>
              <a:ext cx="5956559" cy="119033"/>
            </a:xfrm>
            <a:prstGeom prst="rect">
              <a:avLst/>
            </a:prstGeom>
            <a:solidFill>
              <a:srgbClr val="1CABE2">
                <a:alpha val="85098"/>
              </a:srgbClr>
            </a:solidFill>
          </p:spPr>
          <p:txBody>
            <a:bodyPr/>
            <a:lstStyle/>
            <a:p/>
          </p:txBody>
        </p:sp>
        <p:sp>
          <p:nvSpPr>
            <p:cNvPr id="164" name="rc164"/>
            <p:cNvSpPr/>
            <p:nvPr/>
          </p:nvSpPr>
          <p:spPr>
            <a:xfrm>
              <a:off x="8199740" y="5726143"/>
              <a:ext cx="0" cy="119033"/>
            </a:xfrm>
            <a:prstGeom prst="rect">
              <a:avLst/>
            </a:prstGeom>
            <a:solidFill>
              <a:srgbClr val="B3B3B3">
                <a:alpha val="85098"/>
              </a:srgbClr>
            </a:solidFill>
          </p:spPr>
          <p:txBody>
            <a:bodyPr/>
            <a:lstStyle/>
            <a:p/>
          </p:txBody>
        </p:sp>
        <p:sp>
          <p:nvSpPr>
            <p:cNvPr id="165" name="rc165"/>
            <p:cNvSpPr/>
            <p:nvPr/>
          </p:nvSpPr>
          <p:spPr>
            <a:xfrm>
              <a:off x="7329609" y="5577352"/>
              <a:ext cx="0" cy="119033"/>
            </a:xfrm>
            <a:prstGeom prst="rect">
              <a:avLst/>
            </a:prstGeom>
            <a:solidFill>
              <a:srgbClr val="B3B3B3">
                <a:alpha val="85098"/>
              </a:srgbClr>
            </a:solidFill>
          </p:spPr>
          <p:txBody>
            <a:bodyPr/>
            <a:lstStyle/>
            <a:p/>
          </p:txBody>
        </p:sp>
        <p:sp>
          <p:nvSpPr>
            <p:cNvPr id="166" name="rc166"/>
            <p:cNvSpPr/>
            <p:nvPr/>
          </p:nvSpPr>
          <p:spPr>
            <a:xfrm>
              <a:off x="7252833" y="5428560"/>
              <a:ext cx="0" cy="119033"/>
            </a:xfrm>
            <a:prstGeom prst="rect">
              <a:avLst/>
            </a:prstGeom>
            <a:solidFill>
              <a:srgbClr val="B3B3B3">
                <a:alpha val="85098"/>
              </a:srgbClr>
            </a:solidFill>
          </p:spPr>
          <p:txBody>
            <a:bodyPr/>
            <a:lstStyle/>
            <a:p/>
          </p:txBody>
        </p:sp>
        <p:sp>
          <p:nvSpPr>
            <p:cNvPr id="167" name="tx167"/>
            <p:cNvSpPr/>
            <p:nvPr/>
          </p:nvSpPr>
          <p:spPr>
            <a:xfrm>
              <a:off x="828011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8" name="tx168"/>
            <p:cNvSpPr/>
            <p:nvPr/>
          </p:nvSpPr>
          <p:spPr>
            <a:xfrm>
              <a:off x="7395527"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69" name="tx169"/>
            <p:cNvSpPr/>
            <p:nvPr/>
          </p:nvSpPr>
          <p:spPr>
            <a:xfrm>
              <a:off x="7318751"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0" name="tx170"/>
            <p:cNvSpPr/>
            <p:nvPr/>
          </p:nvSpPr>
          <p:spPr>
            <a:xfrm>
              <a:off x="4667635"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1" name="tx171"/>
            <p:cNvSpPr/>
            <p:nvPr/>
          </p:nvSpPr>
          <p:spPr>
            <a:xfrm>
              <a:off x="4247023"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2" name="tx172"/>
            <p:cNvSpPr/>
            <p:nvPr/>
          </p:nvSpPr>
          <p:spPr>
            <a:xfrm>
              <a:off x="4208635"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3" name="tx173"/>
            <p:cNvSpPr/>
            <p:nvPr/>
          </p:nvSpPr>
          <p:spPr>
            <a:xfrm>
              <a:off x="8085604"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7215473"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5" name="tx175"/>
            <p:cNvSpPr/>
            <p:nvPr/>
          </p:nvSpPr>
          <p:spPr>
            <a:xfrm>
              <a:off x="7138697"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6" name="tx17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0" name="tx180"/>
            <p:cNvSpPr/>
            <p:nvPr/>
          </p:nvSpPr>
          <p:spPr>
            <a:xfrm>
              <a:off x="3071990" y="5935382"/>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81" name="tx181"/>
            <p:cNvSpPr/>
            <p:nvPr/>
          </p:nvSpPr>
          <p:spPr>
            <a:xfrm>
              <a:off x="499139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82" name="tx182"/>
            <p:cNvSpPr/>
            <p:nvPr/>
          </p:nvSpPr>
          <p:spPr>
            <a:xfrm>
              <a:off x="6910804"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83" name="tx18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Cuba.
In 2025, DTP1 coverage in Cuba remained constant 99%. There were &lt;1,000 children who missed out on any DTP vaccination (zero-dose children).
DTP3 coverage remained constant at 99% in 2025, leaving &lt;1,000 children vulnerable to vaccine-preventable diseases.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&lt;1,000 children un- or under-vaccinated, including &lt;1,000 zero-dose and &lt;100 with only partial protection.</a:t>
            </a:r>
          </a:p>
        </p:txBody>
      </p:sp>
      <p:grpSp xmlns:pic="http://schemas.openxmlformats.org/drawingml/2006/picture">
        <p:nvGrpSpPr>
          <p:cNvPr id="189" name=""/>
          <p:cNvGrpSpPr/>
          <p:nvPr/>
        </p:nvGrpSpPr>
        <p:grpSpPr>
          <a:xfrm>
            <a:off x="292608" y="1005840"/>
            <a:ext cx="8595360" cy="28575"/>
            <a:chOff x="292608" y="1005840"/>
            <a:chExt cx="8595360" cy="28575"/>
          </a:xfrm>
        </p:grpSpPr>
        <p:sp>
          <p:nvSpPr>
            <p:cNvPr id="1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21871"/>
                  </a:moveTo>
                  <a:lnTo>
                    <a:pt x="135891" y="0"/>
                  </a:lnTo>
                  <a:lnTo>
                    <a:pt x="271783" y="0"/>
                  </a:lnTo>
                  <a:lnTo>
                    <a:pt x="407675" y="196842"/>
                  </a:lnTo>
                  <a:lnTo>
                    <a:pt x="543566" y="218713"/>
                  </a:lnTo>
                  <a:lnTo>
                    <a:pt x="679458" y="0"/>
                  </a:lnTo>
                  <a:lnTo>
                    <a:pt x="815350" y="21871"/>
                  </a:lnTo>
                  <a:lnTo>
                    <a:pt x="951242" y="43742"/>
                  </a:lnTo>
                  <a:lnTo>
                    <a:pt x="1087133" y="65614"/>
                  </a:lnTo>
                  <a:lnTo>
                    <a:pt x="1223025" y="21871"/>
                  </a:lnTo>
                  <a:lnTo>
                    <a:pt x="1358917" y="65614"/>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21871"/>
                  </a:moveTo>
                  <a:lnTo>
                    <a:pt x="135891" y="0"/>
                  </a:lnTo>
                  <a:lnTo>
                    <a:pt x="271783" y="0"/>
                  </a:lnTo>
                  <a:lnTo>
                    <a:pt x="407675" y="196842"/>
                  </a:lnTo>
                  <a:lnTo>
                    <a:pt x="543566" y="218713"/>
                  </a:lnTo>
                  <a:lnTo>
                    <a:pt x="679458" y="0"/>
                  </a:lnTo>
                  <a:lnTo>
                    <a:pt x="815350" y="21871"/>
                  </a:lnTo>
                  <a:lnTo>
                    <a:pt x="951242" y="43742"/>
                  </a:lnTo>
                  <a:lnTo>
                    <a:pt x="1087133" y="65614"/>
                  </a:lnTo>
                  <a:lnTo>
                    <a:pt x="1223025" y="21871"/>
                  </a:lnTo>
                  <a:lnTo>
                    <a:pt x="1358917" y="65614"/>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21871"/>
                  </a:moveTo>
                  <a:lnTo>
                    <a:pt x="135891" y="0"/>
                  </a:lnTo>
                  <a:lnTo>
                    <a:pt x="271783" y="0"/>
                  </a:lnTo>
                  <a:lnTo>
                    <a:pt x="407675" y="196842"/>
                  </a:lnTo>
                  <a:lnTo>
                    <a:pt x="543566" y="218713"/>
                  </a:lnTo>
                  <a:lnTo>
                    <a:pt x="679458" y="0"/>
                  </a:lnTo>
                  <a:lnTo>
                    <a:pt x="815350" y="21871"/>
                  </a:lnTo>
                  <a:lnTo>
                    <a:pt x="951242" y="43742"/>
                  </a:lnTo>
                  <a:lnTo>
                    <a:pt x="1087133" y="65614"/>
                  </a:lnTo>
                  <a:lnTo>
                    <a:pt x="1223025" y="21871"/>
                  </a:lnTo>
                  <a:lnTo>
                    <a:pt x="1358917" y="65614"/>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31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8938" y="1403693"/>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Cuba, 2000-2025</a:t>
              </a:r>
            </a:p>
          </p:txBody>
        </p:sp>
        <p:sp>
          <p:nvSpPr>
            <p:cNvPr id="63" name="pl63"/>
            <p:cNvSpPr/>
            <p:nvPr/>
          </p:nvSpPr>
          <p:spPr>
            <a:xfrm>
              <a:off x="5267799" y="36892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84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76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18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8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72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318891"/>
              <a:ext cx="3397293" cy="740803"/>
            </a:xfrm>
            <a:custGeom>
              <a:avLst/>
              <a:pathLst>
                <a:path w="3397293" h="740803">
                  <a:moveTo>
                    <a:pt x="0" y="74080"/>
                  </a:moveTo>
                  <a:lnTo>
                    <a:pt x="135891" y="0"/>
                  </a:lnTo>
                  <a:lnTo>
                    <a:pt x="271783" y="0"/>
                  </a:lnTo>
                  <a:lnTo>
                    <a:pt x="407675" y="666723"/>
                  </a:lnTo>
                  <a:lnTo>
                    <a:pt x="543566" y="740803"/>
                  </a:lnTo>
                  <a:lnTo>
                    <a:pt x="679458" y="0"/>
                  </a:lnTo>
                  <a:lnTo>
                    <a:pt x="815350" y="74080"/>
                  </a:lnTo>
                  <a:lnTo>
                    <a:pt x="951242" y="148160"/>
                  </a:lnTo>
                  <a:lnTo>
                    <a:pt x="1087133" y="222241"/>
                  </a:lnTo>
                  <a:lnTo>
                    <a:pt x="1223025" y="74080"/>
                  </a:lnTo>
                  <a:lnTo>
                    <a:pt x="1358917" y="222241"/>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18891"/>
              <a:ext cx="3397293" cy="666723"/>
            </a:xfrm>
            <a:custGeom>
              <a:avLst/>
              <a:pathLst>
                <a:path w="3397293" h="666723">
                  <a:moveTo>
                    <a:pt x="0" y="666723"/>
                  </a:moveTo>
                  <a:lnTo>
                    <a:pt x="135891" y="592643"/>
                  </a:lnTo>
                  <a:lnTo>
                    <a:pt x="271783" y="592643"/>
                  </a:lnTo>
                  <a:lnTo>
                    <a:pt x="407675" y="518562"/>
                  </a:lnTo>
                  <a:lnTo>
                    <a:pt x="543566" y="444482"/>
                  </a:lnTo>
                  <a:lnTo>
                    <a:pt x="679458" y="370401"/>
                  </a:lnTo>
                  <a:lnTo>
                    <a:pt x="815350" y="296321"/>
                  </a:lnTo>
                  <a:lnTo>
                    <a:pt x="951242" y="296321"/>
                  </a:lnTo>
                  <a:lnTo>
                    <a:pt x="1087133" y="222241"/>
                  </a:lnTo>
                  <a:lnTo>
                    <a:pt x="1223025" y="148160"/>
                  </a:lnTo>
                  <a:lnTo>
                    <a:pt x="1358917" y="148160"/>
                  </a:lnTo>
                  <a:lnTo>
                    <a:pt x="1494809" y="74080"/>
                  </a:lnTo>
                  <a:lnTo>
                    <a:pt x="1630700" y="148160"/>
                  </a:lnTo>
                  <a:lnTo>
                    <a:pt x="1766592" y="148160"/>
                  </a:lnTo>
                  <a:lnTo>
                    <a:pt x="1902484" y="148160"/>
                  </a:lnTo>
                  <a:lnTo>
                    <a:pt x="2038375" y="148160"/>
                  </a:lnTo>
                  <a:lnTo>
                    <a:pt x="2174267" y="74080"/>
                  </a:lnTo>
                  <a:lnTo>
                    <a:pt x="2310159" y="74080"/>
                  </a:lnTo>
                  <a:lnTo>
                    <a:pt x="2446051" y="74080"/>
                  </a:lnTo>
                  <a:lnTo>
                    <a:pt x="2581942" y="0"/>
                  </a:lnTo>
                  <a:lnTo>
                    <a:pt x="2717834" y="222241"/>
                  </a:lnTo>
                  <a:lnTo>
                    <a:pt x="2853726" y="370401"/>
                  </a:lnTo>
                  <a:lnTo>
                    <a:pt x="2989618" y="148160"/>
                  </a:lnTo>
                  <a:lnTo>
                    <a:pt x="3125509" y="148160"/>
                  </a:lnTo>
                  <a:lnTo>
                    <a:pt x="3261401" y="148160"/>
                  </a:lnTo>
                  <a:lnTo>
                    <a:pt x="3397293" y="7408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04006"/>
              <a:ext cx="3397293" cy="1037125"/>
            </a:xfrm>
            <a:custGeom>
              <a:avLst/>
              <a:pathLst>
                <a:path w="3397293" h="1037125">
                  <a:moveTo>
                    <a:pt x="0" y="74080"/>
                  </a:moveTo>
                  <a:lnTo>
                    <a:pt x="135891" y="148160"/>
                  </a:lnTo>
                  <a:lnTo>
                    <a:pt x="271783" y="74080"/>
                  </a:lnTo>
                  <a:lnTo>
                    <a:pt x="407675" y="74080"/>
                  </a:lnTo>
                  <a:lnTo>
                    <a:pt x="543566" y="74080"/>
                  </a:lnTo>
                  <a:lnTo>
                    <a:pt x="679458" y="0"/>
                  </a:lnTo>
                  <a:lnTo>
                    <a:pt x="815350" y="74080"/>
                  </a:lnTo>
                  <a:lnTo>
                    <a:pt x="951242" y="148160"/>
                  </a:lnTo>
                  <a:lnTo>
                    <a:pt x="1087133" y="0"/>
                  </a:lnTo>
                  <a:lnTo>
                    <a:pt x="1223025" y="74080"/>
                  </a:lnTo>
                  <a:lnTo>
                    <a:pt x="1358917" y="74080"/>
                  </a:lnTo>
                  <a:lnTo>
                    <a:pt x="1494809" y="74080"/>
                  </a:lnTo>
                  <a:lnTo>
                    <a:pt x="1630700" y="74080"/>
                  </a:lnTo>
                  <a:lnTo>
                    <a:pt x="1766592" y="222241"/>
                  </a:lnTo>
                  <a:lnTo>
                    <a:pt x="1902484" y="148160"/>
                  </a:lnTo>
                  <a:lnTo>
                    <a:pt x="2038375" y="74080"/>
                  </a:lnTo>
                  <a:lnTo>
                    <a:pt x="2174267" y="148160"/>
                  </a:lnTo>
                  <a:lnTo>
                    <a:pt x="2310159" y="296321"/>
                  </a:lnTo>
                  <a:lnTo>
                    <a:pt x="2446051" y="518562"/>
                  </a:lnTo>
                  <a:lnTo>
                    <a:pt x="2581942" y="814884"/>
                  </a:lnTo>
                  <a:lnTo>
                    <a:pt x="2717834" y="888964"/>
                  </a:lnTo>
                  <a:lnTo>
                    <a:pt x="2853726" y="1037125"/>
                  </a:lnTo>
                  <a:lnTo>
                    <a:pt x="2989618" y="740803"/>
                  </a:lnTo>
                  <a:lnTo>
                    <a:pt x="3125509" y="740803"/>
                  </a:lnTo>
                  <a:lnTo>
                    <a:pt x="3261401" y="740803"/>
                  </a:lnTo>
                  <a:lnTo>
                    <a:pt x="3397293" y="592643"/>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188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318891"/>
              <a:ext cx="3397293" cy="740803"/>
            </a:xfrm>
            <a:custGeom>
              <a:avLst/>
              <a:pathLst>
                <a:path w="3397293" h="740803">
                  <a:moveTo>
                    <a:pt x="0" y="74080"/>
                  </a:moveTo>
                  <a:lnTo>
                    <a:pt x="135891" y="0"/>
                  </a:lnTo>
                  <a:lnTo>
                    <a:pt x="271783" y="0"/>
                  </a:lnTo>
                  <a:lnTo>
                    <a:pt x="407675" y="666723"/>
                  </a:lnTo>
                  <a:lnTo>
                    <a:pt x="543566" y="740803"/>
                  </a:lnTo>
                  <a:lnTo>
                    <a:pt x="679458" y="0"/>
                  </a:lnTo>
                  <a:lnTo>
                    <a:pt x="815350" y="74080"/>
                  </a:lnTo>
                  <a:lnTo>
                    <a:pt x="951242" y="148160"/>
                  </a:lnTo>
                  <a:lnTo>
                    <a:pt x="1087133" y="222241"/>
                  </a:lnTo>
                  <a:lnTo>
                    <a:pt x="1223025" y="74080"/>
                  </a:lnTo>
                  <a:lnTo>
                    <a:pt x="1358917" y="222241"/>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33639"/>
              <a:ext cx="0" cy="859332"/>
            </a:xfrm>
            <a:custGeom>
              <a:avLst/>
              <a:pathLst>
                <a:path w="0" h="859332">
                  <a:moveTo>
                    <a:pt x="0" y="85933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33639"/>
              <a:ext cx="0" cy="785252"/>
            </a:xfrm>
            <a:custGeom>
              <a:avLst/>
              <a:pathLst>
                <a:path w="0" h="785252">
                  <a:moveTo>
                    <a:pt x="0" y="78525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33639"/>
              <a:ext cx="0" cy="1007493"/>
            </a:xfrm>
            <a:custGeom>
              <a:avLst/>
              <a:pathLst>
                <a:path w="0" h="1007493">
                  <a:moveTo>
                    <a:pt x="0" y="100749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33639"/>
              <a:ext cx="0" cy="785252"/>
            </a:xfrm>
            <a:custGeom>
              <a:avLst/>
              <a:pathLst>
                <a:path w="0" h="785252">
                  <a:moveTo>
                    <a:pt x="0" y="7852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33639"/>
              <a:ext cx="0" cy="785252"/>
            </a:xfrm>
            <a:custGeom>
              <a:avLst/>
              <a:pathLst>
                <a:path w="0" h="785252">
                  <a:moveTo>
                    <a:pt x="0" y="7852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33639"/>
              <a:ext cx="0" cy="785252"/>
            </a:xfrm>
            <a:custGeom>
              <a:avLst/>
              <a:pathLst>
                <a:path w="0" h="785252">
                  <a:moveTo>
                    <a:pt x="0" y="7852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33639"/>
              <a:ext cx="0" cy="785252"/>
            </a:xfrm>
            <a:custGeom>
              <a:avLst/>
              <a:pathLst>
                <a:path w="0" h="785252">
                  <a:moveTo>
                    <a:pt x="0" y="7852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318891"/>
              <a:ext cx="3397293" cy="740803"/>
            </a:xfrm>
            <a:custGeom>
              <a:avLst/>
              <a:pathLst>
                <a:path w="3397293" h="740803">
                  <a:moveTo>
                    <a:pt x="0" y="74080"/>
                  </a:moveTo>
                  <a:lnTo>
                    <a:pt x="135891" y="0"/>
                  </a:lnTo>
                  <a:lnTo>
                    <a:pt x="271783" y="0"/>
                  </a:lnTo>
                  <a:lnTo>
                    <a:pt x="407675" y="666723"/>
                  </a:lnTo>
                  <a:lnTo>
                    <a:pt x="543566" y="740803"/>
                  </a:lnTo>
                  <a:lnTo>
                    <a:pt x="679458" y="0"/>
                  </a:lnTo>
                  <a:lnTo>
                    <a:pt x="815350" y="74080"/>
                  </a:lnTo>
                  <a:lnTo>
                    <a:pt x="951242" y="148160"/>
                  </a:lnTo>
                  <a:lnTo>
                    <a:pt x="1087133" y="222241"/>
                  </a:lnTo>
                  <a:lnTo>
                    <a:pt x="1223025" y="74080"/>
                  </a:lnTo>
                  <a:lnTo>
                    <a:pt x="1358917" y="222241"/>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648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86977" y="2463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48386" y="246351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2463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463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63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463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33538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561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667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259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51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998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998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924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549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66980"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16" name="tx116"/>
            <p:cNvSpPr/>
            <p:nvPr/>
          </p:nvSpPr>
          <p:spPr>
            <a:xfrm>
              <a:off x="70595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2203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350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3706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4063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419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528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3884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241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1CABE2">
                <a:alpha val="80000"/>
              </a:srgbClr>
            </a:solidFill>
          </p:spPr>
          <p:txBody>
            <a:bodyPr/>
            <a:lstStyle/>
            <a:p/>
          </p:txBody>
        </p:sp>
        <p:sp>
          <p:nvSpPr>
            <p:cNvPr id="131" name="rc131"/>
            <p:cNvSpPr/>
            <p:nvPr/>
          </p:nvSpPr>
          <p:spPr>
            <a:xfrm>
              <a:off x="1317178" y="5743865"/>
              <a:ext cx="6398735" cy="114824"/>
            </a:xfrm>
            <a:prstGeom prst="rect">
              <a:avLst/>
            </a:prstGeom>
            <a:solidFill>
              <a:srgbClr val="1CABE2">
                <a:alpha val="80000"/>
              </a:srgbClr>
            </a:solidFill>
          </p:spPr>
          <p:txBody>
            <a:bodyPr/>
            <a:lstStyle/>
            <a:p/>
          </p:txBody>
        </p:sp>
        <p:sp>
          <p:nvSpPr>
            <p:cNvPr id="132" name="rc132"/>
            <p:cNvSpPr/>
            <p:nvPr/>
          </p:nvSpPr>
          <p:spPr>
            <a:xfrm>
              <a:off x="1317178" y="5600334"/>
              <a:ext cx="6317309"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119748"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515540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9" name="tx139"/>
            <p:cNvSpPr/>
            <p:nvPr/>
          </p:nvSpPr>
          <p:spPr>
            <a:xfrm>
              <a:off x="719105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Cuba (99%) was 9 percentage points higher than the global average (90%) and 10 percentage points higher than the average across all LACR countries (89%).
National DTP1 coverage was the same as in 2019 (99%).
This equates to &lt;1,000 zero-dose children in 2025 - the same number of zero-dose children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Cuba DTP1 coverage was 99%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Cuba ranked number 25 out of 33 countries for lowest DTP1 coverage (based on tied ranks).
Cuba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Cuba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F26A21">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Cuba ranked number 22 out of 33 countries with &lt;1,000 zero-dose children.
In 2025, Cuba ranked number 21 out of 33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0666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492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917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2794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77050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1306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394203"/>
              <a:ext cx="203168" cy="1291184"/>
            </a:xfrm>
            <a:prstGeom prst="rect">
              <a:avLst/>
            </a:prstGeom>
            <a:solidFill>
              <a:srgbClr val="80BD41">
                <a:alpha val="100000"/>
              </a:srgbClr>
            </a:solidFill>
          </p:spPr>
          <p:txBody>
            <a:bodyPr/>
            <a:lstStyle/>
            <a:p/>
          </p:txBody>
        </p:sp>
        <p:sp>
          <p:nvSpPr>
            <p:cNvPr id="26" name="rc26"/>
            <p:cNvSpPr/>
            <p:nvPr/>
          </p:nvSpPr>
          <p:spPr>
            <a:xfrm>
              <a:off x="1332670" y="3326244"/>
              <a:ext cx="203168" cy="27181"/>
            </a:xfrm>
            <a:prstGeom prst="rect">
              <a:avLst/>
            </a:prstGeom>
            <a:solidFill>
              <a:srgbClr val="0058AB">
                <a:alpha val="100000"/>
              </a:srgbClr>
            </a:solidFill>
          </p:spPr>
          <p:txBody>
            <a:bodyPr/>
            <a:lstStyle/>
            <a:p/>
          </p:txBody>
        </p:sp>
        <p:sp>
          <p:nvSpPr>
            <p:cNvPr id="27" name="rc27"/>
            <p:cNvSpPr/>
            <p:nvPr/>
          </p:nvSpPr>
          <p:spPr>
            <a:xfrm>
              <a:off x="1332670" y="3353425"/>
              <a:ext cx="203168" cy="40777"/>
            </a:xfrm>
            <a:prstGeom prst="rect">
              <a:avLst/>
            </a:prstGeom>
            <a:solidFill>
              <a:srgbClr val="1CABE2">
                <a:alpha val="100000"/>
              </a:srgbClr>
            </a:solidFill>
          </p:spPr>
          <p:txBody>
            <a:bodyPr/>
            <a:lstStyle/>
            <a:p/>
          </p:txBody>
        </p:sp>
        <p:sp>
          <p:nvSpPr>
            <p:cNvPr id="28" name="rc28"/>
            <p:cNvSpPr/>
            <p:nvPr/>
          </p:nvSpPr>
          <p:spPr>
            <a:xfrm>
              <a:off x="1558413" y="3393935"/>
              <a:ext cx="203168" cy="1291452"/>
            </a:xfrm>
            <a:prstGeom prst="rect">
              <a:avLst/>
            </a:prstGeom>
            <a:solidFill>
              <a:srgbClr val="80BD41">
                <a:alpha val="100000"/>
              </a:srgbClr>
            </a:solidFill>
          </p:spPr>
          <p:txBody>
            <a:bodyPr/>
            <a:lstStyle/>
            <a:p/>
          </p:txBody>
        </p:sp>
        <p:sp>
          <p:nvSpPr>
            <p:cNvPr id="29" name="rc29"/>
            <p:cNvSpPr/>
            <p:nvPr/>
          </p:nvSpPr>
          <p:spPr>
            <a:xfrm>
              <a:off x="1558413" y="3367576"/>
              <a:ext cx="203168" cy="13174"/>
            </a:xfrm>
            <a:prstGeom prst="rect">
              <a:avLst/>
            </a:prstGeom>
            <a:solidFill>
              <a:srgbClr val="0058AB">
                <a:alpha val="100000"/>
              </a:srgbClr>
            </a:solidFill>
          </p:spPr>
          <p:txBody>
            <a:bodyPr/>
            <a:lstStyle/>
            <a:p/>
          </p:txBody>
        </p:sp>
        <p:sp>
          <p:nvSpPr>
            <p:cNvPr id="30" name="rc30"/>
            <p:cNvSpPr/>
            <p:nvPr/>
          </p:nvSpPr>
          <p:spPr>
            <a:xfrm>
              <a:off x="1558413" y="3380751"/>
              <a:ext cx="203168" cy="13183"/>
            </a:xfrm>
            <a:prstGeom prst="rect">
              <a:avLst/>
            </a:prstGeom>
            <a:solidFill>
              <a:srgbClr val="1CABE2">
                <a:alpha val="100000"/>
              </a:srgbClr>
            </a:solidFill>
          </p:spPr>
          <p:txBody>
            <a:bodyPr/>
            <a:lstStyle/>
            <a:p/>
          </p:txBody>
        </p:sp>
        <p:sp>
          <p:nvSpPr>
            <p:cNvPr id="31" name="rc31"/>
            <p:cNvSpPr/>
            <p:nvPr/>
          </p:nvSpPr>
          <p:spPr>
            <a:xfrm>
              <a:off x="1784155" y="3365010"/>
              <a:ext cx="203168" cy="1320376"/>
            </a:xfrm>
            <a:prstGeom prst="rect">
              <a:avLst/>
            </a:prstGeom>
            <a:solidFill>
              <a:srgbClr val="80BD41">
                <a:alpha val="100000"/>
              </a:srgbClr>
            </a:solidFill>
          </p:spPr>
          <p:txBody>
            <a:bodyPr/>
            <a:lstStyle/>
            <a:p/>
          </p:txBody>
        </p:sp>
        <p:sp>
          <p:nvSpPr>
            <p:cNvPr id="32" name="rc32"/>
            <p:cNvSpPr/>
            <p:nvPr/>
          </p:nvSpPr>
          <p:spPr>
            <a:xfrm>
              <a:off x="1784155" y="3351673"/>
              <a:ext cx="203168" cy="13337"/>
            </a:xfrm>
            <a:prstGeom prst="rect">
              <a:avLst/>
            </a:prstGeom>
            <a:solidFill>
              <a:srgbClr val="0058AB">
                <a:alpha val="100000"/>
              </a:srgbClr>
            </a:solidFill>
          </p:spPr>
          <p:txBody>
            <a:bodyPr/>
            <a:lstStyle/>
            <a:p/>
          </p:txBody>
        </p:sp>
        <p:sp>
          <p:nvSpPr>
            <p:cNvPr id="33" name="rc33"/>
            <p:cNvSpPr/>
            <p:nvPr/>
          </p:nvSpPr>
          <p:spPr>
            <a:xfrm>
              <a:off x="1784155" y="3365010"/>
              <a:ext cx="203168" cy="0"/>
            </a:xfrm>
            <a:prstGeom prst="rect">
              <a:avLst/>
            </a:prstGeom>
            <a:solidFill>
              <a:srgbClr val="1CABE2">
                <a:alpha val="100000"/>
              </a:srgbClr>
            </a:solidFill>
          </p:spPr>
          <p:txBody>
            <a:bodyPr/>
            <a:lstStyle/>
            <a:p/>
          </p:txBody>
        </p:sp>
        <p:sp>
          <p:nvSpPr>
            <p:cNvPr id="34" name="rc34"/>
            <p:cNvSpPr/>
            <p:nvPr/>
          </p:nvSpPr>
          <p:spPr>
            <a:xfrm>
              <a:off x="2009898" y="3754391"/>
              <a:ext cx="203168" cy="930995"/>
            </a:xfrm>
            <a:prstGeom prst="rect">
              <a:avLst/>
            </a:prstGeom>
            <a:solidFill>
              <a:srgbClr val="80BD41">
                <a:alpha val="100000"/>
              </a:srgbClr>
            </a:solidFill>
          </p:spPr>
          <p:txBody>
            <a:bodyPr/>
            <a:lstStyle/>
            <a:p/>
          </p:txBody>
        </p:sp>
        <p:sp>
          <p:nvSpPr>
            <p:cNvPr id="35" name="rc35"/>
            <p:cNvSpPr/>
            <p:nvPr/>
          </p:nvSpPr>
          <p:spPr>
            <a:xfrm>
              <a:off x="2009898" y="3392336"/>
              <a:ext cx="203168" cy="129302"/>
            </a:xfrm>
            <a:prstGeom prst="rect">
              <a:avLst/>
            </a:prstGeom>
            <a:solidFill>
              <a:srgbClr val="0058AB">
                <a:alpha val="100000"/>
              </a:srgbClr>
            </a:solidFill>
          </p:spPr>
          <p:txBody>
            <a:bodyPr/>
            <a:lstStyle/>
            <a:p/>
          </p:txBody>
        </p:sp>
        <p:sp>
          <p:nvSpPr>
            <p:cNvPr id="36" name="rc36"/>
            <p:cNvSpPr/>
            <p:nvPr/>
          </p:nvSpPr>
          <p:spPr>
            <a:xfrm>
              <a:off x="2009898" y="3521638"/>
              <a:ext cx="203168" cy="232753"/>
            </a:xfrm>
            <a:prstGeom prst="rect">
              <a:avLst/>
            </a:prstGeom>
            <a:solidFill>
              <a:srgbClr val="1CABE2">
                <a:alpha val="100000"/>
              </a:srgbClr>
            </a:solidFill>
          </p:spPr>
          <p:txBody>
            <a:bodyPr/>
            <a:lstStyle/>
            <a:p/>
          </p:txBody>
        </p:sp>
        <p:sp>
          <p:nvSpPr>
            <p:cNvPr id="37" name="rc37"/>
            <p:cNvSpPr/>
            <p:nvPr/>
          </p:nvSpPr>
          <p:spPr>
            <a:xfrm>
              <a:off x="2235640" y="3624553"/>
              <a:ext cx="203168" cy="1060833"/>
            </a:xfrm>
            <a:prstGeom prst="rect">
              <a:avLst/>
            </a:prstGeom>
            <a:solidFill>
              <a:srgbClr val="80BD41">
                <a:alpha val="100000"/>
              </a:srgbClr>
            </a:solidFill>
          </p:spPr>
          <p:txBody>
            <a:bodyPr/>
            <a:lstStyle/>
            <a:p/>
          </p:txBody>
        </p:sp>
        <p:sp>
          <p:nvSpPr>
            <p:cNvPr id="38" name="rc38"/>
            <p:cNvSpPr/>
            <p:nvPr/>
          </p:nvSpPr>
          <p:spPr>
            <a:xfrm>
              <a:off x="2235640" y="3479893"/>
              <a:ext cx="203168" cy="132605"/>
            </a:xfrm>
            <a:prstGeom prst="rect">
              <a:avLst/>
            </a:prstGeom>
            <a:solidFill>
              <a:srgbClr val="0058AB">
                <a:alpha val="100000"/>
              </a:srgbClr>
            </a:solidFill>
          </p:spPr>
          <p:txBody>
            <a:bodyPr/>
            <a:lstStyle/>
            <a:p/>
          </p:txBody>
        </p:sp>
        <p:sp>
          <p:nvSpPr>
            <p:cNvPr id="39" name="rc39"/>
            <p:cNvSpPr/>
            <p:nvPr/>
          </p:nvSpPr>
          <p:spPr>
            <a:xfrm>
              <a:off x="2235640" y="3612499"/>
              <a:ext cx="203168" cy="12054"/>
            </a:xfrm>
            <a:prstGeom prst="rect">
              <a:avLst/>
            </a:prstGeom>
            <a:solidFill>
              <a:srgbClr val="1CABE2">
                <a:alpha val="100000"/>
              </a:srgbClr>
            </a:solidFill>
          </p:spPr>
          <p:txBody>
            <a:bodyPr/>
            <a:lstStyle/>
            <a:p/>
          </p:txBody>
        </p:sp>
        <p:sp>
          <p:nvSpPr>
            <p:cNvPr id="40" name="rc40"/>
            <p:cNvSpPr/>
            <p:nvPr/>
          </p:nvSpPr>
          <p:spPr>
            <a:xfrm>
              <a:off x="2461382" y="3671401"/>
              <a:ext cx="203168" cy="1013986"/>
            </a:xfrm>
            <a:prstGeom prst="rect">
              <a:avLst/>
            </a:prstGeom>
            <a:solidFill>
              <a:srgbClr val="80BD41">
                <a:alpha val="100000"/>
              </a:srgbClr>
            </a:solidFill>
          </p:spPr>
          <p:txBody>
            <a:bodyPr/>
            <a:lstStyle/>
            <a:p/>
          </p:txBody>
        </p:sp>
        <p:sp>
          <p:nvSpPr>
            <p:cNvPr id="41" name="rc41"/>
            <p:cNvSpPr/>
            <p:nvPr/>
          </p:nvSpPr>
          <p:spPr>
            <a:xfrm>
              <a:off x="2461382" y="3546081"/>
              <a:ext cx="203168" cy="11393"/>
            </a:xfrm>
            <a:prstGeom prst="rect">
              <a:avLst/>
            </a:prstGeom>
            <a:solidFill>
              <a:srgbClr val="0058AB">
                <a:alpha val="100000"/>
              </a:srgbClr>
            </a:solidFill>
          </p:spPr>
          <p:txBody>
            <a:bodyPr/>
            <a:lstStyle/>
            <a:p/>
          </p:txBody>
        </p:sp>
        <p:sp>
          <p:nvSpPr>
            <p:cNvPr id="42" name="rc42"/>
            <p:cNvSpPr/>
            <p:nvPr/>
          </p:nvSpPr>
          <p:spPr>
            <a:xfrm>
              <a:off x="2461382" y="3557475"/>
              <a:ext cx="203168" cy="113925"/>
            </a:xfrm>
            <a:prstGeom prst="rect">
              <a:avLst/>
            </a:prstGeom>
            <a:solidFill>
              <a:srgbClr val="1CABE2">
                <a:alpha val="100000"/>
              </a:srgbClr>
            </a:solidFill>
          </p:spPr>
          <p:txBody>
            <a:bodyPr/>
            <a:lstStyle/>
            <a:p/>
          </p:txBody>
        </p:sp>
        <p:sp>
          <p:nvSpPr>
            <p:cNvPr id="43" name="rc43"/>
            <p:cNvSpPr/>
            <p:nvPr/>
          </p:nvSpPr>
          <p:spPr>
            <a:xfrm>
              <a:off x="2687125" y="3741045"/>
              <a:ext cx="203168" cy="944341"/>
            </a:xfrm>
            <a:prstGeom prst="rect">
              <a:avLst/>
            </a:prstGeom>
            <a:solidFill>
              <a:srgbClr val="80BD41">
                <a:alpha val="100000"/>
              </a:srgbClr>
            </a:solidFill>
          </p:spPr>
          <p:txBody>
            <a:bodyPr/>
            <a:lstStyle/>
            <a:p/>
          </p:txBody>
        </p:sp>
        <p:sp>
          <p:nvSpPr>
            <p:cNvPr id="44" name="rc44"/>
            <p:cNvSpPr/>
            <p:nvPr/>
          </p:nvSpPr>
          <p:spPr>
            <a:xfrm>
              <a:off x="2687125" y="3624333"/>
              <a:ext cx="203168" cy="21216"/>
            </a:xfrm>
            <a:prstGeom prst="rect">
              <a:avLst/>
            </a:prstGeom>
            <a:solidFill>
              <a:srgbClr val="0058AB">
                <a:alpha val="100000"/>
              </a:srgbClr>
            </a:solidFill>
          </p:spPr>
          <p:txBody>
            <a:bodyPr/>
            <a:lstStyle/>
            <a:p/>
          </p:txBody>
        </p:sp>
        <p:sp>
          <p:nvSpPr>
            <p:cNvPr id="45" name="rc45"/>
            <p:cNvSpPr/>
            <p:nvPr/>
          </p:nvSpPr>
          <p:spPr>
            <a:xfrm>
              <a:off x="2687125" y="3645550"/>
              <a:ext cx="203168" cy="95495"/>
            </a:xfrm>
            <a:prstGeom prst="rect">
              <a:avLst/>
            </a:prstGeom>
            <a:solidFill>
              <a:srgbClr val="1CABE2">
                <a:alpha val="100000"/>
              </a:srgbClr>
            </a:solidFill>
          </p:spPr>
          <p:txBody>
            <a:bodyPr/>
            <a:lstStyle/>
            <a:p/>
          </p:txBody>
        </p:sp>
        <p:sp>
          <p:nvSpPr>
            <p:cNvPr id="46" name="rc46"/>
            <p:cNvSpPr/>
            <p:nvPr/>
          </p:nvSpPr>
          <p:spPr>
            <a:xfrm>
              <a:off x="2912867" y="3683033"/>
              <a:ext cx="203168" cy="1002353"/>
            </a:xfrm>
            <a:prstGeom prst="rect">
              <a:avLst/>
            </a:prstGeom>
            <a:solidFill>
              <a:srgbClr val="80BD41">
                <a:alpha val="100000"/>
              </a:srgbClr>
            </a:solidFill>
          </p:spPr>
          <p:txBody>
            <a:bodyPr/>
            <a:lstStyle/>
            <a:p/>
          </p:txBody>
        </p:sp>
        <p:sp>
          <p:nvSpPr>
            <p:cNvPr id="47" name="rc47"/>
            <p:cNvSpPr/>
            <p:nvPr/>
          </p:nvSpPr>
          <p:spPr>
            <a:xfrm>
              <a:off x="2912867" y="3607587"/>
              <a:ext cx="203168" cy="32332"/>
            </a:xfrm>
            <a:prstGeom prst="rect">
              <a:avLst/>
            </a:prstGeom>
            <a:solidFill>
              <a:srgbClr val="0058AB">
                <a:alpha val="100000"/>
              </a:srgbClr>
            </a:solidFill>
          </p:spPr>
          <p:txBody>
            <a:bodyPr/>
            <a:lstStyle/>
            <a:p/>
          </p:txBody>
        </p:sp>
        <p:sp>
          <p:nvSpPr>
            <p:cNvPr id="48" name="rc48"/>
            <p:cNvSpPr/>
            <p:nvPr/>
          </p:nvSpPr>
          <p:spPr>
            <a:xfrm>
              <a:off x="2912867" y="3639920"/>
              <a:ext cx="203168" cy="43113"/>
            </a:xfrm>
            <a:prstGeom prst="rect">
              <a:avLst/>
            </a:prstGeom>
            <a:solidFill>
              <a:srgbClr val="1CABE2">
                <a:alpha val="100000"/>
              </a:srgbClr>
            </a:solidFill>
          </p:spPr>
          <p:txBody>
            <a:bodyPr/>
            <a:lstStyle/>
            <a:p/>
          </p:txBody>
        </p:sp>
        <p:sp>
          <p:nvSpPr>
            <p:cNvPr id="49" name="rc49"/>
            <p:cNvSpPr/>
            <p:nvPr/>
          </p:nvSpPr>
          <p:spPr>
            <a:xfrm>
              <a:off x="3138609" y="3569989"/>
              <a:ext cx="203168" cy="1115398"/>
            </a:xfrm>
            <a:prstGeom prst="rect">
              <a:avLst/>
            </a:prstGeom>
            <a:solidFill>
              <a:srgbClr val="80BD41">
                <a:alpha val="100000"/>
              </a:srgbClr>
            </a:solidFill>
          </p:spPr>
          <p:txBody>
            <a:bodyPr/>
            <a:lstStyle/>
            <a:p/>
          </p:txBody>
        </p:sp>
        <p:sp>
          <p:nvSpPr>
            <p:cNvPr id="50" name="rc50"/>
            <p:cNvSpPr/>
            <p:nvPr/>
          </p:nvSpPr>
          <p:spPr>
            <a:xfrm>
              <a:off x="3138609" y="3511288"/>
              <a:ext cx="203168" cy="46962"/>
            </a:xfrm>
            <a:prstGeom prst="rect">
              <a:avLst/>
            </a:prstGeom>
            <a:solidFill>
              <a:srgbClr val="0058AB">
                <a:alpha val="100000"/>
              </a:srgbClr>
            </a:solidFill>
          </p:spPr>
          <p:txBody>
            <a:bodyPr/>
            <a:lstStyle/>
            <a:p/>
          </p:txBody>
        </p:sp>
        <p:sp>
          <p:nvSpPr>
            <p:cNvPr id="51" name="rc51"/>
            <p:cNvSpPr/>
            <p:nvPr/>
          </p:nvSpPr>
          <p:spPr>
            <a:xfrm>
              <a:off x="3138609" y="3558250"/>
              <a:ext cx="203168" cy="11738"/>
            </a:xfrm>
            <a:prstGeom prst="rect">
              <a:avLst/>
            </a:prstGeom>
            <a:solidFill>
              <a:srgbClr val="1CABE2">
                <a:alpha val="100000"/>
              </a:srgbClr>
            </a:solidFill>
          </p:spPr>
          <p:txBody>
            <a:bodyPr/>
            <a:lstStyle/>
            <a:p/>
          </p:txBody>
        </p:sp>
        <p:sp>
          <p:nvSpPr>
            <p:cNvPr id="52" name="rc52"/>
            <p:cNvSpPr/>
            <p:nvPr/>
          </p:nvSpPr>
          <p:spPr>
            <a:xfrm>
              <a:off x="3364352" y="3493164"/>
              <a:ext cx="203168" cy="1192223"/>
            </a:xfrm>
            <a:prstGeom prst="rect">
              <a:avLst/>
            </a:prstGeom>
            <a:solidFill>
              <a:srgbClr val="80BD41">
                <a:alpha val="100000"/>
              </a:srgbClr>
            </a:solidFill>
          </p:spPr>
          <p:txBody>
            <a:bodyPr/>
            <a:lstStyle/>
            <a:p/>
          </p:txBody>
        </p:sp>
        <p:sp>
          <p:nvSpPr>
            <p:cNvPr id="53" name="rc53"/>
            <p:cNvSpPr/>
            <p:nvPr/>
          </p:nvSpPr>
          <p:spPr>
            <a:xfrm>
              <a:off x="3364352" y="3443492"/>
              <a:ext cx="203168" cy="24835"/>
            </a:xfrm>
            <a:prstGeom prst="rect">
              <a:avLst/>
            </a:prstGeom>
            <a:solidFill>
              <a:srgbClr val="0058AB">
                <a:alpha val="100000"/>
              </a:srgbClr>
            </a:solidFill>
          </p:spPr>
          <p:txBody>
            <a:bodyPr/>
            <a:lstStyle/>
            <a:p/>
          </p:txBody>
        </p:sp>
        <p:sp>
          <p:nvSpPr>
            <p:cNvPr id="54" name="rc54"/>
            <p:cNvSpPr/>
            <p:nvPr/>
          </p:nvSpPr>
          <p:spPr>
            <a:xfrm>
              <a:off x="3364352" y="3468328"/>
              <a:ext cx="203168" cy="24835"/>
            </a:xfrm>
            <a:prstGeom prst="rect">
              <a:avLst/>
            </a:prstGeom>
            <a:solidFill>
              <a:srgbClr val="1CABE2">
                <a:alpha val="100000"/>
              </a:srgbClr>
            </a:solidFill>
          </p:spPr>
          <p:txBody>
            <a:bodyPr/>
            <a:lstStyle/>
            <a:p/>
          </p:txBody>
        </p:sp>
        <p:sp>
          <p:nvSpPr>
            <p:cNvPr id="55" name="rc55"/>
            <p:cNvSpPr/>
            <p:nvPr/>
          </p:nvSpPr>
          <p:spPr>
            <a:xfrm>
              <a:off x="3590094" y="3504011"/>
              <a:ext cx="203168" cy="1181375"/>
            </a:xfrm>
            <a:prstGeom prst="rect">
              <a:avLst/>
            </a:prstGeom>
            <a:solidFill>
              <a:srgbClr val="80BD41">
                <a:alpha val="100000"/>
              </a:srgbClr>
            </a:solidFill>
          </p:spPr>
          <p:txBody>
            <a:bodyPr/>
            <a:lstStyle/>
            <a:p/>
          </p:txBody>
        </p:sp>
        <p:sp>
          <p:nvSpPr>
            <p:cNvPr id="56" name="rc56"/>
            <p:cNvSpPr/>
            <p:nvPr/>
          </p:nvSpPr>
          <p:spPr>
            <a:xfrm>
              <a:off x="3590094" y="3454789"/>
              <a:ext cx="203168" cy="49221"/>
            </a:xfrm>
            <a:prstGeom prst="rect">
              <a:avLst/>
            </a:prstGeom>
            <a:solidFill>
              <a:srgbClr val="0058AB">
                <a:alpha val="100000"/>
              </a:srgbClr>
            </a:solidFill>
          </p:spPr>
          <p:txBody>
            <a:bodyPr/>
            <a:lstStyle/>
            <a:p/>
          </p:txBody>
        </p:sp>
        <p:sp>
          <p:nvSpPr>
            <p:cNvPr id="57" name="rc57"/>
            <p:cNvSpPr/>
            <p:nvPr/>
          </p:nvSpPr>
          <p:spPr>
            <a:xfrm>
              <a:off x="3590094" y="3504011"/>
              <a:ext cx="203168" cy="0"/>
            </a:xfrm>
            <a:prstGeom prst="rect">
              <a:avLst/>
            </a:prstGeom>
            <a:solidFill>
              <a:srgbClr val="1CABE2">
                <a:alpha val="100000"/>
              </a:srgbClr>
            </a:solidFill>
          </p:spPr>
          <p:txBody>
            <a:bodyPr/>
            <a:lstStyle/>
            <a:p/>
          </p:txBody>
        </p:sp>
        <p:sp>
          <p:nvSpPr>
            <p:cNvPr id="58" name="rc58"/>
            <p:cNvSpPr/>
            <p:nvPr/>
          </p:nvSpPr>
          <p:spPr>
            <a:xfrm>
              <a:off x="3815836" y="3455354"/>
              <a:ext cx="203168" cy="1230032"/>
            </a:xfrm>
            <a:prstGeom prst="rect">
              <a:avLst/>
            </a:prstGeom>
            <a:solidFill>
              <a:srgbClr val="80BD41">
                <a:alpha val="100000"/>
              </a:srgbClr>
            </a:solidFill>
          </p:spPr>
          <p:txBody>
            <a:bodyPr/>
            <a:lstStyle/>
            <a:p/>
          </p:txBody>
        </p:sp>
        <p:sp>
          <p:nvSpPr>
            <p:cNvPr id="59" name="rc59"/>
            <p:cNvSpPr/>
            <p:nvPr/>
          </p:nvSpPr>
          <p:spPr>
            <a:xfrm>
              <a:off x="3815836" y="3417315"/>
              <a:ext cx="203168" cy="12676"/>
            </a:xfrm>
            <a:prstGeom prst="rect">
              <a:avLst/>
            </a:prstGeom>
            <a:solidFill>
              <a:srgbClr val="0058AB">
                <a:alpha val="100000"/>
              </a:srgbClr>
            </a:solidFill>
          </p:spPr>
          <p:txBody>
            <a:bodyPr/>
            <a:lstStyle/>
            <a:p/>
          </p:txBody>
        </p:sp>
        <p:sp>
          <p:nvSpPr>
            <p:cNvPr id="60" name="rc60"/>
            <p:cNvSpPr/>
            <p:nvPr/>
          </p:nvSpPr>
          <p:spPr>
            <a:xfrm>
              <a:off x="3815836" y="3429992"/>
              <a:ext cx="203168" cy="25362"/>
            </a:xfrm>
            <a:prstGeom prst="rect">
              <a:avLst/>
            </a:prstGeom>
            <a:solidFill>
              <a:srgbClr val="1CABE2">
                <a:alpha val="100000"/>
              </a:srgbClr>
            </a:solidFill>
          </p:spPr>
          <p:txBody>
            <a:bodyPr/>
            <a:lstStyle/>
            <a:p/>
          </p:txBody>
        </p:sp>
        <p:sp>
          <p:nvSpPr>
            <p:cNvPr id="61" name="rc61"/>
            <p:cNvSpPr/>
            <p:nvPr/>
          </p:nvSpPr>
          <p:spPr>
            <a:xfrm>
              <a:off x="4041579" y="3486327"/>
              <a:ext cx="203168" cy="1199059"/>
            </a:xfrm>
            <a:prstGeom prst="rect">
              <a:avLst/>
            </a:prstGeom>
            <a:solidFill>
              <a:srgbClr val="80BD41">
                <a:alpha val="100000"/>
              </a:srgbClr>
            </a:solidFill>
          </p:spPr>
          <p:txBody>
            <a:bodyPr/>
            <a:lstStyle/>
            <a:p/>
          </p:txBody>
        </p:sp>
        <p:sp>
          <p:nvSpPr>
            <p:cNvPr id="62" name="rc62"/>
            <p:cNvSpPr/>
            <p:nvPr/>
          </p:nvSpPr>
          <p:spPr>
            <a:xfrm>
              <a:off x="4041579" y="3474216"/>
              <a:ext cx="203168" cy="12111"/>
            </a:xfrm>
            <a:prstGeom prst="rect">
              <a:avLst/>
            </a:prstGeom>
            <a:solidFill>
              <a:srgbClr val="0058AB">
                <a:alpha val="100000"/>
              </a:srgbClr>
            </a:solidFill>
          </p:spPr>
          <p:txBody>
            <a:bodyPr/>
            <a:lstStyle/>
            <a:p/>
          </p:txBody>
        </p:sp>
        <p:sp>
          <p:nvSpPr>
            <p:cNvPr id="63" name="rc63"/>
            <p:cNvSpPr/>
            <p:nvPr/>
          </p:nvSpPr>
          <p:spPr>
            <a:xfrm>
              <a:off x="4041579" y="3486327"/>
              <a:ext cx="203168" cy="0"/>
            </a:xfrm>
            <a:prstGeom prst="rect">
              <a:avLst/>
            </a:prstGeom>
            <a:solidFill>
              <a:srgbClr val="1CABE2">
                <a:alpha val="100000"/>
              </a:srgbClr>
            </a:solidFill>
          </p:spPr>
          <p:txBody>
            <a:bodyPr/>
            <a:lstStyle/>
            <a:p/>
          </p:txBody>
        </p:sp>
        <p:sp>
          <p:nvSpPr>
            <p:cNvPr id="64" name="rc64"/>
            <p:cNvSpPr/>
            <p:nvPr/>
          </p:nvSpPr>
          <p:spPr>
            <a:xfrm>
              <a:off x="4267321" y="3495835"/>
              <a:ext cx="203168" cy="1189551"/>
            </a:xfrm>
            <a:prstGeom prst="rect">
              <a:avLst/>
            </a:prstGeom>
            <a:solidFill>
              <a:srgbClr val="80BD41">
                <a:alpha val="100000"/>
              </a:srgbClr>
            </a:solidFill>
          </p:spPr>
          <p:txBody>
            <a:bodyPr/>
            <a:lstStyle/>
            <a:p/>
          </p:txBody>
        </p:sp>
        <p:sp>
          <p:nvSpPr>
            <p:cNvPr id="65" name="rc65"/>
            <p:cNvSpPr/>
            <p:nvPr/>
          </p:nvSpPr>
          <p:spPr>
            <a:xfrm>
              <a:off x="4267321" y="3483819"/>
              <a:ext cx="203168" cy="12015"/>
            </a:xfrm>
            <a:prstGeom prst="rect">
              <a:avLst/>
            </a:prstGeom>
            <a:solidFill>
              <a:srgbClr val="0058AB">
                <a:alpha val="100000"/>
              </a:srgbClr>
            </a:solidFill>
          </p:spPr>
          <p:txBody>
            <a:bodyPr/>
            <a:lstStyle/>
            <a:p/>
          </p:txBody>
        </p:sp>
        <p:sp>
          <p:nvSpPr>
            <p:cNvPr id="66" name="rc66"/>
            <p:cNvSpPr/>
            <p:nvPr/>
          </p:nvSpPr>
          <p:spPr>
            <a:xfrm>
              <a:off x="4267321" y="3495835"/>
              <a:ext cx="203168" cy="0"/>
            </a:xfrm>
            <a:prstGeom prst="rect">
              <a:avLst/>
            </a:prstGeom>
            <a:solidFill>
              <a:srgbClr val="1CABE2">
                <a:alpha val="100000"/>
              </a:srgbClr>
            </a:solidFill>
          </p:spPr>
          <p:txBody>
            <a:bodyPr/>
            <a:lstStyle/>
            <a:p/>
          </p:txBody>
        </p:sp>
        <p:sp>
          <p:nvSpPr>
            <p:cNvPr id="67" name="rc67"/>
            <p:cNvSpPr/>
            <p:nvPr/>
          </p:nvSpPr>
          <p:spPr>
            <a:xfrm>
              <a:off x="4493063" y="3527392"/>
              <a:ext cx="203168" cy="1157994"/>
            </a:xfrm>
            <a:prstGeom prst="rect">
              <a:avLst/>
            </a:prstGeom>
            <a:solidFill>
              <a:srgbClr val="80BD41">
                <a:alpha val="100000"/>
              </a:srgbClr>
            </a:solidFill>
          </p:spPr>
          <p:txBody>
            <a:bodyPr/>
            <a:lstStyle/>
            <a:p/>
          </p:txBody>
        </p:sp>
        <p:sp>
          <p:nvSpPr>
            <p:cNvPr id="68" name="rc68"/>
            <p:cNvSpPr/>
            <p:nvPr/>
          </p:nvSpPr>
          <p:spPr>
            <a:xfrm>
              <a:off x="4493063" y="3515692"/>
              <a:ext cx="203168" cy="11699"/>
            </a:xfrm>
            <a:prstGeom prst="rect">
              <a:avLst/>
            </a:prstGeom>
            <a:solidFill>
              <a:srgbClr val="0058AB">
                <a:alpha val="100000"/>
              </a:srgbClr>
            </a:solidFill>
          </p:spPr>
          <p:txBody>
            <a:bodyPr/>
            <a:lstStyle/>
            <a:p/>
          </p:txBody>
        </p:sp>
        <p:sp>
          <p:nvSpPr>
            <p:cNvPr id="69" name="rc69"/>
            <p:cNvSpPr/>
            <p:nvPr/>
          </p:nvSpPr>
          <p:spPr>
            <a:xfrm>
              <a:off x="4493063" y="3527392"/>
              <a:ext cx="203168" cy="0"/>
            </a:xfrm>
            <a:prstGeom prst="rect">
              <a:avLst/>
            </a:prstGeom>
            <a:solidFill>
              <a:srgbClr val="1CABE2">
                <a:alpha val="100000"/>
              </a:srgbClr>
            </a:solidFill>
          </p:spPr>
          <p:txBody>
            <a:bodyPr/>
            <a:lstStyle/>
            <a:p/>
          </p:txBody>
        </p:sp>
        <p:sp>
          <p:nvSpPr>
            <p:cNvPr id="70" name="rc70"/>
            <p:cNvSpPr/>
            <p:nvPr/>
          </p:nvSpPr>
          <p:spPr>
            <a:xfrm>
              <a:off x="4718806" y="3521619"/>
              <a:ext cx="203168" cy="1163768"/>
            </a:xfrm>
            <a:prstGeom prst="rect">
              <a:avLst/>
            </a:prstGeom>
            <a:solidFill>
              <a:srgbClr val="80BD41">
                <a:alpha val="100000"/>
              </a:srgbClr>
            </a:solidFill>
          </p:spPr>
          <p:txBody>
            <a:bodyPr/>
            <a:lstStyle/>
            <a:p/>
          </p:txBody>
        </p:sp>
        <p:sp>
          <p:nvSpPr>
            <p:cNvPr id="71" name="rc71"/>
            <p:cNvSpPr/>
            <p:nvPr/>
          </p:nvSpPr>
          <p:spPr>
            <a:xfrm>
              <a:off x="4718806" y="3509861"/>
              <a:ext cx="203168" cy="11757"/>
            </a:xfrm>
            <a:prstGeom prst="rect">
              <a:avLst/>
            </a:prstGeom>
            <a:solidFill>
              <a:srgbClr val="0058AB">
                <a:alpha val="100000"/>
              </a:srgbClr>
            </a:solidFill>
          </p:spPr>
          <p:txBody>
            <a:bodyPr/>
            <a:lstStyle/>
            <a:p/>
          </p:txBody>
        </p:sp>
        <p:sp>
          <p:nvSpPr>
            <p:cNvPr id="72" name="rc72"/>
            <p:cNvSpPr/>
            <p:nvPr/>
          </p:nvSpPr>
          <p:spPr>
            <a:xfrm>
              <a:off x="4718806" y="3521619"/>
              <a:ext cx="203168" cy="0"/>
            </a:xfrm>
            <a:prstGeom prst="rect">
              <a:avLst/>
            </a:prstGeom>
            <a:solidFill>
              <a:srgbClr val="1CABE2">
                <a:alpha val="100000"/>
              </a:srgbClr>
            </a:solidFill>
          </p:spPr>
          <p:txBody>
            <a:bodyPr/>
            <a:lstStyle/>
            <a:p/>
          </p:txBody>
        </p:sp>
        <p:sp>
          <p:nvSpPr>
            <p:cNvPr id="73" name="rc73"/>
            <p:cNvSpPr/>
            <p:nvPr/>
          </p:nvSpPr>
          <p:spPr>
            <a:xfrm>
              <a:off x="4944548" y="3590593"/>
              <a:ext cx="203168" cy="1094794"/>
            </a:xfrm>
            <a:prstGeom prst="rect">
              <a:avLst/>
            </a:prstGeom>
            <a:solidFill>
              <a:srgbClr val="80BD41">
                <a:alpha val="100000"/>
              </a:srgbClr>
            </a:solidFill>
          </p:spPr>
          <p:txBody>
            <a:bodyPr/>
            <a:lstStyle/>
            <a:p/>
          </p:txBody>
        </p:sp>
        <p:sp>
          <p:nvSpPr>
            <p:cNvPr id="74" name="rc74"/>
            <p:cNvSpPr/>
            <p:nvPr/>
          </p:nvSpPr>
          <p:spPr>
            <a:xfrm>
              <a:off x="4944548" y="3579534"/>
              <a:ext cx="203168" cy="11058"/>
            </a:xfrm>
            <a:prstGeom prst="rect">
              <a:avLst/>
            </a:prstGeom>
            <a:solidFill>
              <a:srgbClr val="0058AB">
                <a:alpha val="100000"/>
              </a:srgbClr>
            </a:solidFill>
          </p:spPr>
          <p:txBody>
            <a:bodyPr/>
            <a:lstStyle/>
            <a:p/>
          </p:txBody>
        </p:sp>
        <p:sp>
          <p:nvSpPr>
            <p:cNvPr id="75" name="rc75"/>
            <p:cNvSpPr/>
            <p:nvPr/>
          </p:nvSpPr>
          <p:spPr>
            <a:xfrm>
              <a:off x="4944548" y="3590593"/>
              <a:ext cx="203168" cy="0"/>
            </a:xfrm>
            <a:prstGeom prst="rect">
              <a:avLst/>
            </a:prstGeom>
            <a:solidFill>
              <a:srgbClr val="1CABE2">
                <a:alpha val="100000"/>
              </a:srgbClr>
            </a:solidFill>
          </p:spPr>
          <p:txBody>
            <a:bodyPr/>
            <a:lstStyle/>
            <a:p/>
          </p:txBody>
        </p:sp>
        <p:sp>
          <p:nvSpPr>
            <p:cNvPr id="76" name="rc76"/>
            <p:cNvSpPr/>
            <p:nvPr/>
          </p:nvSpPr>
          <p:spPr>
            <a:xfrm>
              <a:off x="5170291" y="3611982"/>
              <a:ext cx="203168" cy="1073404"/>
            </a:xfrm>
            <a:prstGeom prst="rect">
              <a:avLst/>
            </a:prstGeom>
            <a:solidFill>
              <a:srgbClr val="80BD41">
                <a:alpha val="100000"/>
              </a:srgbClr>
            </a:solidFill>
          </p:spPr>
          <p:txBody>
            <a:bodyPr/>
            <a:lstStyle/>
            <a:p/>
          </p:txBody>
        </p:sp>
        <p:sp>
          <p:nvSpPr>
            <p:cNvPr id="77" name="rc77"/>
            <p:cNvSpPr/>
            <p:nvPr/>
          </p:nvSpPr>
          <p:spPr>
            <a:xfrm>
              <a:off x="5170291" y="3601144"/>
              <a:ext cx="203168" cy="10838"/>
            </a:xfrm>
            <a:prstGeom prst="rect">
              <a:avLst/>
            </a:prstGeom>
            <a:solidFill>
              <a:srgbClr val="0058AB">
                <a:alpha val="100000"/>
              </a:srgbClr>
            </a:solidFill>
          </p:spPr>
          <p:txBody>
            <a:bodyPr/>
            <a:lstStyle/>
            <a:p/>
          </p:txBody>
        </p:sp>
        <p:sp>
          <p:nvSpPr>
            <p:cNvPr id="78" name="rc78"/>
            <p:cNvSpPr/>
            <p:nvPr/>
          </p:nvSpPr>
          <p:spPr>
            <a:xfrm>
              <a:off x="5170291" y="3611982"/>
              <a:ext cx="203168" cy="0"/>
            </a:xfrm>
            <a:prstGeom prst="rect">
              <a:avLst/>
            </a:prstGeom>
            <a:solidFill>
              <a:srgbClr val="1CABE2">
                <a:alpha val="100000"/>
              </a:srgbClr>
            </a:solidFill>
          </p:spPr>
          <p:txBody>
            <a:bodyPr/>
            <a:lstStyle/>
            <a:p/>
          </p:txBody>
        </p:sp>
        <p:sp>
          <p:nvSpPr>
            <p:cNvPr id="79" name="rc79"/>
            <p:cNvSpPr/>
            <p:nvPr/>
          </p:nvSpPr>
          <p:spPr>
            <a:xfrm>
              <a:off x="5396033" y="3608123"/>
              <a:ext cx="203168" cy="1077263"/>
            </a:xfrm>
            <a:prstGeom prst="rect">
              <a:avLst/>
            </a:prstGeom>
            <a:solidFill>
              <a:srgbClr val="80BD41">
                <a:alpha val="100000"/>
              </a:srgbClr>
            </a:solidFill>
          </p:spPr>
          <p:txBody>
            <a:bodyPr/>
            <a:lstStyle/>
            <a:p/>
          </p:txBody>
        </p:sp>
        <p:sp>
          <p:nvSpPr>
            <p:cNvPr id="80" name="rc80"/>
            <p:cNvSpPr/>
            <p:nvPr/>
          </p:nvSpPr>
          <p:spPr>
            <a:xfrm>
              <a:off x="5396033" y="3597237"/>
              <a:ext cx="203168" cy="10886"/>
            </a:xfrm>
            <a:prstGeom prst="rect">
              <a:avLst/>
            </a:prstGeom>
            <a:solidFill>
              <a:srgbClr val="0058AB">
                <a:alpha val="100000"/>
              </a:srgbClr>
            </a:solidFill>
          </p:spPr>
          <p:txBody>
            <a:bodyPr/>
            <a:lstStyle/>
            <a:p/>
          </p:txBody>
        </p:sp>
        <p:sp>
          <p:nvSpPr>
            <p:cNvPr id="81" name="rc81"/>
            <p:cNvSpPr/>
            <p:nvPr/>
          </p:nvSpPr>
          <p:spPr>
            <a:xfrm>
              <a:off x="5396033" y="3608123"/>
              <a:ext cx="203168" cy="0"/>
            </a:xfrm>
            <a:prstGeom prst="rect">
              <a:avLst/>
            </a:prstGeom>
            <a:solidFill>
              <a:srgbClr val="1CABE2">
                <a:alpha val="100000"/>
              </a:srgbClr>
            </a:solidFill>
          </p:spPr>
          <p:txBody>
            <a:bodyPr/>
            <a:lstStyle/>
            <a:p/>
          </p:txBody>
        </p:sp>
        <p:sp>
          <p:nvSpPr>
            <p:cNvPr id="82" name="rc82"/>
            <p:cNvSpPr/>
            <p:nvPr/>
          </p:nvSpPr>
          <p:spPr>
            <a:xfrm>
              <a:off x="5621775" y="3663061"/>
              <a:ext cx="203168" cy="1022325"/>
            </a:xfrm>
            <a:prstGeom prst="rect">
              <a:avLst/>
            </a:prstGeom>
            <a:solidFill>
              <a:srgbClr val="80BD41">
                <a:alpha val="100000"/>
              </a:srgbClr>
            </a:solidFill>
          </p:spPr>
          <p:txBody>
            <a:bodyPr/>
            <a:lstStyle/>
            <a:p/>
          </p:txBody>
        </p:sp>
        <p:sp>
          <p:nvSpPr>
            <p:cNvPr id="83" name="rc83"/>
            <p:cNvSpPr/>
            <p:nvPr/>
          </p:nvSpPr>
          <p:spPr>
            <a:xfrm>
              <a:off x="5621775" y="3652730"/>
              <a:ext cx="203168" cy="10330"/>
            </a:xfrm>
            <a:prstGeom prst="rect">
              <a:avLst/>
            </a:prstGeom>
            <a:solidFill>
              <a:srgbClr val="0058AB">
                <a:alpha val="100000"/>
              </a:srgbClr>
            </a:solidFill>
          </p:spPr>
          <p:txBody>
            <a:bodyPr/>
            <a:lstStyle/>
            <a:p/>
          </p:txBody>
        </p:sp>
        <p:sp>
          <p:nvSpPr>
            <p:cNvPr id="84" name="rc84"/>
            <p:cNvSpPr/>
            <p:nvPr/>
          </p:nvSpPr>
          <p:spPr>
            <a:xfrm>
              <a:off x="5621775" y="3663061"/>
              <a:ext cx="203168" cy="0"/>
            </a:xfrm>
            <a:prstGeom prst="rect">
              <a:avLst/>
            </a:prstGeom>
            <a:solidFill>
              <a:srgbClr val="1CABE2">
                <a:alpha val="100000"/>
              </a:srgbClr>
            </a:solidFill>
          </p:spPr>
          <p:txBody>
            <a:bodyPr/>
            <a:lstStyle/>
            <a:p/>
          </p:txBody>
        </p:sp>
        <p:sp>
          <p:nvSpPr>
            <p:cNvPr id="85" name="rc85"/>
            <p:cNvSpPr/>
            <p:nvPr/>
          </p:nvSpPr>
          <p:spPr>
            <a:xfrm>
              <a:off x="5847518" y="3708712"/>
              <a:ext cx="203168" cy="976674"/>
            </a:xfrm>
            <a:prstGeom prst="rect">
              <a:avLst/>
            </a:prstGeom>
            <a:solidFill>
              <a:srgbClr val="80BD41">
                <a:alpha val="100000"/>
              </a:srgbClr>
            </a:solidFill>
          </p:spPr>
          <p:txBody>
            <a:bodyPr/>
            <a:lstStyle/>
            <a:p/>
          </p:txBody>
        </p:sp>
        <p:sp>
          <p:nvSpPr>
            <p:cNvPr id="86" name="rc86"/>
            <p:cNvSpPr/>
            <p:nvPr/>
          </p:nvSpPr>
          <p:spPr>
            <a:xfrm>
              <a:off x="5847518" y="3698850"/>
              <a:ext cx="203168" cy="9861"/>
            </a:xfrm>
            <a:prstGeom prst="rect">
              <a:avLst/>
            </a:prstGeom>
            <a:solidFill>
              <a:srgbClr val="0058AB">
                <a:alpha val="100000"/>
              </a:srgbClr>
            </a:solidFill>
          </p:spPr>
          <p:txBody>
            <a:bodyPr/>
            <a:lstStyle/>
            <a:p/>
          </p:txBody>
        </p:sp>
        <p:sp>
          <p:nvSpPr>
            <p:cNvPr id="87" name="rc87"/>
            <p:cNvSpPr/>
            <p:nvPr/>
          </p:nvSpPr>
          <p:spPr>
            <a:xfrm>
              <a:off x="5847518" y="3708712"/>
              <a:ext cx="203168" cy="0"/>
            </a:xfrm>
            <a:prstGeom prst="rect">
              <a:avLst/>
            </a:prstGeom>
            <a:solidFill>
              <a:srgbClr val="1CABE2">
                <a:alpha val="100000"/>
              </a:srgbClr>
            </a:solidFill>
          </p:spPr>
          <p:txBody>
            <a:bodyPr/>
            <a:lstStyle/>
            <a:p/>
          </p:txBody>
        </p:sp>
        <p:sp>
          <p:nvSpPr>
            <p:cNvPr id="88" name="rc88"/>
            <p:cNvSpPr/>
            <p:nvPr/>
          </p:nvSpPr>
          <p:spPr>
            <a:xfrm>
              <a:off x="6073260" y="3762003"/>
              <a:ext cx="203168" cy="923383"/>
            </a:xfrm>
            <a:prstGeom prst="rect">
              <a:avLst/>
            </a:prstGeom>
            <a:solidFill>
              <a:srgbClr val="80BD41">
                <a:alpha val="100000"/>
              </a:srgbClr>
            </a:solidFill>
          </p:spPr>
          <p:txBody>
            <a:bodyPr/>
            <a:lstStyle/>
            <a:p/>
          </p:txBody>
        </p:sp>
        <p:sp>
          <p:nvSpPr>
            <p:cNvPr id="89" name="rc89"/>
            <p:cNvSpPr/>
            <p:nvPr/>
          </p:nvSpPr>
          <p:spPr>
            <a:xfrm>
              <a:off x="6073260" y="3752678"/>
              <a:ext cx="203168" cy="9325"/>
            </a:xfrm>
            <a:prstGeom prst="rect">
              <a:avLst/>
            </a:prstGeom>
            <a:solidFill>
              <a:srgbClr val="0058AB">
                <a:alpha val="100000"/>
              </a:srgbClr>
            </a:solidFill>
          </p:spPr>
          <p:txBody>
            <a:bodyPr/>
            <a:lstStyle/>
            <a:p/>
          </p:txBody>
        </p:sp>
        <p:sp>
          <p:nvSpPr>
            <p:cNvPr id="90" name="rc90"/>
            <p:cNvSpPr/>
            <p:nvPr/>
          </p:nvSpPr>
          <p:spPr>
            <a:xfrm>
              <a:off x="6073260" y="3762003"/>
              <a:ext cx="203168" cy="0"/>
            </a:xfrm>
            <a:prstGeom prst="rect">
              <a:avLst/>
            </a:prstGeom>
            <a:solidFill>
              <a:srgbClr val="1CABE2">
                <a:alpha val="100000"/>
              </a:srgbClr>
            </a:solidFill>
          </p:spPr>
          <p:txBody>
            <a:bodyPr/>
            <a:lstStyle/>
            <a:p/>
          </p:txBody>
        </p:sp>
        <p:sp>
          <p:nvSpPr>
            <p:cNvPr id="91" name="rc91"/>
            <p:cNvSpPr/>
            <p:nvPr/>
          </p:nvSpPr>
          <p:spPr>
            <a:xfrm>
              <a:off x="6299002" y="3780884"/>
              <a:ext cx="203168" cy="904502"/>
            </a:xfrm>
            <a:prstGeom prst="rect">
              <a:avLst/>
            </a:prstGeom>
            <a:solidFill>
              <a:srgbClr val="80BD41">
                <a:alpha val="100000"/>
              </a:srgbClr>
            </a:solidFill>
          </p:spPr>
          <p:txBody>
            <a:bodyPr/>
            <a:lstStyle/>
            <a:p/>
          </p:txBody>
        </p:sp>
        <p:sp>
          <p:nvSpPr>
            <p:cNvPr id="92" name="rc92"/>
            <p:cNvSpPr/>
            <p:nvPr/>
          </p:nvSpPr>
          <p:spPr>
            <a:xfrm>
              <a:off x="6299002" y="3771750"/>
              <a:ext cx="203168" cy="9133"/>
            </a:xfrm>
            <a:prstGeom prst="rect">
              <a:avLst/>
            </a:prstGeom>
            <a:solidFill>
              <a:srgbClr val="0058AB">
                <a:alpha val="100000"/>
              </a:srgbClr>
            </a:solidFill>
          </p:spPr>
          <p:txBody>
            <a:bodyPr/>
            <a:lstStyle/>
            <a:p/>
          </p:txBody>
        </p:sp>
        <p:sp>
          <p:nvSpPr>
            <p:cNvPr id="93" name="rc93"/>
            <p:cNvSpPr/>
            <p:nvPr/>
          </p:nvSpPr>
          <p:spPr>
            <a:xfrm>
              <a:off x="6299002" y="3780884"/>
              <a:ext cx="203168" cy="0"/>
            </a:xfrm>
            <a:prstGeom prst="rect">
              <a:avLst/>
            </a:prstGeom>
            <a:solidFill>
              <a:srgbClr val="1CABE2">
                <a:alpha val="100000"/>
              </a:srgbClr>
            </a:solidFill>
          </p:spPr>
          <p:txBody>
            <a:bodyPr/>
            <a:lstStyle/>
            <a:p/>
          </p:txBody>
        </p:sp>
        <p:sp>
          <p:nvSpPr>
            <p:cNvPr id="94" name="rc94"/>
            <p:cNvSpPr/>
            <p:nvPr/>
          </p:nvSpPr>
          <p:spPr>
            <a:xfrm>
              <a:off x="6524745" y="3779438"/>
              <a:ext cx="203168" cy="905948"/>
            </a:xfrm>
            <a:prstGeom prst="rect">
              <a:avLst/>
            </a:prstGeom>
            <a:solidFill>
              <a:srgbClr val="80BD41">
                <a:alpha val="100000"/>
              </a:srgbClr>
            </a:solidFill>
          </p:spPr>
          <p:txBody>
            <a:bodyPr/>
            <a:lstStyle/>
            <a:p/>
          </p:txBody>
        </p:sp>
        <p:sp>
          <p:nvSpPr>
            <p:cNvPr id="95" name="rc95"/>
            <p:cNvSpPr/>
            <p:nvPr/>
          </p:nvSpPr>
          <p:spPr>
            <a:xfrm>
              <a:off x="6524745" y="3770285"/>
              <a:ext cx="203168" cy="9153"/>
            </a:xfrm>
            <a:prstGeom prst="rect">
              <a:avLst/>
            </a:prstGeom>
            <a:solidFill>
              <a:srgbClr val="0058AB">
                <a:alpha val="100000"/>
              </a:srgbClr>
            </a:solidFill>
          </p:spPr>
          <p:txBody>
            <a:bodyPr/>
            <a:lstStyle/>
            <a:p/>
          </p:txBody>
        </p:sp>
        <p:sp>
          <p:nvSpPr>
            <p:cNvPr id="96" name="rc96"/>
            <p:cNvSpPr/>
            <p:nvPr/>
          </p:nvSpPr>
          <p:spPr>
            <a:xfrm>
              <a:off x="6524745" y="3779438"/>
              <a:ext cx="203168" cy="0"/>
            </a:xfrm>
            <a:prstGeom prst="rect">
              <a:avLst/>
            </a:prstGeom>
            <a:solidFill>
              <a:srgbClr val="1CABE2">
                <a:alpha val="100000"/>
              </a:srgbClr>
            </a:solidFill>
          </p:spPr>
          <p:txBody>
            <a:bodyPr/>
            <a:lstStyle/>
            <a:p/>
          </p:txBody>
        </p:sp>
        <p:sp>
          <p:nvSpPr>
            <p:cNvPr id="97" name="rc97"/>
            <p:cNvSpPr/>
            <p:nvPr/>
          </p:nvSpPr>
          <p:spPr>
            <a:xfrm>
              <a:off x="6750487" y="3791722"/>
              <a:ext cx="203168" cy="893664"/>
            </a:xfrm>
            <a:prstGeom prst="rect">
              <a:avLst/>
            </a:prstGeom>
            <a:solidFill>
              <a:srgbClr val="80BD41">
                <a:alpha val="100000"/>
              </a:srgbClr>
            </a:solidFill>
          </p:spPr>
          <p:txBody>
            <a:bodyPr/>
            <a:lstStyle/>
            <a:p/>
          </p:txBody>
        </p:sp>
        <p:sp>
          <p:nvSpPr>
            <p:cNvPr id="98" name="rc98"/>
            <p:cNvSpPr/>
            <p:nvPr/>
          </p:nvSpPr>
          <p:spPr>
            <a:xfrm>
              <a:off x="6750487" y="3782693"/>
              <a:ext cx="203168" cy="9028"/>
            </a:xfrm>
            <a:prstGeom prst="rect">
              <a:avLst/>
            </a:prstGeom>
            <a:solidFill>
              <a:srgbClr val="0058AB">
                <a:alpha val="100000"/>
              </a:srgbClr>
            </a:solidFill>
          </p:spPr>
          <p:txBody>
            <a:bodyPr/>
            <a:lstStyle/>
            <a:p/>
          </p:txBody>
        </p:sp>
        <p:sp>
          <p:nvSpPr>
            <p:cNvPr id="99" name="rc99"/>
            <p:cNvSpPr/>
            <p:nvPr/>
          </p:nvSpPr>
          <p:spPr>
            <a:xfrm>
              <a:off x="6750487" y="3791722"/>
              <a:ext cx="203168" cy="0"/>
            </a:xfrm>
            <a:prstGeom prst="rect">
              <a:avLst/>
            </a:prstGeom>
            <a:solidFill>
              <a:srgbClr val="1CABE2">
                <a:alpha val="100000"/>
              </a:srgbClr>
            </a:solidFill>
          </p:spPr>
          <p:txBody>
            <a:bodyPr/>
            <a:lstStyle/>
            <a:p/>
          </p:txBody>
        </p:sp>
        <p:sp>
          <p:nvSpPr>
            <p:cNvPr id="100" name="rc100"/>
            <p:cNvSpPr/>
            <p:nvPr/>
          </p:nvSpPr>
          <p:spPr>
            <a:xfrm>
              <a:off x="6976229" y="3802503"/>
              <a:ext cx="203168" cy="882883"/>
            </a:xfrm>
            <a:prstGeom prst="rect">
              <a:avLst/>
            </a:prstGeom>
            <a:solidFill>
              <a:srgbClr val="80BD41">
                <a:alpha val="100000"/>
              </a:srgbClr>
            </a:solidFill>
          </p:spPr>
          <p:txBody>
            <a:bodyPr/>
            <a:lstStyle/>
            <a:p/>
          </p:txBody>
        </p:sp>
        <p:sp>
          <p:nvSpPr>
            <p:cNvPr id="101" name="rc101"/>
            <p:cNvSpPr/>
            <p:nvPr/>
          </p:nvSpPr>
          <p:spPr>
            <a:xfrm>
              <a:off x="6976229" y="3793589"/>
              <a:ext cx="203168" cy="8913"/>
            </a:xfrm>
            <a:prstGeom prst="rect">
              <a:avLst/>
            </a:prstGeom>
            <a:solidFill>
              <a:srgbClr val="0058AB">
                <a:alpha val="100000"/>
              </a:srgbClr>
            </a:solidFill>
          </p:spPr>
          <p:txBody>
            <a:bodyPr/>
            <a:lstStyle/>
            <a:p/>
          </p:txBody>
        </p:sp>
        <p:sp>
          <p:nvSpPr>
            <p:cNvPr id="102" name="rc102"/>
            <p:cNvSpPr/>
            <p:nvPr/>
          </p:nvSpPr>
          <p:spPr>
            <a:xfrm>
              <a:off x="6976229" y="3802503"/>
              <a:ext cx="203168" cy="0"/>
            </a:xfrm>
            <a:prstGeom prst="rect">
              <a:avLst/>
            </a:prstGeom>
            <a:solidFill>
              <a:srgbClr val="1CABE2">
                <a:alpha val="100000"/>
              </a:srgbClr>
            </a:solidFill>
          </p:spPr>
          <p:txBody>
            <a:bodyPr/>
            <a:lstStyle/>
            <a:p/>
          </p:txBody>
        </p:sp>
        <p:sp>
          <p:nvSpPr>
            <p:cNvPr id="103" name="rc103"/>
            <p:cNvSpPr/>
            <p:nvPr/>
          </p:nvSpPr>
          <p:spPr>
            <a:xfrm>
              <a:off x="7201972" y="3804820"/>
              <a:ext cx="203168" cy="7992"/>
            </a:xfrm>
            <a:prstGeom prst="rect">
              <a:avLst/>
            </a:prstGeom>
            <a:solidFill>
              <a:srgbClr val="F26A21">
                <a:alpha val="100000"/>
              </a:srgbClr>
            </a:solidFill>
          </p:spPr>
          <p:txBody>
            <a:bodyPr/>
            <a:lstStyle/>
            <a:p/>
          </p:txBody>
        </p:sp>
        <p:sp>
          <p:nvSpPr>
            <p:cNvPr id="104" name="rc104"/>
            <p:cNvSpPr/>
            <p:nvPr/>
          </p:nvSpPr>
          <p:spPr>
            <a:xfrm>
              <a:off x="7201972" y="3812812"/>
              <a:ext cx="203168" cy="872574"/>
            </a:xfrm>
            <a:prstGeom prst="rect">
              <a:avLst/>
            </a:prstGeom>
            <a:solidFill>
              <a:srgbClr val="FFC20E">
                <a:alpha val="100000"/>
              </a:srgbClr>
            </a:solidFill>
          </p:spPr>
          <p:txBody>
            <a:bodyPr/>
            <a:lstStyle/>
            <a:p/>
          </p:txBody>
        </p:sp>
        <p:sp>
          <p:nvSpPr>
            <p:cNvPr id="105" name="rc105"/>
            <p:cNvSpPr/>
            <p:nvPr/>
          </p:nvSpPr>
          <p:spPr>
            <a:xfrm>
              <a:off x="7427714" y="3815084"/>
              <a:ext cx="203168" cy="7166"/>
            </a:xfrm>
            <a:prstGeom prst="rect">
              <a:avLst/>
            </a:prstGeom>
            <a:solidFill>
              <a:srgbClr val="F26A21">
                <a:alpha val="100000"/>
              </a:srgbClr>
            </a:solidFill>
          </p:spPr>
          <p:txBody>
            <a:bodyPr/>
            <a:lstStyle/>
            <a:p/>
          </p:txBody>
        </p:sp>
        <p:sp>
          <p:nvSpPr>
            <p:cNvPr id="106" name="rc106"/>
            <p:cNvSpPr/>
            <p:nvPr/>
          </p:nvSpPr>
          <p:spPr>
            <a:xfrm>
              <a:off x="7427714" y="3822250"/>
              <a:ext cx="203168" cy="863137"/>
            </a:xfrm>
            <a:prstGeom prst="rect">
              <a:avLst/>
            </a:prstGeom>
            <a:solidFill>
              <a:srgbClr val="FFC20E">
                <a:alpha val="100000"/>
              </a:srgbClr>
            </a:solidFill>
          </p:spPr>
          <p:txBody>
            <a:bodyPr/>
            <a:lstStyle/>
            <a:p/>
          </p:txBody>
        </p:sp>
        <p:sp>
          <p:nvSpPr>
            <p:cNvPr id="107" name="rc107"/>
            <p:cNvSpPr/>
            <p:nvPr/>
          </p:nvSpPr>
          <p:spPr>
            <a:xfrm>
              <a:off x="7653457" y="3823193"/>
              <a:ext cx="203168" cy="6425"/>
            </a:xfrm>
            <a:prstGeom prst="rect">
              <a:avLst/>
            </a:prstGeom>
            <a:solidFill>
              <a:srgbClr val="F26A21">
                <a:alpha val="100000"/>
              </a:srgbClr>
            </a:solidFill>
          </p:spPr>
          <p:txBody>
            <a:bodyPr/>
            <a:lstStyle/>
            <a:p/>
          </p:txBody>
        </p:sp>
        <p:sp>
          <p:nvSpPr>
            <p:cNvPr id="108" name="rc108"/>
            <p:cNvSpPr/>
            <p:nvPr/>
          </p:nvSpPr>
          <p:spPr>
            <a:xfrm>
              <a:off x="7653457" y="3829618"/>
              <a:ext cx="203168" cy="855768"/>
            </a:xfrm>
            <a:prstGeom prst="rect">
              <a:avLst/>
            </a:prstGeom>
            <a:solidFill>
              <a:srgbClr val="FFC20E">
                <a:alpha val="100000"/>
              </a:srgbClr>
            </a:solidFill>
          </p:spPr>
          <p:txBody>
            <a:bodyPr/>
            <a:lstStyle/>
            <a:p/>
          </p:txBody>
        </p:sp>
        <p:sp>
          <p:nvSpPr>
            <p:cNvPr id="109" name="rc109"/>
            <p:cNvSpPr/>
            <p:nvPr/>
          </p:nvSpPr>
          <p:spPr>
            <a:xfrm>
              <a:off x="7879199" y="3831839"/>
              <a:ext cx="203168" cy="5760"/>
            </a:xfrm>
            <a:prstGeom prst="rect">
              <a:avLst/>
            </a:prstGeom>
            <a:solidFill>
              <a:srgbClr val="F26A21">
                <a:alpha val="100000"/>
              </a:srgbClr>
            </a:solidFill>
          </p:spPr>
          <p:txBody>
            <a:bodyPr/>
            <a:lstStyle/>
            <a:p/>
          </p:txBody>
        </p:sp>
        <p:sp>
          <p:nvSpPr>
            <p:cNvPr id="110" name="rc110"/>
            <p:cNvSpPr/>
            <p:nvPr/>
          </p:nvSpPr>
          <p:spPr>
            <a:xfrm>
              <a:off x="7879199" y="3837600"/>
              <a:ext cx="203168" cy="847787"/>
            </a:xfrm>
            <a:prstGeom prst="rect">
              <a:avLst/>
            </a:prstGeom>
            <a:solidFill>
              <a:srgbClr val="FFC20E">
                <a:alpha val="100000"/>
              </a:srgbClr>
            </a:solidFill>
          </p:spPr>
          <p:txBody>
            <a:bodyPr/>
            <a:lstStyle/>
            <a:p/>
          </p:txBody>
        </p:sp>
        <p:sp>
          <p:nvSpPr>
            <p:cNvPr id="111" name="rc111"/>
            <p:cNvSpPr/>
            <p:nvPr/>
          </p:nvSpPr>
          <p:spPr>
            <a:xfrm>
              <a:off x="8104941" y="3839872"/>
              <a:ext cx="203168" cy="5165"/>
            </a:xfrm>
            <a:prstGeom prst="rect">
              <a:avLst/>
            </a:prstGeom>
            <a:solidFill>
              <a:srgbClr val="F26A21">
                <a:alpha val="100000"/>
              </a:srgbClr>
            </a:solidFill>
          </p:spPr>
          <p:txBody>
            <a:bodyPr/>
            <a:lstStyle/>
            <a:p/>
          </p:txBody>
        </p:sp>
        <p:sp>
          <p:nvSpPr>
            <p:cNvPr id="112" name="rc112"/>
            <p:cNvSpPr/>
            <p:nvPr/>
          </p:nvSpPr>
          <p:spPr>
            <a:xfrm>
              <a:off x="8104941" y="3845037"/>
              <a:ext cx="203168" cy="840349"/>
            </a:xfrm>
            <a:prstGeom prst="rect">
              <a:avLst/>
            </a:prstGeom>
            <a:solidFill>
              <a:srgbClr val="FFC20E">
                <a:alpha val="100000"/>
              </a:srgbClr>
            </a:solidFill>
          </p:spPr>
          <p:txBody>
            <a:bodyPr/>
            <a:lstStyle/>
            <a:p/>
          </p:txBody>
        </p:sp>
        <p:sp>
          <p:nvSpPr>
            <p:cNvPr id="113" name="pl113"/>
            <p:cNvSpPr/>
            <p:nvPr/>
          </p:nvSpPr>
          <p:spPr>
            <a:xfrm>
              <a:off x="1434255" y="2071041"/>
              <a:ext cx="5643558" cy="264075"/>
            </a:xfrm>
            <a:custGeom>
              <a:avLst/>
              <a:pathLst>
                <a:path w="5643558" h="264075">
                  <a:moveTo>
                    <a:pt x="0" y="26407"/>
                  </a:moveTo>
                  <a:lnTo>
                    <a:pt x="225742" y="0"/>
                  </a:lnTo>
                  <a:lnTo>
                    <a:pt x="451484" y="0"/>
                  </a:lnTo>
                  <a:lnTo>
                    <a:pt x="677227" y="237667"/>
                  </a:lnTo>
                  <a:lnTo>
                    <a:pt x="902969" y="264075"/>
                  </a:lnTo>
                  <a:lnTo>
                    <a:pt x="1128711" y="0"/>
                  </a:lnTo>
                  <a:lnTo>
                    <a:pt x="1354454" y="26407"/>
                  </a:lnTo>
                  <a:lnTo>
                    <a:pt x="1580196" y="52815"/>
                  </a:lnTo>
                  <a:lnTo>
                    <a:pt x="1805938" y="79222"/>
                  </a:lnTo>
                  <a:lnTo>
                    <a:pt x="2031681" y="26407"/>
                  </a:lnTo>
                  <a:lnTo>
                    <a:pt x="2257423" y="79222"/>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713003"/>
            </a:xfrm>
            <a:custGeom>
              <a:avLst/>
              <a:pathLst>
                <a:path w="5643558" h="713003">
                  <a:moveTo>
                    <a:pt x="0" y="105630"/>
                  </a:moveTo>
                  <a:lnTo>
                    <a:pt x="225742" y="26407"/>
                  </a:lnTo>
                  <a:lnTo>
                    <a:pt x="451484" y="0"/>
                  </a:lnTo>
                  <a:lnTo>
                    <a:pt x="677227" y="713003"/>
                  </a:lnTo>
                  <a:lnTo>
                    <a:pt x="902969" y="290482"/>
                  </a:lnTo>
                  <a:lnTo>
                    <a:pt x="1128711" y="264075"/>
                  </a:lnTo>
                  <a:lnTo>
                    <a:pt x="1354454" y="264075"/>
                  </a:lnTo>
                  <a:lnTo>
                    <a:pt x="1580196" y="158445"/>
                  </a:lnTo>
                  <a:lnTo>
                    <a:pt x="1805938" y="105630"/>
                  </a:lnTo>
                  <a:lnTo>
                    <a:pt x="2031681" y="79222"/>
                  </a:lnTo>
                  <a:lnTo>
                    <a:pt x="2257423" y="79222"/>
                  </a:lnTo>
                  <a:lnTo>
                    <a:pt x="2483165" y="52815"/>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36592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2494638"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362335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8807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33225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78374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6705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7130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17556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1762"/>
              <a:ext cx="40728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Cuba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Cuba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Cuba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561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6736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7854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6178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7295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375595"/>
              <a:ext cx="215906" cy="675016"/>
            </a:xfrm>
            <a:prstGeom prst="rect">
              <a:avLst/>
            </a:prstGeom>
            <a:solidFill>
              <a:srgbClr val="0058AB">
                <a:alpha val="100000"/>
              </a:srgbClr>
            </a:solidFill>
          </p:spPr>
          <p:txBody>
            <a:bodyPr/>
            <a:lstStyle/>
            <a:p/>
          </p:txBody>
        </p:sp>
        <p:sp>
          <p:nvSpPr>
            <p:cNvPr id="39" name="rc39"/>
            <p:cNvSpPr/>
            <p:nvPr/>
          </p:nvSpPr>
          <p:spPr>
            <a:xfrm>
              <a:off x="1530867" y="4723446"/>
              <a:ext cx="215906" cy="327165"/>
            </a:xfrm>
            <a:prstGeom prst="rect">
              <a:avLst/>
            </a:prstGeom>
            <a:solidFill>
              <a:srgbClr val="0058AB">
                <a:alpha val="100000"/>
              </a:srgbClr>
            </a:solidFill>
          </p:spPr>
          <p:txBody>
            <a:bodyPr/>
            <a:lstStyle/>
            <a:p/>
          </p:txBody>
        </p:sp>
        <p:sp>
          <p:nvSpPr>
            <p:cNvPr id="40" name="rc40"/>
            <p:cNvSpPr/>
            <p:nvPr/>
          </p:nvSpPr>
          <p:spPr>
            <a:xfrm>
              <a:off x="1770763" y="4719404"/>
              <a:ext cx="215906" cy="331207"/>
            </a:xfrm>
            <a:prstGeom prst="rect">
              <a:avLst/>
            </a:prstGeom>
            <a:solidFill>
              <a:srgbClr val="0058AB">
                <a:alpha val="100000"/>
              </a:srgbClr>
            </a:solidFill>
          </p:spPr>
          <p:txBody>
            <a:bodyPr/>
            <a:lstStyle/>
            <a:p/>
          </p:txBody>
        </p:sp>
        <p:sp>
          <p:nvSpPr>
            <p:cNvPr id="41" name="rc41"/>
            <p:cNvSpPr/>
            <p:nvPr/>
          </p:nvSpPr>
          <p:spPr>
            <a:xfrm>
              <a:off x="2010660" y="1839587"/>
              <a:ext cx="215906" cy="3211024"/>
            </a:xfrm>
            <a:prstGeom prst="rect">
              <a:avLst/>
            </a:prstGeom>
            <a:solidFill>
              <a:srgbClr val="0058AB">
                <a:alpha val="100000"/>
              </a:srgbClr>
            </a:solidFill>
          </p:spPr>
          <p:txBody>
            <a:bodyPr/>
            <a:lstStyle/>
            <a:p/>
          </p:txBody>
        </p:sp>
        <p:sp>
          <p:nvSpPr>
            <p:cNvPr id="42" name="rc42"/>
            <p:cNvSpPr/>
            <p:nvPr/>
          </p:nvSpPr>
          <p:spPr>
            <a:xfrm>
              <a:off x="2250556" y="1757558"/>
              <a:ext cx="215906" cy="3293053"/>
            </a:xfrm>
            <a:prstGeom prst="rect">
              <a:avLst/>
            </a:prstGeom>
            <a:solidFill>
              <a:srgbClr val="0058AB">
                <a:alpha val="100000"/>
              </a:srgbClr>
            </a:solidFill>
          </p:spPr>
          <p:txBody>
            <a:bodyPr/>
            <a:lstStyle/>
            <a:p/>
          </p:txBody>
        </p:sp>
        <p:sp>
          <p:nvSpPr>
            <p:cNvPr id="43" name="rc43"/>
            <p:cNvSpPr/>
            <p:nvPr/>
          </p:nvSpPr>
          <p:spPr>
            <a:xfrm>
              <a:off x="2490453" y="4767670"/>
              <a:ext cx="215906" cy="282941"/>
            </a:xfrm>
            <a:prstGeom prst="rect">
              <a:avLst/>
            </a:prstGeom>
            <a:solidFill>
              <a:srgbClr val="0058AB">
                <a:alpha val="100000"/>
              </a:srgbClr>
            </a:solidFill>
          </p:spPr>
          <p:txBody>
            <a:bodyPr/>
            <a:lstStyle/>
            <a:p/>
          </p:txBody>
        </p:sp>
        <p:sp>
          <p:nvSpPr>
            <p:cNvPr id="44" name="rc44"/>
            <p:cNvSpPr/>
            <p:nvPr/>
          </p:nvSpPr>
          <p:spPr>
            <a:xfrm>
              <a:off x="2730349" y="4523723"/>
              <a:ext cx="215906" cy="526888"/>
            </a:xfrm>
            <a:prstGeom prst="rect">
              <a:avLst/>
            </a:prstGeom>
            <a:solidFill>
              <a:srgbClr val="0058AB">
                <a:alpha val="100000"/>
              </a:srgbClr>
            </a:solidFill>
          </p:spPr>
          <p:txBody>
            <a:bodyPr/>
            <a:lstStyle/>
            <a:p/>
          </p:txBody>
        </p:sp>
        <p:sp>
          <p:nvSpPr>
            <p:cNvPr id="45" name="rc45"/>
            <p:cNvSpPr/>
            <p:nvPr/>
          </p:nvSpPr>
          <p:spPr>
            <a:xfrm>
              <a:off x="2970245" y="4247677"/>
              <a:ext cx="215906" cy="802934"/>
            </a:xfrm>
            <a:prstGeom prst="rect">
              <a:avLst/>
            </a:prstGeom>
            <a:solidFill>
              <a:srgbClr val="0058AB">
                <a:alpha val="100000"/>
              </a:srgbClr>
            </a:solidFill>
          </p:spPr>
          <p:txBody>
            <a:bodyPr/>
            <a:lstStyle/>
            <a:p/>
          </p:txBody>
        </p:sp>
        <p:sp>
          <p:nvSpPr>
            <p:cNvPr id="46" name="rc46"/>
            <p:cNvSpPr/>
            <p:nvPr/>
          </p:nvSpPr>
          <p:spPr>
            <a:xfrm>
              <a:off x="3210142" y="3884371"/>
              <a:ext cx="215906" cy="1166240"/>
            </a:xfrm>
            <a:prstGeom prst="rect">
              <a:avLst/>
            </a:prstGeom>
            <a:solidFill>
              <a:srgbClr val="0058AB">
                <a:alpha val="100000"/>
              </a:srgbClr>
            </a:solidFill>
          </p:spPr>
          <p:txBody>
            <a:bodyPr/>
            <a:lstStyle/>
            <a:p/>
          </p:txBody>
        </p:sp>
        <p:sp>
          <p:nvSpPr>
            <p:cNvPr id="47" name="rc47"/>
            <p:cNvSpPr/>
            <p:nvPr/>
          </p:nvSpPr>
          <p:spPr>
            <a:xfrm>
              <a:off x="3450038" y="4433847"/>
              <a:ext cx="215906" cy="616763"/>
            </a:xfrm>
            <a:prstGeom prst="rect">
              <a:avLst/>
            </a:prstGeom>
            <a:solidFill>
              <a:srgbClr val="0058AB">
                <a:alpha val="100000"/>
              </a:srgbClr>
            </a:solidFill>
          </p:spPr>
          <p:txBody>
            <a:bodyPr/>
            <a:lstStyle/>
            <a:p/>
          </p:txBody>
        </p:sp>
        <p:sp>
          <p:nvSpPr>
            <p:cNvPr id="48" name="rc48"/>
            <p:cNvSpPr/>
            <p:nvPr/>
          </p:nvSpPr>
          <p:spPr>
            <a:xfrm>
              <a:off x="3689935" y="3828258"/>
              <a:ext cx="215906" cy="1222352"/>
            </a:xfrm>
            <a:prstGeom prst="rect">
              <a:avLst/>
            </a:prstGeom>
            <a:solidFill>
              <a:srgbClr val="0058AB">
                <a:alpha val="100000"/>
              </a:srgbClr>
            </a:solidFill>
          </p:spPr>
          <p:txBody>
            <a:bodyPr/>
            <a:lstStyle/>
            <a:p/>
          </p:txBody>
        </p:sp>
        <p:sp>
          <p:nvSpPr>
            <p:cNvPr id="49" name="rc49"/>
            <p:cNvSpPr/>
            <p:nvPr/>
          </p:nvSpPr>
          <p:spPr>
            <a:xfrm>
              <a:off x="3929831" y="4735810"/>
              <a:ext cx="215906" cy="314801"/>
            </a:xfrm>
            <a:prstGeom prst="rect">
              <a:avLst/>
            </a:prstGeom>
            <a:solidFill>
              <a:srgbClr val="0058AB">
                <a:alpha val="100000"/>
              </a:srgbClr>
            </a:solidFill>
          </p:spPr>
          <p:txBody>
            <a:bodyPr/>
            <a:lstStyle/>
            <a:p/>
          </p:txBody>
        </p:sp>
        <p:sp>
          <p:nvSpPr>
            <p:cNvPr id="50" name="rc50"/>
            <p:cNvSpPr/>
            <p:nvPr/>
          </p:nvSpPr>
          <p:spPr>
            <a:xfrm>
              <a:off x="4169728" y="4749838"/>
              <a:ext cx="215906" cy="300773"/>
            </a:xfrm>
            <a:prstGeom prst="rect">
              <a:avLst/>
            </a:prstGeom>
            <a:solidFill>
              <a:srgbClr val="0058AB">
                <a:alpha val="100000"/>
              </a:srgbClr>
            </a:solidFill>
          </p:spPr>
          <p:txBody>
            <a:bodyPr/>
            <a:lstStyle/>
            <a:p/>
          </p:txBody>
        </p:sp>
        <p:sp>
          <p:nvSpPr>
            <p:cNvPr id="51" name="rc51"/>
            <p:cNvSpPr/>
            <p:nvPr/>
          </p:nvSpPr>
          <p:spPr>
            <a:xfrm>
              <a:off x="4409624" y="4752215"/>
              <a:ext cx="215906" cy="298395"/>
            </a:xfrm>
            <a:prstGeom prst="rect">
              <a:avLst/>
            </a:prstGeom>
            <a:solidFill>
              <a:srgbClr val="0058AB">
                <a:alpha val="100000"/>
              </a:srgbClr>
            </a:solidFill>
          </p:spPr>
          <p:txBody>
            <a:bodyPr/>
            <a:lstStyle/>
            <a:p/>
          </p:txBody>
        </p:sp>
        <p:sp>
          <p:nvSpPr>
            <p:cNvPr id="52" name="rc52"/>
            <p:cNvSpPr/>
            <p:nvPr/>
          </p:nvSpPr>
          <p:spPr>
            <a:xfrm>
              <a:off x="4649521" y="4760062"/>
              <a:ext cx="215906" cy="290549"/>
            </a:xfrm>
            <a:prstGeom prst="rect">
              <a:avLst/>
            </a:prstGeom>
            <a:solidFill>
              <a:srgbClr val="0058AB">
                <a:alpha val="100000"/>
              </a:srgbClr>
            </a:solidFill>
          </p:spPr>
          <p:txBody>
            <a:bodyPr/>
            <a:lstStyle/>
            <a:p/>
          </p:txBody>
        </p:sp>
        <p:sp>
          <p:nvSpPr>
            <p:cNvPr id="53" name="rc53"/>
            <p:cNvSpPr/>
            <p:nvPr/>
          </p:nvSpPr>
          <p:spPr>
            <a:xfrm>
              <a:off x="4889417" y="4758635"/>
              <a:ext cx="215906" cy="291976"/>
            </a:xfrm>
            <a:prstGeom prst="rect">
              <a:avLst/>
            </a:prstGeom>
            <a:solidFill>
              <a:srgbClr val="0058AB">
                <a:alpha val="100000"/>
              </a:srgbClr>
            </a:solidFill>
          </p:spPr>
          <p:txBody>
            <a:bodyPr/>
            <a:lstStyle/>
            <a:p/>
          </p:txBody>
        </p:sp>
        <p:sp>
          <p:nvSpPr>
            <p:cNvPr id="54" name="rc54"/>
            <p:cNvSpPr/>
            <p:nvPr/>
          </p:nvSpPr>
          <p:spPr>
            <a:xfrm>
              <a:off x="5129313" y="4775992"/>
              <a:ext cx="215906" cy="274619"/>
            </a:xfrm>
            <a:prstGeom prst="rect">
              <a:avLst/>
            </a:prstGeom>
            <a:solidFill>
              <a:srgbClr val="0058AB">
                <a:alpha val="100000"/>
              </a:srgbClr>
            </a:solidFill>
          </p:spPr>
          <p:txBody>
            <a:bodyPr/>
            <a:lstStyle/>
            <a:p/>
          </p:txBody>
        </p:sp>
        <p:sp>
          <p:nvSpPr>
            <p:cNvPr id="55" name="rc55"/>
            <p:cNvSpPr/>
            <p:nvPr/>
          </p:nvSpPr>
          <p:spPr>
            <a:xfrm>
              <a:off x="5369210" y="4781461"/>
              <a:ext cx="215906" cy="269150"/>
            </a:xfrm>
            <a:prstGeom prst="rect">
              <a:avLst/>
            </a:prstGeom>
            <a:solidFill>
              <a:srgbClr val="0058AB">
                <a:alpha val="100000"/>
              </a:srgbClr>
            </a:solidFill>
          </p:spPr>
          <p:txBody>
            <a:bodyPr/>
            <a:lstStyle/>
            <a:p/>
          </p:txBody>
        </p:sp>
        <p:sp>
          <p:nvSpPr>
            <p:cNvPr id="56" name="rc56"/>
            <p:cNvSpPr/>
            <p:nvPr/>
          </p:nvSpPr>
          <p:spPr>
            <a:xfrm>
              <a:off x="5609106" y="4780272"/>
              <a:ext cx="215906" cy="270339"/>
            </a:xfrm>
            <a:prstGeom prst="rect">
              <a:avLst/>
            </a:prstGeom>
            <a:solidFill>
              <a:srgbClr val="0058AB">
                <a:alpha val="100000"/>
              </a:srgbClr>
            </a:solidFill>
          </p:spPr>
          <p:txBody>
            <a:bodyPr/>
            <a:lstStyle/>
            <a:p/>
          </p:txBody>
        </p:sp>
        <p:sp>
          <p:nvSpPr>
            <p:cNvPr id="57" name="rc57"/>
            <p:cNvSpPr/>
            <p:nvPr/>
          </p:nvSpPr>
          <p:spPr>
            <a:xfrm>
              <a:off x="5849003" y="4794062"/>
              <a:ext cx="215906" cy="256549"/>
            </a:xfrm>
            <a:prstGeom prst="rect">
              <a:avLst/>
            </a:prstGeom>
            <a:solidFill>
              <a:srgbClr val="0058AB">
                <a:alpha val="100000"/>
              </a:srgbClr>
            </a:solidFill>
          </p:spPr>
          <p:txBody>
            <a:bodyPr/>
            <a:lstStyle/>
            <a:p/>
          </p:txBody>
        </p:sp>
        <p:sp>
          <p:nvSpPr>
            <p:cNvPr id="58" name="rc58"/>
            <p:cNvSpPr/>
            <p:nvPr/>
          </p:nvSpPr>
          <p:spPr>
            <a:xfrm>
              <a:off x="6088899" y="4805713"/>
              <a:ext cx="215906" cy="244898"/>
            </a:xfrm>
            <a:prstGeom prst="rect">
              <a:avLst/>
            </a:prstGeom>
            <a:solidFill>
              <a:srgbClr val="0058AB">
                <a:alpha val="100000"/>
              </a:srgbClr>
            </a:solidFill>
          </p:spPr>
          <p:txBody>
            <a:bodyPr/>
            <a:lstStyle/>
            <a:p/>
          </p:txBody>
        </p:sp>
        <p:sp>
          <p:nvSpPr>
            <p:cNvPr id="59" name="rc59"/>
            <p:cNvSpPr/>
            <p:nvPr/>
          </p:nvSpPr>
          <p:spPr>
            <a:xfrm>
              <a:off x="6328796" y="4819028"/>
              <a:ext cx="215906" cy="231583"/>
            </a:xfrm>
            <a:prstGeom prst="rect">
              <a:avLst/>
            </a:prstGeom>
            <a:solidFill>
              <a:srgbClr val="0058AB">
                <a:alpha val="100000"/>
              </a:srgbClr>
            </a:solidFill>
          </p:spPr>
          <p:txBody>
            <a:bodyPr/>
            <a:lstStyle/>
            <a:p/>
          </p:txBody>
        </p:sp>
        <p:sp>
          <p:nvSpPr>
            <p:cNvPr id="60" name="rc60"/>
            <p:cNvSpPr/>
            <p:nvPr/>
          </p:nvSpPr>
          <p:spPr>
            <a:xfrm>
              <a:off x="6568692" y="4823783"/>
              <a:ext cx="215906" cy="226828"/>
            </a:xfrm>
            <a:prstGeom prst="rect">
              <a:avLst/>
            </a:prstGeom>
            <a:solidFill>
              <a:srgbClr val="0058AB">
                <a:alpha val="100000"/>
              </a:srgbClr>
            </a:solidFill>
          </p:spPr>
          <p:txBody>
            <a:bodyPr/>
            <a:lstStyle/>
            <a:p/>
          </p:txBody>
        </p:sp>
        <p:sp>
          <p:nvSpPr>
            <p:cNvPr id="61" name="rc61"/>
            <p:cNvSpPr/>
            <p:nvPr/>
          </p:nvSpPr>
          <p:spPr>
            <a:xfrm>
              <a:off x="6808589" y="4823307"/>
              <a:ext cx="215906" cy="227303"/>
            </a:xfrm>
            <a:prstGeom prst="rect">
              <a:avLst/>
            </a:prstGeom>
            <a:solidFill>
              <a:srgbClr val="0058AB">
                <a:alpha val="100000"/>
              </a:srgbClr>
            </a:solidFill>
          </p:spPr>
          <p:txBody>
            <a:bodyPr/>
            <a:lstStyle/>
            <a:p/>
          </p:txBody>
        </p:sp>
        <p:sp>
          <p:nvSpPr>
            <p:cNvPr id="62" name="rc62"/>
            <p:cNvSpPr/>
            <p:nvPr/>
          </p:nvSpPr>
          <p:spPr>
            <a:xfrm>
              <a:off x="7048485" y="4826398"/>
              <a:ext cx="215906" cy="224212"/>
            </a:xfrm>
            <a:prstGeom prst="rect">
              <a:avLst/>
            </a:prstGeom>
            <a:solidFill>
              <a:srgbClr val="0058AB">
                <a:alpha val="100000"/>
              </a:srgbClr>
            </a:solidFill>
          </p:spPr>
          <p:txBody>
            <a:bodyPr/>
            <a:lstStyle/>
            <a:p/>
          </p:txBody>
        </p:sp>
        <p:sp>
          <p:nvSpPr>
            <p:cNvPr id="63" name="rc63"/>
            <p:cNvSpPr/>
            <p:nvPr/>
          </p:nvSpPr>
          <p:spPr>
            <a:xfrm>
              <a:off x="7288381" y="4829251"/>
              <a:ext cx="215906" cy="221359"/>
            </a:xfrm>
            <a:prstGeom prst="rect">
              <a:avLst/>
            </a:prstGeom>
            <a:solidFill>
              <a:srgbClr val="0058AB">
                <a:alpha val="100000"/>
              </a:srgbClr>
            </a:solidFill>
          </p:spPr>
          <p:txBody>
            <a:bodyPr/>
            <a:lstStyle/>
            <a:p/>
          </p:txBody>
        </p:sp>
        <p:sp>
          <p:nvSpPr>
            <p:cNvPr id="64" name="rc64"/>
            <p:cNvSpPr/>
            <p:nvPr/>
          </p:nvSpPr>
          <p:spPr>
            <a:xfrm>
              <a:off x="8487864" y="4922218"/>
              <a:ext cx="215906" cy="128393"/>
            </a:xfrm>
            <a:prstGeom prst="rect">
              <a:avLst/>
            </a:prstGeom>
            <a:solidFill>
              <a:srgbClr val="69DBFF">
                <a:alpha val="100000"/>
              </a:srgbClr>
            </a:solidFill>
          </p:spPr>
          <p:txBody>
            <a:bodyPr/>
            <a:lstStyle/>
            <a:p/>
          </p:txBody>
        </p:sp>
        <p:sp>
          <p:nvSpPr>
            <p:cNvPr id="65" name="pl65"/>
            <p:cNvSpPr/>
            <p:nvPr/>
          </p:nvSpPr>
          <p:spPr>
            <a:xfrm>
              <a:off x="6196853" y="4794062"/>
              <a:ext cx="2398964" cy="128274"/>
            </a:xfrm>
            <a:custGeom>
              <a:avLst/>
              <a:pathLst>
                <a:path w="2398964" h="128274">
                  <a:moveTo>
                    <a:pt x="0" y="0"/>
                  </a:moveTo>
                  <a:lnTo>
                    <a:pt x="239896" y="12827"/>
                  </a:lnTo>
                  <a:lnTo>
                    <a:pt x="479792" y="25654"/>
                  </a:lnTo>
                  <a:lnTo>
                    <a:pt x="719689" y="38482"/>
                  </a:lnTo>
                  <a:lnTo>
                    <a:pt x="959585" y="51309"/>
                  </a:lnTo>
                  <a:lnTo>
                    <a:pt x="1199482" y="64137"/>
                  </a:lnTo>
                  <a:lnTo>
                    <a:pt x="1439378" y="76964"/>
                  </a:lnTo>
                  <a:lnTo>
                    <a:pt x="1679275" y="89792"/>
                  </a:lnTo>
                  <a:lnTo>
                    <a:pt x="1919171" y="102619"/>
                  </a:lnTo>
                  <a:lnTo>
                    <a:pt x="2159067" y="115447"/>
                  </a:lnTo>
                  <a:lnTo>
                    <a:pt x="2398964" y="128274"/>
                  </a:lnTo>
                </a:path>
              </a:pathLst>
            </a:custGeom>
            <a:ln w="13550" cap="flat">
              <a:solidFill>
                <a:srgbClr val="000000">
                  <a:alpha val="100000"/>
                </a:srgbClr>
              </a:solidFill>
              <a:prstDash val="solid"/>
              <a:round/>
            </a:ln>
          </p:spPr>
          <p:txBody>
            <a:bodyPr/>
            <a:lstStyle/>
            <a:p/>
          </p:txBody>
        </p:sp>
        <p:sp>
          <p:nvSpPr>
            <p:cNvPr id="66" name="pt66"/>
            <p:cNvSpPr/>
            <p:nvPr/>
          </p:nvSpPr>
          <p:spPr>
            <a:xfrm>
              <a:off x="6172027" y="47692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7820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7948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8077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8205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8333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8462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8590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871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8846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8975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80435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9" name="tx79"/>
            <p:cNvSpPr/>
            <p:nvPr/>
          </p:nvSpPr>
          <p:spPr>
            <a:xfrm>
              <a:off x="508103" y="261552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94448" y="1330710"/>
              <a:ext cx="58058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Cuba</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15%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15% above the annual IA2030 goal, putting the 2030 goal at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Cuba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1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994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270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54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82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56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632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908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184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460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2993605"/>
              <a:ext cx="239888" cy="1314416"/>
            </a:xfrm>
            <a:prstGeom prst="rect">
              <a:avLst/>
            </a:prstGeom>
            <a:solidFill>
              <a:srgbClr val="80BD41">
                <a:alpha val="100000"/>
              </a:srgbClr>
            </a:solidFill>
          </p:spPr>
          <p:txBody>
            <a:bodyPr/>
            <a:lstStyle/>
            <a:p/>
          </p:txBody>
        </p:sp>
        <p:sp>
          <p:nvSpPr>
            <p:cNvPr id="28" name="rc28"/>
            <p:cNvSpPr/>
            <p:nvPr/>
          </p:nvSpPr>
          <p:spPr>
            <a:xfrm>
              <a:off x="1296273" y="2966772"/>
              <a:ext cx="239888" cy="26832"/>
            </a:xfrm>
            <a:prstGeom prst="rect">
              <a:avLst/>
            </a:prstGeom>
            <a:solidFill>
              <a:srgbClr val="1CABE2">
                <a:alpha val="100000"/>
              </a:srgbClr>
            </a:solidFill>
          </p:spPr>
          <p:txBody>
            <a:bodyPr/>
            <a:lstStyle/>
            <a:p/>
          </p:txBody>
        </p:sp>
        <p:sp>
          <p:nvSpPr>
            <p:cNvPr id="29" name="rc29"/>
            <p:cNvSpPr/>
            <p:nvPr/>
          </p:nvSpPr>
          <p:spPr>
            <a:xfrm>
              <a:off x="1562816" y="3020626"/>
              <a:ext cx="239888" cy="1287394"/>
            </a:xfrm>
            <a:prstGeom prst="rect">
              <a:avLst/>
            </a:prstGeom>
            <a:solidFill>
              <a:srgbClr val="80BD41">
                <a:alpha val="100000"/>
              </a:srgbClr>
            </a:solidFill>
          </p:spPr>
          <p:txBody>
            <a:bodyPr/>
            <a:lstStyle/>
            <a:p/>
          </p:txBody>
        </p:sp>
        <p:sp>
          <p:nvSpPr>
            <p:cNvPr id="30" name="rc30"/>
            <p:cNvSpPr/>
            <p:nvPr/>
          </p:nvSpPr>
          <p:spPr>
            <a:xfrm>
              <a:off x="1562816" y="3007588"/>
              <a:ext cx="239888" cy="13038"/>
            </a:xfrm>
            <a:prstGeom prst="rect">
              <a:avLst/>
            </a:prstGeom>
            <a:solidFill>
              <a:srgbClr val="1CABE2">
                <a:alpha val="100000"/>
              </a:srgbClr>
            </a:solidFill>
          </p:spPr>
          <p:txBody>
            <a:bodyPr/>
            <a:lstStyle/>
            <a:p/>
          </p:txBody>
        </p:sp>
        <p:sp>
          <p:nvSpPr>
            <p:cNvPr id="31" name="rc31"/>
            <p:cNvSpPr/>
            <p:nvPr/>
          </p:nvSpPr>
          <p:spPr>
            <a:xfrm>
              <a:off x="1829360" y="3005037"/>
              <a:ext cx="239888" cy="1302984"/>
            </a:xfrm>
            <a:prstGeom prst="rect">
              <a:avLst/>
            </a:prstGeom>
            <a:solidFill>
              <a:srgbClr val="80BD41">
                <a:alpha val="100000"/>
              </a:srgbClr>
            </a:solidFill>
          </p:spPr>
          <p:txBody>
            <a:bodyPr/>
            <a:lstStyle/>
            <a:p/>
          </p:txBody>
        </p:sp>
        <p:sp>
          <p:nvSpPr>
            <p:cNvPr id="32" name="rc32"/>
            <p:cNvSpPr/>
            <p:nvPr/>
          </p:nvSpPr>
          <p:spPr>
            <a:xfrm>
              <a:off x="1829360" y="2991904"/>
              <a:ext cx="239888" cy="13132"/>
            </a:xfrm>
            <a:prstGeom prst="rect">
              <a:avLst/>
            </a:prstGeom>
            <a:solidFill>
              <a:srgbClr val="1CABE2">
                <a:alpha val="100000"/>
              </a:srgbClr>
            </a:solidFill>
          </p:spPr>
          <p:txBody>
            <a:bodyPr/>
            <a:lstStyle/>
            <a:p/>
          </p:txBody>
        </p:sp>
        <p:sp>
          <p:nvSpPr>
            <p:cNvPr id="33" name="rc33"/>
            <p:cNvSpPr/>
            <p:nvPr/>
          </p:nvSpPr>
          <p:spPr>
            <a:xfrm>
              <a:off x="2095903" y="3159607"/>
              <a:ext cx="239888" cy="1148413"/>
            </a:xfrm>
            <a:prstGeom prst="rect">
              <a:avLst/>
            </a:prstGeom>
            <a:solidFill>
              <a:srgbClr val="80BD41">
                <a:alpha val="100000"/>
              </a:srgbClr>
            </a:solidFill>
          </p:spPr>
          <p:txBody>
            <a:bodyPr/>
            <a:lstStyle/>
            <a:p/>
          </p:txBody>
        </p:sp>
        <p:sp>
          <p:nvSpPr>
            <p:cNvPr id="34" name="rc34"/>
            <p:cNvSpPr/>
            <p:nvPr/>
          </p:nvSpPr>
          <p:spPr>
            <a:xfrm>
              <a:off x="2095903" y="3031964"/>
              <a:ext cx="239888" cy="127643"/>
            </a:xfrm>
            <a:prstGeom prst="rect">
              <a:avLst/>
            </a:prstGeom>
            <a:solidFill>
              <a:srgbClr val="1CABE2">
                <a:alpha val="100000"/>
              </a:srgbClr>
            </a:solidFill>
          </p:spPr>
          <p:txBody>
            <a:bodyPr/>
            <a:lstStyle/>
            <a:p/>
          </p:txBody>
        </p:sp>
        <p:sp>
          <p:nvSpPr>
            <p:cNvPr id="35" name="rc35"/>
            <p:cNvSpPr/>
            <p:nvPr/>
          </p:nvSpPr>
          <p:spPr>
            <a:xfrm>
              <a:off x="2362446" y="3249270"/>
              <a:ext cx="239888" cy="1058751"/>
            </a:xfrm>
            <a:prstGeom prst="rect">
              <a:avLst/>
            </a:prstGeom>
            <a:solidFill>
              <a:srgbClr val="80BD41">
                <a:alpha val="100000"/>
              </a:srgbClr>
            </a:solidFill>
          </p:spPr>
          <p:txBody>
            <a:bodyPr/>
            <a:lstStyle/>
            <a:p/>
          </p:txBody>
        </p:sp>
        <p:sp>
          <p:nvSpPr>
            <p:cNvPr id="36" name="rc36"/>
            <p:cNvSpPr/>
            <p:nvPr/>
          </p:nvSpPr>
          <p:spPr>
            <a:xfrm>
              <a:off x="2362446" y="3118414"/>
              <a:ext cx="239888" cy="130855"/>
            </a:xfrm>
            <a:prstGeom prst="rect">
              <a:avLst/>
            </a:prstGeom>
            <a:solidFill>
              <a:srgbClr val="1CABE2">
                <a:alpha val="100000"/>
              </a:srgbClr>
            </a:solidFill>
          </p:spPr>
          <p:txBody>
            <a:bodyPr/>
            <a:lstStyle/>
            <a:p/>
          </p:txBody>
        </p:sp>
        <p:sp>
          <p:nvSpPr>
            <p:cNvPr id="37" name="rc37"/>
            <p:cNvSpPr/>
            <p:nvPr/>
          </p:nvSpPr>
          <p:spPr>
            <a:xfrm>
              <a:off x="2628989" y="3194943"/>
              <a:ext cx="239888" cy="1113077"/>
            </a:xfrm>
            <a:prstGeom prst="rect">
              <a:avLst/>
            </a:prstGeom>
            <a:solidFill>
              <a:srgbClr val="80BD41">
                <a:alpha val="100000"/>
              </a:srgbClr>
            </a:solidFill>
          </p:spPr>
          <p:txBody>
            <a:bodyPr/>
            <a:lstStyle/>
            <a:p/>
          </p:txBody>
        </p:sp>
        <p:sp>
          <p:nvSpPr>
            <p:cNvPr id="38" name="rc38"/>
            <p:cNvSpPr/>
            <p:nvPr/>
          </p:nvSpPr>
          <p:spPr>
            <a:xfrm>
              <a:off x="2628989" y="3183700"/>
              <a:ext cx="239888" cy="11243"/>
            </a:xfrm>
            <a:prstGeom prst="rect">
              <a:avLst/>
            </a:prstGeom>
            <a:solidFill>
              <a:srgbClr val="1CABE2">
                <a:alpha val="100000"/>
              </a:srgbClr>
            </a:solidFill>
          </p:spPr>
          <p:txBody>
            <a:bodyPr/>
            <a:lstStyle/>
            <a:p/>
          </p:txBody>
        </p:sp>
        <p:sp>
          <p:nvSpPr>
            <p:cNvPr id="39" name="rc39"/>
            <p:cNvSpPr/>
            <p:nvPr/>
          </p:nvSpPr>
          <p:spPr>
            <a:xfrm>
              <a:off x="2895532" y="3281866"/>
              <a:ext cx="239888" cy="1026155"/>
            </a:xfrm>
            <a:prstGeom prst="rect">
              <a:avLst/>
            </a:prstGeom>
            <a:solidFill>
              <a:srgbClr val="80BD41">
                <a:alpha val="100000"/>
              </a:srgbClr>
            </a:solidFill>
          </p:spPr>
          <p:txBody>
            <a:bodyPr/>
            <a:lstStyle/>
            <a:p/>
          </p:txBody>
        </p:sp>
        <p:sp>
          <p:nvSpPr>
            <p:cNvPr id="40" name="rc40"/>
            <p:cNvSpPr/>
            <p:nvPr/>
          </p:nvSpPr>
          <p:spPr>
            <a:xfrm>
              <a:off x="2895532" y="3260891"/>
              <a:ext cx="239888" cy="20974"/>
            </a:xfrm>
            <a:prstGeom prst="rect">
              <a:avLst/>
            </a:prstGeom>
            <a:solidFill>
              <a:srgbClr val="1CABE2">
                <a:alpha val="100000"/>
              </a:srgbClr>
            </a:solidFill>
          </p:spPr>
          <p:txBody>
            <a:bodyPr/>
            <a:lstStyle/>
            <a:p/>
          </p:txBody>
        </p:sp>
        <p:sp>
          <p:nvSpPr>
            <p:cNvPr id="41" name="rc41"/>
            <p:cNvSpPr/>
            <p:nvPr/>
          </p:nvSpPr>
          <p:spPr>
            <a:xfrm>
              <a:off x="3162075" y="3276386"/>
              <a:ext cx="239888" cy="1031635"/>
            </a:xfrm>
            <a:prstGeom prst="rect">
              <a:avLst/>
            </a:prstGeom>
            <a:solidFill>
              <a:srgbClr val="80BD41">
                <a:alpha val="100000"/>
              </a:srgbClr>
            </a:solidFill>
          </p:spPr>
          <p:txBody>
            <a:bodyPr/>
            <a:lstStyle/>
            <a:p/>
          </p:txBody>
        </p:sp>
        <p:sp>
          <p:nvSpPr>
            <p:cNvPr id="42" name="rc42"/>
            <p:cNvSpPr/>
            <p:nvPr/>
          </p:nvSpPr>
          <p:spPr>
            <a:xfrm>
              <a:off x="3162075" y="3244451"/>
              <a:ext cx="239888" cy="31934"/>
            </a:xfrm>
            <a:prstGeom prst="rect">
              <a:avLst/>
            </a:prstGeom>
            <a:solidFill>
              <a:srgbClr val="1CABE2">
                <a:alpha val="100000"/>
              </a:srgbClr>
            </a:solidFill>
          </p:spPr>
          <p:txBody>
            <a:bodyPr/>
            <a:lstStyle/>
            <a:p/>
          </p:txBody>
        </p:sp>
        <p:sp>
          <p:nvSpPr>
            <p:cNvPr id="43" name="rc43"/>
            <p:cNvSpPr/>
            <p:nvPr/>
          </p:nvSpPr>
          <p:spPr>
            <a:xfrm>
              <a:off x="3428618" y="3195794"/>
              <a:ext cx="239888" cy="1112227"/>
            </a:xfrm>
            <a:prstGeom prst="rect">
              <a:avLst/>
            </a:prstGeom>
            <a:solidFill>
              <a:srgbClr val="80BD41">
                <a:alpha val="100000"/>
              </a:srgbClr>
            </a:solidFill>
          </p:spPr>
          <p:txBody>
            <a:bodyPr/>
            <a:lstStyle/>
            <a:p/>
          </p:txBody>
        </p:sp>
        <p:sp>
          <p:nvSpPr>
            <p:cNvPr id="44" name="rc44"/>
            <p:cNvSpPr/>
            <p:nvPr/>
          </p:nvSpPr>
          <p:spPr>
            <a:xfrm>
              <a:off x="3428618" y="3149498"/>
              <a:ext cx="239888" cy="46295"/>
            </a:xfrm>
            <a:prstGeom prst="rect">
              <a:avLst/>
            </a:prstGeom>
            <a:solidFill>
              <a:srgbClr val="1CABE2">
                <a:alpha val="100000"/>
              </a:srgbClr>
            </a:solidFill>
          </p:spPr>
          <p:txBody>
            <a:bodyPr/>
            <a:lstStyle/>
            <a:p/>
          </p:txBody>
        </p:sp>
        <p:sp>
          <p:nvSpPr>
            <p:cNvPr id="45" name="rc45"/>
            <p:cNvSpPr/>
            <p:nvPr/>
          </p:nvSpPr>
          <p:spPr>
            <a:xfrm>
              <a:off x="3695161" y="3106982"/>
              <a:ext cx="239888" cy="1201039"/>
            </a:xfrm>
            <a:prstGeom prst="rect">
              <a:avLst/>
            </a:prstGeom>
            <a:solidFill>
              <a:srgbClr val="80BD41">
                <a:alpha val="100000"/>
              </a:srgbClr>
            </a:solidFill>
          </p:spPr>
          <p:txBody>
            <a:bodyPr/>
            <a:lstStyle/>
            <a:p/>
          </p:txBody>
        </p:sp>
        <p:sp>
          <p:nvSpPr>
            <p:cNvPr id="46" name="rc46"/>
            <p:cNvSpPr/>
            <p:nvPr/>
          </p:nvSpPr>
          <p:spPr>
            <a:xfrm>
              <a:off x="3695161" y="3082511"/>
              <a:ext cx="239888" cy="24470"/>
            </a:xfrm>
            <a:prstGeom prst="rect">
              <a:avLst/>
            </a:prstGeom>
            <a:solidFill>
              <a:srgbClr val="1CABE2">
                <a:alpha val="100000"/>
              </a:srgbClr>
            </a:solidFill>
          </p:spPr>
          <p:txBody>
            <a:bodyPr/>
            <a:lstStyle/>
            <a:p/>
          </p:txBody>
        </p:sp>
        <p:sp>
          <p:nvSpPr>
            <p:cNvPr id="47" name="rc47"/>
            <p:cNvSpPr/>
            <p:nvPr/>
          </p:nvSpPr>
          <p:spPr>
            <a:xfrm>
              <a:off x="3961705" y="3142223"/>
              <a:ext cx="239888" cy="1165798"/>
            </a:xfrm>
            <a:prstGeom prst="rect">
              <a:avLst/>
            </a:prstGeom>
            <a:solidFill>
              <a:srgbClr val="80BD41">
                <a:alpha val="100000"/>
              </a:srgbClr>
            </a:solidFill>
          </p:spPr>
          <p:txBody>
            <a:bodyPr/>
            <a:lstStyle/>
            <a:p/>
          </p:txBody>
        </p:sp>
        <p:sp>
          <p:nvSpPr>
            <p:cNvPr id="48" name="rc48"/>
            <p:cNvSpPr/>
            <p:nvPr/>
          </p:nvSpPr>
          <p:spPr>
            <a:xfrm>
              <a:off x="3961705" y="3093660"/>
              <a:ext cx="239888" cy="48563"/>
            </a:xfrm>
            <a:prstGeom prst="rect">
              <a:avLst/>
            </a:prstGeom>
            <a:solidFill>
              <a:srgbClr val="1CABE2">
                <a:alpha val="100000"/>
              </a:srgbClr>
            </a:solidFill>
          </p:spPr>
          <p:txBody>
            <a:bodyPr/>
            <a:lstStyle/>
            <a:p/>
          </p:txBody>
        </p:sp>
        <p:sp>
          <p:nvSpPr>
            <p:cNvPr id="49" name="rc49"/>
            <p:cNvSpPr/>
            <p:nvPr/>
          </p:nvSpPr>
          <p:spPr>
            <a:xfrm>
              <a:off x="4228248" y="3069189"/>
              <a:ext cx="239888" cy="1238831"/>
            </a:xfrm>
            <a:prstGeom prst="rect">
              <a:avLst/>
            </a:prstGeom>
            <a:solidFill>
              <a:srgbClr val="80BD41">
                <a:alpha val="100000"/>
              </a:srgbClr>
            </a:solidFill>
          </p:spPr>
          <p:txBody>
            <a:bodyPr/>
            <a:lstStyle/>
            <a:p/>
          </p:txBody>
        </p:sp>
        <p:sp>
          <p:nvSpPr>
            <p:cNvPr id="50" name="rc50"/>
            <p:cNvSpPr/>
            <p:nvPr/>
          </p:nvSpPr>
          <p:spPr>
            <a:xfrm>
              <a:off x="4228248" y="3056718"/>
              <a:ext cx="239888" cy="12471"/>
            </a:xfrm>
            <a:prstGeom prst="rect">
              <a:avLst/>
            </a:prstGeom>
            <a:solidFill>
              <a:srgbClr val="1CABE2">
                <a:alpha val="100000"/>
              </a:srgbClr>
            </a:solidFill>
          </p:spPr>
          <p:txBody>
            <a:bodyPr/>
            <a:lstStyle/>
            <a:p/>
          </p:txBody>
        </p:sp>
        <p:sp>
          <p:nvSpPr>
            <p:cNvPr id="51" name="rc51"/>
            <p:cNvSpPr/>
            <p:nvPr/>
          </p:nvSpPr>
          <p:spPr>
            <a:xfrm>
              <a:off x="4494791" y="3124744"/>
              <a:ext cx="239888" cy="1183277"/>
            </a:xfrm>
            <a:prstGeom prst="rect">
              <a:avLst/>
            </a:prstGeom>
            <a:solidFill>
              <a:srgbClr val="80BD41">
                <a:alpha val="100000"/>
              </a:srgbClr>
            </a:solidFill>
          </p:spPr>
          <p:txBody>
            <a:bodyPr/>
            <a:lstStyle/>
            <a:p/>
          </p:txBody>
        </p:sp>
        <p:sp>
          <p:nvSpPr>
            <p:cNvPr id="52" name="rc52"/>
            <p:cNvSpPr/>
            <p:nvPr/>
          </p:nvSpPr>
          <p:spPr>
            <a:xfrm>
              <a:off x="4494791" y="3112839"/>
              <a:ext cx="239888" cy="11904"/>
            </a:xfrm>
            <a:prstGeom prst="rect">
              <a:avLst/>
            </a:prstGeom>
            <a:solidFill>
              <a:srgbClr val="1CABE2">
                <a:alpha val="100000"/>
              </a:srgbClr>
            </a:solidFill>
          </p:spPr>
          <p:txBody>
            <a:bodyPr/>
            <a:lstStyle/>
            <a:p/>
          </p:txBody>
        </p:sp>
        <p:sp>
          <p:nvSpPr>
            <p:cNvPr id="53" name="rc53"/>
            <p:cNvSpPr/>
            <p:nvPr/>
          </p:nvSpPr>
          <p:spPr>
            <a:xfrm>
              <a:off x="4761334" y="3134192"/>
              <a:ext cx="239888" cy="1173829"/>
            </a:xfrm>
            <a:prstGeom prst="rect">
              <a:avLst/>
            </a:prstGeom>
            <a:solidFill>
              <a:srgbClr val="80BD41">
                <a:alpha val="100000"/>
              </a:srgbClr>
            </a:solidFill>
          </p:spPr>
          <p:txBody>
            <a:bodyPr/>
            <a:lstStyle/>
            <a:p/>
          </p:txBody>
        </p:sp>
        <p:sp>
          <p:nvSpPr>
            <p:cNvPr id="54" name="rc54"/>
            <p:cNvSpPr/>
            <p:nvPr/>
          </p:nvSpPr>
          <p:spPr>
            <a:xfrm>
              <a:off x="4761334" y="3122382"/>
              <a:ext cx="239888" cy="11810"/>
            </a:xfrm>
            <a:prstGeom prst="rect">
              <a:avLst/>
            </a:prstGeom>
            <a:solidFill>
              <a:srgbClr val="1CABE2">
                <a:alpha val="100000"/>
              </a:srgbClr>
            </a:solidFill>
          </p:spPr>
          <p:txBody>
            <a:bodyPr/>
            <a:lstStyle/>
            <a:p/>
          </p:txBody>
        </p:sp>
        <p:sp>
          <p:nvSpPr>
            <p:cNvPr id="55" name="rc55"/>
            <p:cNvSpPr/>
            <p:nvPr/>
          </p:nvSpPr>
          <p:spPr>
            <a:xfrm>
              <a:off x="5027877" y="3165276"/>
              <a:ext cx="239888" cy="1142744"/>
            </a:xfrm>
            <a:prstGeom prst="rect">
              <a:avLst/>
            </a:prstGeom>
            <a:solidFill>
              <a:srgbClr val="80BD41">
                <a:alpha val="100000"/>
              </a:srgbClr>
            </a:solidFill>
          </p:spPr>
          <p:txBody>
            <a:bodyPr/>
            <a:lstStyle/>
            <a:p/>
          </p:txBody>
        </p:sp>
        <p:sp>
          <p:nvSpPr>
            <p:cNvPr id="56" name="rc56"/>
            <p:cNvSpPr/>
            <p:nvPr/>
          </p:nvSpPr>
          <p:spPr>
            <a:xfrm>
              <a:off x="5027877" y="3153750"/>
              <a:ext cx="239888" cy="11526"/>
            </a:xfrm>
            <a:prstGeom prst="rect">
              <a:avLst/>
            </a:prstGeom>
            <a:solidFill>
              <a:srgbClr val="1CABE2">
                <a:alpha val="100000"/>
              </a:srgbClr>
            </a:solidFill>
          </p:spPr>
          <p:txBody>
            <a:bodyPr/>
            <a:lstStyle/>
            <a:p/>
          </p:txBody>
        </p:sp>
        <p:sp>
          <p:nvSpPr>
            <p:cNvPr id="57" name="rc57"/>
            <p:cNvSpPr/>
            <p:nvPr/>
          </p:nvSpPr>
          <p:spPr>
            <a:xfrm>
              <a:off x="5294420" y="3159607"/>
              <a:ext cx="239888" cy="1148413"/>
            </a:xfrm>
            <a:prstGeom prst="rect">
              <a:avLst/>
            </a:prstGeom>
            <a:solidFill>
              <a:srgbClr val="80BD41">
                <a:alpha val="100000"/>
              </a:srgbClr>
            </a:solidFill>
          </p:spPr>
          <p:txBody>
            <a:bodyPr/>
            <a:lstStyle/>
            <a:p/>
          </p:txBody>
        </p:sp>
        <p:sp>
          <p:nvSpPr>
            <p:cNvPr id="58" name="rc58"/>
            <p:cNvSpPr/>
            <p:nvPr/>
          </p:nvSpPr>
          <p:spPr>
            <a:xfrm>
              <a:off x="5294420" y="3147986"/>
              <a:ext cx="239888" cy="11621"/>
            </a:xfrm>
            <a:prstGeom prst="rect">
              <a:avLst/>
            </a:prstGeom>
            <a:solidFill>
              <a:srgbClr val="1CABE2">
                <a:alpha val="100000"/>
              </a:srgbClr>
            </a:solidFill>
          </p:spPr>
          <p:txBody>
            <a:bodyPr/>
            <a:lstStyle/>
            <a:p/>
          </p:txBody>
        </p:sp>
        <p:sp>
          <p:nvSpPr>
            <p:cNvPr id="59" name="rc59"/>
            <p:cNvSpPr/>
            <p:nvPr/>
          </p:nvSpPr>
          <p:spPr>
            <a:xfrm>
              <a:off x="5560963" y="3227634"/>
              <a:ext cx="239888" cy="1080387"/>
            </a:xfrm>
            <a:prstGeom prst="rect">
              <a:avLst/>
            </a:prstGeom>
            <a:solidFill>
              <a:srgbClr val="80BD41">
                <a:alpha val="100000"/>
              </a:srgbClr>
            </a:solidFill>
          </p:spPr>
          <p:txBody>
            <a:bodyPr/>
            <a:lstStyle/>
            <a:p/>
          </p:txBody>
        </p:sp>
        <p:sp>
          <p:nvSpPr>
            <p:cNvPr id="60" name="rc60"/>
            <p:cNvSpPr/>
            <p:nvPr/>
          </p:nvSpPr>
          <p:spPr>
            <a:xfrm>
              <a:off x="5560963" y="3216674"/>
              <a:ext cx="239888" cy="10959"/>
            </a:xfrm>
            <a:prstGeom prst="rect">
              <a:avLst/>
            </a:prstGeom>
            <a:solidFill>
              <a:srgbClr val="1CABE2">
                <a:alpha val="100000"/>
              </a:srgbClr>
            </a:solidFill>
          </p:spPr>
          <p:txBody>
            <a:bodyPr/>
            <a:lstStyle/>
            <a:p/>
          </p:txBody>
        </p:sp>
        <p:sp>
          <p:nvSpPr>
            <p:cNvPr id="61" name="rc61"/>
            <p:cNvSpPr/>
            <p:nvPr/>
          </p:nvSpPr>
          <p:spPr>
            <a:xfrm>
              <a:off x="5827506" y="3248797"/>
              <a:ext cx="239888" cy="1059223"/>
            </a:xfrm>
            <a:prstGeom prst="rect">
              <a:avLst/>
            </a:prstGeom>
            <a:solidFill>
              <a:srgbClr val="80BD41">
                <a:alpha val="100000"/>
              </a:srgbClr>
            </a:solidFill>
          </p:spPr>
          <p:txBody>
            <a:bodyPr/>
            <a:lstStyle/>
            <a:p/>
          </p:txBody>
        </p:sp>
        <p:sp>
          <p:nvSpPr>
            <p:cNvPr id="62" name="rc62"/>
            <p:cNvSpPr/>
            <p:nvPr/>
          </p:nvSpPr>
          <p:spPr>
            <a:xfrm>
              <a:off x="5827506" y="3238121"/>
              <a:ext cx="239888" cy="10676"/>
            </a:xfrm>
            <a:prstGeom prst="rect">
              <a:avLst/>
            </a:prstGeom>
            <a:solidFill>
              <a:srgbClr val="1CABE2">
                <a:alpha val="100000"/>
              </a:srgbClr>
            </a:solidFill>
          </p:spPr>
          <p:txBody>
            <a:bodyPr/>
            <a:lstStyle/>
            <a:p/>
          </p:txBody>
        </p:sp>
        <p:sp>
          <p:nvSpPr>
            <p:cNvPr id="63" name="rc63"/>
            <p:cNvSpPr/>
            <p:nvPr/>
          </p:nvSpPr>
          <p:spPr>
            <a:xfrm>
              <a:off x="6094049" y="3244924"/>
              <a:ext cx="239888" cy="1063097"/>
            </a:xfrm>
            <a:prstGeom prst="rect">
              <a:avLst/>
            </a:prstGeom>
            <a:solidFill>
              <a:srgbClr val="80BD41">
                <a:alpha val="100000"/>
              </a:srgbClr>
            </a:solidFill>
          </p:spPr>
          <p:txBody>
            <a:bodyPr/>
            <a:lstStyle/>
            <a:p/>
          </p:txBody>
        </p:sp>
        <p:sp>
          <p:nvSpPr>
            <p:cNvPr id="64" name="rc64"/>
            <p:cNvSpPr/>
            <p:nvPr/>
          </p:nvSpPr>
          <p:spPr>
            <a:xfrm>
              <a:off x="6094049" y="3234153"/>
              <a:ext cx="239888" cy="10770"/>
            </a:xfrm>
            <a:prstGeom prst="rect">
              <a:avLst/>
            </a:prstGeom>
            <a:solidFill>
              <a:srgbClr val="1CABE2">
                <a:alpha val="100000"/>
              </a:srgbClr>
            </a:solidFill>
          </p:spPr>
          <p:txBody>
            <a:bodyPr/>
            <a:lstStyle/>
            <a:p/>
          </p:txBody>
        </p:sp>
        <p:sp>
          <p:nvSpPr>
            <p:cNvPr id="65" name="rc65"/>
            <p:cNvSpPr/>
            <p:nvPr/>
          </p:nvSpPr>
          <p:spPr>
            <a:xfrm>
              <a:off x="6360593" y="3299156"/>
              <a:ext cx="239888" cy="1008865"/>
            </a:xfrm>
            <a:prstGeom prst="rect">
              <a:avLst/>
            </a:prstGeom>
            <a:solidFill>
              <a:srgbClr val="80BD41">
                <a:alpha val="100000"/>
              </a:srgbClr>
            </a:solidFill>
          </p:spPr>
          <p:txBody>
            <a:bodyPr/>
            <a:lstStyle/>
            <a:p/>
          </p:txBody>
        </p:sp>
        <p:sp>
          <p:nvSpPr>
            <p:cNvPr id="66" name="rc66"/>
            <p:cNvSpPr/>
            <p:nvPr/>
          </p:nvSpPr>
          <p:spPr>
            <a:xfrm>
              <a:off x="6360593" y="3288952"/>
              <a:ext cx="239888" cy="10203"/>
            </a:xfrm>
            <a:prstGeom prst="rect">
              <a:avLst/>
            </a:prstGeom>
            <a:solidFill>
              <a:srgbClr val="1CABE2">
                <a:alpha val="100000"/>
              </a:srgbClr>
            </a:solidFill>
          </p:spPr>
          <p:txBody>
            <a:bodyPr/>
            <a:lstStyle/>
            <a:p/>
          </p:txBody>
        </p:sp>
        <p:sp>
          <p:nvSpPr>
            <p:cNvPr id="67" name="rc67"/>
            <p:cNvSpPr/>
            <p:nvPr/>
          </p:nvSpPr>
          <p:spPr>
            <a:xfrm>
              <a:off x="6627136" y="3344223"/>
              <a:ext cx="239888" cy="963798"/>
            </a:xfrm>
            <a:prstGeom prst="rect">
              <a:avLst/>
            </a:prstGeom>
            <a:solidFill>
              <a:srgbClr val="80BD41">
                <a:alpha val="100000"/>
              </a:srgbClr>
            </a:solidFill>
          </p:spPr>
          <p:txBody>
            <a:bodyPr/>
            <a:lstStyle/>
            <a:p/>
          </p:txBody>
        </p:sp>
        <p:sp>
          <p:nvSpPr>
            <p:cNvPr id="68" name="rc68"/>
            <p:cNvSpPr/>
            <p:nvPr/>
          </p:nvSpPr>
          <p:spPr>
            <a:xfrm>
              <a:off x="6627136" y="3334491"/>
              <a:ext cx="239888" cy="9731"/>
            </a:xfrm>
            <a:prstGeom prst="rect">
              <a:avLst/>
            </a:prstGeom>
            <a:solidFill>
              <a:srgbClr val="1CABE2">
                <a:alpha val="100000"/>
              </a:srgbClr>
            </a:solidFill>
          </p:spPr>
          <p:txBody>
            <a:bodyPr/>
            <a:lstStyle/>
            <a:p/>
          </p:txBody>
        </p:sp>
        <p:sp>
          <p:nvSpPr>
            <p:cNvPr id="69" name="rc69"/>
            <p:cNvSpPr/>
            <p:nvPr/>
          </p:nvSpPr>
          <p:spPr>
            <a:xfrm>
              <a:off x="6893679" y="3396849"/>
              <a:ext cx="239888" cy="911172"/>
            </a:xfrm>
            <a:prstGeom prst="rect">
              <a:avLst/>
            </a:prstGeom>
            <a:solidFill>
              <a:srgbClr val="80BD41">
                <a:alpha val="100000"/>
              </a:srgbClr>
            </a:solidFill>
          </p:spPr>
          <p:txBody>
            <a:bodyPr/>
            <a:lstStyle/>
            <a:p/>
          </p:txBody>
        </p:sp>
        <p:sp>
          <p:nvSpPr>
            <p:cNvPr id="70" name="rc70"/>
            <p:cNvSpPr/>
            <p:nvPr/>
          </p:nvSpPr>
          <p:spPr>
            <a:xfrm>
              <a:off x="6893679" y="3387684"/>
              <a:ext cx="239888" cy="9164"/>
            </a:xfrm>
            <a:prstGeom prst="rect">
              <a:avLst/>
            </a:prstGeom>
            <a:solidFill>
              <a:srgbClr val="1CABE2">
                <a:alpha val="100000"/>
              </a:srgbClr>
            </a:solidFill>
          </p:spPr>
          <p:txBody>
            <a:bodyPr/>
            <a:lstStyle/>
            <a:p/>
          </p:txBody>
        </p:sp>
        <p:sp>
          <p:nvSpPr>
            <p:cNvPr id="71" name="rc71"/>
            <p:cNvSpPr/>
            <p:nvPr/>
          </p:nvSpPr>
          <p:spPr>
            <a:xfrm>
              <a:off x="7160222" y="3415461"/>
              <a:ext cx="239888" cy="892559"/>
            </a:xfrm>
            <a:prstGeom prst="rect">
              <a:avLst/>
            </a:prstGeom>
            <a:solidFill>
              <a:srgbClr val="80BD41">
                <a:alpha val="100000"/>
              </a:srgbClr>
            </a:solidFill>
          </p:spPr>
          <p:txBody>
            <a:bodyPr/>
            <a:lstStyle/>
            <a:p/>
          </p:txBody>
        </p:sp>
        <p:sp>
          <p:nvSpPr>
            <p:cNvPr id="72" name="rc72"/>
            <p:cNvSpPr/>
            <p:nvPr/>
          </p:nvSpPr>
          <p:spPr>
            <a:xfrm>
              <a:off x="7160222" y="3406486"/>
              <a:ext cx="239888" cy="8975"/>
            </a:xfrm>
            <a:prstGeom prst="rect">
              <a:avLst/>
            </a:prstGeom>
            <a:solidFill>
              <a:srgbClr val="1CABE2">
                <a:alpha val="100000"/>
              </a:srgbClr>
            </a:solidFill>
          </p:spPr>
          <p:txBody>
            <a:bodyPr/>
            <a:lstStyle/>
            <a:p/>
          </p:txBody>
        </p:sp>
        <p:sp>
          <p:nvSpPr>
            <p:cNvPr id="73" name="rc73"/>
            <p:cNvSpPr/>
            <p:nvPr/>
          </p:nvSpPr>
          <p:spPr>
            <a:xfrm>
              <a:off x="7426765" y="3414044"/>
              <a:ext cx="239888" cy="893977"/>
            </a:xfrm>
            <a:prstGeom prst="rect">
              <a:avLst/>
            </a:prstGeom>
            <a:solidFill>
              <a:srgbClr val="80BD41">
                <a:alpha val="100000"/>
              </a:srgbClr>
            </a:solidFill>
          </p:spPr>
          <p:txBody>
            <a:bodyPr/>
            <a:lstStyle/>
            <a:p/>
          </p:txBody>
        </p:sp>
        <p:sp>
          <p:nvSpPr>
            <p:cNvPr id="74" name="rc74"/>
            <p:cNvSpPr/>
            <p:nvPr/>
          </p:nvSpPr>
          <p:spPr>
            <a:xfrm>
              <a:off x="7426765" y="3404974"/>
              <a:ext cx="239888" cy="9070"/>
            </a:xfrm>
            <a:prstGeom prst="rect">
              <a:avLst/>
            </a:prstGeom>
            <a:solidFill>
              <a:srgbClr val="1CABE2">
                <a:alpha val="100000"/>
              </a:srgbClr>
            </a:solidFill>
          </p:spPr>
          <p:txBody>
            <a:bodyPr/>
            <a:lstStyle/>
            <a:p/>
          </p:txBody>
        </p:sp>
        <p:sp>
          <p:nvSpPr>
            <p:cNvPr id="75" name="rc75"/>
            <p:cNvSpPr/>
            <p:nvPr/>
          </p:nvSpPr>
          <p:spPr>
            <a:xfrm>
              <a:off x="7693308" y="3426138"/>
              <a:ext cx="239888" cy="881883"/>
            </a:xfrm>
            <a:prstGeom prst="rect">
              <a:avLst/>
            </a:prstGeom>
            <a:solidFill>
              <a:srgbClr val="80BD41">
                <a:alpha val="100000"/>
              </a:srgbClr>
            </a:solidFill>
          </p:spPr>
          <p:txBody>
            <a:bodyPr/>
            <a:lstStyle/>
            <a:p/>
          </p:txBody>
        </p:sp>
        <p:sp>
          <p:nvSpPr>
            <p:cNvPr id="76" name="rc76"/>
            <p:cNvSpPr/>
            <p:nvPr/>
          </p:nvSpPr>
          <p:spPr>
            <a:xfrm>
              <a:off x="7693308" y="3417257"/>
              <a:ext cx="239888" cy="8881"/>
            </a:xfrm>
            <a:prstGeom prst="rect">
              <a:avLst/>
            </a:prstGeom>
            <a:solidFill>
              <a:srgbClr val="1CABE2">
                <a:alpha val="100000"/>
              </a:srgbClr>
            </a:solidFill>
          </p:spPr>
          <p:txBody>
            <a:bodyPr/>
            <a:lstStyle/>
            <a:p/>
          </p:txBody>
        </p:sp>
        <p:sp>
          <p:nvSpPr>
            <p:cNvPr id="77" name="rc77"/>
            <p:cNvSpPr/>
            <p:nvPr/>
          </p:nvSpPr>
          <p:spPr>
            <a:xfrm>
              <a:off x="7959851" y="3436814"/>
              <a:ext cx="239888" cy="871207"/>
            </a:xfrm>
            <a:prstGeom prst="rect">
              <a:avLst/>
            </a:prstGeom>
            <a:solidFill>
              <a:srgbClr val="80BD41">
                <a:alpha val="100000"/>
              </a:srgbClr>
            </a:solidFill>
          </p:spPr>
          <p:txBody>
            <a:bodyPr/>
            <a:lstStyle/>
            <a:p/>
          </p:txBody>
        </p:sp>
        <p:sp>
          <p:nvSpPr>
            <p:cNvPr id="78" name="rc78"/>
            <p:cNvSpPr/>
            <p:nvPr/>
          </p:nvSpPr>
          <p:spPr>
            <a:xfrm>
              <a:off x="7959851" y="3428027"/>
              <a:ext cx="239888" cy="8786"/>
            </a:xfrm>
            <a:prstGeom prst="rect">
              <a:avLst/>
            </a:prstGeom>
            <a:solidFill>
              <a:srgbClr val="1CABE2">
                <a:alpha val="100000"/>
              </a:srgbClr>
            </a:solidFill>
          </p:spPr>
          <p:txBody>
            <a:bodyPr/>
            <a:lstStyle/>
            <a:p/>
          </p:txBody>
        </p:sp>
        <p:sp>
          <p:nvSpPr>
            <p:cNvPr id="79" name="pl79"/>
            <p:cNvSpPr/>
            <p:nvPr/>
          </p:nvSpPr>
          <p:spPr>
            <a:xfrm>
              <a:off x="1416218" y="2095023"/>
              <a:ext cx="6663577" cy="223535"/>
            </a:xfrm>
            <a:custGeom>
              <a:avLst/>
              <a:pathLst>
                <a:path w="6663577" h="223535">
                  <a:moveTo>
                    <a:pt x="0" y="22353"/>
                  </a:moveTo>
                  <a:lnTo>
                    <a:pt x="266543" y="0"/>
                  </a:lnTo>
                  <a:lnTo>
                    <a:pt x="533086" y="0"/>
                  </a:lnTo>
                  <a:lnTo>
                    <a:pt x="799629" y="201181"/>
                  </a:lnTo>
                  <a:lnTo>
                    <a:pt x="1066172" y="223535"/>
                  </a:lnTo>
                  <a:lnTo>
                    <a:pt x="1332715" y="0"/>
                  </a:lnTo>
                  <a:lnTo>
                    <a:pt x="1599258" y="22353"/>
                  </a:lnTo>
                  <a:lnTo>
                    <a:pt x="1865801" y="44707"/>
                  </a:lnTo>
                  <a:lnTo>
                    <a:pt x="2132344" y="67060"/>
                  </a:lnTo>
                  <a:lnTo>
                    <a:pt x="2398888" y="22353"/>
                  </a:lnTo>
                  <a:lnTo>
                    <a:pt x="2665431" y="6706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37841" y="283199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2" name="tx92"/>
            <p:cNvSpPr/>
            <p:nvPr/>
          </p:nvSpPr>
          <p:spPr>
            <a:xfrm>
              <a:off x="2670557" y="30477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3" name="tx93"/>
            <p:cNvSpPr/>
            <p:nvPr/>
          </p:nvSpPr>
          <p:spPr>
            <a:xfrm>
              <a:off x="3964096" y="2957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4" name="tx94"/>
            <p:cNvSpPr/>
            <p:nvPr/>
          </p:nvSpPr>
          <p:spPr>
            <a:xfrm>
              <a:off x="5296811" y="30120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5" name="tx95"/>
            <p:cNvSpPr/>
            <p:nvPr/>
          </p:nvSpPr>
          <p:spPr>
            <a:xfrm>
              <a:off x="6362984" y="3153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6" name="tx96"/>
            <p:cNvSpPr/>
            <p:nvPr/>
          </p:nvSpPr>
          <p:spPr>
            <a:xfrm>
              <a:off x="6668704" y="319851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7" name="tx97"/>
            <p:cNvSpPr/>
            <p:nvPr/>
          </p:nvSpPr>
          <p:spPr>
            <a:xfrm>
              <a:off x="6922195" y="3251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8" name="tx98"/>
            <p:cNvSpPr/>
            <p:nvPr/>
          </p:nvSpPr>
          <p:spPr>
            <a:xfrm>
              <a:off x="7188738" y="32705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9" name="tx99"/>
            <p:cNvSpPr/>
            <p:nvPr/>
          </p:nvSpPr>
          <p:spPr>
            <a:xfrm>
              <a:off x="7455282" y="3269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100" name="tx100"/>
            <p:cNvSpPr/>
            <p:nvPr/>
          </p:nvSpPr>
          <p:spPr>
            <a:xfrm>
              <a:off x="7721825" y="32812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101" name="tx101"/>
            <p:cNvSpPr/>
            <p:nvPr/>
          </p:nvSpPr>
          <p:spPr>
            <a:xfrm>
              <a:off x="7988368" y="32920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102" name="pl102"/>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6157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139.1</a:t>
              </a:r>
            </a:p>
          </p:txBody>
        </p:sp>
        <p:sp>
          <p:nvSpPr>
            <p:cNvPr id="114" name="tx114"/>
            <p:cNvSpPr/>
            <p:nvPr/>
          </p:nvSpPr>
          <p:spPr>
            <a:xfrm>
              <a:off x="1350915" y="29451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5" name="tx115"/>
            <p:cNvSpPr/>
            <p:nvPr/>
          </p:nvSpPr>
          <p:spPr>
            <a:xfrm>
              <a:off x="2631380" y="37164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16" name="tx116"/>
            <p:cNvSpPr/>
            <p:nvPr/>
          </p:nvSpPr>
          <p:spPr>
            <a:xfrm>
              <a:off x="2683631" y="31554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3964096" y="36900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123.4</a:t>
              </a:r>
            </a:p>
          </p:txBody>
        </p:sp>
        <p:sp>
          <p:nvSpPr>
            <p:cNvPr id="118" name="tx118"/>
            <p:cNvSpPr/>
            <p:nvPr/>
          </p:nvSpPr>
          <p:spPr>
            <a:xfrm>
              <a:off x="4016347" y="30828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9" name="tx119"/>
            <p:cNvSpPr/>
            <p:nvPr/>
          </p:nvSpPr>
          <p:spPr>
            <a:xfrm>
              <a:off x="5296811" y="3698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20" name="tx120"/>
            <p:cNvSpPr/>
            <p:nvPr/>
          </p:nvSpPr>
          <p:spPr>
            <a:xfrm>
              <a:off x="5349062" y="31198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6362984" y="37685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22" name="tx122"/>
            <p:cNvSpPr/>
            <p:nvPr/>
          </p:nvSpPr>
          <p:spPr>
            <a:xfrm>
              <a:off x="6415235" y="32601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6668704" y="37910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4" name="tx124"/>
            <p:cNvSpPr/>
            <p:nvPr/>
          </p:nvSpPr>
          <p:spPr>
            <a:xfrm>
              <a:off x="6720955" y="330545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5" name="tx125"/>
            <p:cNvSpPr/>
            <p:nvPr/>
          </p:nvSpPr>
          <p:spPr>
            <a:xfrm>
              <a:off x="6922195" y="38173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6" name="tx126"/>
            <p:cNvSpPr/>
            <p:nvPr/>
          </p:nvSpPr>
          <p:spPr>
            <a:xfrm>
              <a:off x="6960065" y="33583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188738" y="3826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8" name="tx128"/>
            <p:cNvSpPr/>
            <p:nvPr/>
          </p:nvSpPr>
          <p:spPr>
            <a:xfrm>
              <a:off x="7226608" y="33770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55282" y="3825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30" name="tx130"/>
            <p:cNvSpPr/>
            <p:nvPr/>
          </p:nvSpPr>
          <p:spPr>
            <a:xfrm>
              <a:off x="7493151" y="33756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21825" y="3831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32" name="tx132"/>
            <p:cNvSpPr/>
            <p:nvPr/>
          </p:nvSpPr>
          <p:spPr>
            <a:xfrm>
              <a:off x="7759694" y="33877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7988368" y="3837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34" name="tx134"/>
            <p:cNvSpPr/>
            <p:nvPr/>
          </p:nvSpPr>
          <p:spPr>
            <a:xfrm>
              <a:off x="8026237" y="33985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835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3110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8386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662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938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67" name="pl167"/>
            <p:cNvSpPr/>
            <p:nvPr/>
          </p:nvSpPr>
          <p:spPr>
            <a:xfrm>
              <a:off x="22106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393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67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6966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249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36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823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508897" cy="129091"/>
            </a:xfrm>
            <a:prstGeom prst="rect">
              <a:avLst/>
            </a:prstGeom>
            <a:solidFill>
              <a:srgbClr val="80BD41">
                <a:alpha val="100000"/>
              </a:srgbClr>
            </a:solidFill>
          </p:spPr>
          <p:txBody>
            <a:bodyPr/>
            <a:lstStyle/>
            <a:p/>
          </p:txBody>
        </p:sp>
        <p:sp>
          <p:nvSpPr>
            <p:cNvPr id="179" name="rc179"/>
            <p:cNvSpPr/>
            <p:nvPr/>
          </p:nvSpPr>
          <p:spPr>
            <a:xfrm>
              <a:off x="7805171" y="5954972"/>
              <a:ext cx="65832" cy="129091"/>
            </a:xfrm>
            <a:prstGeom prst="rect">
              <a:avLst/>
            </a:prstGeom>
            <a:solidFill>
              <a:srgbClr val="1CABE2">
                <a:alpha val="100000"/>
              </a:srgbClr>
            </a:solidFill>
          </p:spPr>
          <p:txBody>
            <a:bodyPr/>
            <a:lstStyle/>
            <a:p/>
          </p:txBody>
        </p:sp>
        <p:sp>
          <p:nvSpPr>
            <p:cNvPr id="180" name="rc180"/>
            <p:cNvSpPr/>
            <p:nvPr/>
          </p:nvSpPr>
          <p:spPr>
            <a:xfrm>
              <a:off x="1296273" y="5793607"/>
              <a:ext cx="5689646" cy="129091"/>
            </a:xfrm>
            <a:prstGeom prst="rect">
              <a:avLst/>
            </a:prstGeom>
            <a:solidFill>
              <a:srgbClr val="80BD41">
                <a:alpha val="100000"/>
              </a:srgbClr>
            </a:solidFill>
          </p:spPr>
          <p:txBody>
            <a:bodyPr/>
            <a:lstStyle/>
            <a:p/>
          </p:txBody>
        </p:sp>
        <p:sp>
          <p:nvSpPr>
            <p:cNvPr id="181" name="rc181"/>
            <p:cNvSpPr/>
            <p:nvPr/>
          </p:nvSpPr>
          <p:spPr>
            <a:xfrm>
              <a:off x="6985920" y="5793607"/>
              <a:ext cx="57298" cy="129091"/>
            </a:xfrm>
            <a:prstGeom prst="rect">
              <a:avLst/>
            </a:prstGeom>
            <a:solidFill>
              <a:srgbClr val="1CABE2">
                <a:alpha val="100000"/>
              </a:srgbClr>
            </a:solidFill>
          </p:spPr>
          <p:txBody>
            <a:bodyPr/>
            <a:lstStyle/>
            <a:p/>
          </p:txBody>
        </p:sp>
        <p:sp>
          <p:nvSpPr>
            <p:cNvPr id="182" name="rc182"/>
            <p:cNvSpPr/>
            <p:nvPr/>
          </p:nvSpPr>
          <p:spPr>
            <a:xfrm>
              <a:off x="1296273" y="5632243"/>
              <a:ext cx="5620766" cy="129091"/>
            </a:xfrm>
            <a:prstGeom prst="rect">
              <a:avLst/>
            </a:prstGeom>
            <a:solidFill>
              <a:srgbClr val="80BD41">
                <a:alpha val="100000"/>
              </a:srgbClr>
            </a:solidFill>
          </p:spPr>
          <p:txBody>
            <a:bodyPr/>
            <a:lstStyle/>
            <a:p/>
          </p:txBody>
        </p:sp>
        <p:sp>
          <p:nvSpPr>
            <p:cNvPr id="183" name="rc183"/>
            <p:cNvSpPr/>
            <p:nvPr/>
          </p:nvSpPr>
          <p:spPr>
            <a:xfrm>
              <a:off x="6917040" y="5632243"/>
              <a:ext cx="56689" cy="129091"/>
            </a:xfrm>
            <a:prstGeom prst="rect">
              <a:avLst/>
            </a:prstGeom>
            <a:solidFill>
              <a:srgbClr val="1CABE2">
                <a:alpha val="100000"/>
              </a:srgbClr>
            </a:solidFill>
          </p:spPr>
          <p:txBody>
            <a:bodyPr/>
            <a:lstStyle/>
            <a:p/>
          </p:txBody>
        </p:sp>
        <p:sp>
          <p:nvSpPr>
            <p:cNvPr id="184" name="tx184"/>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85" name="tx185"/>
            <p:cNvSpPr/>
            <p:nvPr/>
          </p:nvSpPr>
          <p:spPr>
            <a:xfrm>
              <a:off x="7218040"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86" name="tx186"/>
            <p:cNvSpPr/>
            <p:nvPr/>
          </p:nvSpPr>
          <p:spPr>
            <a:xfrm>
              <a:off x="7145075"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93.1</a:t>
              </a:r>
            </a:p>
          </p:txBody>
        </p:sp>
        <p:sp>
          <p:nvSpPr>
            <p:cNvPr id="187" name="tx187"/>
            <p:cNvSpPr/>
            <p:nvPr/>
          </p:nvSpPr>
          <p:spPr>
            <a:xfrm>
              <a:off x="4415084"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88" name="tx188"/>
            <p:cNvSpPr/>
            <p:nvPr/>
          </p:nvSpPr>
          <p:spPr>
            <a:xfrm>
              <a:off x="776273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9" name="tx189"/>
            <p:cNvSpPr/>
            <p:nvPr/>
          </p:nvSpPr>
          <p:spPr>
            <a:xfrm>
              <a:off x="403560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90" name="tx190"/>
            <p:cNvSpPr/>
            <p:nvPr/>
          </p:nvSpPr>
          <p:spPr>
            <a:xfrm>
              <a:off x="695277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00116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92.2</a:t>
              </a:r>
            </a:p>
          </p:txBody>
        </p:sp>
        <p:sp>
          <p:nvSpPr>
            <p:cNvPr id="192" name="tx192"/>
            <p:cNvSpPr/>
            <p:nvPr/>
          </p:nvSpPr>
          <p:spPr>
            <a:xfrm>
              <a:off x="688358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04726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48759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9" name="tx199"/>
            <p:cNvSpPr/>
            <p:nvPr/>
          </p:nvSpPr>
          <p:spPr>
            <a:xfrm>
              <a:off x="670463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14% compared to in 2019.
The number of surviving infants decreased approximately 14%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90526"/>
            </a:xfrm>
            <a:custGeom>
              <a:avLst/>
              <a:pathLst>
                <a:path w="3397293" h="590526">
                  <a:moveTo>
                    <a:pt x="0" y="87485"/>
                  </a:moveTo>
                  <a:lnTo>
                    <a:pt x="135891" y="21871"/>
                  </a:lnTo>
                  <a:lnTo>
                    <a:pt x="271783" y="0"/>
                  </a:lnTo>
                  <a:lnTo>
                    <a:pt x="407675" y="590526"/>
                  </a:lnTo>
                  <a:lnTo>
                    <a:pt x="543566" y="240584"/>
                  </a:lnTo>
                  <a:lnTo>
                    <a:pt x="679458" y="218713"/>
                  </a:lnTo>
                  <a:lnTo>
                    <a:pt x="815350" y="218713"/>
                  </a:lnTo>
                  <a:lnTo>
                    <a:pt x="951242" y="131228"/>
                  </a:lnTo>
                  <a:lnTo>
                    <a:pt x="1087133" y="87485"/>
                  </a:lnTo>
                  <a:lnTo>
                    <a:pt x="1223025" y="65614"/>
                  </a:lnTo>
                  <a:lnTo>
                    <a:pt x="1358917" y="65614"/>
                  </a:lnTo>
                  <a:lnTo>
                    <a:pt x="1494809" y="43742"/>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90526"/>
            </a:xfrm>
            <a:custGeom>
              <a:avLst/>
              <a:pathLst>
                <a:path w="3397293" h="590526">
                  <a:moveTo>
                    <a:pt x="0" y="87485"/>
                  </a:moveTo>
                  <a:lnTo>
                    <a:pt x="135891" y="21871"/>
                  </a:lnTo>
                  <a:lnTo>
                    <a:pt x="271783" y="0"/>
                  </a:lnTo>
                  <a:lnTo>
                    <a:pt x="407675" y="590526"/>
                  </a:lnTo>
                  <a:lnTo>
                    <a:pt x="543566" y="240584"/>
                  </a:lnTo>
                  <a:lnTo>
                    <a:pt x="679458" y="218713"/>
                  </a:lnTo>
                  <a:lnTo>
                    <a:pt x="815350" y="218713"/>
                  </a:lnTo>
                  <a:lnTo>
                    <a:pt x="951242" y="131228"/>
                  </a:lnTo>
                  <a:lnTo>
                    <a:pt x="1087133" y="87485"/>
                  </a:lnTo>
                  <a:lnTo>
                    <a:pt x="1223025" y="65614"/>
                  </a:lnTo>
                  <a:lnTo>
                    <a:pt x="1358917" y="65614"/>
                  </a:lnTo>
                  <a:lnTo>
                    <a:pt x="1494809" y="43742"/>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90526"/>
            </a:xfrm>
            <a:custGeom>
              <a:avLst/>
              <a:pathLst>
                <a:path w="3397293" h="590526">
                  <a:moveTo>
                    <a:pt x="0" y="87485"/>
                  </a:moveTo>
                  <a:lnTo>
                    <a:pt x="135891" y="21871"/>
                  </a:lnTo>
                  <a:lnTo>
                    <a:pt x="271783" y="0"/>
                  </a:lnTo>
                  <a:lnTo>
                    <a:pt x="407675" y="590526"/>
                  </a:lnTo>
                  <a:lnTo>
                    <a:pt x="543566" y="240584"/>
                  </a:lnTo>
                  <a:lnTo>
                    <a:pt x="679458" y="218713"/>
                  </a:lnTo>
                  <a:lnTo>
                    <a:pt x="815350" y="218713"/>
                  </a:lnTo>
                  <a:lnTo>
                    <a:pt x="951242" y="131228"/>
                  </a:lnTo>
                  <a:lnTo>
                    <a:pt x="1087133" y="87485"/>
                  </a:lnTo>
                  <a:lnTo>
                    <a:pt x="1223025" y="65614"/>
                  </a:lnTo>
                  <a:lnTo>
                    <a:pt x="1358917" y="65614"/>
                  </a:lnTo>
                  <a:lnTo>
                    <a:pt x="1494809" y="43742"/>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31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8938" y="1403693"/>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Cuba, 2000-2025</a:t>
              </a:r>
            </a:p>
          </p:txBody>
        </p:sp>
        <p:sp>
          <p:nvSpPr>
            <p:cNvPr id="63" name="pl63"/>
            <p:cNvSpPr/>
            <p:nvPr/>
          </p:nvSpPr>
          <p:spPr>
            <a:xfrm>
              <a:off x="5267799" y="39696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9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69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187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8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81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444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439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936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433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843905"/>
              <a:ext cx="3397293" cy="1215789"/>
            </a:xfrm>
            <a:custGeom>
              <a:avLst/>
              <a:pathLst>
                <a:path w="3397293" h="1215789">
                  <a:moveTo>
                    <a:pt x="0" y="180116"/>
                  </a:moveTo>
                  <a:lnTo>
                    <a:pt x="135891" y="45029"/>
                  </a:lnTo>
                  <a:lnTo>
                    <a:pt x="271783" y="0"/>
                  </a:lnTo>
                  <a:lnTo>
                    <a:pt x="407675" y="1215789"/>
                  </a:lnTo>
                  <a:lnTo>
                    <a:pt x="543566" y="495321"/>
                  </a:lnTo>
                  <a:lnTo>
                    <a:pt x="679458" y="450292"/>
                  </a:lnTo>
                  <a:lnTo>
                    <a:pt x="815350" y="450292"/>
                  </a:lnTo>
                  <a:lnTo>
                    <a:pt x="951242" y="270175"/>
                  </a:lnTo>
                  <a:lnTo>
                    <a:pt x="1087133" y="180116"/>
                  </a:lnTo>
                  <a:lnTo>
                    <a:pt x="1223025" y="135087"/>
                  </a:lnTo>
                  <a:lnTo>
                    <a:pt x="1358917" y="135087"/>
                  </a:lnTo>
                  <a:lnTo>
                    <a:pt x="1494809" y="90058"/>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843905"/>
              <a:ext cx="3397293" cy="630409"/>
            </a:xfrm>
            <a:custGeom>
              <a:avLst/>
              <a:pathLst>
                <a:path w="3397293" h="630409">
                  <a:moveTo>
                    <a:pt x="0" y="630409"/>
                  </a:moveTo>
                  <a:lnTo>
                    <a:pt x="135891" y="630409"/>
                  </a:lnTo>
                  <a:lnTo>
                    <a:pt x="271783" y="630409"/>
                  </a:lnTo>
                  <a:lnTo>
                    <a:pt x="407675" y="540350"/>
                  </a:lnTo>
                  <a:lnTo>
                    <a:pt x="543566" y="450292"/>
                  </a:lnTo>
                  <a:lnTo>
                    <a:pt x="679458" y="405263"/>
                  </a:lnTo>
                  <a:lnTo>
                    <a:pt x="815350" y="360233"/>
                  </a:lnTo>
                  <a:lnTo>
                    <a:pt x="951242" y="360233"/>
                  </a:lnTo>
                  <a:lnTo>
                    <a:pt x="1087133" y="225146"/>
                  </a:lnTo>
                  <a:lnTo>
                    <a:pt x="1223025" y="135087"/>
                  </a:lnTo>
                  <a:lnTo>
                    <a:pt x="1358917" y="135087"/>
                  </a:lnTo>
                  <a:lnTo>
                    <a:pt x="1494809" y="90058"/>
                  </a:lnTo>
                  <a:lnTo>
                    <a:pt x="1630700" y="90058"/>
                  </a:lnTo>
                  <a:lnTo>
                    <a:pt x="1766592" y="90058"/>
                  </a:lnTo>
                  <a:lnTo>
                    <a:pt x="1902484" y="90058"/>
                  </a:lnTo>
                  <a:lnTo>
                    <a:pt x="2038375" y="45029"/>
                  </a:lnTo>
                  <a:lnTo>
                    <a:pt x="2174267" y="0"/>
                  </a:lnTo>
                  <a:lnTo>
                    <a:pt x="2310159" y="0"/>
                  </a:lnTo>
                  <a:lnTo>
                    <a:pt x="2446051" y="0"/>
                  </a:lnTo>
                  <a:lnTo>
                    <a:pt x="2581942" y="0"/>
                  </a:lnTo>
                  <a:lnTo>
                    <a:pt x="2717834" y="135087"/>
                  </a:lnTo>
                  <a:lnTo>
                    <a:pt x="2853726" y="225146"/>
                  </a:lnTo>
                  <a:lnTo>
                    <a:pt x="2989618" y="45029"/>
                  </a:lnTo>
                  <a:lnTo>
                    <a:pt x="3125509" y="90058"/>
                  </a:lnTo>
                  <a:lnTo>
                    <a:pt x="3261401" y="90058"/>
                  </a:lnTo>
                  <a:lnTo>
                    <a:pt x="3397293" y="4502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13495"/>
              <a:ext cx="3397293" cy="810526"/>
            </a:xfrm>
            <a:custGeom>
              <a:avLst/>
              <a:pathLst>
                <a:path w="3397293" h="810526">
                  <a:moveTo>
                    <a:pt x="0" y="135087"/>
                  </a:moveTo>
                  <a:lnTo>
                    <a:pt x="135891" y="180116"/>
                  </a:lnTo>
                  <a:lnTo>
                    <a:pt x="271783" y="135087"/>
                  </a:lnTo>
                  <a:lnTo>
                    <a:pt x="407675" y="90058"/>
                  </a:lnTo>
                  <a:lnTo>
                    <a:pt x="543566" y="45029"/>
                  </a:lnTo>
                  <a:lnTo>
                    <a:pt x="679458" y="0"/>
                  </a:lnTo>
                  <a:lnTo>
                    <a:pt x="815350" y="45029"/>
                  </a:lnTo>
                  <a:lnTo>
                    <a:pt x="951242" y="45029"/>
                  </a:lnTo>
                  <a:lnTo>
                    <a:pt x="1087133" y="90058"/>
                  </a:lnTo>
                  <a:lnTo>
                    <a:pt x="1223025" y="0"/>
                  </a:lnTo>
                  <a:lnTo>
                    <a:pt x="1358917" y="45029"/>
                  </a:lnTo>
                  <a:lnTo>
                    <a:pt x="1494809" y="45029"/>
                  </a:lnTo>
                  <a:lnTo>
                    <a:pt x="1630700" y="45029"/>
                  </a:lnTo>
                  <a:lnTo>
                    <a:pt x="1766592" y="180116"/>
                  </a:lnTo>
                  <a:lnTo>
                    <a:pt x="1902484" y="225146"/>
                  </a:lnTo>
                  <a:lnTo>
                    <a:pt x="2038375" y="180116"/>
                  </a:lnTo>
                  <a:lnTo>
                    <a:pt x="2174267" y="225146"/>
                  </a:lnTo>
                  <a:lnTo>
                    <a:pt x="2310159" y="405263"/>
                  </a:lnTo>
                  <a:lnTo>
                    <a:pt x="2446051" y="360233"/>
                  </a:lnTo>
                  <a:lnTo>
                    <a:pt x="2581942" y="630409"/>
                  </a:lnTo>
                  <a:lnTo>
                    <a:pt x="2717834" y="765497"/>
                  </a:lnTo>
                  <a:lnTo>
                    <a:pt x="2853726" y="810526"/>
                  </a:lnTo>
                  <a:lnTo>
                    <a:pt x="2989618" y="675438"/>
                  </a:lnTo>
                  <a:lnTo>
                    <a:pt x="3125509" y="540350"/>
                  </a:lnTo>
                  <a:lnTo>
                    <a:pt x="3261401" y="495321"/>
                  </a:lnTo>
                  <a:lnTo>
                    <a:pt x="3397293" y="495321"/>
                  </a:lnTo>
                </a:path>
              </a:pathLst>
            </a:custGeom>
            <a:ln w="27101" cap="flat">
              <a:solidFill>
                <a:srgbClr val="961A49">
                  <a:alpha val="100000"/>
                </a:srgbClr>
              </a:solidFill>
              <a:prstDash val="solid"/>
              <a:round/>
            </a:ln>
          </p:spPr>
          <p:txBody>
            <a:bodyPr/>
            <a:lstStyle/>
            <a:p/>
          </p:txBody>
        </p:sp>
        <p:sp>
          <p:nvSpPr>
            <p:cNvPr id="84" name="pl84"/>
            <p:cNvSpPr/>
            <p:nvPr/>
          </p:nvSpPr>
          <p:spPr>
            <a:xfrm>
              <a:off x="5437664" y="284390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843905"/>
              <a:ext cx="3397293" cy="1215789"/>
            </a:xfrm>
            <a:custGeom>
              <a:avLst/>
              <a:pathLst>
                <a:path w="3397293" h="1215789">
                  <a:moveTo>
                    <a:pt x="0" y="180116"/>
                  </a:moveTo>
                  <a:lnTo>
                    <a:pt x="135891" y="45029"/>
                  </a:lnTo>
                  <a:lnTo>
                    <a:pt x="271783" y="0"/>
                  </a:lnTo>
                  <a:lnTo>
                    <a:pt x="407675" y="1215789"/>
                  </a:lnTo>
                  <a:lnTo>
                    <a:pt x="543566" y="495321"/>
                  </a:lnTo>
                  <a:lnTo>
                    <a:pt x="679458" y="450292"/>
                  </a:lnTo>
                  <a:lnTo>
                    <a:pt x="815350" y="450292"/>
                  </a:lnTo>
                  <a:lnTo>
                    <a:pt x="951242" y="270175"/>
                  </a:lnTo>
                  <a:lnTo>
                    <a:pt x="1087133" y="180116"/>
                  </a:lnTo>
                  <a:lnTo>
                    <a:pt x="1223025" y="135087"/>
                  </a:lnTo>
                  <a:lnTo>
                    <a:pt x="1358917" y="135087"/>
                  </a:lnTo>
                  <a:lnTo>
                    <a:pt x="1494809" y="90058"/>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366595"/>
              <a:ext cx="0" cy="657427"/>
            </a:xfrm>
            <a:custGeom>
              <a:avLst/>
              <a:pathLst>
                <a:path w="0" h="657427">
                  <a:moveTo>
                    <a:pt x="0" y="657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366595"/>
              <a:ext cx="0" cy="927602"/>
            </a:xfrm>
            <a:custGeom>
              <a:avLst/>
              <a:pathLst>
                <a:path w="0" h="927602">
                  <a:moveTo>
                    <a:pt x="0" y="9276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366595"/>
              <a:ext cx="0" cy="612397"/>
            </a:xfrm>
            <a:custGeom>
              <a:avLst/>
              <a:pathLst>
                <a:path w="0" h="612397">
                  <a:moveTo>
                    <a:pt x="0" y="6123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366595"/>
              <a:ext cx="0" cy="477310"/>
            </a:xfrm>
            <a:custGeom>
              <a:avLst/>
              <a:pathLst>
                <a:path w="0" h="477310">
                  <a:moveTo>
                    <a:pt x="0" y="47731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366595"/>
              <a:ext cx="0" cy="477310"/>
            </a:xfrm>
            <a:custGeom>
              <a:avLst/>
              <a:pathLst>
                <a:path w="0" h="477310">
                  <a:moveTo>
                    <a:pt x="0" y="47731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366595"/>
              <a:ext cx="0" cy="477310"/>
            </a:xfrm>
            <a:custGeom>
              <a:avLst/>
              <a:pathLst>
                <a:path w="0" h="477310">
                  <a:moveTo>
                    <a:pt x="0" y="47731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366595"/>
              <a:ext cx="0" cy="477310"/>
            </a:xfrm>
            <a:custGeom>
              <a:avLst/>
              <a:pathLst>
                <a:path w="0" h="477310">
                  <a:moveTo>
                    <a:pt x="0" y="47731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843905"/>
              <a:ext cx="3397293" cy="1215789"/>
            </a:xfrm>
            <a:custGeom>
              <a:avLst/>
              <a:pathLst>
                <a:path w="3397293" h="1215789">
                  <a:moveTo>
                    <a:pt x="0" y="180116"/>
                  </a:moveTo>
                  <a:lnTo>
                    <a:pt x="135891" y="45029"/>
                  </a:lnTo>
                  <a:lnTo>
                    <a:pt x="271783" y="0"/>
                  </a:lnTo>
                  <a:lnTo>
                    <a:pt x="407675" y="1215789"/>
                  </a:lnTo>
                  <a:lnTo>
                    <a:pt x="543566" y="495321"/>
                  </a:lnTo>
                  <a:lnTo>
                    <a:pt x="679458" y="450292"/>
                  </a:lnTo>
                  <a:lnTo>
                    <a:pt x="815350" y="450292"/>
                  </a:lnTo>
                  <a:lnTo>
                    <a:pt x="951242" y="270175"/>
                  </a:lnTo>
                  <a:lnTo>
                    <a:pt x="1087133" y="180116"/>
                  </a:lnTo>
                  <a:lnTo>
                    <a:pt x="1223025" y="135087"/>
                  </a:lnTo>
                  <a:lnTo>
                    <a:pt x="1358917" y="135087"/>
                  </a:lnTo>
                  <a:lnTo>
                    <a:pt x="1494809" y="90058"/>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230978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38783" y="230814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748386" y="230809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45895" y="23081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3081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3081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3081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498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6683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6923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2420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79179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3414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8912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998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998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924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549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66980"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21" name="tx121"/>
            <p:cNvSpPr/>
            <p:nvPr/>
          </p:nvSpPr>
          <p:spPr>
            <a:xfrm>
              <a:off x="70595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2203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350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706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063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419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528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884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241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6398735" cy="114824"/>
            </a:xfrm>
            <a:prstGeom prst="rect">
              <a:avLst/>
            </a:prstGeom>
            <a:solidFill>
              <a:srgbClr val="1CABE2">
                <a:alpha val="80000"/>
              </a:srgbClr>
            </a:solidFill>
          </p:spPr>
          <p:txBody>
            <a:bodyPr/>
            <a:lstStyle/>
            <a:p/>
          </p:txBody>
        </p:sp>
        <p:sp>
          <p:nvSpPr>
            <p:cNvPr id="137" name="rc137"/>
            <p:cNvSpPr/>
            <p:nvPr/>
          </p:nvSpPr>
          <p:spPr>
            <a:xfrm>
              <a:off x="1317178" y="5600334"/>
              <a:ext cx="6317309"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119748"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515540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4" name="tx144"/>
            <p:cNvSpPr/>
            <p:nvPr/>
          </p:nvSpPr>
          <p:spPr>
            <a:xfrm>
              <a:off x="719105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Cuba (99%) was 14 percentage points higher than the global average (85%) and 16 percentage points higher than the average across all LACR countries (83%).
National DTP3 coverage was the same as in 2019 (99%).
This equates to &lt;1,000 un- and undervaccinated children in 2025 - the same number of un- and undervaccinated children as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Cuba DTP3 coverage was 99% - this is the same as in 2019 and more than 10 percentage points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Cuba ranked number 29 out of 33 countries for lowest DTP3 coverage (based on tied ranks).
Cuba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Cuba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5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1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77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23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69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58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04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0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96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42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2987481"/>
              <a:ext cx="239888" cy="1224528"/>
            </a:xfrm>
            <a:prstGeom prst="rect">
              <a:avLst/>
            </a:prstGeom>
            <a:solidFill>
              <a:srgbClr val="80BD41">
                <a:alpha val="100000"/>
              </a:srgbClr>
            </a:solidFill>
          </p:spPr>
          <p:txBody>
            <a:bodyPr/>
            <a:lstStyle/>
            <a:p/>
          </p:txBody>
        </p:sp>
        <p:sp>
          <p:nvSpPr>
            <p:cNvPr id="28" name="rc28"/>
            <p:cNvSpPr/>
            <p:nvPr/>
          </p:nvSpPr>
          <p:spPr>
            <a:xfrm>
              <a:off x="1296273" y="2923013"/>
              <a:ext cx="239888" cy="64467"/>
            </a:xfrm>
            <a:prstGeom prst="rect">
              <a:avLst/>
            </a:prstGeom>
            <a:solidFill>
              <a:srgbClr val="1CABE2">
                <a:alpha val="100000"/>
              </a:srgbClr>
            </a:solidFill>
          </p:spPr>
          <p:txBody>
            <a:bodyPr/>
            <a:lstStyle/>
            <a:p/>
          </p:txBody>
        </p:sp>
        <p:sp>
          <p:nvSpPr>
            <p:cNvPr id="29" name="rc29"/>
            <p:cNvSpPr/>
            <p:nvPr/>
          </p:nvSpPr>
          <p:spPr>
            <a:xfrm>
              <a:off x="1562816" y="2987209"/>
              <a:ext cx="239888" cy="1224800"/>
            </a:xfrm>
            <a:prstGeom prst="rect">
              <a:avLst/>
            </a:prstGeom>
            <a:solidFill>
              <a:srgbClr val="80BD41">
                <a:alpha val="100000"/>
              </a:srgbClr>
            </a:solidFill>
          </p:spPr>
          <p:txBody>
            <a:bodyPr/>
            <a:lstStyle/>
            <a:p/>
          </p:txBody>
        </p:sp>
        <p:sp>
          <p:nvSpPr>
            <p:cNvPr id="30" name="rc30"/>
            <p:cNvSpPr/>
            <p:nvPr/>
          </p:nvSpPr>
          <p:spPr>
            <a:xfrm>
              <a:off x="1562816" y="2962239"/>
              <a:ext cx="239888" cy="24969"/>
            </a:xfrm>
            <a:prstGeom prst="rect">
              <a:avLst/>
            </a:prstGeom>
            <a:solidFill>
              <a:srgbClr val="1CABE2">
                <a:alpha val="100000"/>
              </a:srgbClr>
            </a:solidFill>
          </p:spPr>
          <p:txBody>
            <a:bodyPr/>
            <a:lstStyle/>
            <a:p/>
          </p:txBody>
        </p:sp>
        <p:sp>
          <p:nvSpPr>
            <p:cNvPr id="31" name="rc31"/>
            <p:cNvSpPr/>
            <p:nvPr/>
          </p:nvSpPr>
          <p:spPr>
            <a:xfrm>
              <a:off x="1829360" y="2959787"/>
              <a:ext cx="239888" cy="1252222"/>
            </a:xfrm>
            <a:prstGeom prst="rect">
              <a:avLst/>
            </a:prstGeom>
            <a:solidFill>
              <a:srgbClr val="80BD41">
                <a:alpha val="100000"/>
              </a:srgbClr>
            </a:solidFill>
          </p:spPr>
          <p:txBody>
            <a:bodyPr/>
            <a:lstStyle/>
            <a:p/>
          </p:txBody>
        </p:sp>
        <p:sp>
          <p:nvSpPr>
            <p:cNvPr id="32" name="rc32"/>
            <p:cNvSpPr/>
            <p:nvPr/>
          </p:nvSpPr>
          <p:spPr>
            <a:xfrm>
              <a:off x="1829360" y="2947166"/>
              <a:ext cx="239888" cy="12621"/>
            </a:xfrm>
            <a:prstGeom prst="rect">
              <a:avLst/>
            </a:prstGeom>
            <a:solidFill>
              <a:srgbClr val="1CABE2">
                <a:alpha val="100000"/>
              </a:srgbClr>
            </a:solidFill>
          </p:spPr>
          <p:txBody>
            <a:bodyPr/>
            <a:lstStyle/>
            <a:p/>
          </p:txBody>
        </p:sp>
        <p:sp>
          <p:nvSpPr>
            <p:cNvPr id="33" name="rc33"/>
            <p:cNvSpPr/>
            <p:nvPr/>
          </p:nvSpPr>
          <p:spPr>
            <a:xfrm>
              <a:off x="2095903" y="3329070"/>
              <a:ext cx="239888" cy="882938"/>
            </a:xfrm>
            <a:prstGeom prst="rect">
              <a:avLst/>
            </a:prstGeom>
            <a:solidFill>
              <a:srgbClr val="80BD41">
                <a:alpha val="100000"/>
              </a:srgbClr>
            </a:solidFill>
          </p:spPr>
          <p:txBody>
            <a:bodyPr/>
            <a:lstStyle/>
            <a:p/>
          </p:txBody>
        </p:sp>
        <p:sp>
          <p:nvSpPr>
            <p:cNvPr id="34" name="rc34"/>
            <p:cNvSpPr/>
            <p:nvPr/>
          </p:nvSpPr>
          <p:spPr>
            <a:xfrm>
              <a:off x="2095903" y="2985756"/>
              <a:ext cx="239888" cy="343314"/>
            </a:xfrm>
            <a:prstGeom prst="rect">
              <a:avLst/>
            </a:prstGeom>
            <a:solidFill>
              <a:srgbClr val="1CABE2">
                <a:alpha val="100000"/>
              </a:srgbClr>
            </a:solidFill>
          </p:spPr>
          <p:txBody>
            <a:bodyPr/>
            <a:lstStyle/>
            <a:p/>
          </p:txBody>
        </p:sp>
        <p:sp>
          <p:nvSpPr>
            <p:cNvPr id="35" name="rc35"/>
            <p:cNvSpPr/>
            <p:nvPr/>
          </p:nvSpPr>
          <p:spPr>
            <a:xfrm>
              <a:off x="2362446" y="3205946"/>
              <a:ext cx="239888" cy="1006063"/>
            </a:xfrm>
            <a:prstGeom prst="rect">
              <a:avLst/>
            </a:prstGeom>
            <a:solidFill>
              <a:srgbClr val="80BD41">
                <a:alpha val="100000"/>
              </a:srgbClr>
            </a:solidFill>
          </p:spPr>
          <p:txBody>
            <a:bodyPr/>
            <a:lstStyle/>
            <a:p/>
          </p:txBody>
        </p:sp>
        <p:sp>
          <p:nvSpPr>
            <p:cNvPr id="36" name="rc36"/>
            <p:cNvSpPr/>
            <p:nvPr/>
          </p:nvSpPr>
          <p:spPr>
            <a:xfrm>
              <a:off x="2362446" y="3068747"/>
              <a:ext cx="239888" cy="137198"/>
            </a:xfrm>
            <a:prstGeom prst="rect">
              <a:avLst/>
            </a:prstGeom>
            <a:solidFill>
              <a:srgbClr val="1CABE2">
                <a:alpha val="100000"/>
              </a:srgbClr>
            </a:solidFill>
          </p:spPr>
          <p:txBody>
            <a:bodyPr/>
            <a:lstStyle/>
            <a:p/>
          </p:txBody>
        </p:sp>
        <p:sp>
          <p:nvSpPr>
            <p:cNvPr id="37" name="rc37"/>
            <p:cNvSpPr/>
            <p:nvPr/>
          </p:nvSpPr>
          <p:spPr>
            <a:xfrm>
              <a:off x="2628989" y="3250347"/>
              <a:ext cx="239888" cy="961662"/>
            </a:xfrm>
            <a:prstGeom prst="rect">
              <a:avLst/>
            </a:prstGeom>
            <a:solidFill>
              <a:srgbClr val="80BD41">
                <a:alpha val="100000"/>
              </a:srgbClr>
            </a:solidFill>
          </p:spPr>
          <p:txBody>
            <a:bodyPr/>
            <a:lstStyle/>
            <a:p/>
          </p:txBody>
        </p:sp>
        <p:sp>
          <p:nvSpPr>
            <p:cNvPr id="38" name="rc38"/>
            <p:cNvSpPr/>
            <p:nvPr/>
          </p:nvSpPr>
          <p:spPr>
            <a:xfrm>
              <a:off x="2628989" y="3131490"/>
              <a:ext cx="239888" cy="118857"/>
            </a:xfrm>
            <a:prstGeom prst="rect">
              <a:avLst/>
            </a:prstGeom>
            <a:solidFill>
              <a:srgbClr val="1CABE2">
                <a:alpha val="100000"/>
              </a:srgbClr>
            </a:solidFill>
          </p:spPr>
          <p:txBody>
            <a:bodyPr/>
            <a:lstStyle/>
            <a:p/>
          </p:txBody>
        </p:sp>
        <p:sp>
          <p:nvSpPr>
            <p:cNvPr id="39" name="rc39"/>
            <p:cNvSpPr/>
            <p:nvPr/>
          </p:nvSpPr>
          <p:spPr>
            <a:xfrm>
              <a:off x="2895532" y="3316449"/>
              <a:ext cx="239888" cy="895559"/>
            </a:xfrm>
            <a:prstGeom prst="rect">
              <a:avLst/>
            </a:prstGeom>
            <a:solidFill>
              <a:srgbClr val="80BD41">
                <a:alpha val="100000"/>
              </a:srgbClr>
            </a:solidFill>
          </p:spPr>
          <p:txBody>
            <a:bodyPr/>
            <a:lstStyle/>
            <a:p/>
          </p:txBody>
        </p:sp>
        <p:sp>
          <p:nvSpPr>
            <p:cNvPr id="40" name="rc40"/>
            <p:cNvSpPr/>
            <p:nvPr/>
          </p:nvSpPr>
          <p:spPr>
            <a:xfrm>
              <a:off x="2895532" y="3205764"/>
              <a:ext cx="239888" cy="110685"/>
            </a:xfrm>
            <a:prstGeom prst="rect">
              <a:avLst/>
            </a:prstGeom>
            <a:solidFill>
              <a:srgbClr val="1CABE2">
                <a:alpha val="100000"/>
              </a:srgbClr>
            </a:solidFill>
          </p:spPr>
          <p:txBody>
            <a:bodyPr/>
            <a:lstStyle/>
            <a:p/>
          </p:txBody>
        </p:sp>
        <p:sp>
          <p:nvSpPr>
            <p:cNvPr id="41" name="rc41"/>
            <p:cNvSpPr/>
            <p:nvPr/>
          </p:nvSpPr>
          <p:spPr>
            <a:xfrm>
              <a:off x="3162075" y="3261425"/>
              <a:ext cx="239888" cy="950584"/>
            </a:xfrm>
            <a:prstGeom prst="rect">
              <a:avLst/>
            </a:prstGeom>
            <a:solidFill>
              <a:srgbClr val="80BD41">
                <a:alpha val="100000"/>
              </a:srgbClr>
            </a:solidFill>
          </p:spPr>
          <p:txBody>
            <a:bodyPr/>
            <a:lstStyle/>
            <a:p/>
          </p:txBody>
        </p:sp>
        <p:sp>
          <p:nvSpPr>
            <p:cNvPr id="42" name="rc42"/>
            <p:cNvSpPr/>
            <p:nvPr/>
          </p:nvSpPr>
          <p:spPr>
            <a:xfrm>
              <a:off x="3162075" y="3189874"/>
              <a:ext cx="239888" cy="71550"/>
            </a:xfrm>
            <a:prstGeom prst="rect">
              <a:avLst/>
            </a:prstGeom>
            <a:solidFill>
              <a:srgbClr val="1CABE2">
                <a:alpha val="100000"/>
              </a:srgbClr>
            </a:solidFill>
          </p:spPr>
          <p:txBody>
            <a:bodyPr/>
            <a:lstStyle/>
            <a:p/>
          </p:txBody>
        </p:sp>
        <p:sp>
          <p:nvSpPr>
            <p:cNvPr id="43" name="rc43"/>
            <p:cNvSpPr/>
            <p:nvPr/>
          </p:nvSpPr>
          <p:spPr>
            <a:xfrm>
              <a:off x="3428618" y="3154190"/>
              <a:ext cx="239888" cy="1057819"/>
            </a:xfrm>
            <a:prstGeom prst="rect">
              <a:avLst/>
            </a:prstGeom>
            <a:solidFill>
              <a:srgbClr val="80BD41">
                <a:alpha val="100000"/>
              </a:srgbClr>
            </a:solidFill>
          </p:spPr>
          <p:txBody>
            <a:bodyPr/>
            <a:lstStyle/>
            <a:p/>
          </p:txBody>
        </p:sp>
        <p:sp>
          <p:nvSpPr>
            <p:cNvPr id="44" name="rc44"/>
            <p:cNvSpPr/>
            <p:nvPr/>
          </p:nvSpPr>
          <p:spPr>
            <a:xfrm>
              <a:off x="3428618" y="3098529"/>
              <a:ext cx="239888" cy="55660"/>
            </a:xfrm>
            <a:prstGeom prst="rect">
              <a:avLst/>
            </a:prstGeom>
            <a:solidFill>
              <a:srgbClr val="1CABE2">
                <a:alpha val="100000"/>
              </a:srgbClr>
            </a:solidFill>
          </p:spPr>
          <p:txBody>
            <a:bodyPr/>
            <a:lstStyle/>
            <a:p/>
          </p:txBody>
        </p:sp>
        <p:sp>
          <p:nvSpPr>
            <p:cNvPr id="45" name="rc45"/>
            <p:cNvSpPr/>
            <p:nvPr/>
          </p:nvSpPr>
          <p:spPr>
            <a:xfrm>
              <a:off x="3695161" y="3081368"/>
              <a:ext cx="239888" cy="1130640"/>
            </a:xfrm>
            <a:prstGeom prst="rect">
              <a:avLst/>
            </a:prstGeom>
            <a:solidFill>
              <a:srgbClr val="80BD41">
                <a:alpha val="100000"/>
              </a:srgbClr>
            </a:solidFill>
          </p:spPr>
          <p:txBody>
            <a:bodyPr/>
            <a:lstStyle/>
            <a:p/>
          </p:txBody>
        </p:sp>
        <p:sp>
          <p:nvSpPr>
            <p:cNvPr id="46" name="rc46"/>
            <p:cNvSpPr/>
            <p:nvPr/>
          </p:nvSpPr>
          <p:spPr>
            <a:xfrm>
              <a:off x="3695161" y="3034243"/>
              <a:ext cx="239888" cy="47125"/>
            </a:xfrm>
            <a:prstGeom prst="rect">
              <a:avLst/>
            </a:prstGeom>
            <a:solidFill>
              <a:srgbClr val="1CABE2">
                <a:alpha val="100000"/>
              </a:srgbClr>
            </a:solidFill>
          </p:spPr>
          <p:txBody>
            <a:bodyPr/>
            <a:lstStyle/>
            <a:p/>
          </p:txBody>
        </p:sp>
        <p:sp>
          <p:nvSpPr>
            <p:cNvPr id="47" name="rc47"/>
            <p:cNvSpPr/>
            <p:nvPr/>
          </p:nvSpPr>
          <p:spPr>
            <a:xfrm>
              <a:off x="3961705" y="3091629"/>
              <a:ext cx="239888" cy="1120380"/>
            </a:xfrm>
            <a:prstGeom prst="rect">
              <a:avLst/>
            </a:prstGeom>
            <a:solidFill>
              <a:srgbClr val="80BD41">
                <a:alpha val="100000"/>
              </a:srgbClr>
            </a:solidFill>
          </p:spPr>
          <p:txBody>
            <a:bodyPr/>
            <a:lstStyle/>
            <a:p/>
          </p:txBody>
        </p:sp>
        <p:sp>
          <p:nvSpPr>
            <p:cNvPr id="48" name="rc48"/>
            <p:cNvSpPr/>
            <p:nvPr/>
          </p:nvSpPr>
          <p:spPr>
            <a:xfrm>
              <a:off x="3961705" y="3044957"/>
              <a:ext cx="239888" cy="46671"/>
            </a:xfrm>
            <a:prstGeom prst="rect">
              <a:avLst/>
            </a:prstGeom>
            <a:solidFill>
              <a:srgbClr val="1CABE2">
                <a:alpha val="100000"/>
              </a:srgbClr>
            </a:solidFill>
          </p:spPr>
          <p:txBody>
            <a:bodyPr/>
            <a:lstStyle/>
            <a:p/>
          </p:txBody>
        </p:sp>
        <p:sp>
          <p:nvSpPr>
            <p:cNvPr id="49" name="rc49"/>
            <p:cNvSpPr/>
            <p:nvPr/>
          </p:nvSpPr>
          <p:spPr>
            <a:xfrm>
              <a:off x="4228248" y="3045502"/>
              <a:ext cx="239888" cy="1166506"/>
            </a:xfrm>
            <a:prstGeom prst="rect">
              <a:avLst/>
            </a:prstGeom>
            <a:solidFill>
              <a:srgbClr val="80BD41">
                <a:alpha val="100000"/>
              </a:srgbClr>
            </a:solidFill>
          </p:spPr>
          <p:txBody>
            <a:bodyPr/>
            <a:lstStyle/>
            <a:p/>
          </p:txBody>
        </p:sp>
        <p:sp>
          <p:nvSpPr>
            <p:cNvPr id="50" name="rc50"/>
            <p:cNvSpPr/>
            <p:nvPr/>
          </p:nvSpPr>
          <p:spPr>
            <a:xfrm>
              <a:off x="4228248" y="3009455"/>
              <a:ext cx="239888" cy="36047"/>
            </a:xfrm>
            <a:prstGeom prst="rect">
              <a:avLst/>
            </a:prstGeom>
            <a:solidFill>
              <a:srgbClr val="1CABE2">
                <a:alpha val="100000"/>
              </a:srgbClr>
            </a:solidFill>
          </p:spPr>
          <p:txBody>
            <a:bodyPr/>
            <a:lstStyle/>
            <a:p/>
          </p:txBody>
        </p:sp>
        <p:sp>
          <p:nvSpPr>
            <p:cNvPr id="51" name="rc51"/>
            <p:cNvSpPr/>
            <p:nvPr/>
          </p:nvSpPr>
          <p:spPr>
            <a:xfrm>
              <a:off x="4494791" y="3074831"/>
              <a:ext cx="239888" cy="1137178"/>
            </a:xfrm>
            <a:prstGeom prst="rect">
              <a:avLst/>
            </a:prstGeom>
            <a:solidFill>
              <a:srgbClr val="80BD41">
                <a:alpha val="100000"/>
              </a:srgbClr>
            </a:solidFill>
          </p:spPr>
          <p:txBody>
            <a:bodyPr/>
            <a:lstStyle/>
            <a:p/>
          </p:txBody>
        </p:sp>
        <p:sp>
          <p:nvSpPr>
            <p:cNvPr id="52" name="rc52"/>
            <p:cNvSpPr/>
            <p:nvPr/>
          </p:nvSpPr>
          <p:spPr>
            <a:xfrm>
              <a:off x="4494791" y="3063390"/>
              <a:ext cx="239888" cy="11440"/>
            </a:xfrm>
            <a:prstGeom prst="rect">
              <a:avLst/>
            </a:prstGeom>
            <a:solidFill>
              <a:srgbClr val="1CABE2">
                <a:alpha val="100000"/>
              </a:srgbClr>
            </a:solidFill>
          </p:spPr>
          <p:txBody>
            <a:bodyPr/>
            <a:lstStyle/>
            <a:p/>
          </p:txBody>
        </p:sp>
        <p:sp>
          <p:nvSpPr>
            <p:cNvPr id="53" name="rc53"/>
            <p:cNvSpPr/>
            <p:nvPr/>
          </p:nvSpPr>
          <p:spPr>
            <a:xfrm>
              <a:off x="4761334" y="3083911"/>
              <a:ext cx="239888" cy="1128098"/>
            </a:xfrm>
            <a:prstGeom prst="rect">
              <a:avLst/>
            </a:prstGeom>
            <a:solidFill>
              <a:srgbClr val="80BD41">
                <a:alpha val="100000"/>
              </a:srgbClr>
            </a:solidFill>
          </p:spPr>
          <p:txBody>
            <a:bodyPr/>
            <a:lstStyle/>
            <a:p/>
          </p:txBody>
        </p:sp>
        <p:sp>
          <p:nvSpPr>
            <p:cNvPr id="54" name="rc54"/>
            <p:cNvSpPr/>
            <p:nvPr/>
          </p:nvSpPr>
          <p:spPr>
            <a:xfrm>
              <a:off x="4761334" y="3072561"/>
              <a:ext cx="239888" cy="11349"/>
            </a:xfrm>
            <a:prstGeom prst="rect">
              <a:avLst/>
            </a:prstGeom>
            <a:solidFill>
              <a:srgbClr val="1CABE2">
                <a:alpha val="100000"/>
              </a:srgbClr>
            </a:solidFill>
          </p:spPr>
          <p:txBody>
            <a:bodyPr/>
            <a:lstStyle/>
            <a:p/>
          </p:txBody>
        </p:sp>
        <p:sp>
          <p:nvSpPr>
            <p:cNvPr id="55" name="rc55"/>
            <p:cNvSpPr/>
            <p:nvPr/>
          </p:nvSpPr>
          <p:spPr>
            <a:xfrm>
              <a:off x="5027877" y="3113784"/>
              <a:ext cx="239888" cy="1098225"/>
            </a:xfrm>
            <a:prstGeom prst="rect">
              <a:avLst/>
            </a:prstGeom>
            <a:solidFill>
              <a:srgbClr val="80BD41">
                <a:alpha val="100000"/>
              </a:srgbClr>
            </a:solidFill>
          </p:spPr>
          <p:txBody>
            <a:bodyPr/>
            <a:lstStyle/>
            <a:p/>
          </p:txBody>
        </p:sp>
        <p:sp>
          <p:nvSpPr>
            <p:cNvPr id="56" name="rc56"/>
            <p:cNvSpPr/>
            <p:nvPr/>
          </p:nvSpPr>
          <p:spPr>
            <a:xfrm>
              <a:off x="5027877" y="3102706"/>
              <a:ext cx="239888" cy="11077"/>
            </a:xfrm>
            <a:prstGeom prst="rect">
              <a:avLst/>
            </a:prstGeom>
            <a:solidFill>
              <a:srgbClr val="1CABE2">
                <a:alpha val="100000"/>
              </a:srgbClr>
            </a:solidFill>
          </p:spPr>
          <p:txBody>
            <a:bodyPr/>
            <a:lstStyle/>
            <a:p/>
          </p:txBody>
        </p:sp>
        <p:sp>
          <p:nvSpPr>
            <p:cNvPr id="57" name="rc57"/>
            <p:cNvSpPr/>
            <p:nvPr/>
          </p:nvSpPr>
          <p:spPr>
            <a:xfrm>
              <a:off x="5294420" y="3108336"/>
              <a:ext cx="239888" cy="1103673"/>
            </a:xfrm>
            <a:prstGeom prst="rect">
              <a:avLst/>
            </a:prstGeom>
            <a:solidFill>
              <a:srgbClr val="80BD41">
                <a:alpha val="100000"/>
              </a:srgbClr>
            </a:solidFill>
          </p:spPr>
          <p:txBody>
            <a:bodyPr/>
            <a:lstStyle/>
            <a:p/>
          </p:txBody>
        </p:sp>
        <p:sp>
          <p:nvSpPr>
            <p:cNvPr id="58" name="rc58"/>
            <p:cNvSpPr/>
            <p:nvPr/>
          </p:nvSpPr>
          <p:spPr>
            <a:xfrm>
              <a:off x="5294420" y="3097167"/>
              <a:ext cx="239888" cy="11168"/>
            </a:xfrm>
            <a:prstGeom prst="rect">
              <a:avLst/>
            </a:prstGeom>
            <a:solidFill>
              <a:srgbClr val="1CABE2">
                <a:alpha val="100000"/>
              </a:srgbClr>
            </a:solidFill>
          </p:spPr>
          <p:txBody>
            <a:bodyPr/>
            <a:lstStyle/>
            <a:p/>
          </p:txBody>
        </p:sp>
        <p:sp>
          <p:nvSpPr>
            <p:cNvPr id="59" name="rc59"/>
            <p:cNvSpPr/>
            <p:nvPr/>
          </p:nvSpPr>
          <p:spPr>
            <a:xfrm>
              <a:off x="5560963" y="3173712"/>
              <a:ext cx="239888" cy="1038297"/>
            </a:xfrm>
            <a:prstGeom prst="rect">
              <a:avLst/>
            </a:prstGeom>
            <a:solidFill>
              <a:srgbClr val="80BD41">
                <a:alpha val="100000"/>
              </a:srgbClr>
            </a:solidFill>
          </p:spPr>
          <p:txBody>
            <a:bodyPr/>
            <a:lstStyle/>
            <a:p/>
          </p:txBody>
        </p:sp>
        <p:sp>
          <p:nvSpPr>
            <p:cNvPr id="60" name="rc60"/>
            <p:cNvSpPr/>
            <p:nvPr/>
          </p:nvSpPr>
          <p:spPr>
            <a:xfrm>
              <a:off x="5560963" y="3163179"/>
              <a:ext cx="239888" cy="10532"/>
            </a:xfrm>
            <a:prstGeom prst="rect">
              <a:avLst/>
            </a:prstGeom>
            <a:solidFill>
              <a:srgbClr val="1CABE2">
                <a:alpha val="100000"/>
              </a:srgbClr>
            </a:solidFill>
          </p:spPr>
          <p:txBody>
            <a:bodyPr/>
            <a:lstStyle/>
            <a:p/>
          </p:txBody>
        </p:sp>
        <p:sp>
          <p:nvSpPr>
            <p:cNvPr id="61" name="rc61"/>
            <p:cNvSpPr/>
            <p:nvPr/>
          </p:nvSpPr>
          <p:spPr>
            <a:xfrm>
              <a:off x="5827506" y="3194051"/>
              <a:ext cx="239888" cy="1017958"/>
            </a:xfrm>
            <a:prstGeom prst="rect">
              <a:avLst/>
            </a:prstGeom>
            <a:solidFill>
              <a:srgbClr val="80BD41">
                <a:alpha val="100000"/>
              </a:srgbClr>
            </a:solidFill>
          </p:spPr>
          <p:txBody>
            <a:bodyPr/>
            <a:lstStyle/>
            <a:p/>
          </p:txBody>
        </p:sp>
        <p:sp>
          <p:nvSpPr>
            <p:cNvPr id="62" name="rc62"/>
            <p:cNvSpPr/>
            <p:nvPr/>
          </p:nvSpPr>
          <p:spPr>
            <a:xfrm>
              <a:off x="5827506" y="3183791"/>
              <a:ext cx="239888" cy="10260"/>
            </a:xfrm>
            <a:prstGeom prst="rect">
              <a:avLst/>
            </a:prstGeom>
            <a:solidFill>
              <a:srgbClr val="1CABE2">
                <a:alpha val="100000"/>
              </a:srgbClr>
            </a:solidFill>
          </p:spPr>
          <p:txBody>
            <a:bodyPr/>
            <a:lstStyle/>
            <a:p/>
          </p:txBody>
        </p:sp>
        <p:sp>
          <p:nvSpPr>
            <p:cNvPr id="63" name="rc63"/>
            <p:cNvSpPr/>
            <p:nvPr/>
          </p:nvSpPr>
          <p:spPr>
            <a:xfrm>
              <a:off x="6094049" y="3190328"/>
              <a:ext cx="239888" cy="1021681"/>
            </a:xfrm>
            <a:prstGeom prst="rect">
              <a:avLst/>
            </a:prstGeom>
            <a:solidFill>
              <a:srgbClr val="80BD41">
                <a:alpha val="100000"/>
              </a:srgbClr>
            </a:solidFill>
          </p:spPr>
          <p:txBody>
            <a:bodyPr/>
            <a:lstStyle/>
            <a:p/>
          </p:txBody>
        </p:sp>
        <p:sp>
          <p:nvSpPr>
            <p:cNvPr id="64" name="rc64"/>
            <p:cNvSpPr/>
            <p:nvPr/>
          </p:nvSpPr>
          <p:spPr>
            <a:xfrm>
              <a:off x="6094049" y="3179977"/>
              <a:ext cx="239888" cy="10351"/>
            </a:xfrm>
            <a:prstGeom prst="rect">
              <a:avLst/>
            </a:prstGeom>
            <a:solidFill>
              <a:srgbClr val="1CABE2">
                <a:alpha val="100000"/>
              </a:srgbClr>
            </a:solidFill>
          </p:spPr>
          <p:txBody>
            <a:bodyPr/>
            <a:lstStyle/>
            <a:p/>
          </p:txBody>
        </p:sp>
        <p:sp>
          <p:nvSpPr>
            <p:cNvPr id="65" name="rc65"/>
            <p:cNvSpPr/>
            <p:nvPr/>
          </p:nvSpPr>
          <p:spPr>
            <a:xfrm>
              <a:off x="6360593" y="3242447"/>
              <a:ext cx="239888" cy="969561"/>
            </a:xfrm>
            <a:prstGeom prst="rect">
              <a:avLst/>
            </a:prstGeom>
            <a:solidFill>
              <a:srgbClr val="80BD41">
                <a:alpha val="100000"/>
              </a:srgbClr>
            </a:solidFill>
          </p:spPr>
          <p:txBody>
            <a:bodyPr/>
            <a:lstStyle/>
            <a:p/>
          </p:txBody>
        </p:sp>
        <p:sp>
          <p:nvSpPr>
            <p:cNvPr id="66" name="rc66"/>
            <p:cNvSpPr/>
            <p:nvPr/>
          </p:nvSpPr>
          <p:spPr>
            <a:xfrm>
              <a:off x="6360593" y="3232641"/>
              <a:ext cx="239888" cy="9806"/>
            </a:xfrm>
            <a:prstGeom prst="rect">
              <a:avLst/>
            </a:prstGeom>
            <a:solidFill>
              <a:srgbClr val="1CABE2">
                <a:alpha val="100000"/>
              </a:srgbClr>
            </a:solidFill>
          </p:spPr>
          <p:txBody>
            <a:bodyPr/>
            <a:lstStyle/>
            <a:p/>
          </p:txBody>
        </p:sp>
        <p:sp>
          <p:nvSpPr>
            <p:cNvPr id="67" name="rc67"/>
            <p:cNvSpPr/>
            <p:nvPr/>
          </p:nvSpPr>
          <p:spPr>
            <a:xfrm>
              <a:off x="6627136" y="3285759"/>
              <a:ext cx="239888" cy="926250"/>
            </a:xfrm>
            <a:prstGeom prst="rect">
              <a:avLst/>
            </a:prstGeom>
            <a:solidFill>
              <a:srgbClr val="80BD41">
                <a:alpha val="100000"/>
              </a:srgbClr>
            </a:solidFill>
          </p:spPr>
          <p:txBody>
            <a:bodyPr/>
            <a:lstStyle/>
            <a:p/>
          </p:txBody>
        </p:sp>
        <p:sp>
          <p:nvSpPr>
            <p:cNvPr id="68" name="rc68"/>
            <p:cNvSpPr/>
            <p:nvPr/>
          </p:nvSpPr>
          <p:spPr>
            <a:xfrm>
              <a:off x="6627136" y="3276407"/>
              <a:ext cx="239888" cy="9352"/>
            </a:xfrm>
            <a:prstGeom prst="rect">
              <a:avLst/>
            </a:prstGeom>
            <a:solidFill>
              <a:srgbClr val="1CABE2">
                <a:alpha val="100000"/>
              </a:srgbClr>
            </a:solidFill>
          </p:spPr>
          <p:txBody>
            <a:bodyPr/>
            <a:lstStyle/>
            <a:p/>
          </p:txBody>
        </p:sp>
        <p:sp>
          <p:nvSpPr>
            <p:cNvPr id="69" name="rc69"/>
            <p:cNvSpPr/>
            <p:nvPr/>
          </p:nvSpPr>
          <p:spPr>
            <a:xfrm>
              <a:off x="6893679" y="3336334"/>
              <a:ext cx="239888" cy="875674"/>
            </a:xfrm>
            <a:prstGeom prst="rect">
              <a:avLst/>
            </a:prstGeom>
            <a:solidFill>
              <a:srgbClr val="80BD41">
                <a:alpha val="100000"/>
              </a:srgbClr>
            </a:solidFill>
          </p:spPr>
          <p:txBody>
            <a:bodyPr/>
            <a:lstStyle/>
            <a:p/>
          </p:txBody>
        </p:sp>
        <p:sp>
          <p:nvSpPr>
            <p:cNvPr id="70" name="rc70"/>
            <p:cNvSpPr/>
            <p:nvPr/>
          </p:nvSpPr>
          <p:spPr>
            <a:xfrm>
              <a:off x="6893679" y="3327527"/>
              <a:ext cx="239888" cy="8807"/>
            </a:xfrm>
            <a:prstGeom prst="rect">
              <a:avLst/>
            </a:prstGeom>
            <a:solidFill>
              <a:srgbClr val="1CABE2">
                <a:alpha val="100000"/>
              </a:srgbClr>
            </a:solidFill>
          </p:spPr>
          <p:txBody>
            <a:bodyPr/>
            <a:lstStyle/>
            <a:p/>
          </p:txBody>
        </p:sp>
        <p:sp>
          <p:nvSpPr>
            <p:cNvPr id="71" name="rc71"/>
            <p:cNvSpPr/>
            <p:nvPr/>
          </p:nvSpPr>
          <p:spPr>
            <a:xfrm>
              <a:off x="7160222" y="3354222"/>
              <a:ext cx="239888" cy="857787"/>
            </a:xfrm>
            <a:prstGeom prst="rect">
              <a:avLst/>
            </a:prstGeom>
            <a:solidFill>
              <a:srgbClr val="80BD41">
                <a:alpha val="100000"/>
              </a:srgbClr>
            </a:solidFill>
          </p:spPr>
          <p:txBody>
            <a:bodyPr/>
            <a:lstStyle/>
            <a:p/>
          </p:txBody>
        </p:sp>
        <p:sp>
          <p:nvSpPr>
            <p:cNvPr id="72" name="rc72"/>
            <p:cNvSpPr/>
            <p:nvPr/>
          </p:nvSpPr>
          <p:spPr>
            <a:xfrm>
              <a:off x="7160222" y="3345596"/>
              <a:ext cx="239888" cy="8625"/>
            </a:xfrm>
            <a:prstGeom prst="rect">
              <a:avLst/>
            </a:prstGeom>
            <a:solidFill>
              <a:srgbClr val="1CABE2">
                <a:alpha val="100000"/>
              </a:srgbClr>
            </a:solidFill>
          </p:spPr>
          <p:txBody>
            <a:bodyPr/>
            <a:lstStyle/>
            <a:p/>
          </p:txBody>
        </p:sp>
        <p:sp>
          <p:nvSpPr>
            <p:cNvPr id="73" name="rc73"/>
            <p:cNvSpPr/>
            <p:nvPr/>
          </p:nvSpPr>
          <p:spPr>
            <a:xfrm>
              <a:off x="7426765" y="3352860"/>
              <a:ext cx="239888" cy="859149"/>
            </a:xfrm>
            <a:prstGeom prst="rect">
              <a:avLst/>
            </a:prstGeom>
            <a:solidFill>
              <a:srgbClr val="80BD41">
                <a:alpha val="100000"/>
              </a:srgbClr>
            </a:solidFill>
          </p:spPr>
          <p:txBody>
            <a:bodyPr/>
            <a:lstStyle/>
            <a:p/>
          </p:txBody>
        </p:sp>
        <p:sp>
          <p:nvSpPr>
            <p:cNvPr id="74" name="rc74"/>
            <p:cNvSpPr/>
            <p:nvPr/>
          </p:nvSpPr>
          <p:spPr>
            <a:xfrm>
              <a:off x="7426765" y="3344143"/>
              <a:ext cx="239888" cy="8716"/>
            </a:xfrm>
            <a:prstGeom prst="rect">
              <a:avLst/>
            </a:prstGeom>
            <a:solidFill>
              <a:srgbClr val="1CABE2">
                <a:alpha val="100000"/>
              </a:srgbClr>
            </a:solidFill>
          </p:spPr>
          <p:txBody>
            <a:bodyPr/>
            <a:lstStyle/>
            <a:p/>
          </p:txBody>
        </p:sp>
        <p:sp>
          <p:nvSpPr>
            <p:cNvPr id="75" name="rc75"/>
            <p:cNvSpPr/>
            <p:nvPr/>
          </p:nvSpPr>
          <p:spPr>
            <a:xfrm>
              <a:off x="7693308" y="3364482"/>
              <a:ext cx="239888" cy="847526"/>
            </a:xfrm>
            <a:prstGeom prst="rect">
              <a:avLst/>
            </a:prstGeom>
            <a:solidFill>
              <a:srgbClr val="80BD41">
                <a:alpha val="100000"/>
              </a:srgbClr>
            </a:solidFill>
          </p:spPr>
          <p:txBody>
            <a:bodyPr/>
            <a:lstStyle/>
            <a:p/>
          </p:txBody>
        </p:sp>
        <p:sp>
          <p:nvSpPr>
            <p:cNvPr id="76" name="rc76"/>
            <p:cNvSpPr/>
            <p:nvPr/>
          </p:nvSpPr>
          <p:spPr>
            <a:xfrm>
              <a:off x="7693308" y="3355947"/>
              <a:ext cx="239888" cy="8535"/>
            </a:xfrm>
            <a:prstGeom prst="rect">
              <a:avLst/>
            </a:prstGeom>
            <a:solidFill>
              <a:srgbClr val="1CABE2">
                <a:alpha val="100000"/>
              </a:srgbClr>
            </a:solidFill>
          </p:spPr>
          <p:txBody>
            <a:bodyPr/>
            <a:lstStyle/>
            <a:p/>
          </p:txBody>
        </p:sp>
        <p:sp>
          <p:nvSpPr>
            <p:cNvPr id="77" name="rc77"/>
            <p:cNvSpPr/>
            <p:nvPr/>
          </p:nvSpPr>
          <p:spPr>
            <a:xfrm>
              <a:off x="7959851" y="3374743"/>
              <a:ext cx="239888" cy="837266"/>
            </a:xfrm>
            <a:prstGeom prst="rect">
              <a:avLst/>
            </a:prstGeom>
            <a:solidFill>
              <a:srgbClr val="80BD41">
                <a:alpha val="100000"/>
              </a:srgbClr>
            </a:solidFill>
          </p:spPr>
          <p:txBody>
            <a:bodyPr/>
            <a:lstStyle/>
            <a:p/>
          </p:txBody>
        </p:sp>
        <p:sp>
          <p:nvSpPr>
            <p:cNvPr id="78" name="rc78"/>
            <p:cNvSpPr/>
            <p:nvPr/>
          </p:nvSpPr>
          <p:spPr>
            <a:xfrm>
              <a:off x="7959851" y="3366298"/>
              <a:ext cx="239888" cy="8444"/>
            </a:xfrm>
            <a:prstGeom prst="rect">
              <a:avLst/>
            </a:prstGeom>
            <a:solidFill>
              <a:srgbClr val="1CABE2">
                <a:alpha val="100000"/>
              </a:srgbClr>
            </a:solidFill>
          </p:spPr>
          <p:txBody>
            <a:bodyPr/>
            <a:lstStyle/>
            <a:p/>
          </p:txBody>
        </p:sp>
        <p:sp>
          <p:nvSpPr>
            <p:cNvPr id="79" name="pl79"/>
            <p:cNvSpPr/>
            <p:nvPr/>
          </p:nvSpPr>
          <p:spPr>
            <a:xfrm>
              <a:off x="1416218" y="2085226"/>
              <a:ext cx="6663577" cy="580031"/>
            </a:xfrm>
            <a:custGeom>
              <a:avLst/>
              <a:pathLst>
                <a:path w="6663577" h="580031">
                  <a:moveTo>
                    <a:pt x="0" y="85930"/>
                  </a:moveTo>
                  <a:lnTo>
                    <a:pt x="266543" y="21482"/>
                  </a:lnTo>
                  <a:lnTo>
                    <a:pt x="533086" y="0"/>
                  </a:lnTo>
                  <a:lnTo>
                    <a:pt x="799629" y="580031"/>
                  </a:lnTo>
                  <a:lnTo>
                    <a:pt x="1066172" y="236309"/>
                  </a:lnTo>
                  <a:lnTo>
                    <a:pt x="1332715" y="214826"/>
                  </a:lnTo>
                  <a:lnTo>
                    <a:pt x="1599258" y="214826"/>
                  </a:lnTo>
                  <a:lnTo>
                    <a:pt x="1865801" y="128895"/>
                  </a:lnTo>
                  <a:lnTo>
                    <a:pt x="2132344" y="85930"/>
                  </a:lnTo>
                  <a:lnTo>
                    <a:pt x="2398888" y="64447"/>
                  </a:lnTo>
                  <a:lnTo>
                    <a:pt x="2665431" y="64447"/>
                  </a:lnTo>
                  <a:lnTo>
                    <a:pt x="2931974" y="42965"/>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37841" y="278823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2" name="tx92"/>
            <p:cNvSpPr/>
            <p:nvPr/>
          </p:nvSpPr>
          <p:spPr>
            <a:xfrm>
              <a:off x="2670557" y="29955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3" name="tx93"/>
            <p:cNvSpPr/>
            <p:nvPr/>
          </p:nvSpPr>
          <p:spPr>
            <a:xfrm>
              <a:off x="3964096" y="2909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4" name="tx94"/>
            <p:cNvSpPr/>
            <p:nvPr/>
          </p:nvSpPr>
          <p:spPr>
            <a:xfrm>
              <a:off x="5296811" y="29612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5" name="tx95"/>
            <p:cNvSpPr/>
            <p:nvPr/>
          </p:nvSpPr>
          <p:spPr>
            <a:xfrm>
              <a:off x="6362984" y="3096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6" name="tx96"/>
            <p:cNvSpPr/>
            <p:nvPr/>
          </p:nvSpPr>
          <p:spPr>
            <a:xfrm>
              <a:off x="6668704" y="314043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7" name="tx97"/>
            <p:cNvSpPr/>
            <p:nvPr/>
          </p:nvSpPr>
          <p:spPr>
            <a:xfrm>
              <a:off x="6922195" y="3191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8" name="tx98"/>
            <p:cNvSpPr/>
            <p:nvPr/>
          </p:nvSpPr>
          <p:spPr>
            <a:xfrm>
              <a:off x="7188738" y="3209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9" name="tx99"/>
            <p:cNvSpPr/>
            <p:nvPr/>
          </p:nvSpPr>
          <p:spPr>
            <a:xfrm>
              <a:off x="7455282" y="3208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100" name="tx100"/>
            <p:cNvSpPr/>
            <p:nvPr/>
          </p:nvSpPr>
          <p:spPr>
            <a:xfrm>
              <a:off x="7721825" y="32199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101" name="tx101"/>
            <p:cNvSpPr/>
            <p:nvPr/>
          </p:nvSpPr>
          <p:spPr>
            <a:xfrm>
              <a:off x="7988368" y="32303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102" name="pl102"/>
            <p:cNvSpPr/>
            <p:nvPr/>
          </p:nvSpPr>
          <p:spPr>
            <a:xfrm>
              <a:off x="141621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5646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134.9</a:t>
              </a:r>
            </a:p>
          </p:txBody>
        </p:sp>
        <p:sp>
          <p:nvSpPr>
            <p:cNvPr id="114" name="tx114"/>
            <p:cNvSpPr/>
            <p:nvPr/>
          </p:nvSpPr>
          <p:spPr>
            <a:xfrm>
              <a:off x="1350915" y="29213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5" name="tx115"/>
            <p:cNvSpPr/>
            <p:nvPr/>
          </p:nvSpPr>
          <p:spPr>
            <a:xfrm>
              <a:off x="2631380" y="3696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105.9</a:t>
              </a:r>
            </a:p>
          </p:txBody>
        </p:sp>
        <p:sp>
          <p:nvSpPr>
            <p:cNvPr id="116" name="tx116"/>
            <p:cNvSpPr/>
            <p:nvPr/>
          </p:nvSpPr>
          <p:spPr>
            <a:xfrm>
              <a:off x="2657505" y="31558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7" name="tx117"/>
            <p:cNvSpPr/>
            <p:nvPr/>
          </p:nvSpPr>
          <p:spPr>
            <a:xfrm>
              <a:off x="3964096" y="3616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123.4</a:t>
              </a:r>
            </a:p>
          </p:txBody>
        </p:sp>
        <p:sp>
          <p:nvSpPr>
            <p:cNvPr id="118" name="tx118"/>
            <p:cNvSpPr/>
            <p:nvPr/>
          </p:nvSpPr>
          <p:spPr>
            <a:xfrm>
              <a:off x="4016347" y="30332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9" name="tx119"/>
            <p:cNvSpPr/>
            <p:nvPr/>
          </p:nvSpPr>
          <p:spPr>
            <a:xfrm>
              <a:off x="5296811" y="3625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20" name="tx120"/>
            <p:cNvSpPr/>
            <p:nvPr/>
          </p:nvSpPr>
          <p:spPr>
            <a:xfrm>
              <a:off x="5349062" y="30688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6362984" y="36921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22" name="tx122"/>
            <p:cNvSpPr/>
            <p:nvPr/>
          </p:nvSpPr>
          <p:spPr>
            <a:xfrm>
              <a:off x="6415235" y="32036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6668704" y="371383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4" name="tx124"/>
            <p:cNvSpPr/>
            <p:nvPr/>
          </p:nvSpPr>
          <p:spPr>
            <a:xfrm>
              <a:off x="6720955" y="324718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5" name="tx125"/>
            <p:cNvSpPr/>
            <p:nvPr/>
          </p:nvSpPr>
          <p:spPr>
            <a:xfrm>
              <a:off x="6922195" y="37391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6" name="tx126"/>
            <p:cNvSpPr/>
            <p:nvPr/>
          </p:nvSpPr>
          <p:spPr>
            <a:xfrm>
              <a:off x="6960065" y="32980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188738" y="37480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8" name="tx128"/>
            <p:cNvSpPr/>
            <p:nvPr/>
          </p:nvSpPr>
          <p:spPr>
            <a:xfrm>
              <a:off x="7226608" y="33160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55282" y="3747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30" name="tx130"/>
            <p:cNvSpPr/>
            <p:nvPr/>
          </p:nvSpPr>
          <p:spPr>
            <a:xfrm>
              <a:off x="7493151" y="33146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21825" y="37531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32" name="tx132"/>
            <p:cNvSpPr/>
            <p:nvPr/>
          </p:nvSpPr>
          <p:spPr>
            <a:xfrm>
              <a:off x="7759694" y="33263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7988368" y="37583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34" name="tx134"/>
            <p:cNvSpPr/>
            <p:nvPr/>
          </p:nvSpPr>
          <p:spPr>
            <a:xfrm>
              <a:off x="8026237" y="33366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058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2518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7978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438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898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67" name="pl167"/>
            <p:cNvSpPr/>
            <p:nvPr/>
          </p:nvSpPr>
          <p:spPr>
            <a:xfrm>
              <a:off x="22106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393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679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6966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249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36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823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6508897" cy="124062"/>
            </a:xfrm>
            <a:prstGeom prst="rect">
              <a:avLst/>
            </a:prstGeom>
            <a:solidFill>
              <a:srgbClr val="80BD41">
                <a:alpha val="100000"/>
              </a:srgbClr>
            </a:solidFill>
          </p:spPr>
          <p:txBody>
            <a:bodyPr/>
            <a:lstStyle/>
            <a:p/>
          </p:txBody>
        </p:sp>
        <p:sp>
          <p:nvSpPr>
            <p:cNvPr id="179" name="rc179"/>
            <p:cNvSpPr/>
            <p:nvPr/>
          </p:nvSpPr>
          <p:spPr>
            <a:xfrm>
              <a:off x="7805171" y="5840557"/>
              <a:ext cx="65832" cy="124062"/>
            </a:xfrm>
            <a:prstGeom prst="rect">
              <a:avLst/>
            </a:prstGeom>
            <a:solidFill>
              <a:srgbClr val="1CABE2">
                <a:alpha val="100000"/>
              </a:srgbClr>
            </a:solidFill>
          </p:spPr>
          <p:txBody>
            <a:bodyPr/>
            <a:lstStyle/>
            <a:p/>
          </p:txBody>
        </p:sp>
        <p:sp>
          <p:nvSpPr>
            <p:cNvPr id="180" name="rc180"/>
            <p:cNvSpPr/>
            <p:nvPr/>
          </p:nvSpPr>
          <p:spPr>
            <a:xfrm>
              <a:off x="1296273" y="5685479"/>
              <a:ext cx="5689646" cy="124062"/>
            </a:xfrm>
            <a:prstGeom prst="rect">
              <a:avLst/>
            </a:prstGeom>
            <a:solidFill>
              <a:srgbClr val="80BD41">
                <a:alpha val="100000"/>
              </a:srgbClr>
            </a:solidFill>
          </p:spPr>
          <p:txBody>
            <a:bodyPr/>
            <a:lstStyle/>
            <a:p/>
          </p:txBody>
        </p:sp>
        <p:sp>
          <p:nvSpPr>
            <p:cNvPr id="181" name="rc181"/>
            <p:cNvSpPr/>
            <p:nvPr/>
          </p:nvSpPr>
          <p:spPr>
            <a:xfrm>
              <a:off x="6985920" y="5685479"/>
              <a:ext cx="57298" cy="124062"/>
            </a:xfrm>
            <a:prstGeom prst="rect">
              <a:avLst/>
            </a:prstGeom>
            <a:solidFill>
              <a:srgbClr val="1CABE2">
                <a:alpha val="100000"/>
              </a:srgbClr>
            </a:solidFill>
          </p:spPr>
          <p:txBody>
            <a:bodyPr/>
            <a:lstStyle/>
            <a:p/>
          </p:txBody>
        </p:sp>
        <p:sp>
          <p:nvSpPr>
            <p:cNvPr id="182" name="rc182"/>
            <p:cNvSpPr/>
            <p:nvPr/>
          </p:nvSpPr>
          <p:spPr>
            <a:xfrm>
              <a:off x="1296273" y="5530401"/>
              <a:ext cx="5620766" cy="124062"/>
            </a:xfrm>
            <a:prstGeom prst="rect">
              <a:avLst/>
            </a:prstGeom>
            <a:solidFill>
              <a:srgbClr val="80BD41">
                <a:alpha val="100000"/>
              </a:srgbClr>
            </a:solidFill>
          </p:spPr>
          <p:txBody>
            <a:bodyPr/>
            <a:lstStyle/>
            <a:p/>
          </p:txBody>
        </p:sp>
        <p:sp>
          <p:nvSpPr>
            <p:cNvPr id="183" name="rc183"/>
            <p:cNvSpPr/>
            <p:nvPr/>
          </p:nvSpPr>
          <p:spPr>
            <a:xfrm>
              <a:off x="6917040" y="5530401"/>
              <a:ext cx="56689" cy="124062"/>
            </a:xfrm>
            <a:prstGeom prst="rect">
              <a:avLst/>
            </a:prstGeom>
            <a:solidFill>
              <a:srgbClr val="1CABE2">
                <a:alpha val="100000"/>
              </a:srgbClr>
            </a:solidFill>
          </p:spPr>
          <p:txBody>
            <a:bodyPr/>
            <a:lstStyle/>
            <a:p/>
          </p:txBody>
        </p:sp>
        <p:sp>
          <p:nvSpPr>
            <p:cNvPr id="184" name="tx184"/>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85" name="tx185"/>
            <p:cNvSpPr/>
            <p:nvPr/>
          </p:nvSpPr>
          <p:spPr>
            <a:xfrm>
              <a:off x="721804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86" name="tx186"/>
            <p:cNvSpPr/>
            <p:nvPr/>
          </p:nvSpPr>
          <p:spPr>
            <a:xfrm>
              <a:off x="714507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93.1</a:t>
              </a:r>
            </a:p>
          </p:txBody>
        </p:sp>
        <p:sp>
          <p:nvSpPr>
            <p:cNvPr id="187" name="tx187"/>
            <p:cNvSpPr/>
            <p:nvPr/>
          </p:nvSpPr>
          <p:spPr>
            <a:xfrm>
              <a:off x="4415084"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88" name="tx188"/>
            <p:cNvSpPr/>
            <p:nvPr/>
          </p:nvSpPr>
          <p:spPr>
            <a:xfrm>
              <a:off x="7762738"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9" name="tx189"/>
            <p:cNvSpPr/>
            <p:nvPr/>
          </p:nvSpPr>
          <p:spPr>
            <a:xfrm>
              <a:off x="4035603"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90" name="tx190"/>
            <p:cNvSpPr/>
            <p:nvPr/>
          </p:nvSpPr>
          <p:spPr>
            <a:xfrm>
              <a:off x="6952771"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00116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92.2</a:t>
              </a:r>
            </a:p>
          </p:txBody>
        </p:sp>
        <p:sp>
          <p:nvSpPr>
            <p:cNvPr id="192" name="tx192"/>
            <p:cNvSpPr/>
            <p:nvPr/>
          </p:nvSpPr>
          <p:spPr>
            <a:xfrm>
              <a:off x="6883586"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047263"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487594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9" name="tx199"/>
            <p:cNvSpPr/>
            <p:nvPr/>
          </p:nvSpPr>
          <p:spPr>
            <a:xfrm>
              <a:off x="670463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decreased 14% compared to in 2019.
The number of surviving infants decreased approximately 14%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7713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073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376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6788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981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422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7250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027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330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8632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4051974"/>
              <a:ext cx="239399" cy="160034"/>
            </a:xfrm>
            <a:prstGeom prst="rect">
              <a:avLst/>
            </a:prstGeom>
            <a:solidFill>
              <a:srgbClr val="E2231A">
                <a:alpha val="90196"/>
              </a:srgbClr>
            </a:solidFill>
          </p:spPr>
          <p:txBody>
            <a:bodyPr/>
            <a:lstStyle/>
            <a:p/>
          </p:txBody>
        </p:sp>
        <p:sp>
          <p:nvSpPr>
            <p:cNvPr id="28" name="rc28"/>
            <p:cNvSpPr/>
            <p:nvPr/>
          </p:nvSpPr>
          <p:spPr>
            <a:xfrm>
              <a:off x="1577053" y="4108551"/>
              <a:ext cx="239399" cy="103458"/>
            </a:xfrm>
            <a:prstGeom prst="rect">
              <a:avLst/>
            </a:prstGeom>
            <a:solidFill>
              <a:srgbClr val="E2231A">
                <a:alpha val="90196"/>
              </a:srgbClr>
            </a:solidFill>
          </p:spPr>
          <p:txBody>
            <a:bodyPr/>
            <a:lstStyle/>
            <a:p/>
          </p:txBody>
        </p:sp>
        <p:sp>
          <p:nvSpPr>
            <p:cNvPr id="29" name="rc29"/>
            <p:cNvSpPr/>
            <p:nvPr/>
          </p:nvSpPr>
          <p:spPr>
            <a:xfrm>
              <a:off x="1843053" y="4159660"/>
              <a:ext cx="239399" cy="52349"/>
            </a:xfrm>
            <a:prstGeom prst="rect">
              <a:avLst/>
            </a:prstGeom>
            <a:solidFill>
              <a:srgbClr val="E2231A">
                <a:alpha val="90196"/>
              </a:srgbClr>
            </a:solidFill>
          </p:spPr>
          <p:txBody>
            <a:bodyPr/>
            <a:lstStyle/>
            <a:p/>
          </p:txBody>
        </p:sp>
        <p:sp>
          <p:nvSpPr>
            <p:cNvPr id="30" name="rc30"/>
            <p:cNvSpPr/>
            <p:nvPr/>
          </p:nvSpPr>
          <p:spPr>
            <a:xfrm>
              <a:off x="2109053" y="4186624"/>
              <a:ext cx="239399" cy="25385"/>
            </a:xfrm>
            <a:prstGeom prst="rect">
              <a:avLst/>
            </a:prstGeom>
            <a:solidFill>
              <a:srgbClr val="E2231A">
                <a:alpha val="90196"/>
              </a:srgbClr>
            </a:solidFill>
          </p:spPr>
          <p:txBody>
            <a:bodyPr/>
            <a:lstStyle/>
            <a:p/>
          </p:txBody>
        </p:sp>
        <p:sp>
          <p:nvSpPr>
            <p:cNvPr id="31" name="rc31"/>
            <p:cNvSpPr/>
            <p:nvPr/>
          </p:nvSpPr>
          <p:spPr>
            <a:xfrm>
              <a:off x="2375052" y="4188352"/>
              <a:ext cx="239399" cy="23656"/>
            </a:xfrm>
            <a:prstGeom prst="rect">
              <a:avLst/>
            </a:prstGeom>
            <a:solidFill>
              <a:srgbClr val="E2231A">
                <a:alpha val="90196"/>
              </a:srgbClr>
            </a:solidFill>
          </p:spPr>
          <p:txBody>
            <a:bodyPr/>
            <a:lstStyle/>
            <a:p/>
          </p:txBody>
        </p:sp>
        <p:sp>
          <p:nvSpPr>
            <p:cNvPr id="32" name="rc32"/>
            <p:cNvSpPr/>
            <p:nvPr/>
          </p:nvSpPr>
          <p:spPr>
            <a:xfrm>
              <a:off x="2641052" y="4167289"/>
              <a:ext cx="239399" cy="44720"/>
            </a:xfrm>
            <a:prstGeom prst="rect">
              <a:avLst/>
            </a:prstGeom>
            <a:solidFill>
              <a:srgbClr val="E2231A">
                <a:alpha val="90196"/>
              </a:srgbClr>
            </a:solidFill>
          </p:spPr>
          <p:txBody>
            <a:bodyPr/>
            <a:lstStyle/>
            <a:p/>
          </p:txBody>
        </p:sp>
        <p:sp>
          <p:nvSpPr>
            <p:cNvPr id="33" name="rc33"/>
            <p:cNvSpPr/>
            <p:nvPr/>
          </p:nvSpPr>
          <p:spPr>
            <a:xfrm>
              <a:off x="2907052" y="4128713"/>
              <a:ext cx="239399" cy="83296"/>
            </a:xfrm>
            <a:prstGeom prst="rect">
              <a:avLst/>
            </a:prstGeom>
            <a:solidFill>
              <a:srgbClr val="E2231A">
                <a:alpha val="90196"/>
              </a:srgbClr>
            </a:solidFill>
          </p:spPr>
          <p:txBody>
            <a:bodyPr/>
            <a:lstStyle/>
            <a:p/>
          </p:txBody>
        </p:sp>
        <p:sp>
          <p:nvSpPr>
            <p:cNvPr id="34" name="rc34"/>
            <p:cNvSpPr/>
            <p:nvPr/>
          </p:nvSpPr>
          <p:spPr>
            <a:xfrm>
              <a:off x="3173051" y="4148555"/>
              <a:ext cx="239399" cy="63453"/>
            </a:xfrm>
            <a:prstGeom prst="rect">
              <a:avLst/>
            </a:prstGeom>
            <a:solidFill>
              <a:srgbClr val="E2231A">
                <a:alpha val="90196"/>
              </a:srgbClr>
            </a:solidFill>
          </p:spPr>
          <p:txBody>
            <a:bodyPr/>
            <a:lstStyle/>
            <a:p/>
          </p:txBody>
        </p:sp>
        <p:sp>
          <p:nvSpPr>
            <p:cNvPr id="35" name="rc35"/>
            <p:cNvSpPr/>
            <p:nvPr/>
          </p:nvSpPr>
          <p:spPr>
            <a:xfrm>
              <a:off x="3439051" y="4165917"/>
              <a:ext cx="239399" cy="46091"/>
            </a:xfrm>
            <a:prstGeom prst="rect">
              <a:avLst/>
            </a:prstGeom>
            <a:solidFill>
              <a:srgbClr val="E2231A">
                <a:alpha val="90196"/>
              </a:srgbClr>
            </a:solidFill>
          </p:spPr>
          <p:txBody>
            <a:bodyPr/>
            <a:lstStyle/>
            <a:p/>
          </p:txBody>
        </p:sp>
        <p:sp>
          <p:nvSpPr>
            <p:cNvPr id="36" name="rc36"/>
            <p:cNvSpPr/>
            <p:nvPr/>
          </p:nvSpPr>
          <p:spPr>
            <a:xfrm>
              <a:off x="3705050" y="4187638"/>
              <a:ext cx="239399" cy="24370"/>
            </a:xfrm>
            <a:prstGeom prst="rect">
              <a:avLst/>
            </a:prstGeom>
            <a:solidFill>
              <a:srgbClr val="E2231A">
                <a:alpha val="90196"/>
              </a:srgbClr>
            </a:solidFill>
          </p:spPr>
          <p:txBody>
            <a:bodyPr/>
            <a:lstStyle/>
            <a:p/>
          </p:txBody>
        </p:sp>
        <p:sp>
          <p:nvSpPr>
            <p:cNvPr id="37" name="rc37"/>
            <p:cNvSpPr/>
            <p:nvPr/>
          </p:nvSpPr>
          <p:spPr>
            <a:xfrm>
              <a:off x="3971050" y="4187864"/>
              <a:ext cx="239399" cy="24145"/>
            </a:xfrm>
            <a:prstGeom prst="rect">
              <a:avLst/>
            </a:prstGeom>
            <a:solidFill>
              <a:srgbClr val="E2231A">
                <a:alpha val="90196"/>
              </a:srgbClr>
            </a:solidFill>
          </p:spPr>
          <p:txBody>
            <a:bodyPr/>
            <a:lstStyle/>
            <a:p/>
          </p:txBody>
        </p:sp>
        <p:sp>
          <p:nvSpPr>
            <p:cNvPr id="38" name="rc38"/>
            <p:cNvSpPr/>
            <p:nvPr/>
          </p:nvSpPr>
          <p:spPr>
            <a:xfrm>
              <a:off x="4237050" y="4187131"/>
              <a:ext cx="239399" cy="24878"/>
            </a:xfrm>
            <a:prstGeom prst="rect">
              <a:avLst/>
            </a:prstGeom>
            <a:solidFill>
              <a:srgbClr val="E2231A">
                <a:alpha val="90196"/>
              </a:srgbClr>
            </a:solidFill>
          </p:spPr>
          <p:txBody>
            <a:bodyPr/>
            <a:lstStyle/>
            <a:p/>
          </p:txBody>
        </p:sp>
        <p:sp>
          <p:nvSpPr>
            <p:cNvPr id="39" name="rc39"/>
            <p:cNvSpPr/>
            <p:nvPr/>
          </p:nvSpPr>
          <p:spPr>
            <a:xfrm>
              <a:off x="4503049" y="4188240"/>
              <a:ext cx="239399" cy="23769"/>
            </a:xfrm>
            <a:prstGeom prst="rect">
              <a:avLst/>
            </a:prstGeom>
            <a:solidFill>
              <a:srgbClr val="E2231A">
                <a:alpha val="90196"/>
              </a:srgbClr>
            </a:solidFill>
          </p:spPr>
          <p:txBody>
            <a:bodyPr/>
            <a:lstStyle/>
            <a:p/>
          </p:txBody>
        </p:sp>
        <p:sp>
          <p:nvSpPr>
            <p:cNvPr id="40" name="rc40"/>
            <p:cNvSpPr/>
            <p:nvPr/>
          </p:nvSpPr>
          <p:spPr>
            <a:xfrm>
              <a:off x="4769049" y="4188428"/>
              <a:ext cx="239399" cy="23581"/>
            </a:xfrm>
            <a:prstGeom prst="rect">
              <a:avLst/>
            </a:prstGeom>
            <a:solidFill>
              <a:srgbClr val="E2231A">
                <a:alpha val="90196"/>
              </a:srgbClr>
            </a:solidFill>
          </p:spPr>
          <p:txBody>
            <a:bodyPr/>
            <a:lstStyle/>
            <a:p/>
          </p:txBody>
        </p:sp>
        <p:sp>
          <p:nvSpPr>
            <p:cNvPr id="41" name="rc41"/>
            <p:cNvSpPr/>
            <p:nvPr/>
          </p:nvSpPr>
          <p:spPr>
            <a:xfrm>
              <a:off x="5035049" y="4189048"/>
              <a:ext cx="239399" cy="22961"/>
            </a:xfrm>
            <a:prstGeom prst="rect">
              <a:avLst/>
            </a:prstGeom>
            <a:solidFill>
              <a:srgbClr val="E2231A">
                <a:alpha val="90196"/>
              </a:srgbClr>
            </a:solidFill>
          </p:spPr>
          <p:txBody>
            <a:bodyPr/>
            <a:lstStyle/>
            <a:p/>
          </p:txBody>
        </p:sp>
        <p:sp>
          <p:nvSpPr>
            <p:cNvPr id="42" name="rc42"/>
            <p:cNvSpPr/>
            <p:nvPr/>
          </p:nvSpPr>
          <p:spPr>
            <a:xfrm>
              <a:off x="5301048" y="4188935"/>
              <a:ext cx="239399" cy="23074"/>
            </a:xfrm>
            <a:prstGeom prst="rect">
              <a:avLst/>
            </a:prstGeom>
            <a:solidFill>
              <a:srgbClr val="E2231A">
                <a:alpha val="90196"/>
              </a:srgbClr>
            </a:solidFill>
          </p:spPr>
          <p:txBody>
            <a:bodyPr/>
            <a:lstStyle/>
            <a:p/>
          </p:txBody>
        </p:sp>
        <p:sp>
          <p:nvSpPr>
            <p:cNvPr id="43" name="rc43"/>
            <p:cNvSpPr/>
            <p:nvPr/>
          </p:nvSpPr>
          <p:spPr>
            <a:xfrm>
              <a:off x="5567048" y="4190307"/>
              <a:ext cx="239399" cy="21702"/>
            </a:xfrm>
            <a:prstGeom prst="rect">
              <a:avLst/>
            </a:prstGeom>
            <a:solidFill>
              <a:srgbClr val="E2231A">
                <a:alpha val="90196"/>
              </a:srgbClr>
            </a:solidFill>
          </p:spPr>
          <p:txBody>
            <a:bodyPr/>
            <a:lstStyle/>
            <a:p/>
          </p:txBody>
        </p:sp>
        <p:sp>
          <p:nvSpPr>
            <p:cNvPr id="44" name="rc44"/>
            <p:cNvSpPr/>
            <p:nvPr/>
          </p:nvSpPr>
          <p:spPr>
            <a:xfrm>
              <a:off x="5833047" y="4190739"/>
              <a:ext cx="239399" cy="21270"/>
            </a:xfrm>
            <a:prstGeom prst="rect">
              <a:avLst/>
            </a:prstGeom>
            <a:solidFill>
              <a:srgbClr val="E2231A">
                <a:alpha val="90196"/>
              </a:srgbClr>
            </a:solidFill>
          </p:spPr>
          <p:txBody>
            <a:bodyPr/>
            <a:lstStyle/>
            <a:p/>
          </p:txBody>
        </p:sp>
        <p:sp>
          <p:nvSpPr>
            <p:cNvPr id="45" name="rc45"/>
            <p:cNvSpPr/>
            <p:nvPr/>
          </p:nvSpPr>
          <p:spPr>
            <a:xfrm>
              <a:off x="6099047" y="4190645"/>
              <a:ext cx="239399" cy="21364"/>
            </a:xfrm>
            <a:prstGeom prst="rect">
              <a:avLst/>
            </a:prstGeom>
            <a:solidFill>
              <a:srgbClr val="E2231A">
                <a:alpha val="90196"/>
              </a:srgbClr>
            </a:solidFill>
          </p:spPr>
          <p:txBody>
            <a:bodyPr/>
            <a:lstStyle/>
            <a:p/>
          </p:txBody>
        </p:sp>
        <p:sp>
          <p:nvSpPr>
            <p:cNvPr id="46" name="rc46"/>
            <p:cNvSpPr/>
            <p:nvPr/>
          </p:nvSpPr>
          <p:spPr>
            <a:xfrm>
              <a:off x="6365047" y="4191735"/>
              <a:ext cx="239399" cy="20274"/>
            </a:xfrm>
            <a:prstGeom prst="rect">
              <a:avLst/>
            </a:prstGeom>
            <a:solidFill>
              <a:srgbClr val="E2231A">
                <a:alpha val="90196"/>
              </a:srgbClr>
            </a:solidFill>
          </p:spPr>
          <p:txBody>
            <a:bodyPr/>
            <a:lstStyle/>
            <a:p/>
          </p:txBody>
        </p:sp>
        <p:sp>
          <p:nvSpPr>
            <p:cNvPr id="47" name="rc47"/>
            <p:cNvSpPr/>
            <p:nvPr/>
          </p:nvSpPr>
          <p:spPr>
            <a:xfrm>
              <a:off x="6631046" y="4173283"/>
              <a:ext cx="239399" cy="38726"/>
            </a:xfrm>
            <a:prstGeom prst="rect">
              <a:avLst/>
            </a:prstGeom>
            <a:solidFill>
              <a:srgbClr val="E2231A">
                <a:alpha val="90196"/>
              </a:srgbClr>
            </a:solidFill>
          </p:spPr>
          <p:txBody>
            <a:bodyPr/>
            <a:lstStyle/>
            <a:p/>
          </p:txBody>
        </p:sp>
        <p:sp>
          <p:nvSpPr>
            <p:cNvPr id="48" name="rc48"/>
            <p:cNvSpPr/>
            <p:nvPr/>
          </p:nvSpPr>
          <p:spPr>
            <a:xfrm>
              <a:off x="6897046" y="4193708"/>
              <a:ext cx="239399" cy="18301"/>
            </a:xfrm>
            <a:prstGeom prst="rect">
              <a:avLst/>
            </a:prstGeom>
            <a:solidFill>
              <a:srgbClr val="E2231A">
                <a:alpha val="90196"/>
              </a:srgbClr>
            </a:solidFill>
          </p:spPr>
          <p:txBody>
            <a:bodyPr/>
            <a:lstStyle/>
            <a:p/>
          </p:txBody>
        </p:sp>
        <p:sp>
          <p:nvSpPr>
            <p:cNvPr id="49" name="rc49"/>
            <p:cNvSpPr/>
            <p:nvPr/>
          </p:nvSpPr>
          <p:spPr>
            <a:xfrm>
              <a:off x="7163045" y="4194083"/>
              <a:ext cx="239399" cy="17925"/>
            </a:xfrm>
            <a:prstGeom prst="rect">
              <a:avLst/>
            </a:prstGeom>
            <a:solidFill>
              <a:srgbClr val="E2231A">
                <a:alpha val="90196"/>
              </a:srgbClr>
            </a:solidFill>
          </p:spPr>
          <p:txBody>
            <a:bodyPr/>
            <a:lstStyle/>
            <a:p/>
          </p:txBody>
        </p:sp>
        <p:sp>
          <p:nvSpPr>
            <p:cNvPr id="50" name="rc50"/>
            <p:cNvSpPr/>
            <p:nvPr/>
          </p:nvSpPr>
          <p:spPr>
            <a:xfrm>
              <a:off x="7429045" y="4194046"/>
              <a:ext cx="239399" cy="17963"/>
            </a:xfrm>
            <a:prstGeom prst="rect">
              <a:avLst/>
            </a:prstGeom>
            <a:solidFill>
              <a:srgbClr val="E2231A">
                <a:alpha val="90196"/>
              </a:srgbClr>
            </a:solidFill>
          </p:spPr>
          <p:txBody>
            <a:bodyPr/>
            <a:lstStyle/>
            <a:p/>
          </p:txBody>
        </p:sp>
        <p:sp>
          <p:nvSpPr>
            <p:cNvPr id="51" name="rc51"/>
            <p:cNvSpPr/>
            <p:nvPr/>
          </p:nvSpPr>
          <p:spPr>
            <a:xfrm>
              <a:off x="7695045" y="4194290"/>
              <a:ext cx="239399" cy="17719"/>
            </a:xfrm>
            <a:prstGeom prst="rect">
              <a:avLst/>
            </a:prstGeom>
            <a:solidFill>
              <a:srgbClr val="E2231A">
                <a:alpha val="90196"/>
              </a:srgbClr>
            </a:solidFill>
          </p:spPr>
          <p:txBody>
            <a:bodyPr/>
            <a:lstStyle/>
            <a:p/>
          </p:txBody>
        </p:sp>
        <p:sp>
          <p:nvSpPr>
            <p:cNvPr id="52" name="rc52"/>
            <p:cNvSpPr/>
            <p:nvPr/>
          </p:nvSpPr>
          <p:spPr>
            <a:xfrm>
              <a:off x="7961044" y="4194516"/>
              <a:ext cx="239399" cy="17493"/>
            </a:xfrm>
            <a:prstGeom prst="rect">
              <a:avLst/>
            </a:prstGeom>
            <a:solidFill>
              <a:srgbClr val="E2231A">
                <a:alpha val="90196"/>
              </a:srgbClr>
            </a:solidFill>
          </p:spPr>
          <p:txBody>
            <a:bodyPr/>
            <a:lstStyle/>
            <a:p/>
          </p:txBody>
        </p:sp>
        <p:sp>
          <p:nvSpPr>
            <p:cNvPr id="53" name="rc53"/>
            <p:cNvSpPr/>
            <p:nvPr/>
          </p:nvSpPr>
          <p:spPr>
            <a:xfrm>
              <a:off x="2641052" y="2923049"/>
              <a:ext cx="239399" cy="1244239"/>
            </a:xfrm>
            <a:prstGeom prst="rect">
              <a:avLst/>
            </a:prstGeom>
            <a:solidFill>
              <a:srgbClr val="B3B3B3">
                <a:alpha val="90196"/>
              </a:srgbClr>
            </a:solidFill>
          </p:spPr>
          <p:txBody>
            <a:bodyPr/>
            <a:lstStyle/>
            <a:p/>
          </p:txBody>
        </p:sp>
        <p:sp>
          <p:nvSpPr>
            <p:cNvPr id="54" name="rc54"/>
            <p:cNvSpPr/>
            <p:nvPr/>
          </p:nvSpPr>
          <p:spPr>
            <a:xfrm>
              <a:off x="3439051" y="4159623"/>
              <a:ext cx="239399" cy="6294"/>
            </a:xfrm>
            <a:prstGeom prst="rect">
              <a:avLst/>
            </a:prstGeom>
            <a:solidFill>
              <a:srgbClr val="B3B3B3">
                <a:alpha val="90196"/>
              </a:srgbClr>
            </a:solidFill>
          </p:spPr>
          <p:txBody>
            <a:bodyPr/>
            <a:lstStyle/>
            <a:p/>
          </p:txBody>
        </p:sp>
        <p:sp>
          <p:nvSpPr>
            <p:cNvPr id="55" name="rc55"/>
            <p:cNvSpPr/>
            <p:nvPr/>
          </p:nvSpPr>
          <p:spPr>
            <a:xfrm>
              <a:off x="3705050" y="4084556"/>
              <a:ext cx="239399" cy="103082"/>
            </a:xfrm>
            <a:prstGeom prst="rect">
              <a:avLst/>
            </a:prstGeom>
            <a:solidFill>
              <a:srgbClr val="B3B3B3">
                <a:alpha val="90196"/>
              </a:srgbClr>
            </a:solidFill>
          </p:spPr>
          <p:txBody>
            <a:bodyPr/>
            <a:lstStyle/>
            <a:p/>
          </p:txBody>
        </p:sp>
        <p:sp>
          <p:nvSpPr>
            <p:cNvPr id="56" name="rc56"/>
            <p:cNvSpPr/>
            <p:nvPr/>
          </p:nvSpPr>
          <p:spPr>
            <a:xfrm>
              <a:off x="3971050" y="4163249"/>
              <a:ext cx="239399" cy="24614"/>
            </a:xfrm>
            <a:prstGeom prst="rect">
              <a:avLst/>
            </a:prstGeom>
            <a:solidFill>
              <a:srgbClr val="B3B3B3">
                <a:alpha val="90196"/>
              </a:srgbClr>
            </a:solidFill>
          </p:spPr>
          <p:txBody>
            <a:bodyPr/>
            <a:lstStyle/>
            <a:p/>
          </p:txBody>
        </p:sp>
        <p:sp>
          <p:nvSpPr>
            <p:cNvPr id="57" name="rc57"/>
            <p:cNvSpPr/>
            <p:nvPr/>
          </p:nvSpPr>
          <p:spPr>
            <a:xfrm>
              <a:off x="4237050" y="4097390"/>
              <a:ext cx="239399" cy="89741"/>
            </a:xfrm>
            <a:prstGeom prst="rect">
              <a:avLst/>
            </a:prstGeom>
            <a:solidFill>
              <a:srgbClr val="B3B3B3">
                <a:alpha val="90196"/>
              </a:srgbClr>
            </a:solidFill>
          </p:spPr>
          <p:txBody>
            <a:bodyPr/>
            <a:lstStyle/>
            <a:p/>
          </p:txBody>
        </p:sp>
        <p:sp>
          <p:nvSpPr>
            <p:cNvPr id="58" name="rc58"/>
            <p:cNvSpPr/>
            <p:nvPr/>
          </p:nvSpPr>
          <p:spPr>
            <a:xfrm>
              <a:off x="4503049" y="4124842"/>
              <a:ext cx="239399" cy="63397"/>
            </a:xfrm>
            <a:prstGeom prst="rect">
              <a:avLst/>
            </a:prstGeom>
            <a:solidFill>
              <a:srgbClr val="B3B3B3">
                <a:alpha val="90196"/>
              </a:srgbClr>
            </a:solidFill>
          </p:spPr>
          <p:txBody>
            <a:bodyPr/>
            <a:lstStyle/>
            <a:p/>
          </p:txBody>
        </p:sp>
        <p:sp>
          <p:nvSpPr>
            <p:cNvPr id="59" name="rc59"/>
            <p:cNvSpPr/>
            <p:nvPr/>
          </p:nvSpPr>
          <p:spPr>
            <a:xfrm>
              <a:off x="4769049" y="4147334"/>
              <a:ext cx="239399" cy="41093"/>
            </a:xfrm>
            <a:prstGeom prst="rect">
              <a:avLst/>
            </a:prstGeom>
            <a:solidFill>
              <a:srgbClr val="B3B3B3">
                <a:alpha val="90196"/>
              </a:srgbClr>
            </a:solidFill>
          </p:spPr>
          <p:txBody>
            <a:bodyPr/>
            <a:lstStyle/>
            <a:p/>
          </p:txBody>
        </p:sp>
        <p:sp>
          <p:nvSpPr>
            <p:cNvPr id="60" name="rc60"/>
            <p:cNvSpPr/>
            <p:nvPr/>
          </p:nvSpPr>
          <p:spPr>
            <a:xfrm>
              <a:off x="5035049" y="4167759"/>
              <a:ext cx="239399" cy="21289"/>
            </a:xfrm>
            <a:prstGeom prst="rect">
              <a:avLst/>
            </a:prstGeom>
            <a:solidFill>
              <a:srgbClr val="B3B3B3">
                <a:alpha val="90196"/>
              </a:srgbClr>
            </a:solidFill>
          </p:spPr>
          <p:txBody>
            <a:bodyPr/>
            <a:lstStyle/>
            <a:p/>
          </p:txBody>
        </p:sp>
        <p:sp>
          <p:nvSpPr>
            <p:cNvPr id="61" name="rc61"/>
            <p:cNvSpPr/>
            <p:nvPr/>
          </p:nvSpPr>
          <p:spPr>
            <a:xfrm>
              <a:off x="5567048" y="4188409"/>
              <a:ext cx="239399" cy="1897"/>
            </a:xfrm>
            <a:prstGeom prst="rect">
              <a:avLst/>
            </a:prstGeom>
            <a:solidFill>
              <a:srgbClr val="B3B3B3">
                <a:alpha val="90196"/>
              </a:srgbClr>
            </a:solidFill>
          </p:spPr>
          <p:txBody>
            <a:bodyPr/>
            <a:lstStyle/>
            <a:p/>
          </p:txBody>
        </p:sp>
        <p:sp>
          <p:nvSpPr>
            <p:cNvPr id="62" name="rc62"/>
            <p:cNvSpPr/>
            <p:nvPr/>
          </p:nvSpPr>
          <p:spPr>
            <a:xfrm>
              <a:off x="5833047" y="4187977"/>
              <a:ext cx="239399" cy="2762"/>
            </a:xfrm>
            <a:prstGeom prst="rect">
              <a:avLst/>
            </a:prstGeom>
            <a:solidFill>
              <a:srgbClr val="B3B3B3">
                <a:alpha val="90196"/>
              </a:srgbClr>
            </a:solidFill>
          </p:spPr>
          <p:txBody>
            <a:bodyPr/>
            <a:lstStyle/>
            <a:p/>
          </p:txBody>
        </p:sp>
        <p:sp>
          <p:nvSpPr>
            <p:cNvPr id="63" name="rc63"/>
            <p:cNvSpPr/>
            <p:nvPr/>
          </p:nvSpPr>
          <p:spPr>
            <a:xfrm>
              <a:off x="6099047" y="4188240"/>
              <a:ext cx="239399" cy="2405"/>
            </a:xfrm>
            <a:prstGeom prst="rect">
              <a:avLst/>
            </a:prstGeom>
            <a:solidFill>
              <a:srgbClr val="B3B3B3">
                <a:alpha val="90196"/>
              </a:srgbClr>
            </a:solidFill>
          </p:spPr>
          <p:txBody>
            <a:bodyPr/>
            <a:lstStyle/>
            <a:p/>
          </p:txBody>
        </p:sp>
        <p:sp>
          <p:nvSpPr>
            <p:cNvPr id="64" name="rc64"/>
            <p:cNvSpPr/>
            <p:nvPr/>
          </p:nvSpPr>
          <p:spPr>
            <a:xfrm>
              <a:off x="6365047" y="4188803"/>
              <a:ext cx="239399" cy="2931"/>
            </a:xfrm>
            <a:prstGeom prst="rect">
              <a:avLst/>
            </a:prstGeom>
            <a:solidFill>
              <a:srgbClr val="B3B3B3">
                <a:alpha val="90196"/>
              </a:srgbClr>
            </a:solidFill>
          </p:spPr>
          <p:txBody>
            <a:bodyPr/>
            <a:lstStyle/>
            <a:p/>
          </p:txBody>
        </p:sp>
        <p:sp>
          <p:nvSpPr>
            <p:cNvPr id="65" name="rc65"/>
            <p:cNvSpPr/>
            <p:nvPr/>
          </p:nvSpPr>
          <p:spPr>
            <a:xfrm>
              <a:off x="6897046" y="4189386"/>
              <a:ext cx="239399" cy="4321"/>
            </a:xfrm>
            <a:prstGeom prst="rect">
              <a:avLst/>
            </a:prstGeom>
            <a:solidFill>
              <a:srgbClr val="B3B3B3">
                <a:alpha val="90196"/>
              </a:srgbClr>
            </a:solidFill>
          </p:spPr>
          <p:txBody>
            <a:bodyPr/>
            <a:lstStyle/>
            <a:p/>
          </p:txBody>
        </p:sp>
        <p:sp>
          <p:nvSpPr>
            <p:cNvPr id="66" name="rc66"/>
            <p:cNvSpPr/>
            <p:nvPr/>
          </p:nvSpPr>
          <p:spPr>
            <a:xfrm>
              <a:off x="7163045" y="4189968"/>
              <a:ext cx="239399" cy="4115"/>
            </a:xfrm>
            <a:prstGeom prst="rect">
              <a:avLst/>
            </a:prstGeom>
            <a:solidFill>
              <a:srgbClr val="B3B3B3">
                <a:alpha val="90196"/>
              </a:srgbClr>
            </a:solidFill>
          </p:spPr>
          <p:txBody>
            <a:bodyPr/>
            <a:lstStyle/>
            <a:p/>
          </p:txBody>
        </p:sp>
        <p:sp>
          <p:nvSpPr>
            <p:cNvPr id="67" name="rc67"/>
            <p:cNvSpPr/>
            <p:nvPr/>
          </p:nvSpPr>
          <p:spPr>
            <a:xfrm>
              <a:off x="7429045" y="4190852"/>
              <a:ext cx="239399" cy="3194"/>
            </a:xfrm>
            <a:prstGeom prst="rect">
              <a:avLst/>
            </a:prstGeom>
            <a:solidFill>
              <a:srgbClr val="B3B3B3">
                <a:alpha val="90196"/>
              </a:srgbClr>
            </a:solidFill>
          </p:spPr>
          <p:txBody>
            <a:bodyPr/>
            <a:lstStyle/>
            <a:p/>
          </p:txBody>
        </p:sp>
        <p:sp>
          <p:nvSpPr>
            <p:cNvPr id="68" name="rc68"/>
            <p:cNvSpPr/>
            <p:nvPr/>
          </p:nvSpPr>
          <p:spPr>
            <a:xfrm>
              <a:off x="7695045" y="4191039"/>
              <a:ext cx="239399" cy="3250"/>
            </a:xfrm>
            <a:prstGeom prst="rect">
              <a:avLst/>
            </a:prstGeom>
            <a:solidFill>
              <a:srgbClr val="B3B3B3">
                <a:alpha val="90196"/>
              </a:srgbClr>
            </a:solidFill>
          </p:spPr>
          <p:txBody>
            <a:bodyPr/>
            <a:lstStyle/>
            <a:p/>
          </p:txBody>
        </p:sp>
        <p:sp>
          <p:nvSpPr>
            <p:cNvPr id="69" name="rc69"/>
            <p:cNvSpPr/>
            <p:nvPr/>
          </p:nvSpPr>
          <p:spPr>
            <a:xfrm>
              <a:off x="7961044" y="4191566"/>
              <a:ext cx="239399" cy="2950"/>
            </a:xfrm>
            <a:prstGeom prst="rect">
              <a:avLst/>
            </a:prstGeom>
            <a:solidFill>
              <a:srgbClr val="B3B3B3">
                <a:alpha val="90196"/>
              </a:srgbClr>
            </a:solidFill>
          </p:spPr>
          <p:txBody>
            <a:bodyPr/>
            <a:lstStyle/>
            <a:p/>
          </p:txBody>
        </p:sp>
        <p:sp>
          <p:nvSpPr>
            <p:cNvPr id="70" name="pl70"/>
            <p:cNvSpPr/>
            <p:nvPr/>
          </p:nvSpPr>
          <p:spPr>
            <a:xfrm>
              <a:off x="1430754" y="2085226"/>
              <a:ext cx="6649990" cy="107413"/>
            </a:xfrm>
            <a:custGeom>
              <a:avLst/>
              <a:pathLst>
                <a:path w="6649990" h="107413">
                  <a:moveTo>
                    <a:pt x="0" y="107413"/>
                  </a:moveTo>
                  <a:lnTo>
                    <a:pt x="265999" y="64447"/>
                  </a:lnTo>
                  <a:lnTo>
                    <a:pt x="531999" y="21482"/>
                  </a:lnTo>
                  <a:lnTo>
                    <a:pt x="797998" y="0"/>
                  </a:lnTo>
                  <a:lnTo>
                    <a:pt x="1063998" y="0"/>
                  </a:lnTo>
                  <a:lnTo>
                    <a:pt x="1329998" y="21482"/>
                  </a:lnTo>
                  <a:lnTo>
                    <a:pt x="1595997" y="64447"/>
                  </a:lnTo>
                  <a:lnTo>
                    <a:pt x="1861997" y="42965"/>
                  </a:lnTo>
                  <a:lnTo>
                    <a:pt x="2127996" y="21482"/>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21482"/>
                  </a:lnTo>
                  <a:lnTo>
                    <a:pt x="5585991" y="0"/>
                  </a:lnTo>
                  <a:lnTo>
                    <a:pt x="5851991" y="0"/>
                  </a:lnTo>
                  <a:lnTo>
                    <a:pt x="6117991" y="0"/>
                  </a:lnTo>
                  <a:lnTo>
                    <a:pt x="6383990" y="0"/>
                  </a:lnTo>
                  <a:lnTo>
                    <a:pt x="6649990" y="0"/>
                  </a:lnTo>
                </a:path>
              </a:pathLst>
            </a:custGeom>
            <a:ln w="27101" cap="flat">
              <a:solidFill>
                <a:srgbClr val="3283FE">
                  <a:alpha val="100000"/>
                </a:srgbClr>
              </a:solidFill>
              <a:prstDash val="solid"/>
              <a:round/>
            </a:ln>
          </p:spPr>
          <p:txBody>
            <a:bodyPr/>
            <a:lstStyle/>
            <a:p/>
          </p:txBody>
        </p:sp>
        <p:sp>
          <p:nvSpPr>
            <p:cNvPr id="71" name="pl71"/>
            <p:cNvSpPr/>
            <p:nvPr/>
          </p:nvSpPr>
          <p:spPr>
            <a:xfrm>
              <a:off x="2760752" y="2085226"/>
              <a:ext cx="5319992" cy="988202"/>
            </a:xfrm>
            <a:custGeom>
              <a:avLst/>
              <a:pathLst>
                <a:path w="5319992" h="988202">
                  <a:moveTo>
                    <a:pt x="0" y="988202"/>
                  </a:moveTo>
                  <a:lnTo>
                    <a:pt x="265999" y="42965"/>
                  </a:lnTo>
                  <a:lnTo>
                    <a:pt x="531999" y="0"/>
                  </a:lnTo>
                  <a:lnTo>
                    <a:pt x="797998" y="21482"/>
                  </a:lnTo>
                  <a:lnTo>
                    <a:pt x="1063998" y="85930"/>
                  </a:lnTo>
                  <a:lnTo>
                    <a:pt x="1329998" y="21482"/>
                  </a:lnTo>
                  <a:lnTo>
                    <a:pt x="1595997" y="85930"/>
                  </a:lnTo>
                  <a:lnTo>
                    <a:pt x="1861997" y="64447"/>
                  </a:lnTo>
                  <a:lnTo>
                    <a:pt x="2127996" y="42965"/>
                  </a:lnTo>
                  <a:lnTo>
                    <a:pt x="2393996" y="21482"/>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path>
              </a:pathLst>
            </a:custGeom>
            <a:ln w="27101" cap="flat">
              <a:solidFill>
                <a:srgbClr val="FFA500">
                  <a:alpha val="100000"/>
                </a:srgbClr>
              </a:solidFill>
              <a:prstDash val="solid"/>
              <a:round/>
            </a:ln>
          </p:spPr>
          <p:txBody>
            <a:bodyPr/>
            <a:lstStyle/>
            <a:p/>
          </p:txBody>
        </p:sp>
        <p:sp>
          <p:nvSpPr>
            <p:cNvPr id="72" name="tx72"/>
            <p:cNvSpPr/>
            <p:nvPr/>
          </p:nvSpPr>
          <p:spPr>
            <a:xfrm>
              <a:off x="1360416"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3" name="tx73"/>
            <p:cNvSpPr/>
            <p:nvPr/>
          </p:nvSpPr>
          <p:spPr>
            <a:xfrm>
              <a:off x="2690414"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4" name="tx74"/>
            <p:cNvSpPr/>
            <p:nvPr/>
          </p:nvSpPr>
          <p:spPr>
            <a:xfrm>
              <a:off x="2690414"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75" name="tx75"/>
            <p:cNvSpPr/>
            <p:nvPr/>
          </p:nvSpPr>
          <p:spPr>
            <a:xfrm>
              <a:off x="402041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402041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7" name="tx77"/>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5350410"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9" name="tx79"/>
            <p:cNvSpPr/>
            <p:nvPr/>
          </p:nvSpPr>
          <p:spPr>
            <a:xfrm>
              <a:off x="6414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6414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1" name="tx81"/>
            <p:cNvSpPr/>
            <p:nvPr/>
          </p:nvSpPr>
          <p:spPr>
            <a:xfrm>
              <a:off x="668040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6680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3" name="tx83"/>
            <p:cNvSpPr/>
            <p:nvPr/>
          </p:nvSpPr>
          <p:spPr>
            <a:xfrm>
              <a:off x="6946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6946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5" name="tx85"/>
            <p:cNvSpPr/>
            <p:nvPr/>
          </p:nvSpPr>
          <p:spPr>
            <a:xfrm>
              <a:off x="7212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6" name="tx86"/>
            <p:cNvSpPr/>
            <p:nvPr/>
          </p:nvSpPr>
          <p:spPr>
            <a:xfrm>
              <a:off x="7212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7" name="tx87"/>
            <p:cNvSpPr/>
            <p:nvPr/>
          </p:nvSpPr>
          <p:spPr>
            <a:xfrm>
              <a:off x="7478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8" name="tx88"/>
            <p:cNvSpPr/>
            <p:nvPr/>
          </p:nvSpPr>
          <p:spPr>
            <a:xfrm>
              <a:off x="7478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9" name="tx89"/>
            <p:cNvSpPr/>
            <p:nvPr/>
          </p:nvSpPr>
          <p:spPr>
            <a:xfrm>
              <a:off x="7744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0" name="tx90"/>
            <p:cNvSpPr/>
            <p:nvPr/>
          </p:nvSpPr>
          <p:spPr>
            <a:xfrm>
              <a:off x="774440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1" name="tx91"/>
            <p:cNvSpPr/>
            <p:nvPr/>
          </p:nvSpPr>
          <p:spPr>
            <a:xfrm>
              <a:off x="801040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2" name="tx92"/>
            <p:cNvSpPr/>
            <p:nvPr/>
          </p:nvSpPr>
          <p:spPr>
            <a:xfrm>
              <a:off x="8010406"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3" name="tx93"/>
            <p:cNvSpPr/>
            <p:nvPr/>
          </p:nvSpPr>
          <p:spPr>
            <a:xfrm>
              <a:off x="1355405" y="40915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4" name="tx94"/>
            <p:cNvSpPr/>
            <p:nvPr/>
          </p:nvSpPr>
          <p:spPr>
            <a:xfrm>
              <a:off x="2685403" y="41505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4015401" y="41594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6" name="tx96"/>
            <p:cNvSpPr/>
            <p:nvPr/>
          </p:nvSpPr>
          <p:spPr>
            <a:xfrm>
              <a:off x="5345399" y="41613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6409398" y="41627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6675397" y="41535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2655258" y="35047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66.2</a:t>
              </a:r>
            </a:p>
          </p:txBody>
        </p:sp>
        <p:sp>
          <p:nvSpPr>
            <p:cNvPr id="100" name="tx100"/>
            <p:cNvSpPr/>
            <p:nvPr/>
          </p:nvSpPr>
          <p:spPr>
            <a:xfrm>
              <a:off x="4015401" y="41350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2665807" y="28168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68.6</a:t>
              </a:r>
            </a:p>
          </p:txBody>
        </p:sp>
        <p:sp>
          <p:nvSpPr>
            <p:cNvPr id="102" name="tx102"/>
            <p:cNvSpPr/>
            <p:nvPr/>
          </p:nvSpPr>
          <p:spPr>
            <a:xfrm>
              <a:off x="4022936" y="405701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03" name="tx103"/>
            <p:cNvSpPr/>
            <p:nvPr/>
          </p:nvSpPr>
          <p:spPr>
            <a:xfrm>
              <a:off x="6416932" y="408376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4" name="tx104"/>
            <p:cNvSpPr/>
            <p:nvPr/>
          </p:nvSpPr>
          <p:spPr>
            <a:xfrm>
              <a:off x="6948932" y="408434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5" name="tx105"/>
            <p:cNvSpPr/>
            <p:nvPr/>
          </p:nvSpPr>
          <p:spPr>
            <a:xfrm>
              <a:off x="7214931" y="408492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6" name="tx106"/>
            <p:cNvSpPr/>
            <p:nvPr/>
          </p:nvSpPr>
          <p:spPr>
            <a:xfrm>
              <a:off x="7480931" y="408580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7" name="tx107"/>
            <p:cNvSpPr/>
            <p:nvPr/>
          </p:nvSpPr>
          <p:spPr>
            <a:xfrm>
              <a:off x="7746931" y="408599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8" name="tx108"/>
            <p:cNvSpPr/>
            <p:nvPr/>
          </p:nvSpPr>
          <p:spPr>
            <a:xfrm>
              <a:off x="8012930" y="408652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9" name="tx10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55386" y="36901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1" name="tx111"/>
            <p:cNvSpPr/>
            <p:nvPr/>
          </p:nvSpPr>
          <p:spPr>
            <a:xfrm>
              <a:off x="655386" y="322039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2" name="tx112"/>
            <p:cNvSpPr/>
            <p:nvPr/>
          </p:nvSpPr>
          <p:spPr>
            <a:xfrm>
              <a:off x="655386" y="275105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3" name="tx113"/>
            <p:cNvSpPr/>
            <p:nvPr/>
          </p:nvSpPr>
          <p:spPr>
            <a:xfrm>
              <a:off x="577692" y="22808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577692" y="18111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15" name="tx11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3" name="pl133"/>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4" name="pl134"/>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5" name="tx135"/>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6" name="tx136"/>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7" name="rc137"/>
            <p:cNvSpPr/>
            <p:nvPr/>
          </p:nvSpPr>
          <p:spPr>
            <a:xfrm>
              <a:off x="4686533" y="5080163"/>
              <a:ext cx="201456" cy="201456"/>
            </a:xfrm>
            <a:prstGeom prst="rect">
              <a:avLst/>
            </a:prstGeom>
            <a:solidFill>
              <a:srgbClr val="E2231A">
                <a:alpha val="90196"/>
              </a:srgbClr>
            </a:solidFill>
          </p:spPr>
          <p:txBody>
            <a:bodyPr/>
            <a:lstStyle/>
            <a:p/>
          </p:txBody>
        </p:sp>
        <p:sp>
          <p:nvSpPr>
            <p:cNvPr id="138" name="rc138"/>
            <p:cNvSpPr/>
            <p:nvPr/>
          </p:nvSpPr>
          <p:spPr>
            <a:xfrm>
              <a:off x="5650692" y="5080163"/>
              <a:ext cx="201456" cy="201456"/>
            </a:xfrm>
            <a:prstGeom prst="rect">
              <a:avLst/>
            </a:prstGeom>
            <a:solidFill>
              <a:srgbClr val="B3B3B3">
                <a:alpha val="90196"/>
              </a:srgbClr>
            </a:solidFill>
          </p:spPr>
          <p:txBody>
            <a:bodyPr/>
            <a:lstStyle/>
            <a:p/>
          </p:txBody>
        </p:sp>
        <p:sp>
          <p:nvSpPr>
            <p:cNvPr id="139" name="tx139"/>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0" name="tx140"/>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1" name="tx141"/>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2" name="tx142"/>
            <p:cNvSpPr/>
            <p:nvPr/>
          </p:nvSpPr>
          <p:spPr>
            <a:xfrm>
              <a:off x="966584"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43" name="pl143"/>
            <p:cNvSpPr/>
            <p:nvPr/>
          </p:nvSpPr>
          <p:spPr>
            <a:xfrm>
              <a:off x="24267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6581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8895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5424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7738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0051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840557"/>
              <a:ext cx="6019151" cy="124062"/>
            </a:xfrm>
            <a:prstGeom prst="rect">
              <a:avLst/>
            </a:prstGeom>
            <a:solidFill>
              <a:srgbClr val="E2231A">
                <a:alpha val="90196"/>
              </a:srgbClr>
            </a:solidFill>
          </p:spPr>
          <p:txBody>
            <a:bodyPr/>
            <a:lstStyle/>
            <a:p/>
          </p:txBody>
        </p:sp>
        <p:sp>
          <p:nvSpPr>
            <p:cNvPr id="154" name="rc154"/>
            <p:cNvSpPr/>
            <p:nvPr/>
          </p:nvSpPr>
          <p:spPr>
            <a:xfrm>
              <a:off x="1311054" y="5685479"/>
              <a:ext cx="5260481" cy="124062"/>
            </a:xfrm>
            <a:prstGeom prst="rect">
              <a:avLst/>
            </a:prstGeom>
            <a:solidFill>
              <a:srgbClr val="E2231A">
                <a:alpha val="90196"/>
              </a:srgbClr>
            </a:solidFill>
          </p:spPr>
          <p:txBody>
            <a:bodyPr/>
            <a:lstStyle/>
            <a:p/>
          </p:txBody>
        </p:sp>
        <p:sp>
          <p:nvSpPr>
            <p:cNvPr id="155" name="rc155"/>
            <p:cNvSpPr/>
            <p:nvPr/>
          </p:nvSpPr>
          <p:spPr>
            <a:xfrm>
              <a:off x="1311054" y="5530401"/>
              <a:ext cx="5193540" cy="124062"/>
            </a:xfrm>
            <a:prstGeom prst="rect">
              <a:avLst/>
            </a:prstGeom>
            <a:solidFill>
              <a:srgbClr val="E2231A">
                <a:alpha val="90196"/>
              </a:srgbClr>
            </a:solidFill>
          </p:spPr>
          <p:txBody>
            <a:bodyPr/>
            <a:lstStyle/>
            <a:p/>
          </p:txBody>
        </p:sp>
        <p:sp>
          <p:nvSpPr>
            <p:cNvPr id="156" name="rc156"/>
            <p:cNvSpPr/>
            <p:nvPr/>
          </p:nvSpPr>
          <p:spPr>
            <a:xfrm>
              <a:off x="7330205" y="5840557"/>
              <a:ext cx="870238" cy="124062"/>
            </a:xfrm>
            <a:prstGeom prst="rect">
              <a:avLst/>
            </a:prstGeom>
            <a:solidFill>
              <a:srgbClr val="B3B3B3">
                <a:alpha val="90196"/>
              </a:srgbClr>
            </a:solidFill>
          </p:spPr>
          <p:txBody>
            <a:bodyPr/>
            <a:lstStyle/>
            <a:p/>
          </p:txBody>
        </p:sp>
        <p:sp>
          <p:nvSpPr>
            <p:cNvPr id="157" name="rc157"/>
            <p:cNvSpPr/>
            <p:nvPr/>
          </p:nvSpPr>
          <p:spPr>
            <a:xfrm>
              <a:off x="6571536" y="5685479"/>
              <a:ext cx="965072" cy="124062"/>
            </a:xfrm>
            <a:prstGeom prst="rect">
              <a:avLst/>
            </a:prstGeom>
            <a:solidFill>
              <a:srgbClr val="B3B3B3">
                <a:alpha val="90196"/>
              </a:srgbClr>
            </a:solidFill>
          </p:spPr>
          <p:txBody>
            <a:bodyPr/>
            <a:lstStyle/>
            <a:p/>
          </p:txBody>
        </p:sp>
        <p:sp>
          <p:nvSpPr>
            <p:cNvPr id="158" name="rc158"/>
            <p:cNvSpPr/>
            <p:nvPr/>
          </p:nvSpPr>
          <p:spPr>
            <a:xfrm>
              <a:off x="6504594" y="5530401"/>
              <a:ext cx="875817" cy="124062"/>
            </a:xfrm>
            <a:prstGeom prst="rect">
              <a:avLst/>
            </a:prstGeom>
            <a:solidFill>
              <a:srgbClr val="B3B3B3">
                <a:alpha val="90196"/>
              </a:srgbClr>
            </a:solidFill>
          </p:spPr>
          <p:txBody>
            <a:bodyPr/>
            <a:lstStyle/>
            <a:p/>
          </p:txBody>
        </p:sp>
        <p:sp>
          <p:nvSpPr>
            <p:cNvPr id="159" name="tx159"/>
            <p:cNvSpPr/>
            <p:nvPr/>
          </p:nvSpPr>
          <p:spPr>
            <a:xfrm>
              <a:off x="8280816"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60" name="tx160"/>
            <p:cNvSpPr/>
            <p:nvPr/>
          </p:nvSpPr>
          <p:spPr>
            <a:xfrm>
              <a:off x="7616980"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1" name="tx161"/>
            <p:cNvSpPr/>
            <p:nvPr/>
          </p:nvSpPr>
          <p:spPr>
            <a:xfrm>
              <a:off x="746078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2" name="tx162"/>
            <p:cNvSpPr/>
            <p:nvPr/>
          </p:nvSpPr>
          <p:spPr>
            <a:xfrm>
              <a:off x="4240257"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3" name="tx163"/>
            <p:cNvSpPr/>
            <p:nvPr/>
          </p:nvSpPr>
          <p:spPr>
            <a:xfrm>
              <a:off x="3875377"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4" name="tx164"/>
            <p:cNvSpPr/>
            <p:nvPr/>
          </p:nvSpPr>
          <p:spPr>
            <a:xfrm>
              <a:off x="3841906"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5" name="tx165"/>
            <p:cNvSpPr/>
            <p:nvPr/>
          </p:nvSpPr>
          <p:spPr>
            <a:xfrm>
              <a:off x="7651189"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6939936"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6828367"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16736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2" name="tx172"/>
            <p:cNvSpPr/>
            <p:nvPr/>
          </p:nvSpPr>
          <p:spPr>
            <a:xfrm>
              <a:off x="339874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0.4K</a:t>
              </a:r>
            </a:p>
          </p:txBody>
        </p:sp>
        <p:sp>
          <p:nvSpPr>
            <p:cNvPr id="173" name="tx173"/>
            <p:cNvSpPr/>
            <p:nvPr/>
          </p:nvSpPr>
          <p:spPr>
            <a:xfrm>
              <a:off x="5630126"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0.8K</a:t>
              </a:r>
            </a:p>
          </p:txBody>
        </p:sp>
        <p:sp>
          <p:nvSpPr>
            <p:cNvPr id="174" name="tx174"/>
            <p:cNvSpPr/>
            <p:nvPr/>
          </p:nvSpPr>
          <p:spPr>
            <a:xfrm>
              <a:off x="7861508" y="6057856"/>
              <a:ext cx="28738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75" name="tx175"/>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&lt;1,000 children missed their routine first dose of measles vaccine.
MCV2 is typically administered to children between 18 months and five years old. MCV2 coverage remained constant at 99% in 2025.</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&lt;1,000 children without any protection against measles. MCV2 coverage also remained constant at 99%</a:t>
            </a:r>
          </a:p>
        </p:txBody>
      </p:sp>
      <p:grpSp xmlns:pic="http://schemas.openxmlformats.org/drawingml/2006/picture">
        <p:nvGrpSpPr>
          <p:cNvPr id="180" name=""/>
          <p:cNvGrpSpPr/>
          <p:nvPr/>
        </p:nvGrpSpPr>
        <p:grpSpPr>
          <a:xfrm>
            <a:off x="292608" y="1097280"/>
            <a:ext cx="8595360" cy="28575"/>
            <a:chOff x="292608" y="1097280"/>
            <a:chExt cx="8595360" cy="28575"/>
          </a:xfrm>
        </p:grpSpPr>
        <p:sp>
          <p:nvSpPr>
            <p:cNvPr id="1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109356"/>
                  </a:moveTo>
                  <a:lnTo>
                    <a:pt x="135891" y="65614"/>
                  </a:lnTo>
                  <a:lnTo>
                    <a:pt x="271783" y="21871"/>
                  </a:lnTo>
                  <a:lnTo>
                    <a:pt x="407675" y="0"/>
                  </a:lnTo>
                  <a:lnTo>
                    <a:pt x="543566" y="0"/>
                  </a:lnTo>
                  <a:lnTo>
                    <a:pt x="679458" y="21871"/>
                  </a:lnTo>
                  <a:lnTo>
                    <a:pt x="815350" y="65614"/>
                  </a:lnTo>
                  <a:lnTo>
                    <a:pt x="951242" y="43742"/>
                  </a:lnTo>
                  <a:lnTo>
                    <a:pt x="1087133" y="21871"/>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109356"/>
                  </a:moveTo>
                  <a:lnTo>
                    <a:pt x="135891" y="65614"/>
                  </a:lnTo>
                  <a:lnTo>
                    <a:pt x="271783" y="21871"/>
                  </a:lnTo>
                  <a:lnTo>
                    <a:pt x="407675" y="0"/>
                  </a:lnTo>
                  <a:lnTo>
                    <a:pt x="543566" y="0"/>
                  </a:lnTo>
                  <a:lnTo>
                    <a:pt x="679458" y="21871"/>
                  </a:lnTo>
                  <a:lnTo>
                    <a:pt x="815350" y="65614"/>
                  </a:lnTo>
                  <a:lnTo>
                    <a:pt x="951242" y="43742"/>
                  </a:lnTo>
                  <a:lnTo>
                    <a:pt x="1087133" y="21871"/>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109356"/>
                  </a:moveTo>
                  <a:lnTo>
                    <a:pt x="135891" y="65614"/>
                  </a:lnTo>
                  <a:lnTo>
                    <a:pt x="271783" y="21871"/>
                  </a:lnTo>
                  <a:lnTo>
                    <a:pt x="407675" y="0"/>
                  </a:lnTo>
                  <a:lnTo>
                    <a:pt x="543566" y="0"/>
                  </a:lnTo>
                  <a:lnTo>
                    <a:pt x="679458" y="21871"/>
                  </a:lnTo>
                  <a:lnTo>
                    <a:pt x="815350" y="65614"/>
                  </a:lnTo>
                  <a:lnTo>
                    <a:pt x="951242" y="43742"/>
                  </a:lnTo>
                  <a:lnTo>
                    <a:pt x="1087133" y="21871"/>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31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42009" y="1403693"/>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Cuba,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3046536"/>
              <a:ext cx="3397293" cy="337719"/>
            </a:xfrm>
            <a:custGeom>
              <a:avLst/>
              <a:pathLst>
                <a:path w="3397293" h="337719">
                  <a:moveTo>
                    <a:pt x="0" y="337719"/>
                  </a:moveTo>
                  <a:lnTo>
                    <a:pt x="135891" y="202631"/>
                  </a:lnTo>
                  <a:lnTo>
                    <a:pt x="271783" y="67543"/>
                  </a:lnTo>
                  <a:lnTo>
                    <a:pt x="407675" y="0"/>
                  </a:lnTo>
                  <a:lnTo>
                    <a:pt x="543566" y="0"/>
                  </a:lnTo>
                  <a:lnTo>
                    <a:pt x="679458" y="67543"/>
                  </a:lnTo>
                  <a:lnTo>
                    <a:pt x="815350" y="202631"/>
                  </a:lnTo>
                  <a:lnTo>
                    <a:pt x="951242" y="135087"/>
                  </a:lnTo>
                  <a:lnTo>
                    <a:pt x="1087133" y="6754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7543"/>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3046536"/>
              <a:ext cx="3397293" cy="337719"/>
            </a:xfrm>
            <a:custGeom>
              <a:avLst/>
              <a:pathLst>
                <a:path w="3397293" h="337719">
                  <a:moveTo>
                    <a:pt x="0" y="337719"/>
                  </a:moveTo>
                  <a:lnTo>
                    <a:pt x="135891" y="202631"/>
                  </a:lnTo>
                  <a:lnTo>
                    <a:pt x="271783" y="67543"/>
                  </a:lnTo>
                  <a:lnTo>
                    <a:pt x="407675" y="0"/>
                  </a:lnTo>
                  <a:lnTo>
                    <a:pt x="543566" y="0"/>
                  </a:lnTo>
                  <a:lnTo>
                    <a:pt x="679458" y="67543"/>
                  </a:lnTo>
                  <a:lnTo>
                    <a:pt x="815350" y="202631"/>
                  </a:lnTo>
                  <a:lnTo>
                    <a:pt x="951242" y="135087"/>
                  </a:lnTo>
                  <a:lnTo>
                    <a:pt x="1087133" y="6754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7543"/>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1053684"/>
            </a:xfrm>
            <a:custGeom>
              <a:avLst/>
              <a:pathLst>
                <a:path w="0" h="1053684">
                  <a:moveTo>
                    <a:pt x="0" y="105368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783508"/>
            </a:xfrm>
            <a:custGeom>
              <a:avLst/>
              <a:pathLst>
                <a:path w="0" h="783508">
                  <a:moveTo>
                    <a:pt x="0" y="7835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3046536"/>
              <a:ext cx="3397293" cy="337719"/>
            </a:xfrm>
            <a:custGeom>
              <a:avLst/>
              <a:pathLst>
                <a:path w="3397293" h="337719">
                  <a:moveTo>
                    <a:pt x="0" y="337719"/>
                  </a:moveTo>
                  <a:lnTo>
                    <a:pt x="135891" y="202631"/>
                  </a:lnTo>
                  <a:lnTo>
                    <a:pt x="271783" y="67543"/>
                  </a:lnTo>
                  <a:lnTo>
                    <a:pt x="407675" y="0"/>
                  </a:lnTo>
                  <a:lnTo>
                    <a:pt x="543566" y="0"/>
                  </a:lnTo>
                  <a:lnTo>
                    <a:pt x="679458" y="67543"/>
                  </a:lnTo>
                  <a:lnTo>
                    <a:pt x="815350" y="202631"/>
                  </a:lnTo>
                  <a:lnTo>
                    <a:pt x="951242" y="135087"/>
                  </a:lnTo>
                  <a:lnTo>
                    <a:pt x="1087133" y="6754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67543"/>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6449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68928"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66436"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998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998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924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549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66980" y="498897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17" name="tx117"/>
            <p:cNvSpPr/>
            <p:nvPr/>
          </p:nvSpPr>
          <p:spPr>
            <a:xfrm>
              <a:off x="70595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2203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350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706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063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419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528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884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241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E2231A">
                <a:alpha val="80000"/>
              </a:srgbClr>
            </a:solidFill>
          </p:spPr>
          <p:txBody>
            <a:bodyPr/>
            <a:lstStyle/>
            <a:p/>
          </p:txBody>
        </p:sp>
        <p:sp>
          <p:nvSpPr>
            <p:cNvPr id="132" name="rc132"/>
            <p:cNvSpPr/>
            <p:nvPr/>
          </p:nvSpPr>
          <p:spPr>
            <a:xfrm>
              <a:off x="1317178" y="5743865"/>
              <a:ext cx="6398735" cy="114824"/>
            </a:xfrm>
            <a:prstGeom prst="rect">
              <a:avLst/>
            </a:prstGeom>
            <a:solidFill>
              <a:srgbClr val="E2231A">
                <a:alpha val="80000"/>
              </a:srgbClr>
            </a:solidFill>
          </p:spPr>
          <p:txBody>
            <a:bodyPr/>
            <a:lstStyle/>
            <a:p/>
          </p:txBody>
        </p:sp>
        <p:sp>
          <p:nvSpPr>
            <p:cNvPr id="133" name="rc133"/>
            <p:cNvSpPr/>
            <p:nvPr/>
          </p:nvSpPr>
          <p:spPr>
            <a:xfrm>
              <a:off x="1317178" y="5600334"/>
              <a:ext cx="6317309"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19748"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515540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0" name="tx140"/>
            <p:cNvSpPr/>
            <p:nvPr/>
          </p:nvSpPr>
          <p:spPr>
            <a:xfrm>
              <a:off x="719105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Cuba (99%) was 15 percentage points higher than the global average (84%) and 13 percentage points higher than the average across all LACR countries (86%).
National MCV1 coverage was the same as in 2019 (99%).
This equates to &lt;1,000 unvaccinated children in 2025 - the same number of unvaccinated children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Cuba MCV1 coverage was 99% - this is the same as in 2019 and more than 10 percentage points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Cuba ranked number 31 out of 33 countries for lowest MCV1 coverage (based on tied ranks).
Cuba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Cuba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1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994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270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54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82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56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632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908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184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460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47270"/>
              <a:ext cx="239888" cy="1260751"/>
            </a:xfrm>
            <a:prstGeom prst="rect">
              <a:avLst/>
            </a:prstGeom>
            <a:solidFill>
              <a:srgbClr val="80BD41">
                <a:alpha val="100000"/>
              </a:srgbClr>
            </a:solidFill>
          </p:spPr>
          <p:txBody>
            <a:bodyPr/>
            <a:lstStyle/>
            <a:p/>
          </p:txBody>
        </p:sp>
        <p:sp>
          <p:nvSpPr>
            <p:cNvPr id="28" name="rc28"/>
            <p:cNvSpPr/>
            <p:nvPr/>
          </p:nvSpPr>
          <p:spPr>
            <a:xfrm>
              <a:off x="1296273" y="2966772"/>
              <a:ext cx="239888" cy="80497"/>
            </a:xfrm>
            <a:prstGeom prst="rect">
              <a:avLst/>
            </a:prstGeom>
            <a:solidFill>
              <a:srgbClr val="E2231A">
                <a:alpha val="100000"/>
              </a:srgbClr>
            </a:solidFill>
          </p:spPr>
          <p:txBody>
            <a:bodyPr/>
            <a:lstStyle/>
            <a:p/>
          </p:txBody>
        </p:sp>
        <p:sp>
          <p:nvSpPr>
            <p:cNvPr id="29" name="rc29"/>
            <p:cNvSpPr/>
            <p:nvPr/>
          </p:nvSpPr>
          <p:spPr>
            <a:xfrm>
              <a:off x="1562816" y="3059647"/>
              <a:ext cx="239888" cy="1248374"/>
            </a:xfrm>
            <a:prstGeom prst="rect">
              <a:avLst/>
            </a:prstGeom>
            <a:solidFill>
              <a:srgbClr val="80BD41">
                <a:alpha val="100000"/>
              </a:srgbClr>
            </a:solidFill>
          </p:spPr>
          <p:txBody>
            <a:bodyPr/>
            <a:lstStyle/>
            <a:p/>
          </p:txBody>
        </p:sp>
        <p:sp>
          <p:nvSpPr>
            <p:cNvPr id="30" name="rc30"/>
            <p:cNvSpPr/>
            <p:nvPr/>
          </p:nvSpPr>
          <p:spPr>
            <a:xfrm>
              <a:off x="1562816" y="3007588"/>
              <a:ext cx="239888" cy="52058"/>
            </a:xfrm>
            <a:prstGeom prst="rect">
              <a:avLst/>
            </a:prstGeom>
            <a:solidFill>
              <a:srgbClr val="E2231A">
                <a:alpha val="100000"/>
              </a:srgbClr>
            </a:solidFill>
          </p:spPr>
          <p:txBody>
            <a:bodyPr/>
            <a:lstStyle/>
            <a:p/>
          </p:txBody>
        </p:sp>
        <p:sp>
          <p:nvSpPr>
            <p:cNvPr id="31" name="rc31"/>
            <p:cNvSpPr/>
            <p:nvPr/>
          </p:nvSpPr>
          <p:spPr>
            <a:xfrm>
              <a:off x="1829360" y="3018264"/>
              <a:ext cx="239888" cy="1289756"/>
            </a:xfrm>
            <a:prstGeom prst="rect">
              <a:avLst/>
            </a:prstGeom>
            <a:solidFill>
              <a:srgbClr val="80BD41">
                <a:alpha val="100000"/>
              </a:srgbClr>
            </a:solidFill>
          </p:spPr>
          <p:txBody>
            <a:bodyPr/>
            <a:lstStyle/>
            <a:p/>
          </p:txBody>
        </p:sp>
        <p:sp>
          <p:nvSpPr>
            <p:cNvPr id="32" name="rc32"/>
            <p:cNvSpPr/>
            <p:nvPr/>
          </p:nvSpPr>
          <p:spPr>
            <a:xfrm>
              <a:off x="1829360" y="2991904"/>
              <a:ext cx="239888" cy="26360"/>
            </a:xfrm>
            <a:prstGeom prst="rect">
              <a:avLst/>
            </a:prstGeom>
            <a:solidFill>
              <a:srgbClr val="E2231A">
                <a:alpha val="100000"/>
              </a:srgbClr>
            </a:solidFill>
          </p:spPr>
          <p:txBody>
            <a:bodyPr/>
            <a:lstStyle/>
            <a:p/>
          </p:txBody>
        </p:sp>
        <p:sp>
          <p:nvSpPr>
            <p:cNvPr id="33" name="rc33"/>
            <p:cNvSpPr/>
            <p:nvPr/>
          </p:nvSpPr>
          <p:spPr>
            <a:xfrm>
              <a:off x="2095903" y="3044813"/>
              <a:ext cx="239888" cy="1263207"/>
            </a:xfrm>
            <a:prstGeom prst="rect">
              <a:avLst/>
            </a:prstGeom>
            <a:solidFill>
              <a:srgbClr val="80BD41">
                <a:alpha val="100000"/>
              </a:srgbClr>
            </a:solidFill>
          </p:spPr>
          <p:txBody>
            <a:bodyPr/>
            <a:lstStyle/>
            <a:p/>
          </p:txBody>
        </p:sp>
        <p:sp>
          <p:nvSpPr>
            <p:cNvPr id="34" name="rc34"/>
            <p:cNvSpPr/>
            <p:nvPr/>
          </p:nvSpPr>
          <p:spPr>
            <a:xfrm>
              <a:off x="2095903" y="3032058"/>
              <a:ext cx="239888" cy="12754"/>
            </a:xfrm>
            <a:prstGeom prst="rect">
              <a:avLst/>
            </a:prstGeom>
            <a:solidFill>
              <a:srgbClr val="E2231A">
                <a:alpha val="100000"/>
              </a:srgbClr>
            </a:solidFill>
          </p:spPr>
          <p:txBody>
            <a:bodyPr/>
            <a:lstStyle/>
            <a:p/>
          </p:txBody>
        </p:sp>
        <p:sp>
          <p:nvSpPr>
            <p:cNvPr id="35" name="rc35"/>
            <p:cNvSpPr/>
            <p:nvPr/>
          </p:nvSpPr>
          <p:spPr>
            <a:xfrm>
              <a:off x="2362446" y="3130318"/>
              <a:ext cx="239888" cy="1177702"/>
            </a:xfrm>
            <a:prstGeom prst="rect">
              <a:avLst/>
            </a:prstGeom>
            <a:solidFill>
              <a:srgbClr val="80BD41">
                <a:alpha val="100000"/>
              </a:srgbClr>
            </a:solidFill>
          </p:spPr>
          <p:txBody>
            <a:bodyPr/>
            <a:lstStyle/>
            <a:p/>
          </p:txBody>
        </p:sp>
        <p:sp>
          <p:nvSpPr>
            <p:cNvPr id="36" name="rc36"/>
            <p:cNvSpPr/>
            <p:nvPr/>
          </p:nvSpPr>
          <p:spPr>
            <a:xfrm>
              <a:off x="2362446" y="3118414"/>
              <a:ext cx="239888" cy="11904"/>
            </a:xfrm>
            <a:prstGeom prst="rect">
              <a:avLst/>
            </a:prstGeom>
            <a:solidFill>
              <a:srgbClr val="E2231A">
                <a:alpha val="100000"/>
              </a:srgbClr>
            </a:solidFill>
          </p:spPr>
          <p:txBody>
            <a:bodyPr/>
            <a:lstStyle/>
            <a:p/>
          </p:txBody>
        </p:sp>
        <p:sp>
          <p:nvSpPr>
            <p:cNvPr id="37" name="rc37"/>
            <p:cNvSpPr/>
            <p:nvPr/>
          </p:nvSpPr>
          <p:spPr>
            <a:xfrm>
              <a:off x="2628989" y="3206281"/>
              <a:ext cx="239888" cy="1101740"/>
            </a:xfrm>
            <a:prstGeom prst="rect">
              <a:avLst/>
            </a:prstGeom>
            <a:solidFill>
              <a:srgbClr val="80BD41">
                <a:alpha val="100000"/>
              </a:srgbClr>
            </a:solidFill>
          </p:spPr>
          <p:txBody>
            <a:bodyPr/>
            <a:lstStyle/>
            <a:p/>
          </p:txBody>
        </p:sp>
        <p:sp>
          <p:nvSpPr>
            <p:cNvPr id="38" name="rc38"/>
            <p:cNvSpPr/>
            <p:nvPr/>
          </p:nvSpPr>
          <p:spPr>
            <a:xfrm>
              <a:off x="2628989" y="3183795"/>
              <a:ext cx="239888" cy="22486"/>
            </a:xfrm>
            <a:prstGeom prst="rect">
              <a:avLst/>
            </a:prstGeom>
            <a:solidFill>
              <a:srgbClr val="E2231A">
                <a:alpha val="100000"/>
              </a:srgbClr>
            </a:solidFill>
          </p:spPr>
          <p:txBody>
            <a:bodyPr/>
            <a:lstStyle/>
            <a:p/>
          </p:txBody>
        </p:sp>
        <p:sp>
          <p:nvSpPr>
            <p:cNvPr id="39" name="rc39"/>
            <p:cNvSpPr/>
            <p:nvPr/>
          </p:nvSpPr>
          <p:spPr>
            <a:xfrm>
              <a:off x="2895532" y="3302840"/>
              <a:ext cx="239888" cy="1005180"/>
            </a:xfrm>
            <a:prstGeom prst="rect">
              <a:avLst/>
            </a:prstGeom>
            <a:solidFill>
              <a:srgbClr val="80BD41">
                <a:alpha val="100000"/>
              </a:srgbClr>
            </a:solidFill>
          </p:spPr>
          <p:txBody>
            <a:bodyPr/>
            <a:lstStyle/>
            <a:p/>
          </p:txBody>
        </p:sp>
        <p:sp>
          <p:nvSpPr>
            <p:cNvPr id="40" name="rc40"/>
            <p:cNvSpPr/>
            <p:nvPr/>
          </p:nvSpPr>
          <p:spPr>
            <a:xfrm>
              <a:off x="2895532" y="3260985"/>
              <a:ext cx="239888" cy="41854"/>
            </a:xfrm>
            <a:prstGeom prst="rect">
              <a:avLst/>
            </a:prstGeom>
            <a:solidFill>
              <a:srgbClr val="E2231A">
                <a:alpha val="100000"/>
              </a:srgbClr>
            </a:solidFill>
          </p:spPr>
          <p:txBody>
            <a:bodyPr/>
            <a:lstStyle/>
            <a:p/>
          </p:txBody>
        </p:sp>
        <p:sp>
          <p:nvSpPr>
            <p:cNvPr id="41" name="rc41"/>
            <p:cNvSpPr/>
            <p:nvPr/>
          </p:nvSpPr>
          <p:spPr>
            <a:xfrm>
              <a:off x="3162075" y="3276386"/>
              <a:ext cx="239888" cy="1031635"/>
            </a:xfrm>
            <a:prstGeom prst="rect">
              <a:avLst/>
            </a:prstGeom>
            <a:solidFill>
              <a:srgbClr val="80BD41">
                <a:alpha val="100000"/>
              </a:srgbClr>
            </a:solidFill>
          </p:spPr>
          <p:txBody>
            <a:bodyPr/>
            <a:lstStyle/>
            <a:p/>
          </p:txBody>
        </p:sp>
        <p:sp>
          <p:nvSpPr>
            <p:cNvPr id="42" name="rc42"/>
            <p:cNvSpPr/>
            <p:nvPr/>
          </p:nvSpPr>
          <p:spPr>
            <a:xfrm>
              <a:off x="3162075" y="3244451"/>
              <a:ext cx="239888" cy="31934"/>
            </a:xfrm>
            <a:prstGeom prst="rect">
              <a:avLst/>
            </a:prstGeom>
            <a:solidFill>
              <a:srgbClr val="E2231A">
                <a:alpha val="100000"/>
              </a:srgbClr>
            </a:solidFill>
          </p:spPr>
          <p:txBody>
            <a:bodyPr/>
            <a:lstStyle/>
            <a:p/>
          </p:txBody>
        </p:sp>
        <p:sp>
          <p:nvSpPr>
            <p:cNvPr id="43" name="rc43"/>
            <p:cNvSpPr/>
            <p:nvPr/>
          </p:nvSpPr>
          <p:spPr>
            <a:xfrm>
              <a:off x="3428618" y="3172551"/>
              <a:ext cx="239888" cy="1135469"/>
            </a:xfrm>
            <a:prstGeom prst="rect">
              <a:avLst/>
            </a:prstGeom>
            <a:solidFill>
              <a:srgbClr val="80BD41">
                <a:alpha val="100000"/>
              </a:srgbClr>
            </a:solidFill>
          </p:spPr>
          <p:txBody>
            <a:bodyPr/>
            <a:lstStyle/>
            <a:p/>
          </p:txBody>
        </p:sp>
        <p:sp>
          <p:nvSpPr>
            <p:cNvPr id="44" name="rc44"/>
            <p:cNvSpPr/>
            <p:nvPr/>
          </p:nvSpPr>
          <p:spPr>
            <a:xfrm>
              <a:off x="3428618" y="3149404"/>
              <a:ext cx="239888" cy="23147"/>
            </a:xfrm>
            <a:prstGeom prst="rect">
              <a:avLst/>
            </a:prstGeom>
            <a:solidFill>
              <a:srgbClr val="E2231A">
                <a:alpha val="100000"/>
              </a:srgbClr>
            </a:solidFill>
          </p:spPr>
          <p:txBody>
            <a:bodyPr/>
            <a:lstStyle/>
            <a:p/>
          </p:txBody>
        </p:sp>
        <p:sp>
          <p:nvSpPr>
            <p:cNvPr id="45" name="rc45"/>
            <p:cNvSpPr/>
            <p:nvPr/>
          </p:nvSpPr>
          <p:spPr>
            <a:xfrm>
              <a:off x="3695161" y="3094794"/>
              <a:ext cx="239888" cy="1213227"/>
            </a:xfrm>
            <a:prstGeom prst="rect">
              <a:avLst/>
            </a:prstGeom>
            <a:solidFill>
              <a:srgbClr val="80BD41">
                <a:alpha val="100000"/>
              </a:srgbClr>
            </a:solidFill>
          </p:spPr>
          <p:txBody>
            <a:bodyPr/>
            <a:lstStyle/>
            <a:p/>
          </p:txBody>
        </p:sp>
        <p:sp>
          <p:nvSpPr>
            <p:cNvPr id="46" name="rc46"/>
            <p:cNvSpPr/>
            <p:nvPr/>
          </p:nvSpPr>
          <p:spPr>
            <a:xfrm>
              <a:off x="3695161" y="3082511"/>
              <a:ext cx="239888" cy="12282"/>
            </a:xfrm>
            <a:prstGeom prst="rect">
              <a:avLst/>
            </a:prstGeom>
            <a:solidFill>
              <a:srgbClr val="E2231A">
                <a:alpha val="100000"/>
              </a:srgbClr>
            </a:solidFill>
          </p:spPr>
          <p:txBody>
            <a:bodyPr/>
            <a:lstStyle/>
            <a:p/>
          </p:txBody>
        </p:sp>
        <p:sp>
          <p:nvSpPr>
            <p:cNvPr id="47" name="rc47"/>
            <p:cNvSpPr/>
            <p:nvPr/>
          </p:nvSpPr>
          <p:spPr>
            <a:xfrm>
              <a:off x="3961705" y="3105753"/>
              <a:ext cx="239888" cy="1202267"/>
            </a:xfrm>
            <a:prstGeom prst="rect">
              <a:avLst/>
            </a:prstGeom>
            <a:solidFill>
              <a:srgbClr val="80BD41">
                <a:alpha val="100000"/>
              </a:srgbClr>
            </a:solidFill>
          </p:spPr>
          <p:txBody>
            <a:bodyPr/>
            <a:lstStyle/>
            <a:p/>
          </p:txBody>
        </p:sp>
        <p:sp>
          <p:nvSpPr>
            <p:cNvPr id="48" name="rc48"/>
            <p:cNvSpPr/>
            <p:nvPr/>
          </p:nvSpPr>
          <p:spPr>
            <a:xfrm>
              <a:off x="3961705" y="3093660"/>
              <a:ext cx="239888" cy="12093"/>
            </a:xfrm>
            <a:prstGeom prst="rect">
              <a:avLst/>
            </a:prstGeom>
            <a:solidFill>
              <a:srgbClr val="E2231A">
                <a:alpha val="100000"/>
              </a:srgbClr>
            </a:solidFill>
          </p:spPr>
          <p:txBody>
            <a:bodyPr/>
            <a:lstStyle/>
            <a:p/>
          </p:txBody>
        </p:sp>
        <p:sp>
          <p:nvSpPr>
            <p:cNvPr id="49" name="rc49"/>
            <p:cNvSpPr/>
            <p:nvPr/>
          </p:nvSpPr>
          <p:spPr>
            <a:xfrm>
              <a:off x="4228248" y="3069189"/>
              <a:ext cx="239888" cy="1238831"/>
            </a:xfrm>
            <a:prstGeom prst="rect">
              <a:avLst/>
            </a:prstGeom>
            <a:solidFill>
              <a:srgbClr val="80BD41">
                <a:alpha val="100000"/>
              </a:srgbClr>
            </a:solidFill>
          </p:spPr>
          <p:txBody>
            <a:bodyPr/>
            <a:lstStyle/>
            <a:p/>
          </p:txBody>
        </p:sp>
        <p:sp>
          <p:nvSpPr>
            <p:cNvPr id="50" name="rc50"/>
            <p:cNvSpPr/>
            <p:nvPr/>
          </p:nvSpPr>
          <p:spPr>
            <a:xfrm>
              <a:off x="4228248" y="3056718"/>
              <a:ext cx="239888" cy="12471"/>
            </a:xfrm>
            <a:prstGeom prst="rect">
              <a:avLst/>
            </a:prstGeom>
            <a:solidFill>
              <a:srgbClr val="E2231A">
                <a:alpha val="100000"/>
              </a:srgbClr>
            </a:solidFill>
          </p:spPr>
          <p:txBody>
            <a:bodyPr/>
            <a:lstStyle/>
            <a:p/>
          </p:txBody>
        </p:sp>
        <p:sp>
          <p:nvSpPr>
            <p:cNvPr id="51" name="rc51"/>
            <p:cNvSpPr/>
            <p:nvPr/>
          </p:nvSpPr>
          <p:spPr>
            <a:xfrm>
              <a:off x="4494791" y="3124744"/>
              <a:ext cx="239888" cy="1183277"/>
            </a:xfrm>
            <a:prstGeom prst="rect">
              <a:avLst/>
            </a:prstGeom>
            <a:solidFill>
              <a:srgbClr val="80BD41">
                <a:alpha val="100000"/>
              </a:srgbClr>
            </a:solidFill>
          </p:spPr>
          <p:txBody>
            <a:bodyPr/>
            <a:lstStyle/>
            <a:p/>
          </p:txBody>
        </p:sp>
        <p:sp>
          <p:nvSpPr>
            <p:cNvPr id="52" name="rc52"/>
            <p:cNvSpPr/>
            <p:nvPr/>
          </p:nvSpPr>
          <p:spPr>
            <a:xfrm>
              <a:off x="4494791" y="3112839"/>
              <a:ext cx="239888" cy="11904"/>
            </a:xfrm>
            <a:prstGeom prst="rect">
              <a:avLst/>
            </a:prstGeom>
            <a:solidFill>
              <a:srgbClr val="E2231A">
                <a:alpha val="100000"/>
              </a:srgbClr>
            </a:solidFill>
          </p:spPr>
          <p:txBody>
            <a:bodyPr/>
            <a:lstStyle/>
            <a:p/>
          </p:txBody>
        </p:sp>
        <p:sp>
          <p:nvSpPr>
            <p:cNvPr id="53" name="rc53"/>
            <p:cNvSpPr/>
            <p:nvPr/>
          </p:nvSpPr>
          <p:spPr>
            <a:xfrm>
              <a:off x="4761334" y="3134192"/>
              <a:ext cx="239888" cy="1173829"/>
            </a:xfrm>
            <a:prstGeom prst="rect">
              <a:avLst/>
            </a:prstGeom>
            <a:solidFill>
              <a:srgbClr val="80BD41">
                <a:alpha val="100000"/>
              </a:srgbClr>
            </a:solidFill>
          </p:spPr>
          <p:txBody>
            <a:bodyPr/>
            <a:lstStyle/>
            <a:p/>
          </p:txBody>
        </p:sp>
        <p:sp>
          <p:nvSpPr>
            <p:cNvPr id="54" name="rc54"/>
            <p:cNvSpPr/>
            <p:nvPr/>
          </p:nvSpPr>
          <p:spPr>
            <a:xfrm>
              <a:off x="4761334" y="3122382"/>
              <a:ext cx="239888" cy="11810"/>
            </a:xfrm>
            <a:prstGeom prst="rect">
              <a:avLst/>
            </a:prstGeom>
            <a:solidFill>
              <a:srgbClr val="E2231A">
                <a:alpha val="100000"/>
              </a:srgbClr>
            </a:solidFill>
          </p:spPr>
          <p:txBody>
            <a:bodyPr/>
            <a:lstStyle/>
            <a:p/>
          </p:txBody>
        </p:sp>
        <p:sp>
          <p:nvSpPr>
            <p:cNvPr id="55" name="rc55"/>
            <p:cNvSpPr/>
            <p:nvPr/>
          </p:nvSpPr>
          <p:spPr>
            <a:xfrm>
              <a:off x="5027877" y="3165276"/>
              <a:ext cx="239888" cy="1142744"/>
            </a:xfrm>
            <a:prstGeom prst="rect">
              <a:avLst/>
            </a:prstGeom>
            <a:solidFill>
              <a:srgbClr val="80BD41">
                <a:alpha val="100000"/>
              </a:srgbClr>
            </a:solidFill>
          </p:spPr>
          <p:txBody>
            <a:bodyPr/>
            <a:lstStyle/>
            <a:p/>
          </p:txBody>
        </p:sp>
        <p:sp>
          <p:nvSpPr>
            <p:cNvPr id="56" name="rc56"/>
            <p:cNvSpPr/>
            <p:nvPr/>
          </p:nvSpPr>
          <p:spPr>
            <a:xfrm>
              <a:off x="5027877" y="3153750"/>
              <a:ext cx="239888" cy="11526"/>
            </a:xfrm>
            <a:prstGeom prst="rect">
              <a:avLst/>
            </a:prstGeom>
            <a:solidFill>
              <a:srgbClr val="E2231A">
                <a:alpha val="100000"/>
              </a:srgbClr>
            </a:solidFill>
          </p:spPr>
          <p:txBody>
            <a:bodyPr/>
            <a:lstStyle/>
            <a:p/>
          </p:txBody>
        </p:sp>
        <p:sp>
          <p:nvSpPr>
            <p:cNvPr id="57" name="rc57"/>
            <p:cNvSpPr/>
            <p:nvPr/>
          </p:nvSpPr>
          <p:spPr>
            <a:xfrm>
              <a:off x="5294420" y="3159607"/>
              <a:ext cx="239888" cy="1148413"/>
            </a:xfrm>
            <a:prstGeom prst="rect">
              <a:avLst/>
            </a:prstGeom>
            <a:solidFill>
              <a:srgbClr val="80BD41">
                <a:alpha val="100000"/>
              </a:srgbClr>
            </a:solidFill>
          </p:spPr>
          <p:txBody>
            <a:bodyPr/>
            <a:lstStyle/>
            <a:p/>
          </p:txBody>
        </p:sp>
        <p:sp>
          <p:nvSpPr>
            <p:cNvPr id="58" name="rc58"/>
            <p:cNvSpPr/>
            <p:nvPr/>
          </p:nvSpPr>
          <p:spPr>
            <a:xfrm>
              <a:off x="5294420" y="3147986"/>
              <a:ext cx="239888" cy="11621"/>
            </a:xfrm>
            <a:prstGeom prst="rect">
              <a:avLst/>
            </a:prstGeom>
            <a:solidFill>
              <a:srgbClr val="E2231A">
                <a:alpha val="100000"/>
              </a:srgbClr>
            </a:solidFill>
          </p:spPr>
          <p:txBody>
            <a:bodyPr/>
            <a:lstStyle/>
            <a:p/>
          </p:txBody>
        </p:sp>
        <p:sp>
          <p:nvSpPr>
            <p:cNvPr id="59" name="rc59"/>
            <p:cNvSpPr/>
            <p:nvPr/>
          </p:nvSpPr>
          <p:spPr>
            <a:xfrm>
              <a:off x="5560963" y="3227634"/>
              <a:ext cx="239888" cy="1080387"/>
            </a:xfrm>
            <a:prstGeom prst="rect">
              <a:avLst/>
            </a:prstGeom>
            <a:solidFill>
              <a:srgbClr val="80BD41">
                <a:alpha val="100000"/>
              </a:srgbClr>
            </a:solidFill>
          </p:spPr>
          <p:txBody>
            <a:bodyPr/>
            <a:lstStyle/>
            <a:p/>
          </p:txBody>
        </p:sp>
        <p:sp>
          <p:nvSpPr>
            <p:cNvPr id="60" name="rc60"/>
            <p:cNvSpPr/>
            <p:nvPr/>
          </p:nvSpPr>
          <p:spPr>
            <a:xfrm>
              <a:off x="5560963" y="3216674"/>
              <a:ext cx="239888" cy="10959"/>
            </a:xfrm>
            <a:prstGeom prst="rect">
              <a:avLst/>
            </a:prstGeom>
            <a:solidFill>
              <a:srgbClr val="E2231A">
                <a:alpha val="100000"/>
              </a:srgbClr>
            </a:solidFill>
          </p:spPr>
          <p:txBody>
            <a:bodyPr/>
            <a:lstStyle/>
            <a:p/>
          </p:txBody>
        </p:sp>
        <p:sp>
          <p:nvSpPr>
            <p:cNvPr id="61" name="rc61"/>
            <p:cNvSpPr/>
            <p:nvPr/>
          </p:nvSpPr>
          <p:spPr>
            <a:xfrm>
              <a:off x="5827506" y="3248797"/>
              <a:ext cx="239888" cy="1059223"/>
            </a:xfrm>
            <a:prstGeom prst="rect">
              <a:avLst/>
            </a:prstGeom>
            <a:solidFill>
              <a:srgbClr val="80BD41">
                <a:alpha val="100000"/>
              </a:srgbClr>
            </a:solidFill>
          </p:spPr>
          <p:txBody>
            <a:bodyPr/>
            <a:lstStyle/>
            <a:p/>
          </p:txBody>
        </p:sp>
        <p:sp>
          <p:nvSpPr>
            <p:cNvPr id="62" name="rc62"/>
            <p:cNvSpPr/>
            <p:nvPr/>
          </p:nvSpPr>
          <p:spPr>
            <a:xfrm>
              <a:off x="5827506" y="3238121"/>
              <a:ext cx="239888" cy="10676"/>
            </a:xfrm>
            <a:prstGeom prst="rect">
              <a:avLst/>
            </a:prstGeom>
            <a:solidFill>
              <a:srgbClr val="E2231A">
                <a:alpha val="100000"/>
              </a:srgbClr>
            </a:solidFill>
          </p:spPr>
          <p:txBody>
            <a:bodyPr/>
            <a:lstStyle/>
            <a:p/>
          </p:txBody>
        </p:sp>
        <p:sp>
          <p:nvSpPr>
            <p:cNvPr id="63" name="rc63"/>
            <p:cNvSpPr/>
            <p:nvPr/>
          </p:nvSpPr>
          <p:spPr>
            <a:xfrm>
              <a:off x="6094049" y="3244924"/>
              <a:ext cx="239888" cy="1063097"/>
            </a:xfrm>
            <a:prstGeom prst="rect">
              <a:avLst/>
            </a:prstGeom>
            <a:solidFill>
              <a:srgbClr val="80BD41">
                <a:alpha val="100000"/>
              </a:srgbClr>
            </a:solidFill>
          </p:spPr>
          <p:txBody>
            <a:bodyPr/>
            <a:lstStyle/>
            <a:p/>
          </p:txBody>
        </p:sp>
        <p:sp>
          <p:nvSpPr>
            <p:cNvPr id="64" name="rc64"/>
            <p:cNvSpPr/>
            <p:nvPr/>
          </p:nvSpPr>
          <p:spPr>
            <a:xfrm>
              <a:off x="6094049" y="3234153"/>
              <a:ext cx="239888" cy="10770"/>
            </a:xfrm>
            <a:prstGeom prst="rect">
              <a:avLst/>
            </a:prstGeom>
            <a:solidFill>
              <a:srgbClr val="E2231A">
                <a:alpha val="100000"/>
              </a:srgbClr>
            </a:solidFill>
          </p:spPr>
          <p:txBody>
            <a:bodyPr/>
            <a:lstStyle/>
            <a:p/>
          </p:txBody>
        </p:sp>
        <p:sp>
          <p:nvSpPr>
            <p:cNvPr id="65" name="rc65"/>
            <p:cNvSpPr/>
            <p:nvPr/>
          </p:nvSpPr>
          <p:spPr>
            <a:xfrm>
              <a:off x="6360593" y="3299156"/>
              <a:ext cx="239888" cy="1008865"/>
            </a:xfrm>
            <a:prstGeom prst="rect">
              <a:avLst/>
            </a:prstGeom>
            <a:solidFill>
              <a:srgbClr val="80BD41">
                <a:alpha val="100000"/>
              </a:srgbClr>
            </a:solidFill>
          </p:spPr>
          <p:txBody>
            <a:bodyPr/>
            <a:lstStyle/>
            <a:p/>
          </p:txBody>
        </p:sp>
        <p:sp>
          <p:nvSpPr>
            <p:cNvPr id="66" name="rc66"/>
            <p:cNvSpPr/>
            <p:nvPr/>
          </p:nvSpPr>
          <p:spPr>
            <a:xfrm>
              <a:off x="6360593" y="3288952"/>
              <a:ext cx="239888" cy="10203"/>
            </a:xfrm>
            <a:prstGeom prst="rect">
              <a:avLst/>
            </a:prstGeom>
            <a:solidFill>
              <a:srgbClr val="E2231A">
                <a:alpha val="100000"/>
              </a:srgbClr>
            </a:solidFill>
          </p:spPr>
          <p:txBody>
            <a:bodyPr/>
            <a:lstStyle/>
            <a:p/>
          </p:txBody>
        </p:sp>
        <p:sp>
          <p:nvSpPr>
            <p:cNvPr id="67" name="rc67"/>
            <p:cNvSpPr/>
            <p:nvPr/>
          </p:nvSpPr>
          <p:spPr>
            <a:xfrm>
              <a:off x="6627136" y="3353954"/>
              <a:ext cx="239888" cy="954066"/>
            </a:xfrm>
            <a:prstGeom prst="rect">
              <a:avLst/>
            </a:prstGeom>
            <a:solidFill>
              <a:srgbClr val="80BD41">
                <a:alpha val="100000"/>
              </a:srgbClr>
            </a:solidFill>
          </p:spPr>
          <p:txBody>
            <a:bodyPr/>
            <a:lstStyle/>
            <a:p/>
          </p:txBody>
        </p:sp>
        <p:sp>
          <p:nvSpPr>
            <p:cNvPr id="68" name="rc68"/>
            <p:cNvSpPr/>
            <p:nvPr/>
          </p:nvSpPr>
          <p:spPr>
            <a:xfrm>
              <a:off x="6627136" y="3334491"/>
              <a:ext cx="239888" cy="19463"/>
            </a:xfrm>
            <a:prstGeom prst="rect">
              <a:avLst/>
            </a:prstGeom>
            <a:solidFill>
              <a:srgbClr val="E2231A">
                <a:alpha val="100000"/>
              </a:srgbClr>
            </a:solidFill>
          </p:spPr>
          <p:txBody>
            <a:bodyPr/>
            <a:lstStyle/>
            <a:p/>
          </p:txBody>
        </p:sp>
        <p:sp>
          <p:nvSpPr>
            <p:cNvPr id="69" name="rc69"/>
            <p:cNvSpPr/>
            <p:nvPr/>
          </p:nvSpPr>
          <p:spPr>
            <a:xfrm>
              <a:off x="6893679" y="3396849"/>
              <a:ext cx="239888" cy="911172"/>
            </a:xfrm>
            <a:prstGeom prst="rect">
              <a:avLst/>
            </a:prstGeom>
            <a:solidFill>
              <a:srgbClr val="80BD41">
                <a:alpha val="100000"/>
              </a:srgbClr>
            </a:solidFill>
          </p:spPr>
          <p:txBody>
            <a:bodyPr/>
            <a:lstStyle/>
            <a:p/>
          </p:txBody>
        </p:sp>
        <p:sp>
          <p:nvSpPr>
            <p:cNvPr id="70" name="rc70"/>
            <p:cNvSpPr/>
            <p:nvPr/>
          </p:nvSpPr>
          <p:spPr>
            <a:xfrm>
              <a:off x="6893679" y="3387684"/>
              <a:ext cx="239888" cy="9164"/>
            </a:xfrm>
            <a:prstGeom prst="rect">
              <a:avLst/>
            </a:prstGeom>
            <a:solidFill>
              <a:srgbClr val="E2231A">
                <a:alpha val="100000"/>
              </a:srgbClr>
            </a:solidFill>
          </p:spPr>
          <p:txBody>
            <a:bodyPr/>
            <a:lstStyle/>
            <a:p/>
          </p:txBody>
        </p:sp>
        <p:sp>
          <p:nvSpPr>
            <p:cNvPr id="71" name="rc71"/>
            <p:cNvSpPr/>
            <p:nvPr/>
          </p:nvSpPr>
          <p:spPr>
            <a:xfrm>
              <a:off x="7160222" y="3415461"/>
              <a:ext cx="239888" cy="892559"/>
            </a:xfrm>
            <a:prstGeom prst="rect">
              <a:avLst/>
            </a:prstGeom>
            <a:solidFill>
              <a:srgbClr val="80BD41">
                <a:alpha val="100000"/>
              </a:srgbClr>
            </a:solidFill>
          </p:spPr>
          <p:txBody>
            <a:bodyPr/>
            <a:lstStyle/>
            <a:p/>
          </p:txBody>
        </p:sp>
        <p:sp>
          <p:nvSpPr>
            <p:cNvPr id="72" name="rc72"/>
            <p:cNvSpPr/>
            <p:nvPr/>
          </p:nvSpPr>
          <p:spPr>
            <a:xfrm>
              <a:off x="7160222" y="3406486"/>
              <a:ext cx="239888" cy="8975"/>
            </a:xfrm>
            <a:prstGeom prst="rect">
              <a:avLst/>
            </a:prstGeom>
            <a:solidFill>
              <a:srgbClr val="E2231A">
                <a:alpha val="100000"/>
              </a:srgbClr>
            </a:solidFill>
          </p:spPr>
          <p:txBody>
            <a:bodyPr/>
            <a:lstStyle/>
            <a:p/>
          </p:txBody>
        </p:sp>
        <p:sp>
          <p:nvSpPr>
            <p:cNvPr id="73" name="rc73"/>
            <p:cNvSpPr/>
            <p:nvPr/>
          </p:nvSpPr>
          <p:spPr>
            <a:xfrm>
              <a:off x="7426765" y="3414044"/>
              <a:ext cx="239888" cy="893977"/>
            </a:xfrm>
            <a:prstGeom prst="rect">
              <a:avLst/>
            </a:prstGeom>
            <a:solidFill>
              <a:srgbClr val="80BD41">
                <a:alpha val="100000"/>
              </a:srgbClr>
            </a:solidFill>
          </p:spPr>
          <p:txBody>
            <a:bodyPr/>
            <a:lstStyle/>
            <a:p/>
          </p:txBody>
        </p:sp>
        <p:sp>
          <p:nvSpPr>
            <p:cNvPr id="74" name="rc74"/>
            <p:cNvSpPr/>
            <p:nvPr/>
          </p:nvSpPr>
          <p:spPr>
            <a:xfrm>
              <a:off x="7426765" y="3404974"/>
              <a:ext cx="239888" cy="9070"/>
            </a:xfrm>
            <a:prstGeom prst="rect">
              <a:avLst/>
            </a:prstGeom>
            <a:solidFill>
              <a:srgbClr val="E2231A">
                <a:alpha val="100000"/>
              </a:srgbClr>
            </a:solidFill>
          </p:spPr>
          <p:txBody>
            <a:bodyPr/>
            <a:lstStyle/>
            <a:p/>
          </p:txBody>
        </p:sp>
        <p:sp>
          <p:nvSpPr>
            <p:cNvPr id="75" name="rc75"/>
            <p:cNvSpPr/>
            <p:nvPr/>
          </p:nvSpPr>
          <p:spPr>
            <a:xfrm>
              <a:off x="7693308" y="3426138"/>
              <a:ext cx="239888" cy="881883"/>
            </a:xfrm>
            <a:prstGeom prst="rect">
              <a:avLst/>
            </a:prstGeom>
            <a:solidFill>
              <a:srgbClr val="80BD41">
                <a:alpha val="100000"/>
              </a:srgbClr>
            </a:solidFill>
          </p:spPr>
          <p:txBody>
            <a:bodyPr/>
            <a:lstStyle/>
            <a:p/>
          </p:txBody>
        </p:sp>
        <p:sp>
          <p:nvSpPr>
            <p:cNvPr id="76" name="rc76"/>
            <p:cNvSpPr/>
            <p:nvPr/>
          </p:nvSpPr>
          <p:spPr>
            <a:xfrm>
              <a:off x="7693308" y="3417257"/>
              <a:ext cx="239888" cy="8881"/>
            </a:xfrm>
            <a:prstGeom prst="rect">
              <a:avLst/>
            </a:prstGeom>
            <a:solidFill>
              <a:srgbClr val="E2231A">
                <a:alpha val="100000"/>
              </a:srgbClr>
            </a:solidFill>
          </p:spPr>
          <p:txBody>
            <a:bodyPr/>
            <a:lstStyle/>
            <a:p/>
          </p:txBody>
        </p:sp>
        <p:sp>
          <p:nvSpPr>
            <p:cNvPr id="77" name="rc77"/>
            <p:cNvSpPr/>
            <p:nvPr/>
          </p:nvSpPr>
          <p:spPr>
            <a:xfrm>
              <a:off x="7959851" y="3436814"/>
              <a:ext cx="239888" cy="871207"/>
            </a:xfrm>
            <a:prstGeom prst="rect">
              <a:avLst/>
            </a:prstGeom>
            <a:solidFill>
              <a:srgbClr val="80BD41">
                <a:alpha val="100000"/>
              </a:srgbClr>
            </a:solidFill>
          </p:spPr>
          <p:txBody>
            <a:bodyPr/>
            <a:lstStyle/>
            <a:p/>
          </p:txBody>
        </p:sp>
        <p:sp>
          <p:nvSpPr>
            <p:cNvPr id="78" name="rc78"/>
            <p:cNvSpPr/>
            <p:nvPr/>
          </p:nvSpPr>
          <p:spPr>
            <a:xfrm>
              <a:off x="7959851" y="3428027"/>
              <a:ext cx="239888" cy="8786"/>
            </a:xfrm>
            <a:prstGeom prst="rect">
              <a:avLst/>
            </a:prstGeom>
            <a:solidFill>
              <a:srgbClr val="E2231A">
                <a:alpha val="100000"/>
              </a:srgbClr>
            </a:solidFill>
          </p:spPr>
          <p:txBody>
            <a:bodyPr/>
            <a:lstStyle/>
            <a:p/>
          </p:txBody>
        </p:sp>
        <p:sp>
          <p:nvSpPr>
            <p:cNvPr id="79" name="pl79"/>
            <p:cNvSpPr/>
            <p:nvPr/>
          </p:nvSpPr>
          <p:spPr>
            <a:xfrm>
              <a:off x="1416218" y="2095023"/>
              <a:ext cx="6663577" cy="111767"/>
            </a:xfrm>
            <a:custGeom>
              <a:avLst/>
              <a:pathLst>
                <a:path w="6663577" h="111767">
                  <a:moveTo>
                    <a:pt x="0" y="111767"/>
                  </a:moveTo>
                  <a:lnTo>
                    <a:pt x="266543" y="67060"/>
                  </a:lnTo>
                  <a:lnTo>
                    <a:pt x="533086" y="22353"/>
                  </a:lnTo>
                  <a:lnTo>
                    <a:pt x="799629" y="0"/>
                  </a:lnTo>
                  <a:lnTo>
                    <a:pt x="1066172" y="0"/>
                  </a:lnTo>
                  <a:lnTo>
                    <a:pt x="1332715" y="22353"/>
                  </a:lnTo>
                  <a:lnTo>
                    <a:pt x="1599258" y="67060"/>
                  </a:lnTo>
                  <a:lnTo>
                    <a:pt x="1865801" y="44707"/>
                  </a:lnTo>
                  <a:lnTo>
                    <a:pt x="2132344" y="22353"/>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2353"/>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37841" y="283199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2" name="tx92"/>
            <p:cNvSpPr/>
            <p:nvPr/>
          </p:nvSpPr>
          <p:spPr>
            <a:xfrm>
              <a:off x="2670557" y="30477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3" name="tx93"/>
            <p:cNvSpPr/>
            <p:nvPr/>
          </p:nvSpPr>
          <p:spPr>
            <a:xfrm>
              <a:off x="3964096" y="2957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4" name="tx94"/>
            <p:cNvSpPr/>
            <p:nvPr/>
          </p:nvSpPr>
          <p:spPr>
            <a:xfrm>
              <a:off x="5296811" y="30120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5" name="tx95"/>
            <p:cNvSpPr/>
            <p:nvPr/>
          </p:nvSpPr>
          <p:spPr>
            <a:xfrm>
              <a:off x="6362984" y="3153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6" name="tx96"/>
            <p:cNvSpPr/>
            <p:nvPr/>
          </p:nvSpPr>
          <p:spPr>
            <a:xfrm>
              <a:off x="6668704" y="319851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7" name="tx97"/>
            <p:cNvSpPr/>
            <p:nvPr/>
          </p:nvSpPr>
          <p:spPr>
            <a:xfrm>
              <a:off x="6922195" y="3251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8" name="tx98"/>
            <p:cNvSpPr/>
            <p:nvPr/>
          </p:nvSpPr>
          <p:spPr>
            <a:xfrm>
              <a:off x="7188738" y="32705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9" name="tx99"/>
            <p:cNvSpPr/>
            <p:nvPr/>
          </p:nvSpPr>
          <p:spPr>
            <a:xfrm>
              <a:off x="7455282" y="3269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100" name="tx100"/>
            <p:cNvSpPr/>
            <p:nvPr/>
          </p:nvSpPr>
          <p:spPr>
            <a:xfrm>
              <a:off x="7721825" y="32812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101" name="tx101"/>
            <p:cNvSpPr/>
            <p:nvPr/>
          </p:nvSpPr>
          <p:spPr>
            <a:xfrm>
              <a:off x="7988368" y="32920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102" name="pl102"/>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6425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133.4</a:t>
              </a:r>
            </a:p>
          </p:txBody>
        </p:sp>
        <p:sp>
          <p:nvSpPr>
            <p:cNvPr id="114" name="tx114"/>
            <p:cNvSpPr/>
            <p:nvPr/>
          </p:nvSpPr>
          <p:spPr>
            <a:xfrm>
              <a:off x="1350915" y="29719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5" name="tx115"/>
            <p:cNvSpPr/>
            <p:nvPr/>
          </p:nvSpPr>
          <p:spPr>
            <a:xfrm>
              <a:off x="2631380" y="3722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6" name="tx116"/>
            <p:cNvSpPr/>
            <p:nvPr/>
          </p:nvSpPr>
          <p:spPr>
            <a:xfrm>
              <a:off x="2683631" y="31611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7" name="tx117"/>
            <p:cNvSpPr/>
            <p:nvPr/>
          </p:nvSpPr>
          <p:spPr>
            <a:xfrm>
              <a:off x="3964096" y="367298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127.2</a:t>
              </a:r>
            </a:p>
          </p:txBody>
        </p:sp>
        <p:sp>
          <p:nvSpPr>
            <p:cNvPr id="118" name="tx118"/>
            <p:cNvSpPr/>
            <p:nvPr/>
          </p:nvSpPr>
          <p:spPr>
            <a:xfrm>
              <a:off x="4016347" y="30646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9" name="tx119"/>
            <p:cNvSpPr/>
            <p:nvPr/>
          </p:nvSpPr>
          <p:spPr>
            <a:xfrm>
              <a:off x="5296811" y="3698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20" name="tx120"/>
            <p:cNvSpPr/>
            <p:nvPr/>
          </p:nvSpPr>
          <p:spPr>
            <a:xfrm>
              <a:off x="5349062" y="31198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6362984" y="37685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22" name="tx122"/>
            <p:cNvSpPr/>
            <p:nvPr/>
          </p:nvSpPr>
          <p:spPr>
            <a:xfrm>
              <a:off x="6415235" y="32601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6668704" y="37959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4" name="tx124"/>
            <p:cNvSpPr/>
            <p:nvPr/>
          </p:nvSpPr>
          <p:spPr>
            <a:xfrm>
              <a:off x="6681778" y="33103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5" name="tx125"/>
            <p:cNvSpPr/>
            <p:nvPr/>
          </p:nvSpPr>
          <p:spPr>
            <a:xfrm>
              <a:off x="6922195" y="38173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6" name="tx126"/>
            <p:cNvSpPr/>
            <p:nvPr/>
          </p:nvSpPr>
          <p:spPr>
            <a:xfrm>
              <a:off x="6960065" y="33583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188738" y="3826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8" name="tx128"/>
            <p:cNvSpPr/>
            <p:nvPr/>
          </p:nvSpPr>
          <p:spPr>
            <a:xfrm>
              <a:off x="7226608" y="33770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55282" y="3825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30" name="tx130"/>
            <p:cNvSpPr/>
            <p:nvPr/>
          </p:nvSpPr>
          <p:spPr>
            <a:xfrm>
              <a:off x="7493151" y="33756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21825" y="3831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32" name="tx132"/>
            <p:cNvSpPr/>
            <p:nvPr/>
          </p:nvSpPr>
          <p:spPr>
            <a:xfrm>
              <a:off x="7759694" y="33877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7988368" y="3837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34" name="tx134"/>
            <p:cNvSpPr/>
            <p:nvPr/>
          </p:nvSpPr>
          <p:spPr>
            <a:xfrm>
              <a:off x="8026237" y="33985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835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3110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8386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662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938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92892"/>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167" name="pl167"/>
            <p:cNvSpPr/>
            <p:nvPr/>
          </p:nvSpPr>
          <p:spPr>
            <a:xfrm>
              <a:off x="22106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393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67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6966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249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36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823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508897" cy="129091"/>
            </a:xfrm>
            <a:prstGeom prst="rect">
              <a:avLst/>
            </a:prstGeom>
            <a:solidFill>
              <a:srgbClr val="80BD41">
                <a:alpha val="100000"/>
              </a:srgbClr>
            </a:solidFill>
          </p:spPr>
          <p:txBody>
            <a:bodyPr/>
            <a:lstStyle/>
            <a:p/>
          </p:txBody>
        </p:sp>
        <p:sp>
          <p:nvSpPr>
            <p:cNvPr id="179" name="rc179"/>
            <p:cNvSpPr/>
            <p:nvPr/>
          </p:nvSpPr>
          <p:spPr>
            <a:xfrm>
              <a:off x="7805171" y="5954972"/>
              <a:ext cx="65832" cy="129091"/>
            </a:xfrm>
            <a:prstGeom prst="rect">
              <a:avLst/>
            </a:prstGeom>
            <a:solidFill>
              <a:srgbClr val="E2231A">
                <a:alpha val="100000"/>
              </a:srgbClr>
            </a:solidFill>
          </p:spPr>
          <p:txBody>
            <a:bodyPr/>
            <a:lstStyle/>
            <a:p/>
          </p:txBody>
        </p:sp>
        <p:sp>
          <p:nvSpPr>
            <p:cNvPr id="180" name="rc180"/>
            <p:cNvSpPr/>
            <p:nvPr/>
          </p:nvSpPr>
          <p:spPr>
            <a:xfrm>
              <a:off x="1296273" y="5793607"/>
              <a:ext cx="5689646" cy="129091"/>
            </a:xfrm>
            <a:prstGeom prst="rect">
              <a:avLst/>
            </a:prstGeom>
            <a:solidFill>
              <a:srgbClr val="80BD41">
                <a:alpha val="100000"/>
              </a:srgbClr>
            </a:solidFill>
          </p:spPr>
          <p:txBody>
            <a:bodyPr/>
            <a:lstStyle/>
            <a:p/>
          </p:txBody>
        </p:sp>
        <p:sp>
          <p:nvSpPr>
            <p:cNvPr id="181" name="rc181"/>
            <p:cNvSpPr/>
            <p:nvPr/>
          </p:nvSpPr>
          <p:spPr>
            <a:xfrm>
              <a:off x="6985920" y="5793607"/>
              <a:ext cx="57298" cy="129091"/>
            </a:xfrm>
            <a:prstGeom prst="rect">
              <a:avLst/>
            </a:prstGeom>
            <a:solidFill>
              <a:srgbClr val="E2231A">
                <a:alpha val="100000"/>
              </a:srgbClr>
            </a:solidFill>
          </p:spPr>
          <p:txBody>
            <a:bodyPr/>
            <a:lstStyle/>
            <a:p/>
          </p:txBody>
        </p:sp>
        <p:sp>
          <p:nvSpPr>
            <p:cNvPr id="182" name="rc182"/>
            <p:cNvSpPr/>
            <p:nvPr/>
          </p:nvSpPr>
          <p:spPr>
            <a:xfrm>
              <a:off x="1296273" y="5632243"/>
              <a:ext cx="5620766" cy="129091"/>
            </a:xfrm>
            <a:prstGeom prst="rect">
              <a:avLst/>
            </a:prstGeom>
            <a:solidFill>
              <a:srgbClr val="80BD41">
                <a:alpha val="100000"/>
              </a:srgbClr>
            </a:solidFill>
          </p:spPr>
          <p:txBody>
            <a:bodyPr/>
            <a:lstStyle/>
            <a:p/>
          </p:txBody>
        </p:sp>
        <p:sp>
          <p:nvSpPr>
            <p:cNvPr id="183" name="rc183"/>
            <p:cNvSpPr/>
            <p:nvPr/>
          </p:nvSpPr>
          <p:spPr>
            <a:xfrm>
              <a:off x="6917040" y="5632243"/>
              <a:ext cx="56689" cy="129091"/>
            </a:xfrm>
            <a:prstGeom prst="rect">
              <a:avLst/>
            </a:prstGeom>
            <a:solidFill>
              <a:srgbClr val="E2231A">
                <a:alpha val="100000"/>
              </a:srgbClr>
            </a:solidFill>
          </p:spPr>
          <p:txBody>
            <a:bodyPr/>
            <a:lstStyle/>
            <a:p/>
          </p:txBody>
        </p:sp>
        <p:sp>
          <p:nvSpPr>
            <p:cNvPr id="184" name="tx184"/>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85" name="tx185"/>
            <p:cNvSpPr/>
            <p:nvPr/>
          </p:nvSpPr>
          <p:spPr>
            <a:xfrm>
              <a:off x="7218040"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86" name="tx186"/>
            <p:cNvSpPr/>
            <p:nvPr/>
          </p:nvSpPr>
          <p:spPr>
            <a:xfrm>
              <a:off x="7145075"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93.1</a:t>
              </a:r>
            </a:p>
          </p:txBody>
        </p:sp>
        <p:sp>
          <p:nvSpPr>
            <p:cNvPr id="187" name="tx187"/>
            <p:cNvSpPr/>
            <p:nvPr/>
          </p:nvSpPr>
          <p:spPr>
            <a:xfrm>
              <a:off x="4415084"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88" name="tx188"/>
            <p:cNvSpPr/>
            <p:nvPr/>
          </p:nvSpPr>
          <p:spPr>
            <a:xfrm>
              <a:off x="776273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9" name="tx189"/>
            <p:cNvSpPr/>
            <p:nvPr/>
          </p:nvSpPr>
          <p:spPr>
            <a:xfrm>
              <a:off x="403560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90" name="tx190"/>
            <p:cNvSpPr/>
            <p:nvPr/>
          </p:nvSpPr>
          <p:spPr>
            <a:xfrm>
              <a:off x="695277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00116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92.2</a:t>
              </a:r>
            </a:p>
          </p:txBody>
        </p:sp>
        <p:sp>
          <p:nvSpPr>
            <p:cNvPr id="192" name="tx192"/>
            <p:cNvSpPr/>
            <p:nvPr/>
          </p:nvSpPr>
          <p:spPr>
            <a:xfrm>
              <a:off x="688358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04726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48759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9" name="tx199"/>
            <p:cNvSpPr/>
            <p:nvPr/>
          </p:nvSpPr>
          <p:spPr>
            <a:xfrm>
              <a:off x="670463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decreased 14% compared to in 2019.
The number of surviving infants decreased approximately 14%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49305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554483"/>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61591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167733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496234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237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3085197"/>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214662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96989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1745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501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1256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601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0768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5523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0279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5035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9790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4546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9302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723498" y="4962340"/>
              <a:ext cx="492801" cy="0"/>
            </a:xfrm>
            <a:prstGeom prst="rect">
              <a:avLst/>
            </a:prstGeom>
            <a:solidFill>
              <a:srgbClr val="1CABE2">
                <a:alpha val="100000"/>
              </a:srgbClr>
            </a:solidFill>
          </p:spPr>
          <p:txBody>
            <a:bodyPr/>
            <a:lstStyle/>
            <a:p/>
          </p:txBody>
        </p:sp>
        <p:sp>
          <p:nvSpPr>
            <p:cNvPr id="25" name="rc25"/>
            <p:cNvSpPr/>
            <p:nvPr/>
          </p:nvSpPr>
          <p:spPr>
            <a:xfrm>
              <a:off x="1271055" y="4962340"/>
              <a:ext cx="492801" cy="0"/>
            </a:xfrm>
            <a:prstGeom prst="rect">
              <a:avLst/>
            </a:prstGeom>
            <a:solidFill>
              <a:srgbClr val="1CABE2">
                <a:alpha val="100000"/>
              </a:srgbClr>
            </a:solidFill>
          </p:spPr>
          <p:txBody>
            <a:bodyPr/>
            <a:lstStyle/>
            <a:p/>
          </p:txBody>
        </p:sp>
        <p:sp>
          <p:nvSpPr>
            <p:cNvPr id="26" name="rc26"/>
            <p:cNvSpPr/>
            <p:nvPr/>
          </p:nvSpPr>
          <p:spPr>
            <a:xfrm>
              <a:off x="1818611" y="4962340"/>
              <a:ext cx="492801" cy="0"/>
            </a:xfrm>
            <a:prstGeom prst="rect">
              <a:avLst/>
            </a:prstGeom>
            <a:solidFill>
              <a:srgbClr val="1CABE2">
                <a:alpha val="100000"/>
              </a:srgbClr>
            </a:solidFill>
          </p:spPr>
          <p:txBody>
            <a:bodyPr/>
            <a:lstStyle/>
            <a:p/>
          </p:txBody>
        </p:sp>
        <p:sp>
          <p:nvSpPr>
            <p:cNvPr id="27" name="rc27"/>
            <p:cNvSpPr/>
            <p:nvPr/>
          </p:nvSpPr>
          <p:spPr>
            <a:xfrm>
              <a:off x="2366168" y="4962340"/>
              <a:ext cx="492801" cy="0"/>
            </a:xfrm>
            <a:prstGeom prst="rect">
              <a:avLst/>
            </a:prstGeom>
            <a:solidFill>
              <a:srgbClr val="1CABE2">
                <a:alpha val="100000"/>
              </a:srgbClr>
            </a:solidFill>
          </p:spPr>
          <p:txBody>
            <a:bodyPr/>
            <a:lstStyle/>
            <a:p/>
          </p:txBody>
        </p:sp>
        <p:sp>
          <p:nvSpPr>
            <p:cNvPr id="28" name="rc28"/>
            <p:cNvSpPr/>
            <p:nvPr/>
          </p:nvSpPr>
          <p:spPr>
            <a:xfrm>
              <a:off x="2913725" y="4962340"/>
              <a:ext cx="492801" cy="0"/>
            </a:xfrm>
            <a:prstGeom prst="rect">
              <a:avLst/>
            </a:prstGeom>
            <a:solidFill>
              <a:srgbClr val="1CABE2">
                <a:alpha val="100000"/>
              </a:srgbClr>
            </a:solidFill>
          </p:spPr>
          <p:txBody>
            <a:bodyPr/>
            <a:lstStyle/>
            <a:p/>
          </p:txBody>
        </p:sp>
        <p:sp>
          <p:nvSpPr>
            <p:cNvPr id="29" name="rc29"/>
            <p:cNvSpPr/>
            <p:nvPr/>
          </p:nvSpPr>
          <p:spPr>
            <a:xfrm>
              <a:off x="3461281" y="4023768"/>
              <a:ext cx="492801" cy="938571"/>
            </a:xfrm>
            <a:prstGeom prst="rect">
              <a:avLst/>
            </a:prstGeom>
            <a:solidFill>
              <a:srgbClr val="1CABE2">
                <a:alpha val="100000"/>
              </a:srgbClr>
            </a:solidFill>
          </p:spPr>
          <p:txBody>
            <a:bodyPr/>
            <a:lstStyle/>
            <a:p/>
          </p:txBody>
        </p:sp>
        <p:sp>
          <p:nvSpPr>
            <p:cNvPr id="30" name="rc30"/>
            <p:cNvSpPr/>
            <p:nvPr/>
          </p:nvSpPr>
          <p:spPr>
            <a:xfrm>
              <a:off x="4008838" y="4962340"/>
              <a:ext cx="492801" cy="0"/>
            </a:xfrm>
            <a:prstGeom prst="rect">
              <a:avLst/>
            </a:prstGeom>
            <a:solidFill>
              <a:srgbClr val="1CABE2">
                <a:alpha val="100000"/>
              </a:srgbClr>
            </a:solidFill>
          </p:spPr>
          <p:txBody>
            <a:bodyPr/>
            <a:lstStyle/>
            <a:p/>
          </p:txBody>
        </p:sp>
        <p:sp>
          <p:nvSpPr>
            <p:cNvPr id="31" name="rc31"/>
            <p:cNvSpPr/>
            <p:nvPr/>
          </p:nvSpPr>
          <p:spPr>
            <a:xfrm>
              <a:off x="4556395" y="4962340"/>
              <a:ext cx="492801" cy="0"/>
            </a:xfrm>
            <a:prstGeom prst="rect">
              <a:avLst/>
            </a:prstGeom>
            <a:solidFill>
              <a:srgbClr val="1CABE2">
                <a:alpha val="100000"/>
              </a:srgbClr>
            </a:solidFill>
          </p:spPr>
          <p:txBody>
            <a:bodyPr/>
            <a:lstStyle/>
            <a:p/>
          </p:txBody>
        </p:sp>
        <p:sp>
          <p:nvSpPr>
            <p:cNvPr id="32" name="rc32"/>
            <p:cNvSpPr/>
            <p:nvPr/>
          </p:nvSpPr>
          <p:spPr>
            <a:xfrm>
              <a:off x="5103951" y="4962340"/>
              <a:ext cx="492801" cy="0"/>
            </a:xfrm>
            <a:prstGeom prst="rect">
              <a:avLst/>
            </a:prstGeom>
            <a:solidFill>
              <a:srgbClr val="1CABE2">
                <a:alpha val="100000"/>
              </a:srgbClr>
            </a:solidFill>
          </p:spPr>
          <p:txBody>
            <a:bodyPr/>
            <a:lstStyle/>
            <a:p/>
          </p:txBody>
        </p:sp>
        <p:sp>
          <p:nvSpPr>
            <p:cNvPr id="33" name="rc33"/>
            <p:cNvSpPr/>
            <p:nvPr/>
          </p:nvSpPr>
          <p:spPr>
            <a:xfrm>
              <a:off x="5651508" y="4962340"/>
              <a:ext cx="492801" cy="0"/>
            </a:xfrm>
            <a:prstGeom prst="rect">
              <a:avLst/>
            </a:prstGeom>
            <a:solidFill>
              <a:srgbClr val="1CABE2">
                <a:alpha val="100000"/>
              </a:srgbClr>
            </a:solidFill>
          </p:spPr>
          <p:txBody>
            <a:bodyPr/>
            <a:lstStyle/>
            <a:p/>
          </p:txBody>
        </p:sp>
        <p:sp>
          <p:nvSpPr>
            <p:cNvPr id="34" name="rc34"/>
            <p:cNvSpPr/>
            <p:nvPr/>
          </p:nvSpPr>
          <p:spPr>
            <a:xfrm>
              <a:off x="6199065" y="4962340"/>
              <a:ext cx="492801" cy="0"/>
            </a:xfrm>
            <a:prstGeom prst="rect">
              <a:avLst/>
            </a:prstGeom>
            <a:solidFill>
              <a:srgbClr val="1CABE2">
                <a:alpha val="100000"/>
              </a:srgbClr>
            </a:solidFill>
          </p:spPr>
          <p:txBody>
            <a:bodyPr/>
            <a:lstStyle/>
            <a:p/>
          </p:txBody>
        </p:sp>
        <p:sp>
          <p:nvSpPr>
            <p:cNvPr id="35" name="rc35"/>
            <p:cNvSpPr/>
            <p:nvPr/>
          </p:nvSpPr>
          <p:spPr>
            <a:xfrm>
              <a:off x="6746621" y="4962340"/>
              <a:ext cx="492801" cy="0"/>
            </a:xfrm>
            <a:prstGeom prst="rect">
              <a:avLst/>
            </a:prstGeom>
            <a:solidFill>
              <a:srgbClr val="1CABE2">
                <a:alpha val="100000"/>
              </a:srgbClr>
            </a:solidFill>
          </p:spPr>
          <p:txBody>
            <a:bodyPr/>
            <a:lstStyle/>
            <a:p/>
          </p:txBody>
        </p:sp>
        <p:sp>
          <p:nvSpPr>
            <p:cNvPr id="36" name="pl36"/>
            <p:cNvSpPr/>
            <p:nvPr/>
          </p:nvSpPr>
          <p:spPr>
            <a:xfrm>
              <a:off x="969898" y="1865053"/>
              <a:ext cx="6023123" cy="31285"/>
            </a:xfrm>
            <a:custGeom>
              <a:avLst/>
              <a:pathLst>
                <a:path w="6023123" h="31285">
                  <a:moveTo>
                    <a:pt x="0" y="0"/>
                  </a:moveTo>
                  <a:lnTo>
                    <a:pt x="547556" y="0"/>
                  </a:lnTo>
                  <a:lnTo>
                    <a:pt x="1095113" y="0"/>
                  </a:lnTo>
                  <a:lnTo>
                    <a:pt x="1642670" y="0"/>
                  </a:lnTo>
                  <a:lnTo>
                    <a:pt x="2190226" y="0"/>
                  </a:lnTo>
                  <a:lnTo>
                    <a:pt x="2737783" y="0"/>
                  </a:lnTo>
                  <a:lnTo>
                    <a:pt x="3285340" y="31285"/>
                  </a:lnTo>
                  <a:lnTo>
                    <a:pt x="3832896" y="0"/>
                  </a:lnTo>
                  <a:lnTo>
                    <a:pt x="4380453" y="0"/>
                  </a:lnTo>
                  <a:lnTo>
                    <a:pt x="4928010" y="0"/>
                  </a:lnTo>
                  <a:lnTo>
                    <a:pt x="5475566" y="0"/>
                  </a:lnTo>
                  <a:lnTo>
                    <a:pt x="6023123" y="0"/>
                  </a:lnTo>
                </a:path>
              </a:pathLst>
            </a:custGeom>
            <a:ln w="27101" cap="flat">
              <a:solidFill>
                <a:srgbClr val="00833D">
                  <a:alpha val="100000"/>
                </a:srgbClr>
              </a:solidFill>
              <a:prstDash val="solid"/>
              <a:round/>
            </a:ln>
          </p:spPr>
          <p:txBody>
            <a:bodyPr/>
            <a:lstStyle/>
            <a:p/>
          </p:txBody>
        </p:sp>
        <p:sp>
          <p:nvSpPr>
            <p:cNvPr id="37" name="pl37"/>
            <p:cNvSpPr/>
            <p:nvPr/>
          </p:nvSpPr>
          <p:spPr>
            <a:xfrm>
              <a:off x="969898" y="1865053"/>
              <a:ext cx="6023123" cy="31285"/>
            </a:xfrm>
            <a:custGeom>
              <a:avLst/>
              <a:pathLst>
                <a:path w="6023123" h="31285">
                  <a:moveTo>
                    <a:pt x="0" y="31285"/>
                  </a:moveTo>
                  <a:lnTo>
                    <a:pt x="547556" y="0"/>
                  </a:lnTo>
                  <a:lnTo>
                    <a:pt x="1095113" y="0"/>
                  </a:lnTo>
                  <a:lnTo>
                    <a:pt x="1642670" y="0"/>
                  </a:lnTo>
                  <a:lnTo>
                    <a:pt x="2190226" y="0"/>
                  </a:lnTo>
                  <a:lnTo>
                    <a:pt x="2737783" y="0"/>
                  </a:lnTo>
                  <a:lnTo>
                    <a:pt x="3285340" y="0"/>
                  </a:lnTo>
                  <a:lnTo>
                    <a:pt x="3832896" y="0"/>
                  </a:lnTo>
                  <a:lnTo>
                    <a:pt x="4380453" y="0"/>
                  </a:lnTo>
                  <a:lnTo>
                    <a:pt x="4928010" y="0"/>
                  </a:lnTo>
                  <a:lnTo>
                    <a:pt x="5475566" y="0"/>
                  </a:lnTo>
                  <a:lnTo>
                    <a:pt x="6023123" y="0"/>
                  </a:lnTo>
                </a:path>
              </a:pathLst>
            </a:custGeom>
            <a:ln w="27101" cap="flat">
              <a:solidFill>
                <a:srgbClr val="002759">
                  <a:alpha val="100000"/>
                </a:srgbClr>
              </a:solidFill>
              <a:prstDash val="solid"/>
              <a:round/>
            </a:ln>
          </p:spPr>
          <p:txBody>
            <a:bodyPr/>
            <a:lstStyle/>
            <a:p/>
          </p:txBody>
        </p:sp>
        <p:sp>
          <p:nvSpPr>
            <p:cNvPr id="38" name="pt38"/>
            <p:cNvSpPr/>
            <p:nvPr/>
          </p:nvSpPr>
          <p:spPr>
            <a:xfrm>
              <a:off x="93829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48585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03341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58096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12852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67608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223637" y="1864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77119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31875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86630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41386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96142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938297"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148585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033411"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580967"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12852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676081"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223637"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77119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318751"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66307"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41386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961421"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93673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148429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2031852"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257940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312696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3674522" y="38953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422207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476963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531719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586474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641230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695986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pl74"/>
            <p:cNvSpPr/>
            <p:nvPr/>
          </p:nvSpPr>
          <p:spPr>
            <a:xfrm>
              <a:off x="6998616" y="1873220"/>
              <a:ext cx="1219616" cy="1780577"/>
            </a:xfrm>
            <a:custGeom>
              <a:avLst/>
              <a:pathLst>
                <a:path w="1219616" h="1780577">
                  <a:moveTo>
                    <a:pt x="1219616" y="1780577"/>
                  </a:moveTo>
                  <a:lnTo>
                    <a:pt x="0" y="0"/>
                  </a:lnTo>
                </a:path>
              </a:pathLst>
            </a:custGeom>
          </p:spPr>
          <p:txBody>
            <a:bodyPr/>
            <a:lstStyle/>
            <a:p/>
          </p:txBody>
        </p:sp>
        <p:sp>
          <p:nvSpPr>
            <p:cNvPr id="75" name="pl75"/>
            <p:cNvSpPr/>
            <p:nvPr/>
          </p:nvSpPr>
          <p:spPr>
            <a:xfrm>
              <a:off x="6996938" y="1873410"/>
              <a:ext cx="1225368" cy="2614673"/>
            </a:xfrm>
            <a:custGeom>
              <a:avLst/>
              <a:pathLst>
                <a:path w="1225368" h="2614673">
                  <a:moveTo>
                    <a:pt x="1225368" y="2614673"/>
                  </a:moveTo>
                  <a:lnTo>
                    <a:pt x="0" y="0"/>
                  </a:lnTo>
                </a:path>
              </a:pathLst>
            </a:custGeom>
          </p:spPr>
          <p:txBody>
            <a:bodyPr/>
            <a:lstStyle/>
            <a:p/>
          </p:txBody>
        </p:sp>
        <p:sp>
          <p:nvSpPr>
            <p:cNvPr id="76" name="pg76"/>
            <p:cNvSpPr/>
            <p:nvPr/>
          </p:nvSpPr>
          <p:spPr>
            <a:xfrm>
              <a:off x="7793724" y="365379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369491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78" name="pg78"/>
            <p:cNvSpPr/>
            <p:nvPr/>
          </p:nvSpPr>
          <p:spPr>
            <a:xfrm>
              <a:off x="7793724" y="448808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452920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0" name="rc80"/>
            <p:cNvSpPr/>
            <p:nvPr/>
          </p:nvSpPr>
          <p:spPr>
            <a:xfrm>
              <a:off x="641364" y="1578789"/>
              <a:ext cx="7994327" cy="3544672"/>
            </a:xfrm>
            <a:prstGeom prst="rect">
              <a:avLst/>
            </a:prstGeom>
            <a:ln w="13550" cap="rnd">
              <a:solidFill>
                <a:srgbClr val="BEBEBE">
                  <a:alpha val="100000"/>
                </a:srgbClr>
              </a:solidFill>
              <a:prstDash val="solid"/>
              <a:round/>
            </a:ln>
          </p:spPr>
          <p:txBody>
            <a:bodyPr/>
            <a:lstStyle/>
            <a:p/>
          </p:txBody>
        </p:sp>
        <p:sp>
          <p:nvSpPr>
            <p:cNvPr id="81" name="tx81"/>
            <p:cNvSpPr/>
            <p:nvPr/>
          </p:nvSpPr>
          <p:spPr>
            <a:xfrm>
              <a:off x="508103"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3977942"/>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83" name="tx83"/>
            <p:cNvSpPr/>
            <p:nvPr/>
          </p:nvSpPr>
          <p:spPr>
            <a:xfrm>
              <a:off x="508103" y="3039370"/>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84" name="tx84"/>
            <p:cNvSpPr/>
            <p:nvPr/>
          </p:nvSpPr>
          <p:spPr>
            <a:xfrm>
              <a:off x="508103" y="209918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85" name="tx85"/>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82767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137523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192278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247034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301790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356545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4087714"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466057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520812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5730353" y="530503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630324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685079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8" name="tx108"/>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9" name="tx109"/>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0" name="pl110"/>
            <p:cNvSpPr/>
            <p:nvPr/>
          </p:nvSpPr>
          <p:spPr>
            <a:xfrm>
              <a:off x="258932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1" name="pt111"/>
            <p:cNvSpPr/>
            <p:nvPr/>
          </p:nvSpPr>
          <p:spPr>
            <a:xfrm>
              <a:off x="2645505"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2" name="pl112"/>
            <p:cNvSpPr/>
            <p:nvPr/>
          </p:nvSpPr>
          <p:spPr>
            <a:xfrm>
              <a:off x="3949596"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3" name="pt113"/>
            <p:cNvSpPr/>
            <p:nvPr/>
          </p:nvSpPr>
          <p:spPr>
            <a:xfrm>
              <a:off x="4005777"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4" name="tx114"/>
            <p:cNvSpPr/>
            <p:nvPr/>
          </p:nvSpPr>
          <p:spPr>
            <a:xfrm>
              <a:off x="2856423"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5" name="tx115"/>
            <p:cNvSpPr/>
            <p:nvPr/>
          </p:nvSpPr>
          <p:spPr>
            <a:xfrm>
              <a:off x="421669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6" name="rc116"/>
            <p:cNvSpPr/>
            <p:nvPr/>
          </p:nvSpPr>
          <p:spPr>
            <a:xfrm>
              <a:off x="5505690" y="5900002"/>
              <a:ext cx="201456" cy="201456"/>
            </a:xfrm>
            <a:prstGeom prst="rect">
              <a:avLst/>
            </a:prstGeom>
            <a:solidFill>
              <a:srgbClr val="1CABE2">
                <a:alpha val="100000"/>
              </a:srgbClr>
            </a:solidFill>
          </p:spPr>
          <p:txBody>
            <a:bodyPr/>
            <a:lstStyle/>
            <a:p/>
          </p:txBody>
        </p:sp>
        <p:sp>
          <p:nvSpPr>
            <p:cNvPr id="117" name="tx117"/>
            <p:cNvSpPr/>
            <p:nvPr/>
          </p:nvSpPr>
          <p:spPr>
            <a:xfrm>
              <a:off x="578573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8" name="tx118"/>
            <p:cNvSpPr/>
            <p:nvPr/>
          </p:nvSpPr>
          <p:spPr>
            <a:xfrm>
              <a:off x="1999694" y="1334104"/>
              <a:ext cx="52776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Cuba, 2014-2025</a:t>
              </a:r>
            </a:p>
          </p:txBody>
        </p:sp>
        <p:sp>
          <p:nvSpPr>
            <p:cNvPr id="119" name="tx11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1" name="tx12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2" name="tx12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Cuba. In the same year, MCV1 coverage was 99% and MCV2 coverage was 99%.
The number of cases in 2025 was the same as in 2024 (n=0).
The highest number of measles cases was reported in 2019 (n=1). In this year, MCV1 coverage was 99%.
Cuba has not reported any measles cases over the last 5 years (2021-2025).
Cuba reported measles vaccine stockouts in 2020 and 2023.</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Cuba reported no confirmed measles cases, while MCV1 coverage was 99% and MCV2 coverage was 99%.</a:t>
            </a:r>
          </a:p>
        </p:txBody>
      </p:sp>
      <p:grpSp xmlns:pic="http://schemas.openxmlformats.org/drawingml/2006/picture">
        <p:nvGrpSpPr>
          <p:cNvPr id="125" name=""/>
          <p:cNvGrpSpPr/>
          <p:nvPr/>
        </p:nvGrpSpPr>
        <p:grpSpPr>
          <a:xfrm>
            <a:off x="292608" y="1097280"/>
            <a:ext cx="8595360" cy="28575"/>
            <a:chOff x="292608" y="1097280"/>
            <a:chExt cx="8595360" cy="28575"/>
          </a:xfrm>
        </p:grpSpPr>
        <p:sp>
          <p:nvSpPr>
            <p:cNvPr id="1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382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76874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8992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02975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50729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42034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33399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4645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464503"/>
              <a:ext cx="3485499" cy="1738988"/>
            </a:xfrm>
            <a:custGeom>
              <a:avLst/>
              <a:pathLst>
                <a:path w="3485499" h="1738988">
                  <a:moveTo>
                    <a:pt x="0" y="1478140"/>
                  </a:moveTo>
                  <a:lnTo>
                    <a:pt x="139419" y="1652039"/>
                  </a:lnTo>
                  <a:lnTo>
                    <a:pt x="278839" y="1738988"/>
                  </a:lnTo>
                  <a:lnTo>
                    <a:pt x="418259" y="0"/>
                  </a:lnTo>
                  <a:lnTo>
                    <a:pt x="557679" y="1652039"/>
                  </a:lnTo>
                  <a:lnTo>
                    <a:pt x="697099" y="869494"/>
                  </a:lnTo>
                  <a:lnTo>
                    <a:pt x="836519" y="956443"/>
                  </a:lnTo>
                  <a:lnTo>
                    <a:pt x="975939" y="1391191"/>
                  </a:lnTo>
                  <a:lnTo>
                    <a:pt x="1115359" y="1652039"/>
                  </a:lnTo>
                  <a:lnTo>
                    <a:pt x="1254779" y="1565090"/>
                  </a:lnTo>
                  <a:lnTo>
                    <a:pt x="1394199" y="1738988"/>
                  </a:lnTo>
                  <a:lnTo>
                    <a:pt x="1533619" y="1565090"/>
                  </a:lnTo>
                  <a:lnTo>
                    <a:pt x="1673039" y="1738988"/>
                  </a:lnTo>
                  <a:lnTo>
                    <a:pt x="1812459" y="1738988"/>
                  </a:lnTo>
                  <a:lnTo>
                    <a:pt x="1951879" y="1738988"/>
                  </a:lnTo>
                  <a:lnTo>
                    <a:pt x="2091299" y="1738988"/>
                  </a:lnTo>
                  <a:lnTo>
                    <a:pt x="2230719" y="1738988"/>
                  </a:lnTo>
                  <a:lnTo>
                    <a:pt x="2370139" y="1738988"/>
                  </a:lnTo>
                  <a:lnTo>
                    <a:pt x="2509559" y="1738988"/>
                  </a:lnTo>
                  <a:lnTo>
                    <a:pt x="2648979" y="1738988"/>
                  </a:lnTo>
                  <a:lnTo>
                    <a:pt x="2788399" y="1738988"/>
                  </a:lnTo>
                  <a:lnTo>
                    <a:pt x="2927819" y="1738988"/>
                  </a:lnTo>
                  <a:lnTo>
                    <a:pt x="3067239" y="1738988"/>
                  </a:lnTo>
                  <a:lnTo>
                    <a:pt x="3206659" y="1738988"/>
                  </a:lnTo>
                  <a:lnTo>
                    <a:pt x="3346079" y="1738988"/>
                  </a:lnTo>
                  <a:lnTo>
                    <a:pt x="3485499" y="1738988"/>
                  </a:lnTo>
                </a:path>
              </a:pathLst>
            </a:custGeom>
            <a:ln w="27101" cap="flat">
              <a:solidFill>
                <a:srgbClr val="0058AB">
                  <a:alpha val="80000"/>
                </a:srgbClr>
              </a:solidFill>
              <a:prstDash val="solid"/>
              <a:round/>
            </a:ln>
          </p:spPr>
          <p:txBody>
            <a:bodyPr/>
            <a:lstStyle/>
            <a:p/>
          </p:txBody>
        </p:sp>
        <p:sp>
          <p:nvSpPr>
            <p:cNvPr id="21" name="pl21"/>
            <p:cNvSpPr/>
            <p:nvPr/>
          </p:nvSpPr>
          <p:spPr>
            <a:xfrm>
              <a:off x="979796" y="3073149"/>
              <a:ext cx="3485499" cy="782545"/>
            </a:xfrm>
            <a:custGeom>
              <a:avLst/>
              <a:pathLst>
                <a:path w="3485499" h="782545">
                  <a:moveTo>
                    <a:pt x="0" y="0"/>
                  </a:moveTo>
                  <a:lnTo>
                    <a:pt x="139419" y="86949"/>
                  </a:lnTo>
                  <a:lnTo>
                    <a:pt x="278839" y="0"/>
                  </a:lnTo>
                  <a:lnTo>
                    <a:pt x="418259" y="173898"/>
                  </a:lnTo>
                  <a:lnTo>
                    <a:pt x="557679" y="260848"/>
                  </a:lnTo>
                  <a:lnTo>
                    <a:pt x="697099" y="173898"/>
                  </a:lnTo>
                  <a:lnTo>
                    <a:pt x="836519" y="260848"/>
                  </a:lnTo>
                  <a:lnTo>
                    <a:pt x="975939" y="260848"/>
                  </a:lnTo>
                  <a:lnTo>
                    <a:pt x="1115359" y="434747"/>
                  </a:lnTo>
                  <a:lnTo>
                    <a:pt x="1254779" y="521696"/>
                  </a:lnTo>
                  <a:lnTo>
                    <a:pt x="1394199" y="608646"/>
                  </a:lnTo>
                  <a:lnTo>
                    <a:pt x="1533619" y="608646"/>
                  </a:lnTo>
                  <a:lnTo>
                    <a:pt x="1673039" y="608646"/>
                  </a:lnTo>
                  <a:lnTo>
                    <a:pt x="1812459" y="608646"/>
                  </a:lnTo>
                  <a:lnTo>
                    <a:pt x="1951879" y="695595"/>
                  </a:lnTo>
                  <a:lnTo>
                    <a:pt x="2091299" y="695595"/>
                  </a:lnTo>
                  <a:lnTo>
                    <a:pt x="2230719" y="695595"/>
                  </a:lnTo>
                  <a:lnTo>
                    <a:pt x="2370139" y="695595"/>
                  </a:lnTo>
                  <a:lnTo>
                    <a:pt x="2509559" y="782545"/>
                  </a:lnTo>
                  <a:lnTo>
                    <a:pt x="2648979" y="782545"/>
                  </a:lnTo>
                  <a:lnTo>
                    <a:pt x="2788399" y="695595"/>
                  </a:lnTo>
                  <a:lnTo>
                    <a:pt x="2927819" y="608646"/>
                  </a:lnTo>
                  <a:lnTo>
                    <a:pt x="3067239" y="608646"/>
                  </a:lnTo>
                  <a:lnTo>
                    <a:pt x="3206659" y="608646"/>
                  </a:lnTo>
                  <a:lnTo>
                    <a:pt x="3346079" y="695595"/>
                  </a:lnTo>
                  <a:lnTo>
                    <a:pt x="3485499" y="695595"/>
                  </a:lnTo>
                </a:path>
              </a:pathLst>
            </a:custGeom>
            <a:ln w="27101" cap="flat">
              <a:solidFill>
                <a:srgbClr val="1CABE2">
                  <a:alpha val="80000"/>
                </a:srgbClr>
              </a:solidFill>
              <a:prstDash val="solid"/>
              <a:round/>
            </a:ln>
          </p:spPr>
          <p:txBody>
            <a:bodyPr/>
            <a:lstStyle/>
            <a:p/>
          </p:txBody>
        </p:sp>
        <p:sp>
          <p:nvSpPr>
            <p:cNvPr id="22" name="pl22"/>
            <p:cNvSpPr/>
            <p:nvPr/>
          </p:nvSpPr>
          <p:spPr>
            <a:xfrm>
              <a:off x="979796" y="3333998"/>
              <a:ext cx="3485499" cy="695595"/>
            </a:xfrm>
            <a:custGeom>
              <a:avLst/>
              <a:pathLst>
                <a:path w="3485499" h="695595">
                  <a:moveTo>
                    <a:pt x="0" y="347797"/>
                  </a:moveTo>
                  <a:lnTo>
                    <a:pt x="139419" y="434747"/>
                  </a:lnTo>
                  <a:lnTo>
                    <a:pt x="278839" y="434747"/>
                  </a:lnTo>
                  <a:lnTo>
                    <a:pt x="418259" y="521696"/>
                  </a:lnTo>
                  <a:lnTo>
                    <a:pt x="557679" y="608646"/>
                  </a:lnTo>
                  <a:lnTo>
                    <a:pt x="697099" y="521696"/>
                  </a:lnTo>
                  <a:lnTo>
                    <a:pt x="836519" y="608646"/>
                  </a:lnTo>
                  <a:lnTo>
                    <a:pt x="975939" y="695595"/>
                  </a:lnTo>
                  <a:lnTo>
                    <a:pt x="1115359" y="434747"/>
                  </a:lnTo>
                  <a:lnTo>
                    <a:pt x="1254779" y="608646"/>
                  </a:lnTo>
                  <a:lnTo>
                    <a:pt x="1394199" y="608646"/>
                  </a:lnTo>
                  <a:lnTo>
                    <a:pt x="1533619" y="521696"/>
                  </a:lnTo>
                  <a:lnTo>
                    <a:pt x="1673039" y="608646"/>
                  </a:lnTo>
                  <a:lnTo>
                    <a:pt x="1812459" y="521696"/>
                  </a:lnTo>
                  <a:lnTo>
                    <a:pt x="1951879" y="260848"/>
                  </a:lnTo>
                  <a:lnTo>
                    <a:pt x="2091299" y="260848"/>
                  </a:lnTo>
                  <a:lnTo>
                    <a:pt x="2230719" y="347797"/>
                  </a:lnTo>
                  <a:lnTo>
                    <a:pt x="2370139" y="86949"/>
                  </a:lnTo>
                  <a:lnTo>
                    <a:pt x="2509559" y="434747"/>
                  </a:lnTo>
                  <a:lnTo>
                    <a:pt x="2648979" y="260848"/>
                  </a:lnTo>
                  <a:lnTo>
                    <a:pt x="2788399" y="0"/>
                  </a:lnTo>
                  <a:lnTo>
                    <a:pt x="2927819" y="86949"/>
                  </a:lnTo>
                  <a:lnTo>
                    <a:pt x="3067239" y="86949"/>
                  </a:lnTo>
                  <a:lnTo>
                    <a:pt x="3206659" y="434747"/>
                  </a:lnTo>
                  <a:lnTo>
                    <a:pt x="3346079" y="521696"/>
                  </a:lnTo>
                  <a:lnTo>
                    <a:pt x="3485499" y="260848"/>
                  </a:lnTo>
                </a:path>
              </a:pathLst>
            </a:custGeom>
            <a:ln w="27101" cap="flat">
              <a:solidFill>
                <a:srgbClr val="00833D">
                  <a:alpha val="80000"/>
                </a:srgbClr>
              </a:solidFill>
              <a:prstDash val="solid"/>
              <a:round/>
            </a:ln>
          </p:spPr>
          <p:txBody>
            <a:bodyPr/>
            <a:lstStyle/>
            <a:p/>
          </p:txBody>
        </p:sp>
        <p:sp>
          <p:nvSpPr>
            <p:cNvPr id="23" name="pl23"/>
            <p:cNvSpPr/>
            <p:nvPr/>
          </p:nvSpPr>
          <p:spPr>
            <a:xfrm>
              <a:off x="979796" y="2464503"/>
              <a:ext cx="3485499" cy="1738988"/>
            </a:xfrm>
            <a:custGeom>
              <a:avLst/>
              <a:pathLst>
                <a:path w="3485499" h="1738988">
                  <a:moveTo>
                    <a:pt x="0" y="1478140"/>
                  </a:moveTo>
                  <a:lnTo>
                    <a:pt x="139419" y="1652039"/>
                  </a:lnTo>
                  <a:lnTo>
                    <a:pt x="278839" y="1738988"/>
                  </a:lnTo>
                  <a:lnTo>
                    <a:pt x="418259" y="0"/>
                  </a:lnTo>
                  <a:lnTo>
                    <a:pt x="557679" y="1652039"/>
                  </a:lnTo>
                  <a:lnTo>
                    <a:pt x="697099" y="869494"/>
                  </a:lnTo>
                  <a:lnTo>
                    <a:pt x="836519" y="956443"/>
                  </a:lnTo>
                  <a:lnTo>
                    <a:pt x="975939" y="1391191"/>
                  </a:lnTo>
                  <a:lnTo>
                    <a:pt x="1115359" y="1652039"/>
                  </a:lnTo>
                  <a:lnTo>
                    <a:pt x="1254779" y="1565090"/>
                  </a:lnTo>
                  <a:lnTo>
                    <a:pt x="1394199" y="1738988"/>
                  </a:lnTo>
                  <a:lnTo>
                    <a:pt x="1533619" y="1565090"/>
                  </a:lnTo>
                  <a:lnTo>
                    <a:pt x="1673039" y="1738988"/>
                  </a:lnTo>
                  <a:lnTo>
                    <a:pt x="1812459" y="1738988"/>
                  </a:lnTo>
                  <a:lnTo>
                    <a:pt x="1951879" y="1738988"/>
                  </a:lnTo>
                  <a:lnTo>
                    <a:pt x="2091299" y="1738988"/>
                  </a:lnTo>
                  <a:lnTo>
                    <a:pt x="2230719" y="1738988"/>
                  </a:lnTo>
                  <a:lnTo>
                    <a:pt x="2370139" y="1738988"/>
                  </a:lnTo>
                  <a:lnTo>
                    <a:pt x="2509559" y="1738988"/>
                  </a:lnTo>
                  <a:lnTo>
                    <a:pt x="2648979" y="1738988"/>
                  </a:lnTo>
                  <a:lnTo>
                    <a:pt x="2788399" y="1738988"/>
                  </a:lnTo>
                  <a:lnTo>
                    <a:pt x="2927819" y="1738988"/>
                  </a:lnTo>
                  <a:lnTo>
                    <a:pt x="3067239" y="1738988"/>
                  </a:lnTo>
                  <a:lnTo>
                    <a:pt x="3206659" y="1738988"/>
                  </a:lnTo>
                  <a:lnTo>
                    <a:pt x="3346079" y="1738988"/>
                  </a:lnTo>
                  <a:lnTo>
                    <a:pt x="3485499" y="1738988"/>
                  </a:lnTo>
                </a:path>
              </a:pathLst>
            </a:custGeom>
            <a:ln w="43362" cap="flat">
              <a:solidFill>
                <a:srgbClr val="000000">
                  <a:alpha val="100000"/>
                </a:srgbClr>
              </a:solidFill>
              <a:prstDash val="solid"/>
              <a:round/>
            </a:ln>
          </p:spPr>
          <p:txBody>
            <a:bodyPr/>
            <a:lstStyle/>
            <a:p/>
          </p:txBody>
        </p:sp>
        <p:sp>
          <p:nvSpPr>
            <p:cNvPr id="24" name="pl24"/>
            <p:cNvSpPr/>
            <p:nvPr/>
          </p:nvSpPr>
          <p:spPr>
            <a:xfrm>
              <a:off x="979796" y="2464503"/>
              <a:ext cx="3485499" cy="1738988"/>
            </a:xfrm>
            <a:custGeom>
              <a:avLst/>
              <a:pathLst>
                <a:path w="3485499" h="1738988">
                  <a:moveTo>
                    <a:pt x="0" y="1478140"/>
                  </a:moveTo>
                  <a:lnTo>
                    <a:pt x="139419" y="1652039"/>
                  </a:lnTo>
                  <a:lnTo>
                    <a:pt x="278839" y="1738988"/>
                  </a:lnTo>
                  <a:lnTo>
                    <a:pt x="418259" y="0"/>
                  </a:lnTo>
                  <a:lnTo>
                    <a:pt x="557679" y="1652039"/>
                  </a:lnTo>
                  <a:lnTo>
                    <a:pt x="697099" y="869494"/>
                  </a:lnTo>
                  <a:lnTo>
                    <a:pt x="836519" y="956443"/>
                  </a:lnTo>
                  <a:lnTo>
                    <a:pt x="975939" y="1391191"/>
                  </a:lnTo>
                  <a:lnTo>
                    <a:pt x="1115359" y="1652039"/>
                  </a:lnTo>
                  <a:lnTo>
                    <a:pt x="1254779" y="1565090"/>
                  </a:lnTo>
                  <a:lnTo>
                    <a:pt x="1394199" y="1738988"/>
                  </a:lnTo>
                  <a:lnTo>
                    <a:pt x="1533619" y="1565090"/>
                  </a:lnTo>
                  <a:lnTo>
                    <a:pt x="1673039" y="1738988"/>
                  </a:lnTo>
                  <a:lnTo>
                    <a:pt x="1812459" y="1738988"/>
                  </a:lnTo>
                  <a:lnTo>
                    <a:pt x="1951879" y="1738988"/>
                  </a:lnTo>
                  <a:lnTo>
                    <a:pt x="2091299" y="1738988"/>
                  </a:lnTo>
                  <a:lnTo>
                    <a:pt x="2230719" y="1738988"/>
                  </a:lnTo>
                  <a:lnTo>
                    <a:pt x="2370139" y="1738988"/>
                  </a:lnTo>
                  <a:lnTo>
                    <a:pt x="2509559" y="1738988"/>
                  </a:lnTo>
                  <a:lnTo>
                    <a:pt x="2648979" y="1738988"/>
                  </a:lnTo>
                  <a:lnTo>
                    <a:pt x="2788399" y="1738988"/>
                  </a:lnTo>
                  <a:lnTo>
                    <a:pt x="2927819" y="1738988"/>
                  </a:lnTo>
                  <a:lnTo>
                    <a:pt x="3067239" y="1738988"/>
                  </a:lnTo>
                  <a:lnTo>
                    <a:pt x="3206659" y="1738988"/>
                  </a:lnTo>
                  <a:lnTo>
                    <a:pt x="3346079" y="1738988"/>
                  </a:lnTo>
                  <a:lnTo>
                    <a:pt x="3485499" y="1738988"/>
                  </a:lnTo>
                </a:path>
              </a:pathLst>
            </a:custGeom>
            <a:ln w="27101" cap="flat">
              <a:solidFill>
                <a:srgbClr val="0058AB">
                  <a:alpha val="100000"/>
                </a:srgbClr>
              </a:solidFill>
              <a:prstDash val="solid"/>
              <a:round/>
            </a:ln>
          </p:spPr>
          <p:txBody>
            <a:bodyPr/>
            <a:lstStyle/>
            <a:p/>
          </p:txBody>
        </p:sp>
        <p:sp>
          <p:nvSpPr>
            <p:cNvPr id="25" name="pl25"/>
            <p:cNvSpPr/>
            <p:nvPr/>
          </p:nvSpPr>
          <p:spPr>
            <a:xfrm>
              <a:off x="805521" y="420349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68179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307314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6152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64400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590272"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626" y="30354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7" name="pg37"/>
            <p:cNvSpPr/>
            <p:nvPr/>
          </p:nvSpPr>
          <p:spPr>
            <a:xfrm>
              <a:off x="231550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4586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1260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4296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7028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00640"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738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7740"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37296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55705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503034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416085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32913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24218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8611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8611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872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4117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53216" y="611913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6" name="tx66"/>
            <p:cNvSpPr/>
            <p:nvPr/>
          </p:nvSpPr>
          <p:spPr>
            <a:xfrm>
              <a:off x="264582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827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6382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76874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8992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02975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50729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42034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333399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24645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3855694"/>
              <a:ext cx="3485499" cy="1304241"/>
            </a:xfrm>
            <a:custGeom>
              <a:avLst/>
              <a:pathLst>
                <a:path w="3485499" h="1304241">
                  <a:moveTo>
                    <a:pt x="0" y="0"/>
                  </a:moveTo>
                  <a:lnTo>
                    <a:pt x="139419" y="86949"/>
                  </a:lnTo>
                  <a:lnTo>
                    <a:pt x="278839" y="260848"/>
                  </a:lnTo>
                  <a:lnTo>
                    <a:pt x="418259" y="1217292"/>
                  </a:lnTo>
                  <a:lnTo>
                    <a:pt x="557679" y="1304241"/>
                  </a:lnTo>
                  <a:lnTo>
                    <a:pt x="697099" y="260848"/>
                  </a:lnTo>
                  <a:lnTo>
                    <a:pt x="836519" y="173898"/>
                  </a:lnTo>
                  <a:lnTo>
                    <a:pt x="975939" y="347797"/>
                  </a:lnTo>
                  <a:lnTo>
                    <a:pt x="1115359" y="521696"/>
                  </a:lnTo>
                  <a:lnTo>
                    <a:pt x="1254779" y="434747"/>
                  </a:lnTo>
                  <a:lnTo>
                    <a:pt x="1394199" y="608646"/>
                  </a:lnTo>
                  <a:lnTo>
                    <a:pt x="1533619" y="347797"/>
                  </a:lnTo>
                  <a:lnTo>
                    <a:pt x="1673039" y="347797"/>
                  </a:lnTo>
                  <a:lnTo>
                    <a:pt x="1812459" y="347797"/>
                  </a:lnTo>
                  <a:lnTo>
                    <a:pt x="1951879" y="347797"/>
                  </a:lnTo>
                  <a:lnTo>
                    <a:pt x="2091299" y="347797"/>
                  </a:lnTo>
                  <a:lnTo>
                    <a:pt x="2230719" y="347797"/>
                  </a:lnTo>
                  <a:lnTo>
                    <a:pt x="2370139" y="347797"/>
                  </a:lnTo>
                  <a:lnTo>
                    <a:pt x="2509559" y="347797"/>
                  </a:lnTo>
                  <a:lnTo>
                    <a:pt x="2648979" y="347797"/>
                  </a:lnTo>
                  <a:lnTo>
                    <a:pt x="2788399" y="260848"/>
                  </a:lnTo>
                  <a:lnTo>
                    <a:pt x="2927819" y="347797"/>
                  </a:lnTo>
                  <a:lnTo>
                    <a:pt x="3067239" y="347797"/>
                  </a:lnTo>
                  <a:lnTo>
                    <a:pt x="3206659" y="347797"/>
                  </a:lnTo>
                  <a:lnTo>
                    <a:pt x="3346079" y="347797"/>
                  </a:lnTo>
                  <a:lnTo>
                    <a:pt x="3485499" y="347797"/>
                  </a:lnTo>
                </a:path>
              </a:pathLst>
            </a:custGeom>
            <a:ln w="27101" cap="flat">
              <a:solidFill>
                <a:srgbClr val="0058AB">
                  <a:alpha val="80000"/>
                </a:srgbClr>
              </a:solidFill>
              <a:prstDash val="solid"/>
              <a:round/>
            </a:ln>
          </p:spPr>
          <p:txBody>
            <a:bodyPr/>
            <a:lstStyle/>
            <a:p/>
          </p:txBody>
        </p:sp>
        <p:sp>
          <p:nvSpPr>
            <p:cNvPr id="85" name="pl85"/>
            <p:cNvSpPr/>
            <p:nvPr/>
          </p:nvSpPr>
          <p:spPr>
            <a:xfrm>
              <a:off x="5345047" y="2986200"/>
              <a:ext cx="3485499" cy="782545"/>
            </a:xfrm>
            <a:custGeom>
              <a:avLst/>
              <a:pathLst>
                <a:path w="3485499" h="782545">
                  <a:moveTo>
                    <a:pt x="0" y="0"/>
                  </a:moveTo>
                  <a:lnTo>
                    <a:pt x="139419" y="86949"/>
                  </a:lnTo>
                  <a:lnTo>
                    <a:pt x="278839" y="86949"/>
                  </a:lnTo>
                  <a:lnTo>
                    <a:pt x="418259" y="173898"/>
                  </a:lnTo>
                  <a:lnTo>
                    <a:pt x="557679" y="260848"/>
                  </a:lnTo>
                  <a:lnTo>
                    <a:pt x="697099" y="260848"/>
                  </a:lnTo>
                  <a:lnTo>
                    <a:pt x="836519" y="347797"/>
                  </a:lnTo>
                  <a:lnTo>
                    <a:pt x="975939" y="434747"/>
                  </a:lnTo>
                  <a:lnTo>
                    <a:pt x="1115359" y="521696"/>
                  </a:lnTo>
                  <a:lnTo>
                    <a:pt x="1254779" y="608646"/>
                  </a:lnTo>
                  <a:lnTo>
                    <a:pt x="1394199" y="695595"/>
                  </a:lnTo>
                  <a:lnTo>
                    <a:pt x="1533619" y="695595"/>
                  </a:lnTo>
                  <a:lnTo>
                    <a:pt x="1673039" y="695595"/>
                  </a:lnTo>
                  <a:lnTo>
                    <a:pt x="1812459" y="695595"/>
                  </a:lnTo>
                  <a:lnTo>
                    <a:pt x="1951879" y="695595"/>
                  </a:lnTo>
                  <a:lnTo>
                    <a:pt x="2091299" y="782545"/>
                  </a:lnTo>
                  <a:lnTo>
                    <a:pt x="2230719" y="695595"/>
                  </a:lnTo>
                  <a:lnTo>
                    <a:pt x="2370139" y="695595"/>
                  </a:lnTo>
                  <a:lnTo>
                    <a:pt x="2509559" y="782545"/>
                  </a:lnTo>
                  <a:lnTo>
                    <a:pt x="2648979" y="782545"/>
                  </a:lnTo>
                  <a:lnTo>
                    <a:pt x="2788399" y="782545"/>
                  </a:lnTo>
                  <a:lnTo>
                    <a:pt x="2927819" y="695595"/>
                  </a:lnTo>
                  <a:lnTo>
                    <a:pt x="3067239" y="608646"/>
                  </a:lnTo>
                  <a:lnTo>
                    <a:pt x="3206659" y="608646"/>
                  </a:lnTo>
                  <a:lnTo>
                    <a:pt x="3346079" y="695595"/>
                  </a:lnTo>
                  <a:lnTo>
                    <a:pt x="3485499" y="695595"/>
                  </a:lnTo>
                </a:path>
              </a:pathLst>
            </a:custGeom>
            <a:ln w="27101" cap="flat">
              <a:solidFill>
                <a:srgbClr val="1CABE2">
                  <a:alpha val="80000"/>
                </a:srgbClr>
              </a:solidFill>
              <a:prstDash val="solid"/>
              <a:round/>
            </a:ln>
          </p:spPr>
          <p:txBody>
            <a:bodyPr/>
            <a:lstStyle/>
            <a:p/>
          </p:txBody>
        </p:sp>
        <p:sp>
          <p:nvSpPr>
            <p:cNvPr id="86" name="pl86"/>
            <p:cNvSpPr/>
            <p:nvPr/>
          </p:nvSpPr>
          <p:spPr>
            <a:xfrm>
              <a:off x="5345047" y="3594846"/>
              <a:ext cx="3485499" cy="695595"/>
            </a:xfrm>
            <a:custGeom>
              <a:avLst/>
              <a:pathLst>
                <a:path w="3485499" h="695595">
                  <a:moveTo>
                    <a:pt x="0" y="347797"/>
                  </a:moveTo>
                  <a:lnTo>
                    <a:pt x="139419" y="608646"/>
                  </a:lnTo>
                  <a:lnTo>
                    <a:pt x="278839" y="347797"/>
                  </a:lnTo>
                  <a:lnTo>
                    <a:pt x="418259" y="347797"/>
                  </a:lnTo>
                  <a:lnTo>
                    <a:pt x="557679" y="347797"/>
                  </a:lnTo>
                  <a:lnTo>
                    <a:pt x="697099" y="173898"/>
                  </a:lnTo>
                  <a:lnTo>
                    <a:pt x="836519" y="434747"/>
                  </a:lnTo>
                  <a:lnTo>
                    <a:pt x="975939" y="521696"/>
                  </a:lnTo>
                  <a:lnTo>
                    <a:pt x="1115359" y="434747"/>
                  </a:lnTo>
                  <a:lnTo>
                    <a:pt x="1254779" y="434747"/>
                  </a:lnTo>
                  <a:lnTo>
                    <a:pt x="1394199" y="347797"/>
                  </a:lnTo>
                  <a:lnTo>
                    <a:pt x="1533619" y="434747"/>
                  </a:lnTo>
                  <a:lnTo>
                    <a:pt x="1673039" y="521696"/>
                  </a:lnTo>
                  <a:lnTo>
                    <a:pt x="1812459" y="434747"/>
                  </a:lnTo>
                  <a:lnTo>
                    <a:pt x="1951879" y="434747"/>
                  </a:lnTo>
                  <a:lnTo>
                    <a:pt x="2091299" y="347797"/>
                  </a:lnTo>
                  <a:lnTo>
                    <a:pt x="2230719" y="434747"/>
                  </a:lnTo>
                  <a:lnTo>
                    <a:pt x="2370139" y="0"/>
                  </a:lnTo>
                  <a:lnTo>
                    <a:pt x="2509559" y="695595"/>
                  </a:lnTo>
                  <a:lnTo>
                    <a:pt x="2648979" y="608646"/>
                  </a:lnTo>
                  <a:lnTo>
                    <a:pt x="2788399" y="434747"/>
                  </a:lnTo>
                  <a:lnTo>
                    <a:pt x="2927819" y="608646"/>
                  </a:lnTo>
                  <a:lnTo>
                    <a:pt x="3067239" y="0"/>
                  </a:lnTo>
                  <a:lnTo>
                    <a:pt x="3206659" y="347797"/>
                  </a:lnTo>
                  <a:lnTo>
                    <a:pt x="3346079" y="695595"/>
                  </a:lnTo>
                  <a:lnTo>
                    <a:pt x="3485499" y="260848"/>
                  </a:lnTo>
                </a:path>
              </a:pathLst>
            </a:custGeom>
            <a:ln w="27101" cap="flat">
              <a:solidFill>
                <a:srgbClr val="00833D">
                  <a:alpha val="80000"/>
                </a:srgbClr>
              </a:solidFill>
              <a:prstDash val="solid"/>
              <a:round/>
            </a:ln>
          </p:spPr>
          <p:txBody>
            <a:bodyPr/>
            <a:lstStyle/>
            <a:p/>
          </p:txBody>
        </p:sp>
        <p:sp>
          <p:nvSpPr>
            <p:cNvPr id="87" name="pl87"/>
            <p:cNvSpPr/>
            <p:nvPr/>
          </p:nvSpPr>
          <p:spPr>
            <a:xfrm>
              <a:off x="5345047" y="3855694"/>
              <a:ext cx="3485499" cy="1304241"/>
            </a:xfrm>
            <a:custGeom>
              <a:avLst/>
              <a:pathLst>
                <a:path w="3485499" h="1304241">
                  <a:moveTo>
                    <a:pt x="0" y="0"/>
                  </a:moveTo>
                  <a:lnTo>
                    <a:pt x="139419" y="86949"/>
                  </a:lnTo>
                  <a:lnTo>
                    <a:pt x="278839" y="260848"/>
                  </a:lnTo>
                  <a:lnTo>
                    <a:pt x="418259" y="1217292"/>
                  </a:lnTo>
                  <a:lnTo>
                    <a:pt x="557679" y="1304241"/>
                  </a:lnTo>
                  <a:lnTo>
                    <a:pt x="697099" y="260848"/>
                  </a:lnTo>
                  <a:lnTo>
                    <a:pt x="836519" y="173898"/>
                  </a:lnTo>
                  <a:lnTo>
                    <a:pt x="975939" y="347797"/>
                  </a:lnTo>
                  <a:lnTo>
                    <a:pt x="1115359" y="521696"/>
                  </a:lnTo>
                  <a:lnTo>
                    <a:pt x="1254779" y="434747"/>
                  </a:lnTo>
                  <a:lnTo>
                    <a:pt x="1394199" y="608646"/>
                  </a:lnTo>
                  <a:lnTo>
                    <a:pt x="1533619" y="347797"/>
                  </a:lnTo>
                  <a:lnTo>
                    <a:pt x="1673039" y="347797"/>
                  </a:lnTo>
                  <a:lnTo>
                    <a:pt x="1812459" y="347797"/>
                  </a:lnTo>
                  <a:lnTo>
                    <a:pt x="1951879" y="347797"/>
                  </a:lnTo>
                  <a:lnTo>
                    <a:pt x="2091299" y="347797"/>
                  </a:lnTo>
                  <a:lnTo>
                    <a:pt x="2230719" y="347797"/>
                  </a:lnTo>
                  <a:lnTo>
                    <a:pt x="2370139" y="347797"/>
                  </a:lnTo>
                  <a:lnTo>
                    <a:pt x="2509559" y="347797"/>
                  </a:lnTo>
                  <a:lnTo>
                    <a:pt x="2648979" y="347797"/>
                  </a:lnTo>
                  <a:lnTo>
                    <a:pt x="2788399" y="260848"/>
                  </a:lnTo>
                  <a:lnTo>
                    <a:pt x="2927819" y="347797"/>
                  </a:lnTo>
                  <a:lnTo>
                    <a:pt x="3067239" y="347797"/>
                  </a:lnTo>
                  <a:lnTo>
                    <a:pt x="3206659" y="347797"/>
                  </a:lnTo>
                  <a:lnTo>
                    <a:pt x="3346079" y="347797"/>
                  </a:lnTo>
                  <a:lnTo>
                    <a:pt x="3485499" y="347797"/>
                  </a:lnTo>
                </a:path>
              </a:pathLst>
            </a:custGeom>
            <a:ln w="43362" cap="flat">
              <a:solidFill>
                <a:srgbClr val="000000">
                  <a:alpha val="100000"/>
                </a:srgbClr>
              </a:solidFill>
              <a:prstDash val="solid"/>
              <a:round/>
            </a:ln>
          </p:spPr>
          <p:txBody>
            <a:bodyPr/>
            <a:lstStyle/>
            <a:p/>
          </p:txBody>
        </p:sp>
        <p:sp>
          <p:nvSpPr>
            <p:cNvPr id="88" name="pl88"/>
            <p:cNvSpPr/>
            <p:nvPr/>
          </p:nvSpPr>
          <p:spPr>
            <a:xfrm>
              <a:off x="5345047" y="3855694"/>
              <a:ext cx="3485499" cy="1304241"/>
            </a:xfrm>
            <a:custGeom>
              <a:avLst/>
              <a:pathLst>
                <a:path w="3485499" h="1304241">
                  <a:moveTo>
                    <a:pt x="0" y="0"/>
                  </a:moveTo>
                  <a:lnTo>
                    <a:pt x="139419" y="86949"/>
                  </a:lnTo>
                  <a:lnTo>
                    <a:pt x="278839" y="260848"/>
                  </a:lnTo>
                  <a:lnTo>
                    <a:pt x="418259" y="1217292"/>
                  </a:lnTo>
                  <a:lnTo>
                    <a:pt x="557679" y="1304241"/>
                  </a:lnTo>
                  <a:lnTo>
                    <a:pt x="697099" y="260848"/>
                  </a:lnTo>
                  <a:lnTo>
                    <a:pt x="836519" y="173898"/>
                  </a:lnTo>
                  <a:lnTo>
                    <a:pt x="975939" y="347797"/>
                  </a:lnTo>
                  <a:lnTo>
                    <a:pt x="1115359" y="521696"/>
                  </a:lnTo>
                  <a:lnTo>
                    <a:pt x="1254779" y="434747"/>
                  </a:lnTo>
                  <a:lnTo>
                    <a:pt x="1394199" y="608646"/>
                  </a:lnTo>
                  <a:lnTo>
                    <a:pt x="1533619" y="347797"/>
                  </a:lnTo>
                  <a:lnTo>
                    <a:pt x="1673039" y="347797"/>
                  </a:lnTo>
                  <a:lnTo>
                    <a:pt x="1812459" y="347797"/>
                  </a:lnTo>
                  <a:lnTo>
                    <a:pt x="1951879" y="347797"/>
                  </a:lnTo>
                  <a:lnTo>
                    <a:pt x="2091299" y="347797"/>
                  </a:lnTo>
                  <a:lnTo>
                    <a:pt x="2230719" y="347797"/>
                  </a:lnTo>
                  <a:lnTo>
                    <a:pt x="2370139" y="347797"/>
                  </a:lnTo>
                  <a:lnTo>
                    <a:pt x="2509559" y="347797"/>
                  </a:lnTo>
                  <a:lnTo>
                    <a:pt x="2648979" y="347797"/>
                  </a:lnTo>
                  <a:lnTo>
                    <a:pt x="2788399" y="260848"/>
                  </a:lnTo>
                  <a:lnTo>
                    <a:pt x="2927819" y="347797"/>
                  </a:lnTo>
                  <a:lnTo>
                    <a:pt x="3067239" y="347797"/>
                  </a:lnTo>
                  <a:lnTo>
                    <a:pt x="3206659" y="347797"/>
                  </a:lnTo>
                  <a:lnTo>
                    <a:pt x="3346079" y="347797"/>
                  </a:lnTo>
                  <a:lnTo>
                    <a:pt x="3485499" y="347797"/>
                  </a:lnTo>
                </a:path>
              </a:pathLst>
            </a:custGeom>
            <a:ln w="27101" cap="flat">
              <a:solidFill>
                <a:srgbClr val="0058AB">
                  <a:alpha val="100000"/>
                </a:srgbClr>
              </a:solidFill>
              <a:prstDash val="solid"/>
              <a:round/>
            </a:ln>
          </p:spPr>
          <p:txBody>
            <a:bodyPr/>
            <a:lstStyle/>
            <a:p/>
          </p:txBody>
        </p:sp>
        <p:sp>
          <p:nvSpPr>
            <p:cNvPr id="89" name="pl89"/>
            <p:cNvSpPr/>
            <p:nvPr/>
          </p:nvSpPr>
          <p:spPr>
            <a:xfrm>
              <a:off x="5170772" y="420349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594846"/>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385569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420349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55863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83658" y="37891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012" y="38191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63912" y="413692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94265" y="4165699"/>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377858"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08212"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35538"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6589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32638"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6299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2058"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90836" y="36413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8168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4942943" y="503034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416085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32913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24218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5136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5136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4397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0642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318466" y="611913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30" name="tx130"/>
            <p:cNvSpPr/>
            <p:nvPr/>
          </p:nvSpPr>
          <p:spPr>
            <a:xfrm>
              <a:off x="701107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7352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Cuba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Cuba, indicating very good retention of children in immunization programmes</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003836"/>
              <a:ext cx="768695" cy="0"/>
            </a:xfrm>
            <a:custGeom>
              <a:avLst/>
              <a:pathLst>
                <a:path w="768695" h="0">
                  <a:moveTo>
                    <a:pt x="0" y="0"/>
                  </a:moveTo>
                  <a:lnTo>
                    <a:pt x="85410" y="0"/>
                  </a:lnTo>
                  <a:lnTo>
                    <a:pt x="170821" y="0"/>
                  </a:lnTo>
                  <a:lnTo>
                    <a:pt x="256231" y="0"/>
                  </a:lnTo>
                  <a:lnTo>
                    <a:pt x="341642" y="0"/>
                  </a:lnTo>
                  <a:lnTo>
                    <a:pt x="427053" y="0"/>
                  </a:lnTo>
                  <a:lnTo>
                    <a:pt x="512463" y="0"/>
                  </a:lnTo>
                  <a:lnTo>
                    <a:pt x="597874" y="0"/>
                  </a:lnTo>
                  <a:lnTo>
                    <a:pt x="683284" y="0"/>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3002498"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5" name="tx85"/>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037162"/>
              <a:ext cx="2135265" cy="139026"/>
            </a:xfrm>
            <a:custGeom>
              <a:avLst/>
              <a:pathLst>
                <a:path w="2135265" h="139026">
                  <a:moveTo>
                    <a:pt x="0" y="13902"/>
                  </a:moveTo>
                  <a:lnTo>
                    <a:pt x="85410" y="0"/>
                  </a:lnTo>
                  <a:lnTo>
                    <a:pt x="170821" y="0"/>
                  </a:lnTo>
                  <a:lnTo>
                    <a:pt x="256231" y="125124"/>
                  </a:lnTo>
                  <a:lnTo>
                    <a:pt x="341642" y="139026"/>
                  </a:lnTo>
                  <a:lnTo>
                    <a:pt x="427053" y="0"/>
                  </a:lnTo>
                  <a:lnTo>
                    <a:pt x="512463" y="13902"/>
                  </a:lnTo>
                  <a:lnTo>
                    <a:pt x="597874" y="27805"/>
                  </a:lnTo>
                  <a:lnTo>
                    <a:pt x="683284" y="41708"/>
                  </a:lnTo>
                  <a:lnTo>
                    <a:pt x="768695" y="13902"/>
                  </a:lnTo>
                  <a:lnTo>
                    <a:pt x="854106" y="41708"/>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425929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430115"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451552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00936"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4686347"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1340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519881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5" name="tx135"/>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003836"/>
              <a:ext cx="2135265" cy="69513"/>
            </a:xfrm>
            <a:custGeom>
              <a:avLst/>
              <a:pathLst>
                <a:path w="2135265" h="69513">
                  <a:moveTo>
                    <a:pt x="0" y="69513"/>
                  </a:moveTo>
                  <a:lnTo>
                    <a:pt x="85410" y="41708"/>
                  </a:lnTo>
                  <a:lnTo>
                    <a:pt x="170821" y="13902"/>
                  </a:lnTo>
                  <a:lnTo>
                    <a:pt x="256231" y="0"/>
                  </a:lnTo>
                  <a:lnTo>
                    <a:pt x="341642" y="0"/>
                  </a:lnTo>
                  <a:lnTo>
                    <a:pt x="427053" y="13902"/>
                  </a:lnTo>
                  <a:lnTo>
                    <a:pt x="512463" y="41708"/>
                  </a:lnTo>
                  <a:lnTo>
                    <a:pt x="597874" y="27805"/>
                  </a:lnTo>
                  <a:lnTo>
                    <a:pt x="683284" y="13902"/>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13902"/>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43011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51552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1340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540453"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562586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96685"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588209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85" name="tx185"/>
            <p:cNvSpPr/>
            <p:nvPr/>
          </p:nvSpPr>
          <p:spPr>
            <a:xfrm>
              <a:off x="601811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6" name="tx186"/>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7" name="tx187"/>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037162"/>
              <a:ext cx="2135265" cy="375372"/>
            </a:xfrm>
            <a:custGeom>
              <a:avLst/>
              <a:pathLst>
                <a:path w="2135265" h="375372">
                  <a:moveTo>
                    <a:pt x="0" y="55610"/>
                  </a:moveTo>
                  <a:lnTo>
                    <a:pt x="85410" y="13902"/>
                  </a:lnTo>
                  <a:lnTo>
                    <a:pt x="170821" y="0"/>
                  </a:lnTo>
                  <a:lnTo>
                    <a:pt x="256231" y="375372"/>
                  </a:lnTo>
                  <a:lnTo>
                    <a:pt x="341642" y="152929"/>
                  </a:lnTo>
                  <a:lnTo>
                    <a:pt x="427053" y="139026"/>
                  </a:lnTo>
                  <a:lnTo>
                    <a:pt x="512463" y="139026"/>
                  </a:lnTo>
                  <a:lnTo>
                    <a:pt x="597874" y="83416"/>
                  </a:lnTo>
                  <a:lnTo>
                    <a:pt x="683284" y="55610"/>
                  </a:lnTo>
                  <a:lnTo>
                    <a:pt x="768695" y="41708"/>
                  </a:lnTo>
                  <a:lnTo>
                    <a:pt x="854106" y="41708"/>
                  </a:lnTo>
                  <a:lnTo>
                    <a:pt x="939516" y="27805"/>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1720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7053481"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7138892"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224302"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73097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95124"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7480534"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756594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0758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799299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5" name="tx235"/>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071532" y="4003836"/>
              <a:ext cx="1708212" cy="639522"/>
            </a:xfrm>
            <a:custGeom>
              <a:avLst/>
              <a:pathLst>
                <a:path w="1708212" h="639522">
                  <a:moveTo>
                    <a:pt x="0" y="639522"/>
                  </a:moveTo>
                  <a:lnTo>
                    <a:pt x="85410" y="27805"/>
                  </a:lnTo>
                  <a:lnTo>
                    <a:pt x="170821" y="0"/>
                  </a:lnTo>
                  <a:lnTo>
                    <a:pt x="256231" y="13902"/>
                  </a:lnTo>
                  <a:lnTo>
                    <a:pt x="341642" y="55610"/>
                  </a:lnTo>
                  <a:lnTo>
                    <a:pt x="427053" y="13902"/>
                  </a:lnTo>
                  <a:lnTo>
                    <a:pt x="512463" y="55610"/>
                  </a:lnTo>
                  <a:lnTo>
                    <a:pt x="597874" y="41708"/>
                  </a:lnTo>
                  <a:lnTo>
                    <a:pt x="683284" y="27805"/>
                  </a:lnTo>
                  <a:lnTo>
                    <a:pt x="768695" y="13902"/>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path>
              </a:pathLst>
            </a:custGeom>
            <a:ln w="27101" cap="flat">
              <a:solidFill>
                <a:srgbClr val="1CABE2">
                  <a:alpha val="100000"/>
                </a:srgbClr>
              </a:solidFill>
              <a:prstDash val="solid"/>
              <a:round/>
            </a:ln>
          </p:spPr>
          <p:txBody>
            <a:bodyPr/>
            <a:lstStyle/>
            <a:p/>
          </p:txBody>
        </p:sp>
        <p:sp>
          <p:nvSpPr>
            <p:cNvPr id="258" name="pt258"/>
            <p:cNvSpPr/>
            <p:nvPr/>
          </p:nvSpPr>
          <p:spPr>
            <a:xfrm>
              <a:off x="7053481" y="4625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13889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22430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3097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39512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4805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56594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6513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7367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82217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9929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0784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1638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24923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334640"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842005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50546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590872"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6762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76169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tx279"/>
            <p:cNvSpPr/>
            <p:nvPr/>
          </p:nvSpPr>
          <p:spPr>
            <a:xfrm>
              <a:off x="6919602" y="45510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80" name="tx280"/>
            <p:cNvSpPr/>
            <p:nvPr/>
          </p:nvSpPr>
          <p:spPr>
            <a:xfrm>
              <a:off x="8812300"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1" name="tx281"/>
            <p:cNvSpPr/>
            <p:nvPr/>
          </p:nvSpPr>
          <p:spPr>
            <a:xfrm>
              <a:off x="8213020"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2" name="tx282"/>
            <p:cNvSpPr/>
            <p:nvPr/>
          </p:nvSpPr>
          <p:spPr>
            <a:xfrm>
              <a:off x="8640073"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3" name="tx283"/>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4" name="tx284"/>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5" name="tx285"/>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6" name="tx28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7" name="tx28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8" name="tx28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9" name="tx28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4" name="tx304"/>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5" name="tx305"/>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6" name="tx306"/>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7" name="tx307"/>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8" name="tx308"/>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9" name="tx309"/>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0" name="tx310"/>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1" name="tx311"/>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2" name="tx312"/>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3" name="tx313"/>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4" name="tx314"/>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5" name="tx315"/>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6" name="tx316"/>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3" name="pt32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5" name="tx32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6" name="tx32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7" name="tx327"/>
            <p:cNvSpPr/>
            <p:nvPr/>
          </p:nvSpPr>
          <p:spPr>
            <a:xfrm>
              <a:off x="2476298" y="1330710"/>
              <a:ext cx="48832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Cuba, 2000-2025</a:t>
              </a:r>
            </a:p>
          </p:txBody>
        </p:sp>
        <p:sp>
          <p:nvSpPr>
            <p:cNvPr id="328" name="tx32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9" name="tx32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all vaccines had the same coverage (99%).
Compared to 2019, coverage of 6 vaccines remained constant (BCG, DTP1, DTP3, IPV1, MCV1 and MCV2).
Compared to 2024, coverage of 6 vaccines remained constant (BCG, DTP1, DTP3, IPV1, MCV1 and MCV2).</a:t>
            </a:r>
          </a:p>
        </p:txBody>
      </p:sp>
      <p:sp>
        <p:nvSpPr>
          <p:cNvPr id="3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all reported routine vaccines in Cuba had the same coverage (99%).</a:t>
            </a:r>
          </a:p>
        </p:txBody>
      </p:sp>
      <p:grpSp xmlns:pic="http://schemas.openxmlformats.org/drawingml/2006/picture">
        <p:nvGrpSpPr>
          <p:cNvPr id="332" name=""/>
          <p:cNvGrpSpPr/>
          <p:nvPr/>
        </p:nvGrpSpPr>
        <p:grpSpPr>
          <a:xfrm>
            <a:off x="292608" y="1097280"/>
            <a:ext cx="8595360" cy="28575"/>
            <a:chOff x="292608" y="1097280"/>
            <a:chExt cx="8595360" cy="28575"/>
          </a:xfrm>
        </p:grpSpPr>
        <p:sp>
          <p:nvSpPr>
            <p:cNvPr id="3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281139"/>
            </a:xfrm>
            <a:custGeom>
              <a:avLst/>
              <a:pathLst>
                <a:path w="6518190" h="1281139">
                  <a:moveTo>
                    <a:pt x="0" y="189798"/>
                  </a:moveTo>
                  <a:lnTo>
                    <a:pt x="260727" y="47449"/>
                  </a:lnTo>
                  <a:lnTo>
                    <a:pt x="521455" y="0"/>
                  </a:lnTo>
                  <a:lnTo>
                    <a:pt x="782182" y="1281139"/>
                  </a:lnTo>
                  <a:lnTo>
                    <a:pt x="1042910" y="521945"/>
                  </a:lnTo>
                  <a:lnTo>
                    <a:pt x="1303638" y="474496"/>
                  </a:lnTo>
                  <a:lnTo>
                    <a:pt x="1564365" y="474496"/>
                  </a:lnTo>
                  <a:lnTo>
                    <a:pt x="1825093" y="284697"/>
                  </a:lnTo>
                  <a:lnTo>
                    <a:pt x="2085820" y="189798"/>
                  </a:lnTo>
                  <a:lnTo>
                    <a:pt x="2346548" y="142348"/>
                  </a:lnTo>
                  <a:lnTo>
                    <a:pt x="2607276" y="142348"/>
                  </a:lnTo>
                  <a:lnTo>
                    <a:pt x="2868003" y="94899"/>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474496"/>
            </a:xfrm>
            <a:custGeom>
              <a:avLst/>
              <a:pathLst>
                <a:path w="6518190" h="474496">
                  <a:moveTo>
                    <a:pt x="0" y="47449"/>
                  </a:moveTo>
                  <a:lnTo>
                    <a:pt x="260727" y="47449"/>
                  </a:lnTo>
                  <a:lnTo>
                    <a:pt x="521455" y="47449"/>
                  </a:lnTo>
                  <a:lnTo>
                    <a:pt x="782182" y="0"/>
                  </a:lnTo>
                  <a:lnTo>
                    <a:pt x="1042910" y="0"/>
                  </a:lnTo>
                  <a:lnTo>
                    <a:pt x="1303638" y="189798"/>
                  </a:lnTo>
                  <a:lnTo>
                    <a:pt x="1564365" y="474496"/>
                  </a:lnTo>
                  <a:lnTo>
                    <a:pt x="1825093" y="284697"/>
                  </a:lnTo>
                  <a:lnTo>
                    <a:pt x="2085820" y="189798"/>
                  </a:lnTo>
                  <a:lnTo>
                    <a:pt x="2346548" y="142348"/>
                  </a:lnTo>
                  <a:lnTo>
                    <a:pt x="2607276" y="142348"/>
                  </a:lnTo>
                  <a:lnTo>
                    <a:pt x="2868003" y="142348"/>
                  </a:lnTo>
                  <a:lnTo>
                    <a:pt x="3128731" y="142348"/>
                  </a:lnTo>
                  <a:lnTo>
                    <a:pt x="3389458" y="142348"/>
                  </a:lnTo>
                  <a:lnTo>
                    <a:pt x="3650186" y="94899"/>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237248"/>
            </a:xfrm>
            <a:custGeom>
              <a:avLst/>
              <a:pathLst>
                <a:path w="6518190" h="237248">
                  <a:moveTo>
                    <a:pt x="0" y="0"/>
                  </a:moveTo>
                  <a:lnTo>
                    <a:pt x="260727" y="0"/>
                  </a:lnTo>
                  <a:lnTo>
                    <a:pt x="521455" y="0"/>
                  </a:lnTo>
                  <a:lnTo>
                    <a:pt x="782182" y="0"/>
                  </a:lnTo>
                  <a:lnTo>
                    <a:pt x="1042910" y="0"/>
                  </a:lnTo>
                  <a:lnTo>
                    <a:pt x="1303638" y="237248"/>
                  </a:lnTo>
                  <a:lnTo>
                    <a:pt x="1564365" y="94899"/>
                  </a:lnTo>
                  <a:lnTo>
                    <a:pt x="1825093" y="94899"/>
                  </a:lnTo>
                  <a:lnTo>
                    <a:pt x="2085820" y="94899"/>
                  </a:lnTo>
                  <a:lnTo>
                    <a:pt x="2346548" y="142348"/>
                  </a:lnTo>
                  <a:lnTo>
                    <a:pt x="2607276" y="142348"/>
                  </a:lnTo>
                  <a:lnTo>
                    <a:pt x="2868003" y="142348"/>
                  </a:lnTo>
                  <a:lnTo>
                    <a:pt x="3128731" y="142348"/>
                  </a:lnTo>
                  <a:lnTo>
                    <a:pt x="3389458" y="142348"/>
                  </a:lnTo>
                  <a:lnTo>
                    <a:pt x="3650186" y="94899"/>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5306897" y="930799"/>
              <a:ext cx="2346548" cy="0"/>
            </a:xfrm>
            <a:custGeom>
              <a:avLst/>
              <a:pathLst>
                <a:path w="2346548"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path>
              </a:pathLst>
            </a:custGeom>
            <a:ln w="27101" cap="flat">
              <a:solidFill>
                <a:srgbClr val="E31A1C">
                  <a:alpha val="100000"/>
                </a:srgbClr>
              </a:solidFill>
              <a:prstDash val="solid"/>
              <a:round/>
            </a:ln>
          </p:spPr>
          <p:txBody>
            <a:bodyPr/>
            <a:lstStyle/>
            <a:p/>
          </p:txBody>
        </p:sp>
        <p:sp>
          <p:nvSpPr>
            <p:cNvPr id="42" name="pl42"/>
            <p:cNvSpPr/>
            <p:nvPr/>
          </p:nvSpPr>
          <p:spPr>
            <a:xfrm>
              <a:off x="6610535" y="930799"/>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518190" cy="237248"/>
            </a:xfrm>
            <a:custGeom>
              <a:avLst/>
              <a:pathLst>
                <a:path w="6518190" h="237248">
                  <a:moveTo>
                    <a:pt x="0" y="237248"/>
                  </a:moveTo>
                  <a:lnTo>
                    <a:pt x="260727" y="142348"/>
                  </a:lnTo>
                  <a:lnTo>
                    <a:pt x="521455" y="47449"/>
                  </a:lnTo>
                  <a:lnTo>
                    <a:pt x="782182" y="0"/>
                  </a:lnTo>
                  <a:lnTo>
                    <a:pt x="1042910" y="0"/>
                  </a:lnTo>
                  <a:lnTo>
                    <a:pt x="1303638" y="47449"/>
                  </a:lnTo>
                  <a:lnTo>
                    <a:pt x="1564365" y="142348"/>
                  </a:lnTo>
                  <a:lnTo>
                    <a:pt x="1825093" y="94899"/>
                  </a:lnTo>
                  <a:lnTo>
                    <a:pt x="2085820" y="47449"/>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0"/>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4" name="pl44"/>
            <p:cNvSpPr/>
            <p:nvPr/>
          </p:nvSpPr>
          <p:spPr>
            <a:xfrm>
              <a:off x="2438893" y="930799"/>
              <a:ext cx="5214552" cy="2182682"/>
            </a:xfrm>
            <a:custGeom>
              <a:avLst/>
              <a:pathLst>
                <a:path w="5214552" h="2182682">
                  <a:moveTo>
                    <a:pt x="0" y="2182682"/>
                  </a:moveTo>
                  <a:lnTo>
                    <a:pt x="260727" y="94899"/>
                  </a:lnTo>
                  <a:lnTo>
                    <a:pt x="521455" y="0"/>
                  </a:lnTo>
                  <a:lnTo>
                    <a:pt x="782182" y="47449"/>
                  </a:lnTo>
                  <a:lnTo>
                    <a:pt x="1042910" y="189798"/>
                  </a:lnTo>
                  <a:lnTo>
                    <a:pt x="1303638" y="47449"/>
                  </a:lnTo>
                  <a:lnTo>
                    <a:pt x="1564365" y="189798"/>
                  </a:lnTo>
                  <a:lnTo>
                    <a:pt x="1825093" y="142348"/>
                  </a:lnTo>
                  <a:lnTo>
                    <a:pt x="2085820" y="9489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518190" cy="237248"/>
            </a:xfrm>
            <a:custGeom>
              <a:avLst/>
              <a:pathLst>
                <a:path w="6518190" h="237248">
                  <a:moveTo>
                    <a:pt x="0" y="237248"/>
                  </a:moveTo>
                  <a:lnTo>
                    <a:pt x="260727" y="142348"/>
                  </a:lnTo>
                  <a:lnTo>
                    <a:pt x="521455" y="47449"/>
                  </a:lnTo>
                  <a:lnTo>
                    <a:pt x="782182" y="0"/>
                  </a:lnTo>
                  <a:lnTo>
                    <a:pt x="1042910" y="0"/>
                  </a:lnTo>
                  <a:lnTo>
                    <a:pt x="1303638" y="47449"/>
                  </a:lnTo>
                  <a:lnTo>
                    <a:pt x="1564365" y="142348"/>
                  </a:lnTo>
                  <a:lnTo>
                    <a:pt x="1825093" y="94899"/>
                  </a:lnTo>
                  <a:lnTo>
                    <a:pt x="2085820" y="47449"/>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0"/>
                  </a:lnTo>
                  <a:lnTo>
                    <a:pt x="5736007" y="0"/>
                  </a:lnTo>
                  <a:lnTo>
                    <a:pt x="5996734" y="0"/>
                  </a:lnTo>
                  <a:lnTo>
                    <a:pt x="6257462" y="0"/>
                  </a:lnTo>
                  <a:lnTo>
                    <a:pt x="6518190" y="0"/>
                  </a:lnTo>
                </a:path>
              </a:pathLst>
            </a:custGeom>
            <a:ln w="27101" cap="flat">
              <a:solidFill>
                <a:srgbClr val="836FFF">
                  <a:alpha val="100000"/>
                </a:srgbClr>
              </a:solidFill>
              <a:prstDash val="solid"/>
              <a:round/>
            </a:ln>
          </p:spPr>
          <p:txBody>
            <a:bodyPr/>
            <a:lstStyle/>
            <a:p/>
          </p:txBody>
        </p:sp>
        <p:sp>
          <p:nvSpPr>
            <p:cNvPr id="46" name="pl46"/>
            <p:cNvSpPr/>
            <p:nvPr/>
          </p:nvSpPr>
          <p:spPr>
            <a:xfrm>
              <a:off x="7671160" y="933251"/>
              <a:ext cx="711785" cy="98524"/>
            </a:xfrm>
            <a:custGeom>
              <a:avLst/>
              <a:pathLst>
                <a:path w="711785" h="98524">
                  <a:moveTo>
                    <a:pt x="711785" y="98524"/>
                  </a:moveTo>
                  <a:lnTo>
                    <a:pt x="0" y="0"/>
                  </a:lnTo>
                </a:path>
              </a:pathLst>
            </a:custGeom>
          </p:spPr>
          <p:txBody>
            <a:bodyPr/>
            <a:lstStyle/>
            <a:p/>
          </p:txBody>
        </p:sp>
        <p:sp>
          <p:nvSpPr>
            <p:cNvPr id="47" name="pl47"/>
            <p:cNvSpPr/>
            <p:nvPr/>
          </p:nvSpPr>
          <p:spPr>
            <a:xfrm>
              <a:off x="7659358" y="941561"/>
              <a:ext cx="1008373" cy="1835211"/>
            </a:xfrm>
            <a:custGeom>
              <a:avLst/>
              <a:pathLst>
                <a:path w="1008373" h="1835211">
                  <a:moveTo>
                    <a:pt x="1008373" y="1835211"/>
                  </a:moveTo>
                  <a:lnTo>
                    <a:pt x="0" y="0"/>
                  </a:lnTo>
                </a:path>
              </a:pathLst>
            </a:custGeom>
          </p:spPr>
          <p:txBody>
            <a:bodyPr/>
            <a:lstStyle/>
            <a:p/>
          </p:txBody>
        </p:sp>
        <p:sp>
          <p:nvSpPr>
            <p:cNvPr id="48" name="pl48"/>
            <p:cNvSpPr/>
            <p:nvPr/>
          </p:nvSpPr>
          <p:spPr>
            <a:xfrm>
              <a:off x="7668161" y="937455"/>
              <a:ext cx="768933" cy="347796"/>
            </a:xfrm>
            <a:custGeom>
              <a:avLst/>
              <a:pathLst>
                <a:path w="768933" h="347796">
                  <a:moveTo>
                    <a:pt x="768933" y="347796"/>
                  </a:moveTo>
                  <a:lnTo>
                    <a:pt x="0" y="0"/>
                  </a:lnTo>
                </a:path>
              </a:pathLst>
            </a:custGeom>
          </p:spPr>
          <p:txBody>
            <a:bodyPr/>
            <a:lstStyle/>
            <a:p/>
          </p:txBody>
        </p:sp>
        <p:sp>
          <p:nvSpPr>
            <p:cNvPr id="49" name="pl49"/>
            <p:cNvSpPr/>
            <p:nvPr/>
          </p:nvSpPr>
          <p:spPr>
            <a:xfrm>
              <a:off x="7660467" y="941295"/>
              <a:ext cx="1055048" cy="1576996"/>
            </a:xfrm>
            <a:custGeom>
              <a:avLst/>
              <a:pathLst>
                <a:path w="1055048" h="1576996">
                  <a:moveTo>
                    <a:pt x="1055048" y="1576996"/>
                  </a:moveTo>
                  <a:lnTo>
                    <a:pt x="0" y="0"/>
                  </a:lnTo>
                </a:path>
              </a:pathLst>
            </a:custGeom>
          </p:spPr>
          <p:txBody>
            <a:bodyPr/>
            <a:lstStyle/>
            <a:p/>
          </p:txBody>
        </p:sp>
        <p:sp>
          <p:nvSpPr>
            <p:cNvPr id="50" name="pl50"/>
            <p:cNvSpPr/>
            <p:nvPr/>
          </p:nvSpPr>
          <p:spPr>
            <a:xfrm>
              <a:off x="7661541" y="940986"/>
              <a:ext cx="1040072" cy="1308825"/>
            </a:xfrm>
            <a:custGeom>
              <a:avLst/>
              <a:pathLst>
                <a:path w="1040072" h="1308825">
                  <a:moveTo>
                    <a:pt x="1040072" y="1308825"/>
                  </a:moveTo>
                  <a:lnTo>
                    <a:pt x="0" y="0"/>
                  </a:lnTo>
                </a:path>
              </a:pathLst>
            </a:custGeom>
          </p:spPr>
          <p:txBody>
            <a:bodyPr/>
            <a:lstStyle/>
            <a:p/>
          </p:txBody>
        </p:sp>
        <p:sp>
          <p:nvSpPr>
            <p:cNvPr id="51" name="pl51"/>
            <p:cNvSpPr/>
            <p:nvPr/>
          </p:nvSpPr>
          <p:spPr>
            <a:xfrm>
              <a:off x="7670617" y="780069"/>
              <a:ext cx="688243" cy="147060"/>
            </a:xfrm>
            <a:custGeom>
              <a:avLst/>
              <a:pathLst>
                <a:path w="688243" h="147060">
                  <a:moveTo>
                    <a:pt x="688243" y="0"/>
                  </a:moveTo>
                  <a:lnTo>
                    <a:pt x="0" y="147060"/>
                  </a:lnTo>
                </a:path>
              </a:pathLst>
            </a:custGeom>
          </p:spPr>
          <p:txBody>
            <a:bodyPr/>
            <a:lstStyle/>
            <a:p/>
          </p:txBody>
        </p:sp>
        <p:sp>
          <p:nvSpPr>
            <p:cNvPr id="52" name="pl52"/>
            <p:cNvSpPr/>
            <p:nvPr/>
          </p:nvSpPr>
          <p:spPr>
            <a:xfrm>
              <a:off x="7661620" y="940961"/>
              <a:ext cx="697240" cy="866731"/>
            </a:xfrm>
            <a:custGeom>
              <a:avLst/>
              <a:pathLst>
                <a:path w="697240" h="866731">
                  <a:moveTo>
                    <a:pt x="697240" y="866731"/>
                  </a:moveTo>
                  <a:lnTo>
                    <a:pt x="0" y="0"/>
                  </a:lnTo>
                </a:path>
              </a:pathLst>
            </a:custGeom>
          </p:spPr>
          <p:txBody>
            <a:bodyPr/>
            <a:lstStyle/>
            <a:p/>
          </p:txBody>
        </p:sp>
        <p:sp>
          <p:nvSpPr>
            <p:cNvPr id="53" name="pl53"/>
            <p:cNvSpPr/>
            <p:nvPr/>
          </p:nvSpPr>
          <p:spPr>
            <a:xfrm>
              <a:off x="7664254" y="939941"/>
              <a:ext cx="718691" cy="607876"/>
            </a:xfrm>
            <a:custGeom>
              <a:avLst/>
              <a:pathLst>
                <a:path w="718691" h="607876">
                  <a:moveTo>
                    <a:pt x="718691" y="607876"/>
                  </a:moveTo>
                  <a:lnTo>
                    <a:pt x="0" y="0"/>
                  </a:lnTo>
                </a:path>
              </a:pathLst>
            </a:custGeom>
          </p:spPr>
          <p:txBody>
            <a:bodyPr/>
            <a:lstStyle/>
            <a:p/>
          </p:txBody>
        </p:sp>
        <p:sp>
          <p:nvSpPr>
            <p:cNvPr id="54" name="pl54"/>
            <p:cNvSpPr/>
            <p:nvPr/>
          </p:nvSpPr>
          <p:spPr>
            <a:xfrm>
              <a:off x="7659465" y="941538"/>
              <a:ext cx="632966" cy="1129167"/>
            </a:xfrm>
            <a:custGeom>
              <a:avLst/>
              <a:pathLst>
                <a:path w="632966" h="1129167">
                  <a:moveTo>
                    <a:pt x="632966" y="1129167"/>
                  </a:moveTo>
                  <a:lnTo>
                    <a:pt x="0" y="0"/>
                  </a:lnTo>
                </a:path>
              </a:pathLst>
            </a:custGeom>
          </p:spPr>
          <p:txBody>
            <a:bodyPr/>
            <a:lstStyle/>
            <a:p/>
          </p:txBody>
        </p:sp>
        <p:sp>
          <p:nvSpPr>
            <p:cNvPr id="55" name="pl55"/>
            <p:cNvSpPr/>
            <p:nvPr/>
          </p:nvSpPr>
          <p:spPr>
            <a:xfrm>
              <a:off x="7659437" y="1178792"/>
              <a:ext cx="1036943" cy="1859373"/>
            </a:xfrm>
            <a:custGeom>
              <a:avLst/>
              <a:pathLst>
                <a:path w="1036943" h="1859373">
                  <a:moveTo>
                    <a:pt x="1036943" y="1859373"/>
                  </a:moveTo>
                  <a:lnTo>
                    <a:pt x="0" y="0"/>
                  </a:lnTo>
                </a:path>
              </a:pathLst>
            </a:custGeom>
          </p:spPr>
          <p:txBody>
            <a:bodyPr/>
            <a:lstStyle/>
            <a:p/>
          </p:txBody>
        </p:sp>
        <p:sp>
          <p:nvSpPr>
            <p:cNvPr id="56" name="pg56"/>
            <p:cNvSpPr/>
            <p:nvPr/>
          </p:nvSpPr>
          <p:spPr>
            <a:xfrm>
              <a:off x="8314365" y="94925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99078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8" name="pg58"/>
            <p:cNvSpPr/>
            <p:nvPr/>
          </p:nvSpPr>
          <p:spPr>
            <a:xfrm>
              <a:off x="8260004" y="27767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279962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0" name="pg60"/>
            <p:cNvSpPr/>
            <p:nvPr/>
          </p:nvSpPr>
          <p:spPr>
            <a:xfrm>
              <a:off x="8368515" y="120708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24862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2" name="pg62"/>
            <p:cNvSpPr/>
            <p:nvPr/>
          </p:nvSpPr>
          <p:spPr>
            <a:xfrm>
              <a:off x="8356446" y="251829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255983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4" name="pg64"/>
            <p:cNvSpPr/>
            <p:nvPr/>
          </p:nvSpPr>
          <p:spPr>
            <a:xfrm>
              <a:off x="8338449" y="224981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229135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6" name="pg66"/>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68" name="pg68"/>
            <p:cNvSpPr/>
            <p:nvPr/>
          </p:nvSpPr>
          <p:spPr>
            <a:xfrm>
              <a:off x="8290281" y="17295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17711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70" name="pg70"/>
            <p:cNvSpPr/>
            <p:nvPr/>
          </p:nvSpPr>
          <p:spPr>
            <a:xfrm>
              <a:off x="8314365" y="14705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5120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99%</a:t>
              </a:r>
            </a:p>
          </p:txBody>
        </p:sp>
        <p:sp>
          <p:nvSpPr>
            <p:cNvPr id="72" name="pg72"/>
            <p:cNvSpPr/>
            <p:nvPr/>
          </p:nvSpPr>
          <p:spPr>
            <a:xfrm>
              <a:off x="8223851" y="199171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03325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99%</a:t>
              </a:r>
            </a:p>
          </p:txBody>
        </p:sp>
        <p:sp>
          <p:nvSpPr>
            <p:cNvPr id="74" name="pg74"/>
            <p:cNvSpPr/>
            <p:nvPr/>
          </p:nvSpPr>
          <p:spPr>
            <a:xfrm>
              <a:off x="8314365" y="303816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5" name="tx75"/>
            <p:cNvSpPr/>
            <p:nvPr/>
          </p:nvSpPr>
          <p:spPr>
            <a:xfrm>
              <a:off x="8337225" y="30797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94%</a:t>
              </a:r>
            </a:p>
          </p:txBody>
        </p:sp>
        <p:sp>
          <p:nvSpPr>
            <p:cNvPr id="76" name="pl7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7" name="pt77"/>
            <p:cNvSpPr/>
            <p:nvPr/>
          </p:nvSpPr>
          <p:spPr>
            <a:xfrm>
              <a:off x="7621844" y="1136446"/>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8" name="pt78"/>
            <p:cNvSpPr/>
            <p:nvPr/>
          </p:nvSpPr>
          <p:spPr>
            <a:xfrm>
              <a:off x="7621844" y="899197"/>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39145" y="401416"/>
              <a:ext cx="27533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Cuba,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(94%), followed by DTP3, HepB3, Hib3, IPV1, IPVC, MCV1, MCV2, and Rubella (99%).
Coverage of 7 vaccines were the same (DTP3, HEPB3, HIB3, IPV1, MCV1, MCV2 and RUBELLA) compared to respective coverage in 2019.
Coverage of 8 vaccines were the same (DTP3, HEPB3, HIB3, IPV1, IPVC,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38554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838878"/>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2922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319887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3652203"/>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4105534"/>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455886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5012197"/>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028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Cuba,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0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2435130"/>
              <a:ext cx="693100" cy="2569968"/>
            </a:xfrm>
            <a:prstGeom prst="rect">
              <a:avLst/>
            </a:prstGeom>
            <a:solidFill>
              <a:srgbClr val="FF0000">
                <a:alpha val="100000"/>
              </a:srgbClr>
            </a:solidFill>
          </p:spPr>
          <p:txBody>
            <a:bodyPr/>
            <a:lstStyle/>
            <a:p/>
          </p:txBody>
        </p:sp>
        <p:sp>
          <p:nvSpPr>
            <p:cNvPr id="19" name="rc19"/>
            <p:cNvSpPr/>
            <p:nvPr/>
          </p:nvSpPr>
          <p:spPr>
            <a:xfrm>
              <a:off x="5522268" y="2435130"/>
              <a:ext cx="693100" cy="2569968"/>
            </a:xfrm>
            <a:prstGeom prst="rect">
              <a:avLst/>
            </a:prstGeom>
            <a:solidFill>
              <a:srgbClr val="0058AB">
                <a:alpha val="100000"/>
              </a:srgbClr>
            </a:solidFill>
          </p:spPr>
          <p:txBody>
            <a:bodyPr/>
            <a:lstStyle/>
            <a:p/>
          </p:txBody>
        </p:sp>
        <p:sp>
          <p:nvSpPr>
            <p:cNvPr id="20" name="tx20"/>
            <p:cNvSpPr/>
            <p:nvPr/>
          </p:nvSpPr>
          <p:spPr>
            <a:xfrm>
              <a:off x="3907526" y="23055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21" name="tx21"/>
            <p:cNvSpPr/>
            <p:nvPr/>
          </p:nvSpPr>
          <p:spPr>
            <a:xfrm>
              <a:off x="5813553" y="23055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2086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Cuba,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Cuba was 2025.
In 2025, first dose (HPV1) programme coverage among girls was 94%. In 2025, last dose (HPVc) programme coverage among girls was 94%.</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94%,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812534"/>
            </a:xfrm>
            <a:custGeom>
              <a:avLst/>
              <a:pathLst>
                <a:path w="6481656" h="812534">
                  <a:moveTo>
                    <a:pt x="0" y="120375"/>
                  </a:moveTo>
                  <a:lnTo>
                    <a:pt x="259266" y="30093"/>
                  </a:lnTo>
                  <a:lnTo>
                    <a:pt x="518532" y="0"/>
                  </a:lnTo>
                  <a:lnTo>
                    <a:pt x="777798" y="812534"/>
                  </a:lnTo>
                  <a:lnTo>
                    <a:pt x="1037065" y="331032"/>
                  </a:lnTo>
                  <a:lnTo>
                    <a:pt x="1296331" y="300938"/>
                  </a:lnTo>
                  <a:lnTo>
                    <a:pt x="1555597" y="300938"/>
                  </a:lnTo>
                  <a:lnTo>
                    <a:pt x="1814863" y="180563"/>
                  </a:lnTo>
                  <a:lnTo>
                    <a:pt x="2074130" y="120375"/>
                  </a:lnTo>
                  <a:lnTo>
                    <a:pt x="2333396" y="90281"/>
                  </a:lnTo>
                  <a:lnTo>
                    <a:pt x="2592662" y="90281"/>
                  </a:lnTo>
                  <a:lnTo>
                    <a:pt x="2851928" y="60187"/>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2735350" y="2135571"/>
              <a:ext cx="5185325" cy="1384317"/>
            </a:xfrm>
            <a:custGeom>
              <a:avLst/>
              <a:pathLst>
                <a:path w="5185325" h="1384317">
                  <a:moveTo>
                    <a:pt x="0" y="1384317"/>
                  </a:moveTo>
                  <a:lnTo>
                    <a:pt x="259266" y="60187"/>
                  </a:lnTo>
                  <a:lnTo>
                    <a:pt x="518532" y="0"/>
                  </a:lnTo>
                  <a:lnTo>
                    <a:pt x="777798" y="30093"/>
                  </a:lnTo>
                  <a:lnTo>
                    <a:pt x="1037065" y="120375"/>
                  </a:lnTo>
                  <a:lnTo>
                    <a:pt x="1296331" y="30093"/>
                  </a:lnTo>
                  <a:lnTo>
                    <a:pt x="1555597" y="120375"/>
                  </a:lnTo>
                  <a:lnTo>
                    <a:pt x="1814863" y="90281"/>
                  </a:lnTo>
                  <a:lnTo>
                    <a:pt x="2074130" y="60187"/>
                  </a:lnTo>
                  <a:lnTo>
                    <a:pt x="2333396" y="30093"/>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path>
              </a:pathLst>
            </a:custGeom>
            <a:ln w="27101" cap="flat">
              <a:solidFill>
                <a:srgbClr val="7CAE00">
                  <a:alpha val="100000"/>
                </a:srgbClr>
              </a:solidFill>
              <a:prstDash val="solid"/>
              <a:round/>
            </a:ln>
          </p:spPr>
          <p:txBody>
            <a:bodyPr/>
            <a:lstStyle/>
            <a:p/>
          </p:txBody>
        </p:sp>
        <p:sp>
          <p:nvSpPr>
            <p:cNvPr id="29" name="pl29"/>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82299" y="2247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0642"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2696974" y="3481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82299" y="2247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30385" y="2142269"/>
              <a:ext cx="587249" cy="405115"/>
            </a:xfrm>
            <a:custGeom>
              <a:avLst/>
              <a:pathLst>
                <a:path w="587249" h="405115">
                  <a:moveTo>
                    <a:pt x="587249" y="405115"/>
                  </a:moveTo>
                  <a:lnTo>
                    <a:pt x="0" y="0"/>
                  </a:lnTo>
                </a:path>
              </a:pathLst>
            </a:custGeom>
          </p:spPr>
          <p:txBody>
            <a:bodyPr/>
            <a:lstStyle/>
            <a:p/>
          </p:txBody>
        </p:sp>
        <p:sp>
          <p:nvSpPr>
            <p:cNvPr id="39" name="pl39"/>
            <p:cNvSpPr/>
            <p:nvPr/>
          </p:nvSpPr>
          <p:spPr>
            <a:xfrm>
              <a:off x="7929547" y="2142453"/>
              <a:ext cx="250394" cy="194227"/>
            </a:xfrm>
            <a:custGeom>
              <a:avLst/>
              <a:pathLst>
                <a:path w="250394" h="194227">
                  <a:moveTo>
                    <a:pt x="250394" y="194227"/>
                  </a:moveTo>
                  <a:lnTo>
                    <a:pt x="0" y="0"/>
                  </a:lnTo>
                </a:path>
              </a:pathLst>
            </a:custGeom>
          </p:spPr>
          <p:txBody>
            <a:bodyPr/>
            <a:lstStyle/>
            <a:p/>
          </p:txBody>
        </p:sp>
        <p:sp>
          <p:nvSpPr>
            <p:cNvPr id="40" name="pl40"/>
            <p:cNvSpPr/>
            <p:nvPr/>
          </p:nvSpPr>
          <p:spPr>
            <a:xfrm>
              <a:off x="7938712" y="2095284"/>
              <a:ext cx="241230" cy="37484"/>
            </a:xfrm>
            <a:custGeom>
              <a:avLst/>
              <a:pathLst>
                <a:path w="241230" h="37484">
                  <a:moveTo>
                    <a:pt x="241230" y="0"/>
                  </a:moveTo>
                  <a:lnTo>
                    <a:pt x="0" y="37484"/>
                  </a:lnTo>
                </a:path>
              </a:pathLst>
            </a:custGeom>
          </p:spPr>
          <p:txBody>
            <a:bodyPr/>
            <a:lstStyle/>
            <a:p/>
          </p:txBody>
        </p:sp>
        <p:sp>
          <p:nvSpPr>
            <p:cNvPr id="41" name="pl41"/>
            <p:cNvSpPr/>
            <p:nvPr/>
          </p:nvSpPr>
          <p:spPr>
            <a:xfrm>
              <a:off x="7928753" y="2293077"/>
              <a:ext cx="605775" cy="527742"/>
            </a:xfrm>
            <a:custGeom>
              <a:avLst/>
              <a:pathLst>
                <a:path w="605775" h="527742">
                  <a:moveTo>
                    <a:pt x="605775" y="527742"/>
                  </a:moveTo>
                  <a:lnTo>
                    <a:pt x="0" y="0"/>
                  </a:lnTo>
                </a:path>
              </a:pathLst>
            </a:custGeom>
          </p:spPr>
          <p:txBody>
            <a:bodyPr/>
            <a:lstStyle/>
            <a:p/>
          </p:txBody>
        </p:sp>
        <p:sp>
          <p:nvSpPr>
            <p:cNvPr id="42" name="pg42"/>
            <p:cNvSpPr/>
            <p:nvPr/>
          </p:nvSpPr>
          <p:spPr>
            <a:xfrm>
              <a:off x="8111362" y="25473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5882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4" name="pg44"/>
            <p:cNvSpPr/>
            <p:nvPr/>
          </p:nvSpPr>
          <p:spPr>
            <a:xfrm>
              <a:off x="8111362" y="227415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3149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6" name="pg46"/>
            <p:cNvSpPr/>
            <p:nvPr/>
          </p:nvSpPr>
          <p:spPr>
            <a:xfrm>
              <a:off x="8111362" y="20008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0417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48" name="pg48"/>
            <p:cNvSpPr/>
            <p:nvPr/>
          </p:nvSpPr>
          <p:spPr>
            <a:xfrm>
              <a:off x="8111362" y="282081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86166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94%</a:t>
              </a:r>
            </a:p>
          </p:txBody>
        </p:sp>
        <p:sp>
          <p:nvSpPr>
            <p:cNvPr id="50" name="tx5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8" name="tx6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1" name="pl7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2" name="pl7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3" name="tx7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6" name="tx7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91309" y="170435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2000-2025</a:t>
              </a:r>
            </a:p>
          </p:txBody>
        </p:sp>
        <p:sp>
          <p:nvSpPr>
            <p:cNvPr id="80" name="tx8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Cuba has all 4 of the  SDG vaccines.
In 2025, Cuba had achieved at least 90% coverage of all 4 of the  vaccines.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Cuba met the 90% SDG coverage target for all SDG vaccines.</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&lt;1,000 children without vaccination, vulnerable to vaccine-preventable diseases and a further &lt;100 with incomplete protection.
• Cuba accounted for 0.1% of zero-dose children in Latin America and the Caribbean (LACR) and &lt;0.1% of zero-dose children globally.
• MCV1 coverage remained constant at 99% between 2024 and 2025. There were &lt;1,000 children who missed out on the first measles vaccination.
• MCV2 coverage remained constant at 99% between 2024 and 2025.
• Last dose coverage of HPV vaccination (HPVc) among girls remained constant at 94%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Cuba,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Cuba.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P7TF5XRZ5TZD-1674051314-8205</_dlc_DocId>
    <_dlc_DocIdUrl xmlns="5ce71423-0d49-4a04-8822-86064e799dcd">
      <Url>https://unicef.sharepoint.com/teams/DAPM-DataComm/_layouts/15/DocIdRedir.aspx?ID=P7TF5XRZ5TZD-1674051314-8205</Url>
      <Description>P7TF5XRZ5TZD-1674051314-8205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3B8DBC1-6123-4E7B-9F0B-B04AA508CE4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81883c94-c181-4fb7-ac13-270027b78882</vt:lpwstr>
  </property>
</Properties>
</file>