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287ccc2a13a17c2ab16f3a9ddf8f5dce5e8f7c7.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a6af1da94e9ff1e8d1b80a1ef7f08576833088f.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5ce7f52a78a18a28fd9e10357e1a54f3475950f.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1266997" y="221037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9" name="rc109"/>
            <p:cNvSpPr/>
            <p:nvPr/>
          </p:nvSpPr>
          <p:spPr>
            <a:xfrm>
              <a:off x="1578050" y="221037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0" name="rc110"/>
            <p:cNvSpPr/>
            <p:nvPr/>
          </p:nvSpPr>
          <p:spPr>
            <a:xfrm>
              <a:off x="1889102" y="221037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1" name="rc111"/>
            <p:cNvSpPr/>
            <p:nvPr/>
          </p:nvSpPr>
          <p:spPr>
            <a:xfrm>
              <a:off x="2200154"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2" name="rc112"/>
            <p:cNvSpPr/>
            <p:nvPr/>
          </p:nvSpPr>
          <p:spPr>
            <a:xfrm>
              <a:off x="2511207"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3" name="rc113"/>
            <p:cNvSpPr/>
            <p:nvPr/>
          </p:nvSpPr>
          <p:spPr>
            <a:xfrm>
              <a:off x="2822259"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4" name="rc114"/>
            <p:cNvSpPr/>
            <p:nvPr/>
          </p:nvSpPr>
          <p:spPr>
            <a:xfrm>
              <a:off x="3133311"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5" name="rc115"/>
            <p:cNvSpPr/>
            <p:nvPr/>
          </p:nvSpPr>
          <p:spPr>
            <a:xfrm>
              <a:off x="3444364"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6" name="rc116"/>
            <p:cNvSpPr/>
            <p:nvPr/>
          </p:nvSpPr>
          <p:spPr>
            <a:xfrm>
              <a:off x="3755416"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468"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8" name="rc118"/>
            <p:cNvSpPr/>
            <p:nvPr/>
          </p:nvSpPr>
          <p:spPr>
            <a:xfrm>
              <a:off x="4377521"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9" name="rc119"/>
            <p:cNvSpPr/>
            <p:nvPr/>
          </p:nvSpPr>
          <p:spPr>
            <a:xfrm>
              <a:off x="4688573"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0" name="rc120"/>
            <p:cNvSpPr/>
            <p:nvPr/>
          </p:nvSpPr>
          <p:spPr>
            <a:xfrm>
              <a:off x="4999625"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1" name="rc121"/>
            <p:cNvSpPr/>
            <p:nvPr/>
          </p:nvSpPr>
          <p:spPr>
            <a:xfrm>
              <a:off x="5310677"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2" name="rc122"/>
            <p:cNvSpPr/>
            <p:nvPr/>
          </p:nvSpPr>
          <p:spPr>
            <a:xfrm>
              <a:off x="5621730"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3" name="rc123"/>
            <p:cNvSpPr/>
            <p:nvPr/>
          </p:nvSpPr>
          <p:spPr>
            <a:xfrm>
              <a:off x="5932782" y="221037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4" name="rc124"/>
            <p:cNvSpPr/>
            <p:nvPr/>
          </p:nvSpPr>
          <p:spPr>
            <a:xfrm>
              <a:off x="6243834" y="221037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5" name="rc125"/>
            <p:cNvSpPr/>
            <p:nvPr/>
          </p:nvSpPr>
          <p:spPr>
            <a:xfrm>
              <a:off x="6554887"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6" name="rc126"/>
            <p:cNvSpPr/>
            <p:nvPr/>
          </p:nvSpPr>
          <p:spPr>
            <a:xfrm>
              <a:off x="6865939" y="221037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7" name="rc127"/>
            <p:cNvSpPr/>
            <p:nvPr/>
          </p:nvSpPr>
          <p:spPr>
            <a:xfrm>
              <a:off x="7176991"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8" name="rc128"/>
            <p:cNvSpPr/>
            <p:nvPr/>
          </p:nvSpPr>
          <p:spPr>
            <a:xfrm>
              <a:off x="7488044" y="221037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9" name="rc129"/>
            <p:cNvSpPr/>
            <p:nvPr/>
          </p:nvSpPr>
          <p:spPr>
            <a:xfrm>
              <a:off x="7799096" y="221037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0" name="rc130"/>
            <p:cNvSpPr/>
            <p:nvPr/>
          </p:nvSpPr>
          <p:spPr>
            <a:xfrm>
              <a:off x="8110148" y="221037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1" name="rc131"/>
            <p:cNvSpPr/>
            <p:nvPr/>
          </p:nvSpPr>
          <p:spPr>
            <a:xfrm>
              <a:off x="8421201" y="221037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2" name="rc132"/>
            <p:cNvSpPr/>
            <p:nvPr/>
          </p:nvSpPr>
          <p:spPr>
            <a:xfrm>
              <a:off x="8732253" y="221037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3" name="rc133"/>
            <p:cNvSpPr/>
            <p:nvPr/>
          </p:nvSpPr>
          <p:spPr>
            <a:xfrm>
              <a:off x="955945"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4" name="rc134"/>
            <p:cNvSpPr/>
            <p:nvPr/>
          </p:nvSpPr>
          <p:spPr>
            <a:xfrm>
              <a:off x="1266997"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5" name="rc135"/>
            <p:cNvSpPr/>
            <p:nvPr/>
          </p:nvSpPr>
          <p:spPr>
            <a:xfrm>
              <a:off x="1578050"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6" name="rc136"/>
            <p:cNvSpPr/>
            <p:nvPr/>
          </p:nvSpPr>
          <p:spPr>
            <a:xfrm>
              <a:off x="1889102"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7" name="rc137"/>
            <p:cNvSpPr/>
            <p:nvPr/>
          </p:nvSpPr>
          <p:spPr>
            <a:xfrm>
              <a:off x="2200154"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8" name="rc138"/>
            <p:cNvSpPr/>
            <p:nvPr/>
          </p:nvSpPr>
          <p:spPr>
            <a:xfrm>
              <a:off x="2511207"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9" name="rc139"/>
            <p:cNvSpPr/>
            <p:nvPr/>
          </p:nvSpPr>
          <p:spPr>
            <a:xfrm>
              <a:off x="2822259"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0" name="rc140"/>
            <p:cNvSpPr/>
            <p:nvPr/>
          </p:nvSpPr>
          <p:spPr>
            <a:xfrm>
              <a:off x="3133311"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1" name="rc141"/>
            <p:cNvSpPr/>
            <p:nvPr/>
          </p:nvSpPr>
          <p:spPr>
            <a:xfrm>
              <a:off x="3444364"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2" name="rc142"/>
            <p:cNvSpPr/>
            <p:nvPr/>
          </p:nvSpPr>
          <p:spPr>
            <a:xfrm>
              <a:off x="3755416"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3" name="rc143"/>
            <p:cNvSpPr/>
            <p:nvPr/>
          </p:nvSpPr>
          <p:spPr>
            <a:xfrm>
              <a:off x="4066468"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4" name="rc144"/>
            <p:cNvSpPr/>
            <p:nvPr/>
          </p:nvSpPr>
          <p:spPr>
            <a:xfrm>
              <a:off x="4377521" y="299345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573"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25"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7" name="rc147"/>
            <p:cNvSpPr/>
            <p:nvPr/>
          </p:nvSpPr>
          <p:spPr>
            <a:xfrm>
              <a:off x="5310677"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8" name="rc148"/>
            <p:cNvSpPr/>
            <p:nvPr/>
          </p:nvSpPr>
          <p:spPr>
            <a:xfrm>
              <a:off x="5621730"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9" name="rc149"/>
            <p:cNvSpPr/>
            <p:nvPr/>
          </p:nvSpPr>
          <p:spPr>
            <a:xfrm>
              <a:off x="5932782"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0" name="rc150"/>
            <p:cNvSpPr/>
            <p:nvPr/>
          </p:nvSpPr>
          <p:spPr>
            <a:xfrm>
              <a:off x="6243834"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1" name="rc151"/>
            <p:cNvSpPr/>
            <p:nvPr/>
          </p:nvSpPr>
          <p:spPr>
            <a:xfrm>
              <a:off x="6554887"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6865939"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7176991"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7488044"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5" name="rc155"/>
            <p:cNvSpPr/>
            <p:nvPr/>
          </p:nvSpPr>
          <p:spPr>
            <a:xfrm>
              <a:off x="7799096"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6" name="rc156"/>
            <p:cNvSpPr/>
            <p:nvPr/>
          </p:nvSpPr>
          <p:spPr>
            <a:xfrm>
              <a:off x="8110148"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8421201"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8732253"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5621730"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0" name="rc160"/>
            <p:cNvSpPr/>
            <p:nvPr/>
          </p:nvSpPr>
          <p:spPr>
            <a:xfrm>
              <a:off x="5932782"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1" name="rc161"/>
            <p:cNvSpPr/>
            <p:nvPr/>
          </p:nvSpPr>
          <p:spPr>
            <a:xfrm>
              <a:off x="6243834"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6554887"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6865939"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7176991"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7488044"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6" name="rc166"/>
            <p:cNvSpPr/>
            <p:nvPr/>
          </p:nvSpPr>
          <p:spPr>
            <a:xfrm>
              <a:off x="7799096"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8110148"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8421201"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8732253"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0" name="rc170"/>
            <p:cNvSpPr/>
            <p:nvPr/>
          </p:nvSpPr>
          <p:spPr>
            <a:xfrm>
              <a:off x="7488044" y="429859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1" name="rc171"/>
            <p:cNvSpPr/>
            <p:nvPr/>
          </p:nvSpPr>
          <p:spPr>
            <a:xfrm>
              <a:off x="7799096" y="429859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8110148" y="429859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8421201" y="429859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8732253" y="429859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955945"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6" name="rc176"/>
            <p:cNvSpPr/>
            <p:nvPr/>
          </p:nvSpPr>
          <p:spPr>
            <a:xfrm>
              <a:off x="1266997"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7" name="rc177"/>
            <p:cNvSpPr/>
            <p:nvPr/>
          </p:nvSpPr>
          <p:spPr>
            <a:xfrm>
              <a:off x="1578050"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8" name="rc178"/>
            <p:cNvSpPr/>
            <p:nvPr/>
          </p:nvSpPr>
          <p:spPr>
            <a:xfrm>
              <a:off x="1889102"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9" name="rc179"/>
            <p:cNvSpPr/>
            <p:nvPr/>
          </p:nvSpPr>
          <p:spPr>
            <a:xfrm>
              <a:off x="2200154"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0" name="rc180"/>
            <p:cNvSpPr/>
            <p:nvPr/>
          </p:nvSpPr>
          <p:spPr>
            <a:xfrm>
              <a:off x="2511207"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1" name="rc181"/>
            <p:cNvSpPr/>
            <p:nvPr/>
          </p:nvSpPr>
          <p:spPr>
            <a:xfrm>
              <a:off x="2822259"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2" name="rc182"/>
            <p:cNvSpPr/>
            <p:nvPr/>
          </p:nvSpPr>
          <p:spPr>
            <a:xfrm>
              <a:off x="3133311"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3" name="rc183"/>
            <p:cNvSpPr/>
            <p:nvPr/>
          </p:nvSpPr>
          <p:spPr>
            <a:xfrm>
              <a:off x="3444364"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4" name="rc184"/>
            <p:cNvSpPr/>
            <p:nvPr/>
          </p:nvSpPr>
          <p:spPr>
            <a:xfrm>
              <a:off x="3755416"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5" name="rc185"/>
            <p:cNvSpPr/>
            <p:nvPr/>
          </p:nvSpPr>
          <p:spPr>
            <a:xfrm>
              <a:off x="4066468"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6" name="rc186"/>
            <p:cNvSpPr/>
            <p:nvPr/>
          </p:nvSpPr>
          <p:spPr>
            <a:xfrm>
              <a:off x="4377521"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7" name="rc187"/>
            <p:cNvSpPr/>
            <p:nvPr/>
          </p:nvSpPr>
          <p:spPr>
            <a:xfrm>
              <a:off x="4688573"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8" name="rc188"/>
            <p:cNvSpPr/>
            <p:nvPr/>
          </p:nvSpPr>
          <p:spPr>
            <a:xfrm>
              <a:off x="4999625"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9" name="rc189"/>
            <p:cNvSpPr/>
            <p:nvPr/>
          </p:nvSpPr>
          <p:spPr>
            <a:xfrm>
              <a:off x="5310677"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0" name="rc190"/>
            <p:cNvSpPr/>
            <p:nvPr/>
          </p:nvSpPr>
          <p:spPr>
            <a:xfrm>
              <a:off x="5621730"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782"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2" name="rc192"/>
            <p:cNvSpPr/>
            <p:nvPr/>
          </p:nvSpPr>
          <p:spPr>
            <a:xfrm>
              <a:off x="624383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6554887"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4" name="rc194"/>
            <p:cNvSpPr/>
            <p:nvPr/>
          </p:nvSpPr>
          <p:spPr>
            <a:xfrm>
              <a:off x="6865939"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7176991"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7488044"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7" name="rc197"/>
            <p:cNvSpPr/>
            <p:nvPr/>
          </p:nvSpPr>
          <p:spPr>
            <a:xfrm>
              <a:off x="7799096"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8" name="rc198"/>
            <p:cNvSpPr/>
            <p:nvPr/>
          </p:nvSpPr>
          <p:spPr>
            <a:xfrm>
              <a:off x="8110148"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9" name="rc199"/>
            <p:cNvSpPr/>
            <p:nvPr/>
          </p:nvSpPr>
          <p:spPr>
            <a:xfrm>
              <a:off x="8421201"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0" name="rc200"/>
            <p:cNvSpPr/>
            <p:nvPr/>
          </p:nvSpPr>
          <p:spPr>
            <a:xfrm>
              <a:off x="8732253"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1" name="rc201"/>
            <p:cNvSpPr/>
            <p:nvPr/>
          </p:nvSpPr>
          <p:spPr>
            <a:xfrm>
              <a:off x="3444364" y="508167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2" name="rc202"/>
            <p:cNvSpPr/>
            <p:nvPr/>
          </p:nvSpPr>
          <p:spPr>
            <a:xfrm>
              <a:off x="3755416" y="508167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3" name="rc203"/>
            <p:cNvSpPr/>
            <p:nvPr/>
          </p:nvSpPr>
          <p:spPr>
            <a:xfrm>
              <a:off x="4066468"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4" name="rc204"/>
            <p:cNvSpPr/>
            <p:nvPr/>
          </p:nvSpPr>
          <p:spPr>
            <a:xfrm>
              <a:off x="4377521" y="5081671"/>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5" name="rc205"/>
            <p:cNvSpPr/>
            <p:nvPr/>
          </p:nvSpPr>
          <p:spPr>
            <a:xfrm>
              <a:off x="4688573"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6" name="rc206"/>
            <p:cNvSpPr/>
            <p:nvPr/>
          </p:nvSpPr>
          <p:spPr>
            <a:xfrm>
              <a:off x="4999625"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7" name="rc207"/>
            <p:cNvSpPr/>
            <p:nvPr/>
          </p:nvSpPr>
          <p:spPr>
            <a:xfrm>
              <a:off x="5310677"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5621730"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9" name="rc209"/>
            <p:cNvSpPr/>
            <p:nvPr/>
          </p:nvSpPr>
          <p:spPr>
            <a:xfrm>
              <a:off x="5932782"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34"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887"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2" name="rc212"/>
            <p:cNvSpPr/>
            <p:nvPr/>
          </p:nvSpPr>
          <p:spPr>
            <a:xfrm>
              <a:off x="6865939"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3" name="rc213"/>
            <p:cNvSpPr/>
            <p:nvPr/>
          </p:nvSpPr>
          <p:spPr>
            <a:xfrm>
              <a:off x="7176991" y="5081671"/>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4" name="rc214"/>
            <p:cNvSpPr/>
            <p:nvPr/>
          </p:nvSpPr>
          <p:spPr>
            <a:xfrm>
              <a:off x="7488044" y="5081671"/>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5" name="rc215"/>
            <p:cNvSpPr/>
            <p:nvPr/>
          </p:nvSpPr>
          <p:spPr>
            <a:xfrm>
              <a:off x="7799096" y="5081671"/>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6" name="rc216"/>
            <p:cNvSpPr/>
            <p:nvPr/>
          </p:nvSpPr>
          <p:spPr>
            <a:xfrm>
              <a:off x="8110148" y="5081671"/>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7" name="rc217"/>
            <p:cNvSpPr/>
            <p:nvPr/>
          </p:nvSpPr>
          <p:spPr>
            <a:xfrm>
              <a:off x="8421201"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8" name="rc218"/>
            <p:cNvSpPr/>
            <p:nvPr/>
          </p:nvSpPr>
          <p:spPr>
            <a:xfrm>
              <a:off x="8732253"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9" name="rc219"/>
            <p:cNvSpPr/>
            <p:nvPr/>
          </p:nvSpPr>
          <p:spPr>
            <a:xfrm>
              <a:off x="3755416" y="3515512"/>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0" name="rc220"/>
            <p:cNvSpPr/>
            <p:nvPr/>
          </p:nvSpPr>
          <p:spPr>
            <a:xfrm>
              <a:off x="4066468"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1" name="rc221"/>
            <p:cNvSpPr/>
            <p:nvPr/>
          </p:nvSpPr>
          <p:spPr>
            <a:xfrm>
              <a:off x="4377521" y="3515512"/>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2" name="rc222"/>
            <p:cNvSpPr/>
            <p:nvPr/>
          </p:nvSpPr>
          <p:spPr>
            <a:xfrm>
              <a:off x="4688573" y="351551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3" name="rc223"/>
            <p:cNvSpPr/>
            <p:nvPr/>
          </p:nvSpPr>
          <p:spPr>
            <a:xfrm>
              <a:off x="4999625" y="351551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4" name="rc224"/>
            <p:cNvSpPr/>
            <p:nvPr/>
          </p:nvSpPr>
          <p:spPr>
            <a:xfrm>
              <a:off x="5310677" y="351551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5" name="rc225"/>
            <p:cNvSpPr/>
            <p:nvPr/>
          </p:nvSpPr>
          <p:spPr>
            <a:xfrm>
              <a:off x="5621730"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6" name="rc226"/>
            <p:cNvSpPr/>
            <p:nvPr/>
          </p:nvSpPr>
          <p:spPr>
            <a:xfrm>
              <a:off x="5932782"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7" name="rc227"/>
            <p:cNvSpPr/>
            <p:nvPr/>
          </p:nvSpPr>
          <p:spPr>
            <a:xfrm>
              <a:off x="6243834"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8" name="rc228"/>
            <p:cNvSpPr/>
            <p:nvPr/>
          </p:nvSpPr>
          <p:spPr>
            <a:xfrm>
              <a:off x="6554887"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39" y="351551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0" name="rc230"/>
            <p:cNvSpPr/>
            <p:nvPr/>
          </p:nvSpPr>
          <p:spPr>
            <a:xfrm>
              <a:off x="7176991"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1" name="rc231"/>
            <p:cNvSpPr/>
            <p:nvPr/>
          </p:nvSpPr>
          <p:spPr>
            <a:xfrm>
              <a:off x="7488044"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2" name="rc232"/>
            <p:cNvSpPr/>
            <p:nvPr/>
          </p:nvSpPr>
          <p:spPr>
            <a:xfrm>
              <a:off x="7799096"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3" name="rc233"/>
            <p:cNvSpPr/>
            <p:nvPr/>
          </p:nvSpPr>
          <p:spPr>
            <a:xfrm>
              <a:off x="8110148"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4" name="rc234"/>
            <p:cNvSpPr/>
            <p:nvPr/>
          </p:nvSpPr>
          <p:spPr>
            <a:xfrm>
              <a:off x="8421201"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5" name="rc235"/>
            <p:cNvSpPr/>
            <p:nvPr/>
          </p:nvSpPr>
          <p:spPr>
            <a:xfrm>
              <a:off x="8732253" y="351551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6" name="rc236"/>
            <p:cNvSpPr/>
            <p:nvPr/>
          </p:nvSpPr>
          <p:spPr>
            <a:xfrm>
              <a:off x="955945"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7" name="rc237"/>
            <p:cNvSpPr/>
            <p:nvPr/>
          </p:nvSpPr>
          <p:spPr>
            <a:xfrm>
              <a:off x="1266997"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8" name="rc238"/>
            <p:cNvSpPr/>
            <p:nvPr/>
          </p:nvSpPr>
          <p:spPr>
            <a:xfrm>
              <a:off x="1578050"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9" name="rc239"/>
            <p:cNvSpPr/>
            <p:nvPr/>
          </p:nvSpPr>
          <p:spPr>
            <a:xfrm>
              <a:off x="1889102"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0" name="rc240"/>
            <p:cNvSpPr/>
            <p:nvPr/>
          </p:nvSpPr>
          <p:spPr>
            <a:xfrm>
              <a:off x="2200154"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1" name="rc241"/>
            <p:cNvSpPr/>
            <p:nvPr/>
          </p:nvSpPr>
          <p:spPr>
            <a:xfrm>
              <a:off x="2511207"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2" name="rc242"/>
            <p:cNvSpPr/>
            <p:nvPr/>
          </p:nvSpPr>
          <p:spPr>
            <a:xfrm>
              <a:off x="2822259"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3" name="rc243"/>
            <p:cNvSpPr/>
            <p:nvPr/>
          </p:nvSpPr>
          <p:spPr>
            <a:xfrm>
              <a:off x="3133311"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4" name="rc244"/>
            <p:cNvSpPr/>
            <p:nvPr/>
          </p:nvSpPr>
          <p:spPr>
            <a:xfrm>
              <a:off x="3444364"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5" name="rc245"/>
            <p:cNvSpPr/>
            <p:nvPr/>
          </p:nvSpPr>
          <p:spPr>
            <a:xfrm>
              <a:off x="3755416" y="482064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6" name="rc246"/>
            <p:cNvSpPr/>
            <p:nvPr/>
          </p:nvSpPr>
          <p:spPr>
            <a:xfrm>
              <a:off x="4066468"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7" name="rc247"/>
            <p:cNvSpPr/>
            <p:nvPr/>
          </p:nvSpPr>
          <p:spPr>
            <a:xfrm>
              <a:off x="4377521"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8" name="rc248"/>
            <p:cNvSpPr/>
            <p:nvPr/>
          </p:nvSpPr>
          <p:spPr>
            <a:xfrm>
              <a:off x="4688573"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9" name="rc249"/>
            <p:cNvSpPr/>
            <p:nvPr/>
          </p:nvSpPr>
          <p:spPr>
            <a:xfrm>
              <a:off x="4999625"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0" name="rc250"/>
            <p:cNvSpPr/>
            <p:nvPr/>
          </p:nvSpPr>
          <p:spPr>
            <a:xfrm>
              <a:off x="5310677"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1" name="rc251"/>
            <p:cNvSpPr/>
            <p:nvPr/>
          </p:nvSpPr>
          <p:spPr>
            <a:xfrm>
              <a:off x="5621730"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2" name="rc252"/>
            <p:cNvSpPr/>
            <p:nvPr/>
          </p:nvSpPr>
          <p:spPr>
            <a:xfrm>
              <a:off x="5932782"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3" name="rc253"/>
            <p:cNvSpPr/>
            <p:nvPr/>
          </p:nvSpPr>
          <p:spPr>
            <a:xfrm>
              <a:off x="624383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4" name="rc254"/>
            <p:cNvSpPr/>
            <p:nvPr/>
          </p:nvSpPr>
          <p:spPr>
            <a:xfrm>
              <a:off x="6554887"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5" name="rc255"/>
            <p:cNvSpPr/>
            <p:nvPr/>
          </p:nvSpPr>
          <p:spPr>
            <a:xfrm>
              <a:off x="6865939"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6" name="rc256"/>
            <p:cNvSpPr/>
            <p:nvPr/>
          </p:nvSpPr>
          <p:spPr>
            <a:xfrm>
              <a:off x="7176991"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44"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8" name="rc258"/>
            <p:cNvSpPr/>
            <p:nvPr/>
          </p:nvSpPr>
          <p:spPr>
            <a:xfrm>
              <a:off x="7799096"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9" name="rc259"/>
            <p:cNvSpPr/>
            <p:nvPr/>
          </p:nvSpPr>
          <p:spPr>
            <a:xfrm>
              <a:off x="8110148"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0" name="rc260"/>
            <p:cNvSpPr/>
            <p:nvPr/>
          </p:nvSpPr>
          <p:spPr>
            <a:xfrm>
              <a:off x="8421201"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1" name="rc261"/>
            <p:cNvSpPr/>
            <p:nvPr/>
          </p:nvSpPr>
          <p:spPr>
            <a:xfrm>
              <a:off x="8732253"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2" name="rc262"/>
            <p:cNvSpPr/>
            <p:nvPr/>
          </p:nvSpPr>
          <p:spPr>
            <a:xfrm>
              <a:off x="6865939" y="3776538"/>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63" name="rc263"/>
            <p:cNvSpPr/>
            <p:nvPr/>
          </p:nvSpPr>
          <p:spPr>
            <a:xfrm>
              <a:off x="7176991" y="377653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44" y="377653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5" name="rc265"/>
            <p:cNvSpPr/>
            <p:nvPr/>
          </p:nvSpPr>
          <p:spPr>
            <a:xfrm>
              <a:off x="7799096" y="377653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6" name="rc266"/>
            <p:cNvSpPr/>
            <p:nvPr/>
          </p:nvSpPr>
          <p:spPr>
            <a:xfrm>
              <a:off x="8110148" y="377653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7" name="rc267"/>
            <p:cNvSpPr/>
            <p:nvPr/>
          </p:nvSpPr>
          <p:spPr>
            <a:xfrm>
              <a:off x="8421201" y="377653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8" name="rc268"/>
            <p:cNvSpPr/>
            <p:nvPr/>
          </p:nvSpPr>
          <p:spPr>
            <a:xfrm>
              <a:off x="8732253" y="377653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9" name="rc269"/>
            <p:cNvSpPr/>
            <p:nvPr/>
          </p:nvSpPr>
          <p:spPr>
            <a:xfrm>
              <a:off x="6865939" y="534269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0" name="rc270"/>
            <p:cNvSpPr/>
            <p:nvPr/>
          </p:nvSpPr>
          <p:spPr>
            <a:xfrm>
              <a:off x="7176991" y="5342698"/>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1" name="rc271"/>
            <p:cNvSpPr/>
            <p:nvPr/>
          </p:nvSpPr>
          <p:spPr>
            <a:xfrm>
              <a:off x="7488044" y="5342698"/>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096" y="5342698"/>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3" name="rc273"/>
            <p:cNvSpPr/>
            <p:nvPr/>
          </p:nvSpPr>
          <p:spPr>
            <a:xfrm>
              <a:off x="8110148" y="5342698"/>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74" name="rc274"/>
            <p:cNvSpPr/>
            <p:nvPr/>
          </p:nvSpPr>
          <p:spPr>
            <a:xfrm>
              <a:off x="8421201" y="534269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5" name="rc275"/>
            <p:cNvSpPr/>
            <p:nvPr/>
          </p:nvSpPr>
          <p:spPr>
            <a:xfrm>
              <a:off x="8732253" y="534269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6" name="tx276"/>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7" name="tx277"/>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8" name="tx278"/>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9" name="tx279"/>
            <p:cNvSpPr/>
            <p:nvPr/>
          </p:nvSpPr>
          <p:spPr>
            <a:xfrm>
              <a:off x="1984338"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0" name="tx280"/>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1" name="tx281"/>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2" name="tx282"/>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3" name="tx283"/>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3829559"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6" name="tx286"/>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7" name="tx287"/>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8" name="tx288"/>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9" name="tx289"/>
            <p:cNvSpPr/>
            <p:nvPr/>
          </p:nvSpPr>
          <p:spPr>
            <a:xfrm>
              <a:off x="5094862"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0" name="tx290"/>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1" name="tx291"/>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8" name="tx298"/>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3" name="tx303"/>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4" name="tx304"/>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5" name="tx305"/>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6" name="tx306"/>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7" name="tx307"/>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9" name="tx309"/>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0" name="tx310"/>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1" name="tx311"/>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2" name="tx312"/>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3" name="tx313"/>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4" name="tx314"/>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5" name="tx315"/>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6" name="tx316"/>
            <p:cNvSpPr/>
            <p:nvPr/>
          </p:nvSpPr>
          <p:spPr>
            <a:xfrm>
              <a:off x="538482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7" name="tx317"/>
            <p:cNvSpPr/>
            <p:nvPr/>
          </p:nvSpPr>
          <p:spPr>
            <a:xfrm>
              <a:off x="5716966"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8" name="tx318"/>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1" name="tx321"/>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7583280"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4" name="tx324"/>
            <p:cNvSpPr/>
            <p:nvPr/>
          </p:nvSpPr>
          <p:spPr>
            <a:xfrm>
              <a:off x="7873239"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5" name="tx325"/>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8" name="tx328"/>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9" name="tx329"/>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0" name="tx330"/>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1" name="tx331"/>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2" name="tx332"/>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3" name="tx333"/>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4" name="tx334"/>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5" name="tx335"/>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6" name="tx336"/>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7" name="tx337"/>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8" name="tx338"/>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9" name="tx339"/>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0" name="tx340"/>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1" name="tx341"/>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538482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3" name="tx343"/>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4" name="tx344"/>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5" name="tx345"/>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6" name="tx346"/>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7" name="tx347"/>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8" name="tx348"/>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9" name="tx349"/>
            <p:cNvSpPr/>
            <p:nvPr/>
          </p:nvSpPr>
          <p:spPr>
            <a:xfrm>
              <a:off x="7583280"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0" name="tx350"/>
            <p:cNvSpPr/>
            <p:nvPr/>
          </p:nvSpPr>
          <p:spPr>
            <a:xfrm>
              <a:off x="7873239"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1" name="tx351"/>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4" name="tx354"/>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5" name="tx355"/>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6" name="tx356"/>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7" name="tx357"/>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8" name="tx358"/>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9" name="tx359"/>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0" name="tx360"/>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1" name="tx361"/>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2" name="tx362"/>
            <p:cNvSpPr/>
            <p:nvPr/>
          </p:nvSpPr>
          <p:spPr>
            <a:xfrm>
              <a:off x="351850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3" name="tx363"/>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4" name="tx364"/>
            <p:cNvSpPr/>
            <p:nvPr/>
          </p:nvSpPr>
          <p:spPr>
            <a:xfrm>
              <a:off x="4140611"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5" name="tx365"/>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6" name="tx366"/>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7" name="tx367"/>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8" name="tx368"/>
            <p:cNvSpPr/>
            <p:nvPr/>
          </p:nvSpPr>
          <p:spPr>
            <a:xfrm>
              <a:off x="538482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9" name="tx369"/>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0" name="tx370"/>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1" name="tx371"/>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2" name="tx372"/>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3" name="tx373"/>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4" name="tx374"/>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5" name="tx375"/>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6" name="tx376"/>
            <p:cNvSpPr/>
            <p:nvPr/>
          </p:nvSpPr>
          <p:spPr>
            <a:xfrm>
              <a:off x="7873239"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7" name="tx377"/>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8" name="tx378"/>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0" name="tx380"/>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1" name="tx381"/>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2" name="tx382"/>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3" name="tx383"/>
            <p:cNvSpPr/>
            <p:nvPr/>
          </p:nvSpPr>
          <p:spPr>
            <a:xfrm>
              <a:off x="229539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4" name="tx384"/>
            <p:cNvSpPr/>
            <p:nvPr/>
          </p:nvSpPr>
          <p:spPr>
            <a:xfrm>
              <a:off x="260644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5" name="tx385"/>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6" name="tx386"/>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7" name="tx387"/>
            <p:cNvSpPr/>
            <p:nvPr/>
          </p:nvSpPr>
          <p:spPr>
            <a:xfrm>
              <a:off x="3518507"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8" name="tx388"/>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9" name="tx389"/>
            <p:cNvSpPr/>
            <p:nvPr/>
          </p:nvSpPr>
          <p:spPr>
            <a:xfrm>
              <a:off x="4140611"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0" name="tx390"/>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1" name="tx391"/>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2" name="tx392"/>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3" name="tx393"/>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4" name="tx394"/>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5" name="tx395"/>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6" name="tx396"/>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7" name="tx397"/>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8" name="tx398"/>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9" name="tx399"/>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0" name="tx400"/>
            <p:cNvSpPr/>
            <p:nvPr/>
          </p:nvSpPr>
          <p:spPr>
            <a:xfrm>
              <a:off x="7583280"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1" name="tx401"/>
            <p:cNvSpPr/>
            <p:nvPr/>
          </p:nvSpPr>
          <p:spPr>
            <a:xfrm>
              <a:off x="7873239" y="23007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2" name="tx402"/>
            <p:cNvSpPr/>
            <p:nvPr/>
          </p:nvSpPr>
          <p:spPr>
            <a:xfrm>
              <a:off x="8205385"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3" name="tx403"/>
            <p:cNvSpPr/>
            <p:nvPr/>
          </p:nvSpPr>
          <p:spPr>
            <a:xfrm>
              <a:off x="8516437"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4" name="tx404"/>
            <p:cNvSpPr/>
            <p:nvPr/>
          </p:nvSpPr>
          <p:spPr>
            <a:xfrm>
              <a:off x="8827489"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5" name="tx405"/>
            <p:cNvSpPr/>
            <p:nvPr/>
          </p:nvSpPr>
          <p:spPr>
            <a:xfrm>
              <a:off x="105118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6" name="tx406"/>
            <p:cNvSpPr/>
            <p:nvPr/>
          </p:nvSpPr>
          <p:spPr>
            <a:xfrm>
              <a:off x="136223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7" name="tx407"/>
            <p:cNvSpPr/>
            <p:nvPr/>
          </p:nvSpPr>
          <p:spPr>
            <a:xfrm>
              <a:off x="1673286"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8" name="tx408"/>
            <p:cNvSpPr/>
            <p:nvPr/>
          </p:nvSpPr>
          <p:spPr>
            <a:xfrm>
              <a:off x="198433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9" name="tx409"/>
            <p:cNvSpPr/>
            <p:nvPr/>
          </p:nvSpPr>
          <p:spPr>
            <a:xfrm>
              <a:off x="229539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0" name="tx410"/>
            <p:cNvSpPr/>
            <p:nvPr/>
          </p:nvSpPr>
          <p:spPr>
            <a:xfrm>
              <a:off x="260644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1" name="tx411"/>
            <p:cNvSpPr/>
            <p:nvPr/>
          </p:nvSpPr>
          <p:spPr>
            <a:xfrm>
              <a:off x="291749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2" name="tx412"/>
            <p:cNvSpPr/>
            <p:nvPr/>
          </p:nvSpPr>
          <p:spPr>
            <a:xfrm>
              <a:off x="322854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3" name="tx413"/>
            <p:cNvSpPr/>
            <p:nvPr/>
          </p:nvSpPr>
          <p:spPr>
            <a:xfrm>
              <a:off x="351850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4" name="tx414"/>
            <p:cNvSpPr/>
            <p:nvPr/>
          </p:nvSpPr>
          <p:spPr>
            <a:xfrm>
              <a:off x="3829559"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5" name="tx415"/>
            <p:cNvSpPr/>
            <p:nvPr/>
          </p:nvSpPr>
          <p:spPr>
            <a:xfrm>
              <a:off x="4140611"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6" name="tx416"/>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7" name="tx417"/>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8" name="tx418"/>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9" name="tx419"/>
            <p:cNvSpPr/>
            <p:nvPr/>
          </p:nvSpPr>
          <p:spPr>
            <a:xfrm>
              <a:off x="5384820"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0" name="tx420"/>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1" name="tx421"/>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2" name="tx422"/>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3" name="tx423"/>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4" name="tx424"/>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5" name="tx425"/>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6" name="tx426"/>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7" name="tx427"/>
            <p:cNvSpPr/>
            <p:nvPr/>
          </p:nvSpPr>
          <p:spPr>
            <a:xfrm>
              <a:off x="7873239"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8" name="tx428"/>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9" name="tx429"/>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1" name="tx431"/>
            <p:cNvSpPr/>
            <p:nvPr/>
          </p:nvSpPr>
          <p:spPr>
            <a:xfrm>
              <a:off x="5716966"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2" name="tx432"/>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3" name="tx433"/>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5" name="tx435"/>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6" name="tx436"/>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7583280"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8" name="tx438"/>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9" name="tx439"/>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2" name="tx442"/>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3" name="tx443"/>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4" name="tx444"/>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7" name="tx447"/>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8" name="tx448"/>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9" name="tx449"/>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0" name="tx450"/>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1" name="tx451"/>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2" name="tx452"/>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3" name="tx453"/>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4" name="tx454"/>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5" name="tx455"/>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6" name="tx456"/>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57" name="tx457"/>
            <p:cNvSpPr/>
            <p:nvPr/>
          </p:nvSpPr>
          <p:spPr>
            <a:xfrm>
              <a:off x="4161705"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8" name="tx458"/>
            <p:cNvSpPr/>
            <p:nvPr/>
          </p:nvSpPr>
          <p:spPr>
            <a:xfrm>
              <a:off x="4472757"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9" name="tx459"/>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0" name="tx460"/>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1" name="tx461"/>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2" name="tx462"/>
            <p:cNvSpPr/>
            <p:nvPr/>
          </p:nvSpPr>
          <p:spPr>
            <a:xfrm>
              <a:off x="5716966"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3" name="tx463"/>
            <p:cNvSpPr/>
            <p:nvPr/>
          </p:nvSpPr>
          <p:spPr>
            <a:xfrm>
              <a:off x="6028019"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4" name="tx464"/>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5" name="tx465"/>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6" name="tx466"/>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7" name="tx467"/>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8" name="tx468"/>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9" name="tx469"/>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0" name="tx470"/>
            <p:cNvSpPr/>
            <p:nvPr/>
          </p:nvSpPr>
          <p:spPr>
            <a:xfrm>
              <a:off x="8205385"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1" name="tx471"/>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2" name="tx472"/>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3" name="tx473"/>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4" name="tx474"/>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5" name="tx475"/>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6" name="tx476"/>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7" name="tx477"/>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8" name="tx478"/>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9" name="tx479"/>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0" name="tx480"/>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1" name="tx481"/>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2" name="tx482"/>
            <p:cNvSpPr/>
            <p:nvPr/>
          </p:nvSpPr>
          <p:spPr>
            <a:xfrm>
              <a:off x="6339071"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3" name="tx483"/>
            <p:cNvSpPr/>
            <p:nvPr/>
          </p:nvSpPr>
          <p:spPr>
            <a:xfrm>
              <a:off x="6650123"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4" name="tx484"/>
            <p:cNvSpPr/>
            <p:nvPr/>
          </p:nvSpPr>
          <p:spPr>
            <a:xfrm>
              <a:off x="696117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5" name="tx485"/>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86" name="tx486"/>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87" name="tx487"/>
            <p:cNvSpPr/>
            <p:nvPr/>
          </p:nvSpPr>
          <p:spPr>
            <a:xfrm>
              <a:off x="7894332"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88" name="tx488"/>
            <p:cNvSpPr/>
            <p:nvPr/>
          </p:nvSpPr>
          <p:spPr>
            <a:xfrm>
              <a:off x="820538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9" name="tx489"/>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0" name="tx490"/>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1" name="tx491"/>
            <p:cNvSpPr/>
            <p:nvPr/>
          </p:nvSpPr>
          <p:spPr>
            <a:xfrm>
              <a:off x="416170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2" name="tx492"/>
            <p:cNvSpPr/>
            <p:nvPr/>
          </p:nvSpPr>
          <p:spPr>
            <a:xfrm>
              <a:off x="447275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93" name="tx493"/>
            <p:cNvSpPr/>
            <p:nvPr/>
          </p:nvSpPr>
          <p:spPr>
            <a:xfrm>
              <a:off x="478380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94" name="tx494"/>
            <p:cNvSpPr/>
            <p:nvPr/>
          </p:nvSpPr>
          <p:spPr>
            <a:xfrm>
              <a:off x="5094862"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5" name="tx495"/>
            <p:cNvSpPr/>
            <p:nvPr/>
          </p:nvSpPr>
          <p:spPr>
            <a:xfrm>
              <a:off x="5405914"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96" name="tx496"/>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7" name="tx497"/>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8" name="tx498"/>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9" name="tx499"/>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0" name="tx500"/>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1" name="tx501"/>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2" name="tx502"/>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03" name="tx503"/>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4" name="tx504"/>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5" name="tx505"/>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6" name="tx506"/>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7" name="tx507"/>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08" name="tx508"/>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09" name="tx509"/>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0" name="tx510"/>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1" name="tx511"/>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12" name="tx512"/>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3" name="tx513"/>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14" name="tx514"/>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15" name="tx515"/>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6" name="tx516"/>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17" name="tx517"/>
            <p:cNvSpPr/>
            <p:nvPr/>
          </p:nvSpPr>
          <p:spPr>
            <a:xfrm>
              <a:off x="416170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18" name="tx518"/>
            <p:cNvSpPr/>
            <p:nvPr/>
          </p:nvSpPr>
          <p:spPr>
            <a:xfrm>
              <a:off x="4472757"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19" name="tx519"/>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0" name="tx520"/>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1" name="tx521"/>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2" name="tx522"/>
            <p:cNvSpPr/>
            <p:nvPr/>
          </p:nvSpPr>
          <p:spPr>
            <a:xfrm>
              <a:off x="5716966"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3" name="tx523"/>
            <p:cNvSpPr/>
            <p:nvPr/>
          </p:nvSpPr>
          <p:spPr>
            <a:xfrm>
              <a:off x="6028019"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4" name="tx524"/>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5" name="tx525"/>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6" name="tx526"/>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7" name="tx527"/>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8" name="tx528"/>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9" name="tx529"/>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30" name="tx530"/>
            <p:cNvSpPr/>
            <p:nvPr/>
          </p:nvSpPr>
          <p:spPr>
            <a:xfrm>
              <a:off x="820538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31" name="tx531"/>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2" name="tx532"/>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3" name="tx533"/>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4" name="tx534"/>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35" name="tx535"/>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36" name="tx536"/>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7" name="tx537"/>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8" name="tx538"/>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9" name="tx539"/>
            <p:cNvSpPr/>
            <p:nvPr/>
          </p:nvSpPr>
          <p:spPr>
            <a:xfrm>
              <a:off x="696117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40" name="tx540"/>
            <p:cNvSpPr/>
            <p:nvPr/>
          </p:nvSpPr>
          <p:spPr>
            <a:xfrm>
              <a:off x="7272228" y="54344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41" name="tx541"/>
            <p:cNvSpPr/>
            <p:nvPr/>
          </p:nvSpPr>
          <p:spPr>
            <a:xfrm>
              <a:off x="7894332"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42" name="tx542"/>
            <p:cNvSpPr/>
            <p:nvPr/>
          </p:nvSpPr>
          <p:spPr>
            <a:xfrm>
              <a:off x="8516437"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43" name="tx543"/>
            <p:cNvSpPr/>
            <p:nvPr/>
          </p:nvSpPr>
          <p:spPr>
            <a:xfrm>
              <a:off x="8827489"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44" name="tx544"/>
            <p:cNvSpPr/>
            <p:nvPr/>
          </p:nvSpPr>
          <p:spPr>
            <a:xfrm>
              <a:off x="385065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45" name="tx545"/>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46" name="tx546"/>
            <p:cNvSpPr/>
            <p:nvPr/>
          </p:nvSpPr>
          <p:spPr>
            <a:xfrm>
              <a:off x="7583280"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47" name="tx547"/>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48" name="tx54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49" name="tx54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50" name="tx55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51" name="tx55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52" name="tx55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53" name="tx55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54" name="tx55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55" name="tx55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56" name="tx55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57" name="tx55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58" name="tx55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59" name="tx55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60" name="tx56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61" name="tx56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62" name="tx56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63" name="tx56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64" name="tx56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65" name="tx56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66" name="tx56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67" name="tx56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68" name="tx56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69" name="tx56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70" name="tx57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71" name="tx57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72" name="tx57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73" name="tx57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74" name="tx574"/>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75" name="tx575"/>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76" name="tx576"/>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77" name="tx577"/>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78" name="tx578"/>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79" name="tx579"/>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80" name="tx580"/>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81" name="tx581"/>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82" name="tx582"/>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83" name="tx583"/>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84" name="tx584"/>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85" name="tx585"/>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86" name="tx586"/>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87" name="tx587"/>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88" name="tx588"/>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89" name="pic589"/>
            <p:cNvPicPr/>
            <p:nvPr/>
          </p:nvPicPr>
          <p:blipFill>
            <a:blip r:embed="rId2" cstate="print"/>
            <a:stretch>
              <a:fillRect/>
            </a:stretch>
          </p:blipFill>
          <p:spPr>
            <a:xfrm>
              <a:off x="4653227" y="5838594"/>
              <a:ext cx="2160000" cy="219455"/>
            </a:xfrm>
            <a:prstGeom prst="rect">
              <a:avLst/>
            </a:prstGeom>
          </p:spPr>
        </p:pic>
        <p:sp>
          <p:nvSpPr>
            <p:cNvPr id="590" name="pl590"/>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1" name="pl591"/>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2" name="pl592"/>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3" name="pl593"/>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4" name="pl594"/>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5" name="pl595"/>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6" name="pl596"/>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7" name="pl597"/>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8" name="pl598"/>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9" name="pl599"/>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0" name="pl600"/>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1" name="pl601"/>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2" name="tx602"/>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03" name="tx603"/>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04" name="tx604"/>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05" name="tx605"/>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06" name="tx606"/>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07" name="tx607"/>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08" name="tx608"/>
            <p:cNvSpPr/>
            <p:nvPr/>
          </p:nvSpPr>
          <p:spPr>
            <a:xfrm>
              <a:off x="924840" y="1330710"/>
              <a:ext cx="31404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Costa Rica, 2000-2025</a:t>
              </a:r>
            </a:p>
          </p:txBody>
        </p:sp>
        <p:sp>
          <p:nvSpPr>
            <p:cNvPr id="609" name="tx60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10" name="tx61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11" name="tx61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12 out of 14 (86%) vaccines in the schedule achieved coverage of 90% or more. Vaccine coverage ranged from 71% to 99%.
Since 2001, estimates have been made for 7 new vaccines. IPVC is the newest vaccine reported (2021), which achieved 96% coverage in 2025.
In 2025, Costa Rica did not report any stockouts of vaccines or supplies.</a:t>
            </a:r>
          </a:p>
        </p:txBody>
      </p:sp>
      <p:sp>
        <p:nvSpPr>
          <p:cNvPr id="61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three antigens, remained unchanged for two, and declined for nine, indicating limited improvement in routine immunization performance; 12 achieved at least 90% coverage.</a:t>
            </a:r>
          </a:p>
        </p:txBody>
      </p:sp>
      <p:grpSp xmlns:pic="http://schemas.openxmlformats.org/drawingml/2006/picture">
        <p:nvGrpSpPr>
          <p:cNvPr id="614" name=""/>
          <p:cNvGrpSpPr/>
          <p:nvPr/>
        </p:nvGrpSpPr>
        <p:grpSpPr>
          <a:xfrm>
            <a:off x="292608" y="1005840"/>
            <a:ext cx="8595360" cy="28575"/>
            <a:chOff x="292608" y="1005840"/>
            <a:chExt cx="8595360" cy="28575"/>
          </a:xfrm>
        </p:grpSpPr>
        <p:sp>
          <p:nvSpPr>
            <p:cNvPr id="61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1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478832"/>
            </a:xfrm>
            <a:custGeom>
              <a:avLst/>
              <a:pathLst>
                <a:path w="6481656" h="478832">
                  <a:moveTo>
                    <a:pt x="0" y="359124"/>
                  </a:moveTo>
                  <a:lnTo>
                    <a:pt x="259266" y="319221"/>
                  </a:lnTo>
                  <a:lnTo>
                    <a:pt x="518532" y="39902"/>
                  </a:lnTo>
                  <a:lnTo>
                    <a:pt x="777798" y="359124"/>
                  </a:lnTo>
                  <a:lnTo>
                    <a:pt x="1037065" y="119708"/>
                  </a:lnTo>
                  <a:lnTo>
                    <a:pt x="1296331" y="79805"/>
                  </a:lnTo>
                  <a:lnTo>
                    <a:pt x="1555597" y="399027"/>
                  </a:lnTo>
                  <a:lnTo>
                    <a:pt x="1814863" y="359124"/>
                  </a:lnTo>
                  <a:lnTo>
                    <a:pt x="2074130" y="359124"/>
                  </a:lnTo>
                  <a:lnTo>
                    <a:pt x="2333396" y="319221"/>
                  </a:lnTo>
                  <a:lnTo>
                    <a:pt x="2592662" y="119708"/>
                  </a:lnTo>
                  <a:lnTo>
                    <a:pt x="2851928" y="478832"/>
                  </a:lnTo>
                  <a:lnTo>
                    <a:pt x="3111195" y="279319"/>
                  </a:lnTo>
                  <a:lnTo>
                    <a:pt x="3370461" y="39902"/>
                  </a:lnTo>
                  <a:lnTo>
                    <a:pt x="3629727" y="319221"/>
                  </a:lnTo>
                  <a:lnTo>
                    <a:pt x="3888994" y="239416"/>
                  </a:lnTo>
                  <a:lnTo>
                    <a:pt x="4148260" y="0"/>
                  </a:lnTo>
                  <a:lnTo>
                    <a:pt x="4407526" y="0"/>
                  </a:lnTo>
                  <a:lnTo>
                    <a:pt x="4666792" y="159610"/>
                  </a:lnTo>
                  <a:lnTo>
                    <a:pt x="4926059" y="119708"/>
                  </a:lnTo>
                  <a:lnTo>
                    <a:pt x="5185325" y="0"/>
                  </a:lnTo>
                  <a:lnTo>
                    <a:pt x="5444591" y="239416"/>
                  </a:lnTo>
                  <a:lnTo>
                    <a:pt x="5703857" y="159610"/>
                  </a:lnTo>
                  <a:lnTo>
                    <a:pt x="5963124" y="0"/>
                  </a:lnTo>
                  <a:lnTo>
                    <a:pt x="6222390" y="0"/>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558638"/>
            </a:xfrm>
            <a:custGeom>
              <a:avLst/>
              <a:pathLst>
                <a:path w="6481656" h="558638">
                  <a:moveTo>
                    <a:pt x="0" y="438929"/>
                  </a:moveTo>
                  <a:lnTo>
                    <a:pt x="259266" y="319221"/>
                  </a:lnTo>
                  <a:lnTo>
                    <a:pt x="518532" y="199513"/>
                  </a:lnTo>
                  <a:lnTo>
                    <a:pt x="777798" y="438929"/>
                  </a:lnTo>
                  <a:lnTo>
                    <a:pt x="1037065" y="359124"/>
                  </a:lnTo>
                  <a:lnTo>
                    <a:pt x="1296331" y="319221"/>
                  </a:lnTo>
                  <a:lnTo>
                    <a:pt x="1555597" y="399027"/>
                  </a:lnTo>
                  <a:lnTo>
                    <a:pt x="1814863" y="399027"/>
                  </a:lnTo>
                  <a:lnTo>
                    <a:pt x="2074130" y="359124"/>
                  </a:lnTo>
                  <a:lnTo>
                    <a:pt x="2333396" y="518735"/>
                  </a:lnTo>
                  <a:lnTo>
                    <a:pt x="2592662" y="438929"/>
                  </a:lnTo>
                  <a:lnTo>
                    <a:pt x="2851928" y="558638"/>
                  </a:lnTo>
                  <a:lnTo>
                    <a:pt x="3111195" y="319221"/>
                  </a:lnTo>
                  <a:lnTo>
                    <a:pt x="3370461" y="159610"/>
                  </a:lnTo>
                  <a:lnTo>
                    <a:pt x="3629727" y="319221"/>
                  </a:lnTo>
                  <a:lnTo>
                    <a:pt x="3888994" y="279319"/>
                  </a:lnTo>
                  <a:lnTo>
                    <a:pt x="4148260" y="79805"/>
                  </a:lnTo>
                  <a:lnTo>
                    <a:pt x="4407526" y="119708"/>
                  </a:lnTo>
                  <a:lnTo>
                    <a:pt x="4666792" y="199513"/>
                  </a:lnTo>
                  <a:lnTo>
                    <a:pt x="4926059" y="159610"/>
                  </a:lnTo>
                  <a:lnTo>
                    <a:pt x="5185325" y="79805"/>
                  </a:lnTo>
                  <a:lnTo>
                    <a:pt x="5444591" y="239416"/>
                  </a:lnTo>
                  <a:lnTo>
                    <a:pt x="5703857" y="159610"/>
                  </a:lnTo>
                  <a:lnTo>
                    <a:pt x="5963124" y="0"/>
                  </a:lnTo>
                  <a:lnTo>
                    <a:pt x="6222390" y="0"/>
                  </a:lnTo>
                  <a:lnTo>
                    <a:pt x="6481656" y="11970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678346"/>
            </a:xfrm>
            <a:custGeom>
              <a:avLst/>
              <a:pathLst>
                <a:path w="6481656" h="678346">
                  <a:moveTo>
                    <a:pt x="0" y="638443"/>
                  </a:moveTo>
                  <a:lnTo>
                    <a:pt x="259266" y="638443"/>
                  </a:lnTo>
                  <a:lnTo>
                    <a:pt x="518532" y="159610"/>
                  </a:lnTo>
                  <a:lnTo>
                    <a:pt x="777798" y="359124"/>
                  </a:lnTo>
                  <a:lnTo>
                    <a:pt x="1037065" y="399027"/>
                  </a:lnTo>
                  <a:lnTo>
                    <a:pt x="1296331" y="359124"/>
                  </a:lnTo>
                  <a:lnTo>
                    <a:pt x="1555597" y="319221"/>
                  </a:lnTo>
                  <a:lnTo>
                    <a:pt x="1814863" y="319221"/>
                  </a:lnTo>
                  <a:lnTo>
                    <a:pt x="2074130" y="359124"/>
                  </a:lnTo>
                  <a:lnTo>
                    <a:pt x="2333396" y="678346"/>
                  </a:lnTo>
                  <a:lnTo>
                    <a:pt x="2592662" y="598540"/>
                  </a:lnTo>
                  <a:lnTo>
                    <a:pt x="2851928" y="598540"/>
                  </a:lnTo>
                  <a:lnTo>
                    <a:pt x="3111195" y="319221"/>
                  </a:lnTo>
                  <a:lnTo>
                    <a:pt x="3370461" y="279319"/>
                  </a:lnTo>
                  <a:lnTo>
                    <a:pt x="3629727" y="119708"/>
                  </a:lnTo>
                  <a:lnTo>
                    <a:pt x="3888994" y="199513"/>
                  </a:lnTo>
                  <a:lnTo>
                    <a:pt x="4148260" y="199513"/>
                  </a:lnTo>
                  <a:lnTo>
                    <a:pt x="4407526" y="79805"/>
                  </a:lnTo>
                  <a:lnTo>
                    <a:pt x="4666792" y="159610"/>
                  </a:lnTo>
                  <a:lnTo>
                    <a:pt x="4926059" y="119708"/>
                  </a:lnTo>
                  <a:lnTo>
                    <a:pt x="5185325" y="119708"/>
                  </a:lnTo>
                  <a:lnTo>
                    <a:pt x="5444591" y="359124"/>
                  </a:lnTo>
                  <a:lnTo>
                    <a:pt x="5703857" y="319221"/>
                  </a:lnTo>
                  <a:lnTo>
                    <a:pt x="5963124" y="199513"/>
                  </a:lnTo>
                  <a:lnTo>
                    <a:pt x="6222390" y="79805"/>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3513149" y="1478223"/>
              <a:ext cx="4407526" cy="1037470"/>
            </a:xfrm>
            <a:custGeom>
              <a:avLst/>
              <a:pathLst>
                <a:path w="4407526" h="1037470">
                  <a:moveTo>
                    <a:pt x="0" y="239416"/>
                  </a:moveTo>
                  <a:lnTo>
                    <a:pt x="259266" y="438929"/>
                  </a:lnTo>
                  <a:lnTo>
                    <a:pt x="518532" y="638443"/>
                  </a:lnTo>
                  <a:lnTo>
                    <a:pt x="777798" y="598540"/>
                  </a:lnTo>
                  <a:lnTo>
                    <a:pt x="1037065" y="0"/>
                  </a:lnTo>
                  <a:lnTo>
                    <a:pt x="1296331" y="119708"/>
                  </a:lnTo>
                  <a:lnTo>
                    <a:pt x="1555597" y="199513"/>
                  </a:lnTo>
                  <a:lnTo>
                    <a:pt x="1814863" y="199513"/>
                  </a:lnTo>
                  <a:lnTo>
                    <a:pt x="2074130" y="319221"/>
                  </a:lnTo>
                  <a:lnTo>
                    <a:pt x="2333396" y="79805"/>
                  </a:lnTo>
                  <a:lnTo>
                    <a:pt x="2592662" y="79805"/>
                  </a:lnTo>
                  <a:lnTo>
                    <a:pt x="2851928" y="79805"/>
                  </a:lnTo>
                  <a:lnTo>
                    <a:pt x="3111195" y="558638"/>
                  </a:lnTo>
                  <a:lnTo>
                    <a:pt x="3370461" y="1037470"/>
                  </a:lnTo>
                  <a:lnTo>
                    <a:pt x="3629727" y="798054"/>
                  </a:lnTo>
                  <a:lnTo>
                    <a:pt x="3888994" y="478832"/>
                  </a:lnTo>
                  <a:lnTo>
                    <a:pt x="4148260" y="319221"/>
                  </a:lnTo>
                  <a:lnTo>
                    <a:pt x="4407526" y="119708"/>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71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9585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474772" y="1679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042" y="1100958"/>
              <a:ext cx="249899" cy="248252"/>
            </a:xfrm>
            <a:custGeom>
              <a:avLst/>
              <a:pathLst>
                <a:path w="249899" h="248252">
                  <a:moveTo>
                    <a:pt x="249899" y="0"/>
                  </a:moveTo>
                  <a:lnTo>
                    <a:pt x="0" y="248252"/>
                  </a:lnTo>
                </a:path>
              </a:pathLst>
            </a:custGeom>
          </p:spPr>
          <p:txBody>
            <a:bodyPr/>
            <a:lstStyle/>
            <a:p/>
          </p:txBody>
        </p:sp>
        <p:sp>
          <p:nvSpPr>
            <p:cNvPr id="42" name="pl42"/>
            <p:cNvSpPr/>
            <p:nvPr/>
          </p:nvSpPr>
          <p:spPr>
            <a:xfrm>
              <a:off x="7938456" y="1355303"/>
              <a:ext cx="241485" cy="40157"/>
            </a:xfrm>
            <a:custGeom>
              <a:avLst/>
              <a:pathLst>
                <a:path w="241485" h="40157">
                  <a:moveTo>
                    <a:pt x="241485" y="0"/>
                  </a:moveTo>
                  <a:lnTo>
                    <a:pt x="0" y="40157"/>
                  </a:lnTo>
                </a:path>
              </a:pathLst>
            </a:custGeom>
          </p:spPr>
          <p:txBody>
            <a:bodyPr/>
            <a:lstStyle/>
            <a:p/>
          </p:txBody>
        </p:sp>
        <p:sp>
          <p:nvSpPr>
            <p:cNvPr id="43" name="pl43"/>
            <p:cNvSpPr/>
            <p:nvPr/>
          </p:nvSpPr>
          <p:spPr>
            <a:xfrm>
              <a:off x="7933145" y="1446289"/>
              <a:ext cx="246797" cy="157722"/>
            </a:xfrm>
            <a:custGeom>
              <a:avLst/>
              <a:pathLst>
                <a:path w="246797" h="157722">
                  <a:moveTo>
                    <a:pt x="246797" y="157722"/>
                  </a:moveTo>
                  <a:lnTo>
                    <a:pt x="0" y="0"/>
                  </a:lnTo>
                </a:path>
              </a:pathLst>
            </a:custGeom>
          </p:spPr>
          <p:txBody>
            <a:bodyPr/>
            <a:lstStyle/>
            <a:p/>
          </p:txBody>
        </p:sp>
        <p:sp>
          <p:nvSpPr>
            <p:cNvPr id="44" name="pl44"/>
            <p:cNvSpPr/>
            <p:nvPr/>
          </p:nvSpPr>
          <p:spPr>
            <a:xfrm>
              <a:off x="7929396" y="1607448"/>
              <a:ext cx="250545" cy="273425"/>
            </a:xfrm>
            <a:custGeom>
              <a:avLst/>
              <a:pathLst>
                <a:path w="250545" h="273425">
                  <a:moveTo>
                    <a:pt x="250545" y="273425"/>
                  </a:moveTo>
                  <a:lnTo>
                    <a:pt x="0" y="0"/>
                  </a:lnTo>
                </a:path>
              </a:pathLst>
            </a:custGeom>
          </p:spPr>
          <p:txBody>
            <a:bodyPr/>
            <a:lstStyle/>
            <a:p/>
          </p:txBody>
        </p:sp>
        <p:sp>
          <p:nvSpPr>
            <p:cNvPr id="45" name="pg45"/>
            <p:cNvSpPr/>
            <p:nvPr/>
          </p:nvSpPr>
          <p:spPr>
            <a:xfrm>
              <a:off x="8111362" y="98818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102902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47" name="pg47"/>
            <p:cNvSpPr/>
            <p:nvPr/>
          </p:nvSpPr>
          <p:spPr>
            <a:xfrm>
              <a:off x="8111362" y="126245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130329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9" name="pg49"/>
            <p:cNvSpPr/>
            <p:nvPr/>
          </p:nvSpPr>
          <p:spPr>
            <a:xfrm>
              <a:off x="8111362" y="153625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57709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51" name="pg51"/>
            <p:cNvSpPr/>
            <p:nvPr/>
          </p:nvSpPr>
          <p:spPr>
            <a:xfrm>
              <a:off x="8111362" y="181086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5170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989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Costa Rica,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was below, but close to the 95% target.
Between 2024 and 2025,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2586182"/>
              <a:ext cx="1379037" cy="130618"/>
            </a:xfrm>
            <a:prstGeom prst="rect">
              <a:avLst/>
            </a:prstGeom>
            <a:solidFill>
              <a:srgbClr val="D9D9D9">
                <a:alpha val="60000"/>
              </a:srgbClr>
            </a:solidFill>
          </p:spPr>
          <p:txBody>
            <a:bodyPr/>
            <a:lstStyle/>
            <a:p/>
          </p:txBody>
        </p:sp>
        <p:sp>
          <p:nvSpPr>
            <p:cNvPr id="11" name="pl11"/>
            <p:cNvSpPr/>
            <p:nvPr/>
          </p:nvSpPr>
          <p:spPr>
            <a:xfrm>
              <a:off x="1525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09778"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06230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167375"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338113"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64380"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64380"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64380"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9064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4318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6945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82584"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82584"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957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50885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1985"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511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48252"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48252"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61386"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61386"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7451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8765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8765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078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078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1392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13920"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613920"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61392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392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392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3920"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3920"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392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17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2764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447138"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169800"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1742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17422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204878"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244254"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274908"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3144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2880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318759"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32308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336215"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336151"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362483"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362483"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362419"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3800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41530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428434"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379874"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415017"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419442"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428190"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428151"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423765"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441349"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41934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428151"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432615"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432654"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423765"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792535" y="2063708"/>
              <a:ext cx="1379037" cy="130618"/>
            </a:xfrm>
            <a:prstGeom prst="rect">
              <a:avLst/>
            </a:prstGeom>
            <a:solidFill>
              <a:srgbClr val="D9D9D9">
                <a:alpha val="60000"/>
              </a:srgbClr>
            </a:solidFill>
          </p:spPr>
          <p:txBody>
            <a:bodyPr/>
            <a:lstStyle/>
            <a:p/>
          </p:txBody>
        </p:sp>
        <p:sp>
          <p:nvSpPr>
            <p:cNvPr id="87" name="pl87"/>
            <p:cNvSpPr/>
            <p:nvPr/>
          </p:nvSpPr>
          <p:spPr>
            <a:xfrm>
              <a:off x="289576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47960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4189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52406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537199"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747338"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77360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773606"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813007"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81300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81300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85240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86554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86554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87867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87867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89180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891809"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4943"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3121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443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970611"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983745"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01001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01001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01001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02314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02314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023146"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03627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06254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06254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06254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06254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06254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52802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63309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6462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856364"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88263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882631"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627237"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627237"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622851"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68430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67977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68858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692906"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69290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706039"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69726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697164"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736629"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745376"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784842"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78477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8286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8287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8242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86392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863927"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832990"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855013"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876816"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872391"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889975"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867966"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881241"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241161" y="2586182"/>
              <a:ext cx="1379037" cy="130618"/>
            </a:xfrm>
            <a:prstGeom prst="rect">
              <a:avLst/>
            </a:prstGeom>
            <a:solidFill>
              <a:srgbClr val="D9D9D9">
                <a:alpha val="60000"/>
              </a:srgbClr>
            </a:solidFill>
          </p:spPr>
          <p:txBody>
            <a:bodyPr/>
            <a:lstStyle/>
            <a:p/>
          </p:txBody>
        </p:sp>
        <p:sp>
          <p:nvSpPr>
            <p:cNvPr id="163" name="pl163"/>
            <p:cNvSpPr/>
            <p:nvPr/>
          </p:nvSpPr>
          <p:spPr>
            <a:xfrm>
              <a:off x="44231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00703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92015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10402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143430"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235366"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24849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27476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287901"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32730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366703"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37983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37983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39297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4406104"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441923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443237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444550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444550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4458638"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4458638"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471772"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484906"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498040"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498040"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498040"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49804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51117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51117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51117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51117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51117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51117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51117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51117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02918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213054"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252455"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34439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3575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080186"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102131"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12837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17216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21172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185255"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21601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220334"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233468"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233404"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25973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25973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25967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27733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312553"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32568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31227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31669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29026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31227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32544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32540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321017"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33860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316592"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32986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32990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321017"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689788" y="1960478"/>
              <a:ext cx="1379037" cy="134832"/>
            </a:xfrm>
            <a:prstGeom prst="rect">
              <a:avLst/>
            </a:prstGeom>
            <a:solidFill>
              <a:srgbClr val="D9D9D9">
                <a:alpha val="60000"/>
              </a:srgbClr>
            </a:solidFill>
          </p:spPr>
          <p:txBody>
            <a:bodyPr/>
            <a:lstStyle/>
            <a:p/>
          </p:txBody>
        </p:sp>
        <p:sp>
          <p:nvSpPr>
            <p:cNvPr id="239" name="pl239"/>
            <p:cNvSpPr/>
            <p:nvPr/>
          </p:nvSpPr>
          <p:spPr>
            <a:xfrm>
              <a:off x="577988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536372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536878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5434452"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631457"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6577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670858"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710260"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710260"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723393"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762794"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762794"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78906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78906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802195"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815329"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815329"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82846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854730"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867864"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880997"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880997"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880997"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907265"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907265"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907265"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920399"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920399"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920399"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95980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95980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95980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95980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95980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547780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554347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740483"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766750"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779884"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552449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552449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5524465"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5577025"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558583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620954"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5603292"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5607653"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629598"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5607550"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633882"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66896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682094"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695228"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682030"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682030"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725921"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725959"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721495"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761180"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761180"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730243"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769644"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787228"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765219"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778494"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778533"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138414" y="1671853"/>
              <a:ext cx="1379037" cy="130618"/>
            </a:xfrm>
            <a:prstGeom prst="rect">
              <a:avLst/>
            </a:prstGeom>
            <a:solidFill>
              <a:srgbClr val="D9D9D9">
                <a:alpha val="60000"/>
              </a:srgbClr>
            </a:solidFill>
          </p:spPr>
          <p:txBody>
            <a:bodyPr/>
            <a:lstStyle/>
            <a:p/>
          </p:txBody>
        </p:sp>
        <p:sp>
          <p:nvSpPr>
            <p:cNvPr id="313" name="pl313"/>
            <p:cNvSpPr/>
            <p:nvPr/>
          </p:nvSpPr>
          <p:spPr>
            <a:xfrm>
              <a:off x="72810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8648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80427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92247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988148"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988148"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713261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715888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7185153"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719828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211421"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2376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25082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5082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26395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26395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727708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72902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72902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729022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7303356"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7303356"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732962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732962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32962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34275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355891"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7355891"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382159"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739529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739529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739529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740842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740842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740842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91330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031505"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7097173"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7097173"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724164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959919"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990572"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99932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702565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7060730"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7056280"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7065052"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7095848"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7069375"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709132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7104453"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7091294"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7104453"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71175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71175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7148318"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7143854"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7148357"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7183539"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717454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714811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7196428"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7236074"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7222721"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7205137"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7218270"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7213845"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7227120"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7587040" y="2063708"/>
              <a:ext cx="1379037" cy="130618"/>
            </a:xfrm>
            <a:prstGeom prst="rect">
              <a:avLst/>
            </a:prstGeom>
            <a:solidFill>
              <a:srgbClr val="D9D9D9">
                <a:alpha val="60000"/>
              </a:srgbClr>
            </a:solidFill>
          </p:spPr>
          <p:txBody>
            <a:bodyPr/>
            <a:lstStyle/>
            <a:p/>
          </p:txBody>
        </p:sp>
        <p:sp>
          <p:nvSpPr>
            <p:cNvPr id="389" name="pl389"/>
            <p:cNvSpPr/>
            <p:nvPr/>
          </p:nvSpPr>
          <p:spPr>
            <a:xfrm>
              <a:off x="853266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811650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80558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816096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8187234"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8239769"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835797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8410507"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84236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8436774"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8463042"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8463042"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8489309"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8528710"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8554977"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8581245"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8581245"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8581245"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8594379"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863378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8660047"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8660047"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8673181"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8673181"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8686314"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8751983"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8765117"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877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877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880451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880451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8817651"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883078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885705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885705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8164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8269992"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8296260"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8348794"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84669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8519532"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853266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854580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857206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8572067"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8598334"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8637735"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8664003"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8690270"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8690270"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8690270"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8703404"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8448049"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8461119"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8465505"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848741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848741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8500545"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8583875"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86058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8596945"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8592481"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864529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861436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8636385"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8636204"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866689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867574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9035667" y="1519464"/>
              <a:ext cx="1379037" cy="174158"/>
            </a:xfrm>
            <a:prstGeom prst="rect">
              <a:avLst/>
            </a:prstGeom>
            <a:solidFill>
              <a:srgbClr val="D9D9D9">
                <a:alpha val="60000"/>
              </a:srgbClr>
            </a:solidFill>
          </p:spPr>
          <p:txBody>
            <a:bodyPr/>
            <a:lstStyle/>
            <a:p/>
          </p:txBody>
        </p:sp>
        <p:sp>
          <p:nvSpPr>
            <p:cNvPr id="465" name="pl465"/>
            <p:cNvSpPr/>
            <p:nvPr/>
          </p:nvSpPr>
          <p:spPr>
            <a:xfrm>
              <a:off x="1007322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9657066"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900544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9517657"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9780331"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999047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000360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0016738"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0029871"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0043005"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0056139"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0121807"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0121807"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0121807"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013494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0148074"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0161208"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0174342"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0200609"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024001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0266278"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027941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027941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029254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0292545"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0305679"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0305679"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911446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9626683"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9889357"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0099496"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0112629"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0125763"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013889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015203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987036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9936038"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9936038"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9922879"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9940399"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9940296"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9975439"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998857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001484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0058666"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0107059"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0098145"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0089256"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0133326"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0119973"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011552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011109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10484293" y="1634042"/>
              <a:ext cx="1379037" cy="219989"/>
            </a:xfrm>
            <a:prstGeom prst="rect">
              <a:avLst/>
            </a:prstGeom>
            <a:solidFill>
              <a:srgbClr val="D9D9D9">
                <a:alpha val="60000"/>
              </a:srgbClr>
            </a:solidFill>
          </p:spPr>
          <p:txBody>
            <a:bodyPr/>
            <a:lstStyle/>
            <a:p/>
          </p:txBody>
        </p:sp>
        <p:sp>
          <p:nvSpPr>
            <p:cNvPr id="525" name="pl525"/>
            <p:cNvSpPr/>
            <p:nvPr/>
          </p:nvSpPr>
          <p:spPr>
            <a:xfrm>
              <a:off x="1150872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1109255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1045407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10677343"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11137022"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1268359"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1412829"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1452230"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1504765"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1544166"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1544166"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1570433"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1570433"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1596701"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1596701"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1596701"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160983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164923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1701770"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1714904"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1754305"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175430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1056309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10786368"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124604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1377384"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1521855"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1561256"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1318996"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1336387"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1345238"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1384664"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1375853"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1402159"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1410931"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1410931"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1424065"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1463466"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1542552"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1555685"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1581733"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155972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568" name="rc56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9" name="tx56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570" name="rc57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1" name="tx57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(96%)</a:t>
              </a:r>
            </a:p>
          </p:txBody>
        </p:sp>
        <p:sp>
          <p:nvSpPr>
            <p:cNvPr id="572" name="rc57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3" name="tx57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(97%)</a:t>
              </a:r>
            </a:p>
          </p:txBody>
        </p:sp>
        <p:sp>
          <p:nvSpPr>
            <p:cNvPr id="574" name="rc57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5" name="tx57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(96%)</a:t>
              </a:r>
            </a:p>
          </p:txBody>
        </p:sp>
        <p:sp>
          <p:nvSpPr>
            <p:cNvPr id="576" name="rc57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7" name="tx57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(98%)</a:t>
              </a:r>
            </a:p>
          </p:txBody>
        </p:sp>
        <p:sp>
          <p:nvSpPr>
            <p:cNvPr id="578" name="rc57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9" name="tx57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(92%)</a:t>
              </a:r>
            </a:p>
          </p:txBody>
        </p:sp>
        <p:sp>
          <p:nvSpPr>
            <p:cNvPr id="580" name="rc58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1" name="tx58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(98%)</a:t>
              </a:r>
            </a:p>
          </p:txBody>
        </p:sp>
        <p:sp>
          <p:nvSpPr>
            <p:cNvPr id="582" name="rc58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3" name="tx58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(95%)</a:t>
              </a:r>
            </a:p>
          </p:txBody>
        </p:sp>
        <p:sp>
          <p:nvSpPr>
            <p:cNvPr id="584" name="pl58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85" name="pl58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98" name="pl59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11" name="pl61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pl62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24" name="pl62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pl62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8" name="pl62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9" name="pl62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0" name="tx63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31" name="tx63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2" name="tx63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3" name="tx63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4" name="tx63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5" name="tx63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6" name="pl63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37" name="pl63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pl64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1" name="pl64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3" name="tx64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4" name="tx64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5" name="tx64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6" name="tx64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7" name="tx64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8" name="tx64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9" name="pl64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50" name="pl65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pl65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4" name="pl65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5" name="pl65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6" name="tx65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7" name="tx65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8" name="tx65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9" name="tx65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60" name="tx66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61" name="tx66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2" name="pl66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63" name="pl66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pl66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7" name="pl66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8" name="pl66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9" name="tx66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1" name="tx67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2" name="tx67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3" name="tx67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4" name="tx67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5" name="pl67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76" name="pl67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pl67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0" name="pl68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1" name="pl68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2" name="tx68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3" name="tx68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4" name="tx68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5" name="tx68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6" name="tx68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7" name="tx68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8" name="tx688"/>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9" name="tx689"/>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0" name="pt690"/>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91" name="pt691"/>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2" name="pt692"/>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3" name="pt693"/>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4" name="pt694"/>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95" name="pt695"/>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6" name="tx696"/>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7" name="tx697"/>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98" name="tx698"/>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9" name="tx699"/>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00" name="tx700"/>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01" name="tx701"/>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02" name="tx702"/>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703" name="tx703"/>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04" name="tx704"/>
            <p:cNvSpPr/>
            <p:nvPr/>
          </p:nvSpPr>
          <p:spPr>
            <a:xfrm>
              <a:off x="5458195" y="6568512"/>
              <a:ext cx="640513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cri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301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83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866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148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442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724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007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13652"/>
              <a:ext cx="239888" cy="902345"/>
            </a:xfrm>
            <a:prstGeom prst="rect">
              <a:avLst/>
            </a:prstGeom>
            <a:solidFill>
              <a:srgbClr val="1CABE2">
                <a:alpha val="85098"/>
              </a:srgbClr>
            </a:solidFill>
          </p:spPr>
          <p:txBody>
            <a:bodyPr/>
            <a:lstStyle/>
            <a:p/>
          </p:txBody>
        </p:sp>
        <p:sp>
          <p:nvSpPr>
            <p:cNvPr id="25" name="rc25"/>
            <p:cNvSpPr/>
            <p:nvPr/>
          </p:nvSpPr>
          <p:spPr>
            <a:xfrm>
              <a:off x="1562816" y="3322857"/>
              <a:ext cx="239888" cy="793139"/>
            </a:xfrm>
            <a:prstGeom prst="rect">
              <a:avLst/>
            </a:prstGeom>
            <a:solidFill>
              <a:srgbClr val="1CABE2">
                <a:alpha val="85098"/>
              </a:srgbClr>
            </a:solidFill>
          </p:spPr>
          <p:txBody>
            <a:bodyPr/>
            <a:lstStyle/>
            <a:p/>
          </p:txBody>
        </p:sp>
        <p:sp>
          <p:nvSpPr>
            <p:cNvPr id="26" name="rc26"/>
            <p:cNvSpPr/>
            <p:nvPr/>
          </p:nvSpPr>
          <p:spPr>
            <a:xfrm>
              <a:off x="1829360" y="3948015"/>
              <a:ext cx="239888" cy="167981"/>
            </a:xfrm>
            <a:prstGeom prst="rect">
              <a:avLst/>
            </a:prstGeom>
            <a:solidFill>
              <a:srgbClr val="1CABE2">
                <a:alpha val="85098"/>
              </a:srgbClr>
            </a:solidFill>
          </p:spPr>
          <p:txBody>
            <a:bodyPr/>
            <a:lstStyle/>
            <a:p/>
          </p:txBody>
        </p:sp>
        <p:sp>
          <p:nvSpPr>
            <p:cNvPr id="27" name="rc27"/>
            <p:cNvSpPr/>
            <p:nvPr/>
          </p:nvSpPr>
          <p:spPr>
            <a:xfrm>
              <a:off x="2095903" y="3291754"/>
              <a:ext cx="239888" cy="824243"/>
            </a:xfrm>
            <a:prstGeom prst="rect">
              <a:avLst/>
            </a:prstGeom>
            <a:solidFill>
              <a:srgbClr val="1CABE2">
                <a:alpha val="85098"/>
              </a:srgbClr>
            </a:solidFill>
          </p:spPr>
          <p:txBody>
            <a:bodyPr/>
            <a:lstStyle/>
            <a:p/>
          </p:txBody>
        </p:sp>
        <p:sp>
          <p:nvSpPr>
            <p:cNvPr id="28" name="rc28"/>
            <p:cNvSpPr/>
            <p:nvPr/>
          </p:nvSpPr>
          <p:spPr>
            <a:xfrm>
              <a:off x="2362446" y="3789639"/>
              <a:ext cx="239888" cy="326358"/>
            </a:xfrm>
            <a:prstGeom prst="rect">
              <a:avLst/>
            </a:prstGeom>
            <a:solidFill>
              <a:srgbClr val="1CABE2">
                <a:alpha val="85098"/>
              </a:srgbClr>
            </a:solidFill>
          </p:spPr>
          <p:txBody>
            <a:bodyPr/>
            <a:lstStyle/>
            <a:p/>
          </p:txBody>
        </p:sp>
        <p:sp>
          <p:nvSpPr>
            <p:cNvPr id="29" name="rc29"/>
            <p:cNvSpPr/>
            <p:nvPr/>
          </p:nvSpPr>
          <p:spPr>
            <a:xfrm>
              <a:off x="2628989" y="3865911"/>
              <a:ext cx="239888" cy="250086"/>
            </a:xfrm>
            <a:prstGeom prst="rect">
              <a:avLst/>
            </a:prstGeom>
            <a:solidFill>
              <a:srgbClr val="1CABE2">
                <a:alpha val="85098"/>
              </a:srgbClr>
            </a:solidFill>
          </p:spPr>
          <p:txBody>
            <a:bodyPr/>
            <a:lstStyle/>
            <a:p/>
          </p:txBody>
        </p:sp>
        <p:sp>
          <p:nvSpPr>
            <p:cNvPr id="30" name="rc30"/>
            <p:cNvSpPr/>
            <p:nvPr/>
          </p:nvSpPr>
          <p:spPr>
            <a:xfrm>
              <a:off x="2895532" y="3230461"/>
              <a:ext cx="239888" cy="885535"/>
            </a:xfrm>
            <a:prstGeom prst="rect">
              <a:avLst/>
            </a:prstGeom>
            <a:solidFill>
              <a:srgbClr val="1CABE2">
                <a:alpha val="85098"/>
              </a:srgbClr>
            </a:solidFill>
          </p:spPr>
          <p:txBody>
            <a:bodyPr/>
            <a:lstStyle/>
            <a:p/>
          </p:txBody>
        </p:sp>
        <p:sp>
          <p:nvSpPr>
            <p:cNvPr id="31" name="rc31"/>
            <p:cNvSpPr/>
            <p:nvPr/>
          </p:nvSpPr>
          <p:spPr>
            <a:xfrm>
              <a:off x="3162075" y="3291182"/>
              <a:ext cx="239888" cy="824815"/>
            </a:xfrm>
            <a:prstGeom prst="rect">
              <a:avLst/>
            </a:prstGeom>
            <a:solidFill>
              <a:srgbClr val="1CABE2">
                <a:alpha val="85098"/>
              </a:srgbClr>
            </a:solidFill>
          </p:spPr>
          <p:txBody>
            <a:bodyPr/>
            <a:lstStyle/>
            <a:p/>
          </p:txBody>
        </p:sp>
        <p:sp>
          <p:nvSpPr>
            <p:cNvPr id="32" name="rc32"/>
            <p:cNvSpPr/>
            <p:nvPr/>
          </p:nvSpPr>
          <p:spPr>
            <a:xfrm>
              <a:off x="3428618" y="3269570"/>
              <a:ext cx="239888" cy="846427"/>
            </a:xfrm>
            <a:prstGeom prst="rect">
              <a:avLst/>
            </a:prstGeom>
            <a:solidFill>
              <a:srgbClr val="1CABE2">
                <a:alpha val="85098"/>
              </a:srgbClr>
            </a:solidFill>
          </p:spPr>
          <p:txBody>
            <a:bodyPr/>
            <a:lstStyle/>
            <a:p/>
          </p:txBody>
        </p:sp>
        <p:sp>
          <p:nvSpPr>
            <p:cNvPr id="33" name="rc33"/>
            <p:cNvSpPr/>
            <p:nvPr/>
          </p:nvSpPr>
          <p:spPr>
            <a:xfrm>
              <a:off x="3695161" y="3356819"/>
              <a:ext cx="239888" cy="759177"/>
            </a:xfrm>
            <a:prstGeom prst="rect">
              <a:avLst/>
            </a:prstGeom>
            <a:solidFill>
              <a:srgbClr val="1CABE2">
                <a:alpha val="85098"/>
              </a:srgbClr>
            </a:solidFill>
          </p:spPr>
          <p:txBody>
            <a:bodyPr/>
            <a:lstStyle/>
            <a:p/>
          </p:txBody>
        </p:sp>
        <p:sp>
          <p:nvSpPr>
            <p:cNvPr id="34" name="rc34"/>
            <p:cNvSpPr/>
            <p:nvPr/>
          </p:nvSpPr>
          <p:spPr>
            <a:xfrm>
              <a:off x="3961705" y="3797415"/>
              <a:ext cx="239888" cy="318582"/>
            </a:xfrm>
            <a:prstGeom prst="rect">
              <a:avLst/>
            </a:prstGeom>
            <a:solidFill>
              <a:srgbClr val="1CABE2">
                <a:alpha val="85098"/>
              </a:srgbClr>
            </a:solidFill>
          </p:spPr>
          <p:txBody>
            <a:bodyPr/>
            <a:lstStyle/>
            <a:p/>
          </p:txBody>
        </p:sp>
        <p:sp>
          <p:nvSpPr>
            <p:cNvPr id="35" name="rc35"/>
            <p:cNvSpPr/>
            <p:nvPr/>
          </p:nvSpPr>
          <p:spPr>
            <a:xfrm>
              <a:off x="4228248" y="3044183"/>
              <a:ext cx="239888" cy="1071813"/>
            </a:xfrm>
            <a:prstGeom prst="rect">
              <a:avLst/>
            </a:prstGeom>
            <a:solidFill>
              <a:srgbClr val="1CABE2">
                <a:alpha val="85098"/>
              </a:srgbClr>
            </a:solidFill>
          </p:spPr>
          <p:txBody>
            <a:bodyPr/>
            <a:lstStyle/>
            <a:p/>
          </p:txBody>
        </p:sp>
        <p:sp>
          <p:nvSpPr>
            <p:cNvPr id="36" name="rc36"/>
            <p:cNvSpPr/>
            <p:nvPr/>
          </p:nvSpPr>
          <p:spPr>
            <a:xfrm>
              <a:off x="4494791" y="3461222"/>
              <a:ext cx="239888" cy="654775"/>
            </a:xfrm>
            <a:prstGeom prst="rect">
              <a:avLst/>
            </a:prstGeom>
            <a:solidFill>
              <a:srgbClr val="1CABE2">
                <a:alpha val="85098"/>
              </a:srgbClr>
            </a:solidFill>
          </p:spPr>
          <p:txBody>
            <a:bodyPr/>
            <a:lstStyle/>
            <a:p/>
          </p:txBody>
        </p:sp>
        <p:sp>
          <p:nvSpPr>
            <p:cNvPr id="37" name="rc37"/>
            <p:cNvSpPr/>
            <p:nvPr/>
          </p:nvSpPr>
          <p:spPr>
            <a:xfrm>
              <a:off x="4761334" y="3957849"/>
              <a:ext cx="239888" cy="158147"/>
            </a:xfrm>
            <a:prstGeom prst="rect">
              <a:avLst/>
            </a:prstGeom>
            <a:solidFill>
              <a:srgbClr val="1CABE2">
                <a:alpha val="85098"/>
              </a:srgbClr>
            </a:solidFill>
          </p:spPr>
          <p:txBody>
            <a:bodyPr/>
            <a:lstStyle/>
            <a:p/>
          </p:txBody>
        </p:sp>
        <p:sp>
          <p:nvSpPr>
            <p:cNvPr id="38" name="rc38"/>
            <p:cNvSpPr/>
            <p:nvPr/>
          </p:nvSpPr>
          <p:spPr>
            <a:xfrm>
              <a:off x="5027877" y="3392611"/>
              <a:ext cx="239888" cy="723385"/>
            </a:xfrm>
            <a:prstGeom prst="rect">
              <a:avLst/>
            </a:prstGeom>
            <a:solidFill>
              <a:srgbClr val="1CABE2">
                <a:alpha val="85098"/>
              </a:srgbClr>
            </a:solidFill>
          </p:spPr>
          <p:txBody>
            <a:bodyPr/>
            <a:lstStyle/>
            <a:p/>
          </p:txBody>
        </p:sp>
        <p:sp>
          <p:nvSpPr>
            <p:cNvPr id="39" name="rc39"/>
            <p:cNvSpPr/>
            <p:nvPr/>
          </p:nvSpPr>
          <p:spPr>
            <a:xfrm>
              <a:off x="5294420" y="3552703"/>
              <a:ext cx="239888" cy="563294"/>
            </a:xfrm>
            <a:prstGeom prst="rect">
              <a:avLst/>
            </a:prstGeom>
            <a:solidFill>
              <a:srgbClr val="1CABE2">
                <a:alpha val="85098"/>
              </a:srgbClr>
            </a:solidFill>
          </p:spPr>
          <p:txBody>
            <a:bodyPr/>
            <a:lstStyle/>
            <a:p/>
          </p:txBody>
        </p:sp>
        <p:sp>
          <p:nvSpPr>
            <p:cNvPr id="40" name="rc40"/>
            <p:cNvSpPr/>
            <p:nvPr/>
          </p:nvSpPr>
          <p:spPr>
            <a:xfrm>
              <a:off x="5560963" y="4037552"/>
              <a:ext cx="239888" cy="78444"/>
            </a:xfrm>
            <a:prstGeom prst="rect">
              <a:avLst/>
            </a:prstGeom>
            <a:solidFill>
              <a:srgbClr val="1CABE2">
                <a:alpha val="85098"/>
              </a:srgbClr>
            </a:solidFill>
          </p:spPr>
          <p:txBody>
            <a:bodyPr/>
            <a:lstStyle/>
            <a:p/>
          </p:txBody>
        </p:sp>
        <p:sp>
          <p:nvSpPr>
            <p:cNvPr id="41" name="rc41"/>
            <p:cNvSpPr/>
            <p:nvPr/>
          </p:nvSpPr>
          <p:spPr>
            <a:xfrm>
              <a:off x="5827506" y="4038924"/>
              <a:ext cx="239888" cy="77072"/>
            </a:xfrm>
            <a:prstGeom prst="rect">
              <a:avLst/>
            </a:prstGeom>
            <a:solidFill>
              <a:srgbClr val="1CABE2">
                <a:alpha val="85098"/>
              </a:srgbClr>
            </a:solidFill>
          </p:spPr>
          <p:txBody>
            <a:bodyPr/>
            <a:lstStyle/>
            <a:p/>
          </p:txBody>
        </p:sp>
        <p:sp>
          <p:nvSpPr>
            <p:cNvPr id="42" name="rc42"/>
            <p:cNvSpPr/>
            <p:nvPr/>
          </p:nvSpPr>
          <p:spPr>
            <a:xfrm>
              <a:off x="6094049" y="3732235"/>
              <a:ext cx="239888" cy="383762"/>
            </a:xfrm>
            <a:prstGeom prst="rect">
              <a:avLst/>
            </a:prstGeom>
            <a:solidFill>
              <a:srgbClr val="1CABE2">
                <a:alpha val="85098"/>
              </a:srgbClr>
            </a:solidFill>
          </p:spPr>
          <p:txBody>
            <a:bodyPr/>
            <a:lstStyle/>
            <a:p/>
          </p:txBody>
        </p:sp>
        <p:sp>
          <p:nvSpPr>
            <p:cNvPr id="43" name="rc43"/>
            <p:cNvSpPr/>
            <p:nvPr/>
          </p:nvSpPr>
          <p:spPr>
            <a:xfrm>
              <a:off x="6360593" y="3828175"/>
              <a:ext cx="239888" cy="287821"/>
            </a:xfrm>
            <a:prstGeom prst="rect">
              <a:avLst/>
            </a:prstGeom>
            <a:solidFill>
              <a:srgbClr val="1CABE2">
                <a:alpha val="85098"/>
              </a:srgbClr>
            </a:solidFill>
          </p:spPr>
          <p:txBody>
            <a:bodyPr/>
            <a:lstStyle/>
            <a:p/>
          </p:txBody>
        </p:sp>
        <p:sp>
          <p:nvSpPr>
            <p:cNvPr id="44" name="rc44"/>
            <p:cNvSpPr/>
            <p:nvPr/>
          </p:nvSpPr>
          <p:spPr>
            <a:xfrm>
              <a:off x="6627136" y="4050931"/>
              <a:ext cx="239888" cy="65065"/>
            </a:xfrm>
            <a:prstGeom prst="rect">
              <a:avLst/>
            </a:prstGeom>
            <a:solidFill>
              <a:srgbClr val="1CABE2">
                <a:alpha val="85098"/>
              </a:srgbClr>
            </a:solidFill>
          </p:spPr>
          <p:txBody>
            <a:bodyPr/>
            <a:lstStyle/>
            <a:p/>
          </p:txBody>
        </p:sp>
        <p:sp>
          <p:nvSpPr>
            <p:cNvPr id="45" name="rc45"/>
            <p:cNvSpPr/>
            <p:nvPr/>
          </p:nvSpPr>
          <p:spPr>
            <a:xfrm>
              <a:off x="6893679" y="3691411"/>
              <a:ext cx="239888" cy="424586"/>
            </a:xfrm>
            <a:prstGeom prst="rect">
              <a:avLst/>
            </a:prstGeom>
            <a:solidFill>
              <a:srgbClr val="1CABE2">
                <a:alpha val="85098"/>
              </a:srgbClr>
            </a:solidFill>
          </p:spPr>
          <p:txBody>
            <a:bodyPr/>
            <a:lstStyle/>
            <a:p/>
          </p:txBody>
        </p:sp>
        <p:sp>
          <p:nvSpPr>
            <p:cNvPr id="46" name="rc46"/>
            <p:cNvSpPr/>
            <p:nvPr/>
          </p:nvSpPr>
          <p:spPr>
            <a:xfrm>
              <a:off x="7160222" y="3817884"/>
              <a:ext cx="239888" cy="298113"/>
            </a:xfrm>
            <a:prstGeom prst="rect">
              <a:avLst/>
            </a:prstGeom>
            <a:solidFill>
              <a:srgbClr val="1CABE2">
                <a:alpha val="85098"/>
              </a:srgbClr>
            </a:solidFill>
          </p:spPr>
          <p:txBody>
            <a:bodyPr/>
            <a:lstStyle/>
            <a:p/>
          </p:txBody>
        </p:sp>
        <p:sp>
          <p:nvSpPr>
            <p:cNvPr id="47" name="rc47"/>
            <p:cNvSpPr/>
            <p:nvPr/>
          </p:nvSpPr>
          <p:spPr>
            <a:xfrm>
              <a:off x="7426765" y="4056878"/>
              <a:ext cx="239888" cy="59119"/>
            </a:xfrm>
            <a:prstGeom prst="rect">
              <a:avLst/>
            </a:prstGeom>
            <a:solidFill>
              <a:srgbClr val="1CABE2">
                <a:alpha val="85098"/>
              </a:srgbClr>
            </a:solidFill>
          </p:spPr>
          <p:txBody>
            <a:bodyPr/>
            <a:lstStyle/>
            <a:p/>
          </p:txBody>
        </p:sp>
        <p:sp>
          <p:nvSpPr>
            <p:cNvPr id="48" name="rc48"/>
            <p:cNvSpPr/>
            <p:nvPr/>
          </p:nvSpPr>
          <p:spPr>
            <a:xfrm>
              <a:off x="7693308" y="4057678"/>
              <a:ext cx="239888" cy="58319"/>
            </a:xfrm>
            <a:prstGeom prst="rect">
              <a:avLst/>
            </a:prstGeom>
            <a:solidFill>
              <a:srgbClr val="1CABE2">
                <a:alpha val="85098"/>
              </a:srgbClr>
            </a:solidFill>
          </p:spPr>
          <p:txBody>
            <a:bodyPr/>
            <a:lstStyle/>
            <a:p/>
          </p:txBody>
        </p:sp>
        <p:sp>
          <p:nvSpPr>
            <p:cNvPr id="49" name="rc49"/>
            <p:cNvSpPr/>
            <p:nvPr/>
          </p:nvSpPr>
          <p:spPr>
            <a:xfrm>
              <a:off x="7959851" y="3943212"/>
              <a:ext cx="239888" cy="172784"/>
            </a:xfrm>
            <a:prstGeom prst="rect">
              <a:avLst/>
            </a:prstGeom>
            <a:solidFill>
              <a:srgbClr val="1CABE2">
                <a:alpha val="85098"/>
              </a:srgbClr>
            </a:solidFill>
          </p:spPr>
          <p:txBody>
            <a:bodyPr/>
            <a:lstStyle/>
            <a:p/>
          </p:txBody>
        </p:sp>
        <p:sp>
          <p:nvSpPr>
            <p:cNvPr id="50" name="rc50"/>
            <p:cNvSpPr/>
            <p:nvPr/>
          </p:nvSpPr>
          <p:spPr>
            <a:xfrm>
              <a:off x="1296273" y="3033206"/>
              <a:ext cx="239888" cy="180446"/>
            </a:xfrm>
            <a:prstGeom prst="rect">
              <a:avLst/>
            </a:prstGeom>
            <a:solidFill>
              <a:srgbClr val="B3B3B3">
                <a:alpha val="85098"/>
              </a:srgbClr>
            </a:solidFill>
          </p:spPr>
          <p:txBody>
            <a:bodyPr/>
            <a:lstStyle/>
            <a:p/>
          </p:txBody>
        </p:sp>
        <p:sp>
          <p:nvSpPr>
            <p:cNvPr id="51" name="rc51"/>
            <p:cNvSpPr/>
            <p:nvPr/>
          </p:nvSpPr>
          <p:spPr>
            <a:xfrm>
              <a:off x="1562816" y="3322857"/>
              <a:ext cx="239888" cy="0"/>
            </a:xfrm>
            <a:prstGeom prst="rect">
              <a:avLst/>
            </a:prstGeom>
            <a:solidFill>
              <a:srgbClr val="B3B3B3">
                <a:alpha val="85098"/>
              </a:srgbClr>
            </a:solidFill>
          </p:spPr>
          <p:txBody>
            <a:bodyPr/>
            <a:lstStyle/>
            <a:p/>
          </p:txBody>
        </p:sp>
        <p:sp>
          <p:nvSpPr>
            <p:cNvPr id="52" name="rc52"/>
            <p:cNvSpPr/>
            <p:nvPr/>
          </p:nvSpPr>
          <p:spPr>
            <a:xfrm>
              <a:off x="1829360" y="3612051"/>
              <a:ext cx="239888" cy="335963"/>
            </a:xfrm>
            <a:prstGeom prst="rect">
              <a:avLst/>
            </a:prstGeom>
            <a:solidFill>
              <a:srgbClr val="B3B3B3">
                <a:alpha val="85098"/>
              </a:srgbClr>
            </a:solidFill>
          </p:spPr>
          <p:txBody>
            <a:bodyPr/>
            <a:lstStyle/>
            <a:p/>
          </p:txBody>
        </p:sp>
        <p:sp>
          <p:nvSpPr>
            <p:cNvPr id="53" name="rc53"/>
            <p:cNvSpPr/>
            <p:nvPr/>
          </p:nvSpPr>
          <p:spPr>
            <a:xfrm>
              <a:off x="2095903" y="3126974"/>
              <a:ext cx="239888" cy="164780"/>
            </a:xfrm>
            <a:prstGeom prst="rect">
              <a:avLst/>
            </a:prstGeom>
            <a:solidFill>
              <a:srgbClr val="B3B3B3">
                <a:alpha val="85098"/>
              </a:srgbClr>
            </a:solidFill>
          </p:spPr>
          <p:txBody>
            <a:bodyPr/>
            <a:lstStyle/>
            <a:p/>
          </p:txBody>
        </p:sp>
        <p:sp>
          <p:nvSpPr>
            <p:cNvPr id="54" name="rc54"/>
            <p:cNvSpPr/>
            <p:nvPr/>
          </p:nvSpPr>
          <p:spPr>
            <a:xfrm>
              <a:off x="2362446" y="3300101"/>
              <a:ext cx="239888" cy="489537"/>
            </a:xfrm>
            <a:prstGeom prst="rect">
              <a:avLst/>
            </a:prstGeom>
            <a:solidFill>
              <a:srgbClr val="B3B3B3">
                <a:alpha val="85098"/>
              </a:srgbClr>
            </a:solidFill>
          </p:spPr>
          <p:txBody>
            <a:bodyPr/>
            <a:lstStyle/>
            <a:p/>
          </p:txBody>
        </p:sp>
        <p:sp>
          <p:nvSpPr>
            <p:cNvPr id="55" name="rc55"/>
            <p:cNvSpPr/>
            <p:nvPr/>
          </p:nvSpPr>
          <p:spPr>
            <a:xfrm>
              <a:off x="2628989" y="3365853"/>
              <a:ext cx="239888" cy="500057"/>
            </a:xfrm>
            <a:prstGeom prst="rect">
              <a:avLst/>
            </a:prstGeom>
            <a:solidFill>
              <a:srgbClr val="B3B3B3">
                <a:alpha val="85098"/>
              </a:srgbClr>
            </a:solidFill>
          </p:spPr>
          <p:txBody>
            <a:bodyPr/>
            <a:lstStyle/>
            <a:p/>
          </p:txBody>
        </p:sp>
        <p:sp>
          <p:nvSpPr>
            <p:cNvPr id="56" name="rc56"/>
            <p:cNvSpPr/>
            <p:nvPr/>
          </p:nvSpPr>
          <p:spPr>
            <a:xfrm>
              <a:off x="2895532" y="3230461"/>
              <a:ext cx="239888" cy="0"/>
            </a:xfrm>
            <a:prstGeom prst="rect">
              <a:avLst/>
            </a:prstGeom>
            <a:solidFill>
              <a:srgbClr val="B3B3B3">
                <a:alpha val="85098"/>
              </a:srgbClr>
            </a:solidFill>
          </p:spPr>
          <p:txBody>
            <a:bodyPr/>
            <a:lstStyle/>
            <a:p/>
          </p:txBody>
        </p:sp>
        <p:sp>
          <p:nvSpPr>
            <p:cNvPr id="57" name="rc57"/>
            <p:cNvSpPr/>
            <p:nvPr/>
          </p:nvSpPr>
          <p:spPr>
            <a:xfrm>
              <a:off x="3162075" y="3208620"/>
              <a:ext cx="239888" cy="82561"/>
            </a:xfrm>
            <a:prstGeom prst="rect">
              <a:avLst/>
            </a:prstGeom>
            <a:solidFill>
              <a:srgbClr val="B3B3B3">
                <a:alpha val="85098"/>
              </a:srgbClr>
            </a:solidFill>
          </p:spPr>
          <p:txBody>
            <a:bodyPr/>
            <a:lstStyle/>
            <a:p/>
          </p:txBody>
        </p:sp>
        <p:sp>
          <p:nvSpPr>
            <p:cNvPr id="58" name="rc58"/>
            <p:cNvSpPr/>
            <p:nvPr/>
          </p:nvSpPr>
          <p:spPr>
            <a:xfrm>
              <a:off x="3428618" y="3269570"/>
              <a:ext cx="239888" cy="0"/>
            </a:xfrm>
            <a:prstGeom prst="rect">
              <a:avLst/>
            </a:prstGeom>
            <a:solidFill>
              <a:srgbClr val="B3B3B3">
                <a:alpha val="85098"/>
              </a:srgbClr>
            </a:solidFill>
          </p:spPr>
          <p:txBody>
            <a:bodyPr/>
            <a:lstStyle/>
            <a:p/>
          </p:txBody>
        </p:sp>
        <p:sp>
          <p:nvSpPr>
            <p:cNvPr id="59" name="rc59"/>
            <p:cNvSpPr/>
            <p:nvPr/>
          </p:nvSpPr>
          <p:spPr>
            <a:xfrm>
              <a:off x="3695161" y="2934978"/>
              <a:ext cx="239888" cy="421841"/>
            </a:xfrm>
            <a:prstGeom prst="rect">
              <a:avLst/>
            </a:prstGeom>
            <a:solidFill>
              <a:srgbClr val="B3B3B3">
                <a:alpha val="85098"/>
              </a:srgbClr>
            </a:solidFill>
          </p:spPr>
          <p:txBody>
            <a:bodyPr/>
            <a:lstStyle/>
            <a:p/>
          </p:txBody>
        </p:sp>
        <p:sp>
          <p:nvSpPr>
            <p:cNvPr id="60" name="rc60"/>
            <p:cNvSpPr/>
            <p:nvPr/>
          </p:nvSpPr>
          <p:spPr>
            <a:xfrm>
              <a:off x="3961705" y="3160250"/>
              <a:ext cx="239888" cy="637164"/>
            </a:xfrm>
            <a:prstGeom prst="rect">
              <a:avLst/>
            </a:prstGeom>
            <a:solidFill>
              <a:srgbClr val="B3B3B3">
                <a:alpha val="85098"/>
              </a:srgbClr>
            </a:solidFill>
          </p:spPr>
          <p:txBody>
            <a:bodyPr/>
            <a:lstStyle/>
            <a:p/>
          </p:txBody>
        </p:sp>
        <p:sp>
          <p:nvSpPr>
            <p:cNvPr id="61" name="rc61"/>
            <p:cNvSpPr/>
            <p:nvPr/>
          </p:nvSpPr>
          <p:spPr>
            <a:xfrm>
              <a:off x="4228248" y="2879289"/>
              <a:ext cx="239888" cy="164894"/>
            </a:xfrm>
            <a:prstGeom prst="rect">
              <a:avLst/>
            </a:prstGeom>
            <a:solidFill>
              <a:srgbClr val="B3B3B3">
                <a:alpha val="85098"/>
              </a:srgbClr>
            </a:solidFill>
          </p:spPr>
          <p:txBody>
            <a:bodyPr/>
            <a:lstStyle/>
            <a:p/>
          </p:txBody>
        </p:sp>
        <p:sp>
          <p:nvSpPr>
            <p:cNvPr id="62" name="rc62"/>
            <p:cNvSpPr/>
            <p:nvPr/>
          </p:nvSpPr>
          <p:spPr>
            <a:xfrm>
              <a:off x="4494791" y="3379347"/>
              <a:ext cx="239888" cy="81875"/>
            </a:xfrm>
            <a:prstGeom prst="rect">
              <a:avLst/>
            </a:prstGeom>
            <a:solidFill>
              <a:srgbClr val="B3B3B3">
                <a:alpha val="85098"/>
              </a:srgbClr>
            </a:solidFill>
          </p:spPr>
          <p:txBody>
            <a:bodyPr/>
            <a:lstStyle/>
            <a:p/>
          </p:txBody>
        </p:sp>
        <p:sp>
          <p:nvSpPr>
            <p:cNvPr id="63" name="rc63"/>
            <p:cNvSpPr/>
            <p:nvPr/>
          </p:nvSpPr>
          <p:spPr>
            <a:xfrm>
              <a:off x="4761334" y="3720571"/>
              <a:ext cx="239888" cy="237278"/>
            </a:xfrm>
            <a:prstGeom prst="rect">
              <a:avLst/>
            </a:prstGeom>
            <a:solidFill>
              <a:srgbClr val="B3B3B3">
                <a:alpha val="85098"/>
              </a:srgbClr>
            </a:solidFill>
          </p:spPr>
          <p:txBody>
            <a:bodyPr/>
            <a:lstStyle/>
            <a:p/>
          </p:txBody>
        </p:sp>
        <p:sp>
          <p:nvSpPr>
            <p:cNvPr id="64" name="rc64"/>
            <p:cNvSpPr/>
            <p:nvPr/>
          </p:nvSpPr>
          <p:spPr>
            <a:xfrm>
              <a:off x="5027877" y="3392611"/>
              <a:ext cx="239888" cy="0"/>
            </a:xfrm>
            <a:prstGeom prst="rect">
              <a:avLst/>
            </a:prstGeom>
            <a:solidFill>
              <a:srgbClr val="B3B3B3">
                <a:alpha val="85098"/>
              </a:srgbClr>
            </a:solidFill>
          </p:spPr>
          <p:txBody>
            <a:bodyPr/>
            <a:lstStyle/>
            <a:p/>
          </p:txBody>
        </p:sp>
        <p:sp>
          <p:nvSpPr>
            <p:cNvPr id="65" name="rc65"/>
            <p:cNvSpPr/>
            <p:nvPr/>
          </p:nvSpPr>
          <p:spPr>
            <a:xfrm>
              <a:off x="5294420" y="3472314"/>
              <a:ext cx="239888" cy="80388"/>
            </a:xfrm>
            <a:prstGeom prst="rect">
              <a:avLst/>
            </a:prstGeom>
            <a:solidFill>
              <a:srgbClr val="B3B3B3">
                <a:alpha val="85098"/>
              </a:srgbClr>
            </a:solidFill>
          </p:spPr>
          <p:txBody>
            <a:bodyPr/>
            <a:lstStyle/>
            <a:p/>
          </p:txBody>
        </p:sp>
        <p:sp>
          <p:nvSpPr>
            <p:cNvPr id="66" name="rc66"/>
            <p:cNvSpPr/>
            <p:nvPr/>
          </p:nvSpPr>
          <p:spPr>
            <a:xfrm>
              <a:off x="5560963" y="3880777"/>
              <a:ext cx="239888" cy="156775"/>
            </a:xfrm>
            <a:prstGeom prst="rect">
              <a:avLst/>
            </a:prstGeom>
            <a:solidFill>
              <a:srgbClr val="B3B3B3">
                <a:alpha val="85098"/>
              </a:srgbClr>
            </a:solidFill>
          </p:spPr>
          <p:txBody>
            <a:bodyPr/>
            <a:lstStyle/>
            <a:p/>
          </p:txBody>
        </p:sp>
        <p:sp>
          <p:nvSpPr>
            <p:cNvPr id="67" name="rc67"/>
            <p:cNvSpPr/>
            <p:nvPr/>
          </p:nvSpPr>
          <p:spPr>
            <a:xfrm>
              <a:off x="5827506" y="3807592"/>
              <a:ext cx="239888" cy="231332"/>
            </a:xfrm>
            <a:prstGeom prst="rect">
              <a:avLst/>
            </a:prstGeom>
            <a:solidFill>
              <a:srgbClr val="B3B3B3">
                <a:alpha val="85098"/>
              </a:srgbClr>
            </a:solidFill>
          </p:spPr>
          <p:txBody>
            <a:bodyPr/>
            <a:lstStyle/>
            <a:p/>
          </p:txBody>
        </p:sp>
        <p:sp>
          <p:nvSpPr>
            <p:cNvPr id="68" name="rc68"/>
            <p:cNvSpPr/>
            <p:nvPr/>
          </p:nvSpPr>
          <p:spPr>
            <a:xfrm>
              <a:off x="6094049" y="3655505"/>
              <a:ext cx="239888" cy="76729"/>
            </a:xfrm>
            <a:prstGeom prst="rect">
              <a:avLst/>
            </a:prstGeom>
            <a:solidFill>
              <a:srgbClr val="B3B3B3">
                <a:alpha val="85098"/>
              </a:srgbClr>
            </a:solidFill>
          </p:spPr>
          <p:txBody>
            <a:bodyPr/>
            <a:lstStyle/>
            <a:p/>
          </p:txBody>
        </p:sp>
        <p:sp>
          <p:nvSpPr>
            <p:cNvPr id="69" name="rc69"/>
            <p:cNvSpPr/>
            <p:nvPr/>
          </p:nvSpPr>
          <p:spPr>
            <a:xfrm>
              <a:off x="6360593" y="3756248"/>
              <a:ext cx="239888" cy="71926"/>
            </a:xfrm>
            <a:prstGeom prst="rect">
              <a:avLst/>
            </a:prstGeom>
            <a:solidFill>
              <a:srgbClr val="B3B3B3">
                <a:alpha val="85098"/>
              </a:srgbClr>
            </a:solidFill>
          </p:spPr>
          <p:txBody>
            <a:bodyPr/>
            <a:lstStyle/>
            <a:p/>
          </p:txBody>
        </p:sp>
        <p:sp>
          <p:nvSpPr>
            <p:cNvPr id="70" name="rc70"/>
            <p:cNvSpPr/>
            <p:nvPr/>
          </p:nvSpPr>
          <p:spPr>
            <a:xfrm>
              <a:off x="6627136" y="3920914"/>
              <a:ext cx="239888" cy="130017"/>
            </a:xfrm>
            <a:prstGeom prst="rect">
              <a:avLst/>
            </a:prstGeom>
            <a:solidFill>
              <a:srgbClr val="B3B3B3">
                <a:alpha val="85098"/>
              </a:srgbClr>
            </a:solidFill>
          </p:spPr>
          <p:txBody>
            <a:bodyPr/>
            <a:lstStyle/>
            <a:p/>
          </p:txBody>
        </p:sp>
        <p:sp>
          <p:nvSpPr>
            <p:cNvPr id="71" name="rc71"/>
            <p:cNvSpPr/>
            <p:nvPr/>
          </p:nvSpPr>
          <p:spPr>
            <a:xfrm>
              <a:off x="6893679" y="3691411"/>
              <a:ext cx="239888" cy="0"/>
            </a:xfrm>
            <a:prstGeom prst="rect">
              <a:avLst/>
            </a:prstGeom>
            <a:solidFill>
              <a:srgbClr val="B3B3B3">
                <a:alpha val="85098"/>
              </a:srgbClr>
            </a:solidFill>
          </p:spPr>
          <p:txBody>
            <a:bodyPr/>
            <a:lstStyle/>
            <a:p/>
          </p:txBody>
        </p:sp>
        <p:sp>
          <p:nvSpPr>
            <p:cNvPr id="72" name="rc72"/>
            <p:cNvSpPr/>
            <p:nvPr/>
          </p:nvSpPr>
          <p:spPr>
            <a:xfrm>
              <a:off x="7160222" y="3817884"/>
              <a:ext cx="239888" cy="0"/>
            </a:xfrm>
            <a:prstGeom prst="rect">
              <a:avLst/>
            </a:prstGeom>
            <a:solidFill>
              <a:srgbClr val="B3B3B3">
                <a:alpha val="85098"/>
              </a:srgbClr>
            </a:solidFill>
          </p:spPr>
          <p:txBody>
            <a:bodyPr/>
            <a:lstStyle/>
            <a:p/>
          </p:txBody>
        </p:sp>
        <p:sp>
          <p:nvSpPr>
            <p:cNvPr id="73" name="rc73"/>
            <p:cNvSpPr/>
            <p:nvPr/>
          </p:nvSpPr>
          <p:spPr>
            <a:xfrm>
              <a:off x="7426765" y="4056878"/>
              <a:ext cx="239888" cy="0"/>
            </a:xfrm>
            <a:prstGeom prst="rect">
              <a:avLst/>
            </a:prstGeom>
            <a:solidFill>
              <a:srgbClr val="B3B3B3">
                <a:alpha val="85098"/>
              </a:srgbClr>
            </a:solidFill>
          </p:spPr>
          <p:txBody>
            <a:bodyPr/>
            <a:lstStyle/>
            <a:p/>
          </p:txBody>
        </p:sp>
        <p:sp>
          <p:nvSpPr>
            <p:cNvPr id="74" name="rc74"/>
            <p:cNvSpPr/>
            <p:nvPr/>
          </p:nvSpPr>
          <p:spPr>
            <a:xfrm>
              <a:off x="7693308" y="4057678"/>
              <a:ext cx="239888" cy="0"/>
            </a:xfrm>
            <a:prstGeom prst="rect">
              <a:avLst/>
            </a:prstGeom>
            <a:solidFill>
              <a:srgbClr val="B3B3B3">
                <a:alpha val="85098"/>
              </a:srgbClr>
            </a:solidFill>
          </p:spPr>
          <p:txBody>
            <a:bodyPr/>
            <a:lstStyle/>
            <a:p/>
          </p:txBody>
        </p:sp>
        <p:sp>
          <p:nvSpPr>
            <p:cNvPr id="75" name="rc75"/>
            <p:cNvSpPr/>
            <p:nvPr/>
          </p:nvSpPr>
          <p:spPr>
            <a:xfrm>
              <a:off x="7959851" y="3885694"/>
              <a:ext cx="239888" cy="57518"/>
            </a:xfrm>
            <a:prstGeom prst="rect">
              <a:avLst/>
            </a:prstGeom>
            <a:solidFill>
              <a:srgbClr val="B3B3B3">
                <a:alpha val="85098"/>
              </a:srgbClr>
            </a:solidFill>
          </p:spPr>
          <p:txBody>
            <a:bodyPr/>
            <a:lstStyle/>
            <a:p/>
          </p:txBody>
        </p:sp>
        <p:sp>
          <p:nvSpPr>
            <p:cNvPr id="76" name="pl76"/>
            <p:cNvSpPr/>
            <p:nvPr/>
          </p:nvSpPr>
          <p:spPr>
            <a:xfrm>
              <a:off x="1416218" y="2075428"/>
              <a:ext cx="6663577" cy="247341"/>
            </a:xfrm>
            <a:custGeom>
              <a:avLst/>
              <a:pathLst>
                <a:path w="6663577" h="247341">
                  <a:moveTo>
                    <a:pt x="0" y="185506"/>
                  </a:moveTo>
                  <a:lnTo>
                    <a:pt x="266543" y="164894"/>
                  </a:lnTo>
                  <a:lnTo>
                    <a:pt x="533086" y="20611"/>
                  </a:lnTo>
                  <a:lnTo>
                    <a:pt x="799629" y="185506"/>
                  </a:lnTo>
                  <a:lnTo>
                    <a:pt x="1066172" y="61835"/>
                  </a:lnTo>
                  <a:lnTo>
                    <a:pt x="1332715" y="41223"/>
                  </a:lnTo>
                  <a:lnTo>
                    <a:pt x="1599258" y="206118"/>
                  </a:lnTo>
                  <a:lnTo>
                    <a:pt x="1865801" y="185506"/>
                  </a:lnTo>
                  <a:lnTo>
                    <a:pt x="2132344" y="185506"/>
                  </a:lnTo>
                  <a:lnTo>
                    <a:pt x="2398888" y="164894"/>
                  </a:lnTo>
                  <a:lnTo>
                    <a:pt x="2665431" y="61835"/>
                  </a:lnTo>
                  <a:lnTo>
                    <a:pt x="2931974" y="247341"/>
                  </a:lnTo>
                  <a:lnTo>
                    <a:pt x="3198517" y="144282"/>
                  </a:lnTo>
                  <a:lnTo>
                    <a:pt x="3465060" y="20611"/>
                  </a:lnTo>
                  <a:lnTo>
                    <a:pt x="3731603" y="164894"/>
                  </a:lnTo>
                  <a:lnTo>
                    <a:pt x="3998146" y="123670"/>
                  </a:lnTo>
                  <a:lnTo>
                    <a:pt x="4264689" y="0"/>
                  </a:lnTo>
                  <a:lnTo>
                    <a:pt x="4531233" y="0"/>
                  </a:lnTo>
                  <a:lnTo>
                    <a:pt x="4797776" y="82447"/>
                  </a:lnTo>
                  <a:lnTo>
                    <a:pt x="5064319" y="61835"/>
                  </a:lnTo>
                  <a:lnTo>
                    <a:pt x="5330862" y="0"/>
                  </a:lnTo>
                  <a:lnTo>
                    <a:pt x="5597405" y="123670"/>
                  </a:lnTo>
                  <a:lnTo>
                    <a:pt x="5863948" y="82447"/>
                  </a:lnTo>
                  <a:lnTo>
                    <a:pt x="6130491" y="0"/>
                  </a:lnTo>
                  <a:lnTo>
                    <a:pt x="6397034" y="0"/>
                  </a:lnTo>
                  <a:lnTo>
                    <a:pt x="6663577" y="41223"/>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288565"/>
            </a:xfrm>
            <a:custGeom>
              <a:avLst/>
              <a:pathLst>
                <a:path w="6663577" h="288565">
                  <a:moveTo>
                    <a:pt x="0" y="226729"/>
                  </a:moveTo>
                  <a:lnTo>
                    <a:pt x="266543" y="164894"/>
                  </a:lnTo>
                  <a:lnTo>
                    <a:pt x="533086" y="103059"/>
                  </a:lnTo>
                  <a:lnTo>
                    <a:pt x="799629" y="226729"/>
                  </a:lnTo>
                  <a:lnTo>
                    <a:pt x="1066172" y="185506"/>
                  </a:lnTo>
                  <a:lnTo>
                    <a:pt x="1332715" y="164894"/>
                  </a:lnTo>
                  <a:lnTo>
                    <a:pt x="1599258" y="206118"/>
                  </a:lnTo>
                  <a:lnTo>
                    <a:pt x="1865801" y="206118"/>
                  </a:lnTo>
                  <a:lnTo>
                    <a:pt x="2132344" y="185506"/>
                  </a:lnTo>
                  <a:lnTo>
                    <a:pt x="2398888" y="267953"/>
                  </a:lnTo>
                  <a:lnTo>
                    <a:pt x="2665431" y="226729"/>
                  </a:lnTo>
                  <a:lnTo>
                    <a:pt x="2931974" y="288565"/>
                  </a:lnTo>
                  <a:lnTo>
                    <a:pt x="3198517" y="164894"/>
                  </a:lnTo>
                  <a:lnTo>
                    <a:pt x="3465060" y="82447"/>
                  </a:lnTo>
                  <a:lnTo>
                    <a:pt x="3731603" y="164894"/>
                  </a:lnTo>
                  <a:lnTo>
                    <a:pt x="3998146" y="144282"/>
                  </a:lnTo>
                  <a:lnTo>
                    <a:pt x="4264689" y="41223"/>
                  </a:lnTo>
                  <a:lnTo>
                    <a:pt x="4531233" y="61835"/>
                  </a:lnTo>
                  <a:lnTo>
                    <a:pt x="4797776" y="103059"/>
                  </a:lnTo>
                  <a:lnTo>
                    <a:pt x="5064319" y="82447"/>
                  </a:lnTo>
                  <a:lnTo>
                    <a:pt x="5330862" y="41223"/>
                  </a:lnTo>
                  <a:lnTo>
                    <a:pt x="5597405" y="123670"/>
                  </a:lnTo>
                  <a:lnTo>
                    <a:pt x="5863948" y="82447"/>
                  </a:lnTo>
                  <a:lnTo>
                    <a:pt x="6130491" y="0"/>
                  </a:lnTo>
                  <a:lnTo>
                    <a:pt x="6397034" y="0"/>
                  </a:lnTo>
                  <a:lnTo>
                    <a:pt x="6663577" y="61835"/>
                  </a:lnTo>
                </a:path>
              </a:pathLst>
            </a:custGeom>
            <a:ln w="27101" cap="flat">
              <a:solidFill>
                <a:srgbClr val="F26A21">
                  <a:alpha val="100000"/>
                </a:srgbClr>
              </a:solidFill>
              <a:prstDash val="solid"/>
              <a:round/>
            </a:ln>
          </p:spPr>
          <p:txBody>
            <a:bodyPr/>
            <a:lstStyle/>
            <a:p/>
          </p:txBody>
        </p:sp>
        <p:sp>
          <p:nvSpPr>
            <p:cNvPr id="78" name="tx78"/>
            <p:cNvSpPr/>
            <p:nvPr/>
          </p:nvSpPr>
          <p:spPr>
            <a:xfrm>
              <a:off x="1355928"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268864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4021359"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5354075"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42024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219877"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1950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1355928"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0" name="tx90"/>
            <p:cNvSpPr/>
            <p:nvPr/>
          </p:nvSpPr>
          <p:spPr>
            <a:xfrm>
              <a:off x="2688644"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1" name="tx91"/>
            <p:cNvSpPr/>
            <p:nvPr/>
          </p:nvSpPr>
          <p:spPr>
            <a:xfrm>
              <a:off x="4021359"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2" name="tx92"/>
            <p:cNvSpPr/>
            <p:nvPr/>
          </p:nvSpPr>
          <p:spPr>
            <a:xfrm>
              <a:off x="5354075"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3" name="tx93"/>
            <p:cNvSpPr/>
            <p:nvPr/>
          </p:nvSpPr>
          <p:spPr>
            <a:xfrm>
              <a:off x="642024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4" name="tx94"/>
            <p:cNvSpPr/>
            <p:nvPr/>
          </p:nvSpPr>
          <p:spPr>
            <a:xfrm>
              <a:off x="668679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6953334"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6" name="tx96"/>
            <p:cNvSpPr/>
            <p:nvPr/>
          </p:nvSpPr>
          <p:spPr>
            <a:xfrm>
              <a:off x="721987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7" name="tx97"/>
            <p:cNvSpPr/>
            <p:nvPr/>
          </p:nvSpPr>
          <p:spPr>
            <a:xfrm>
              <a:off x="748642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775296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9" name="tx99"/>
            <p:cNvSpPr/>
            <p:nvPr/>
          </p:nvSpPr>
          <p:spPr>
            <a:xfrm>
              <a:off x="801950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100" name="tx100"/>
            <p:cNvSpPr/>
            <p:nvPr/>
          </p:nvSpPr>
          <p:spPr>
            <a:xfrm>
              <a:off x="1340869" y="36243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01" name="tx101"/>
            <p:cNvSpPr/>
            <p:nvPr/>
          </p:nvSpPr>
          <p:spPr>
            <a:xfrm>
              <a:off x="2673584" y="39518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2" name="tx102"/>
            <p:cNvSpPr/>
            <p:nvPr/>
          </p:nvSpPr>
          <p:spPr>
            <a:xfrm>
              <a:off x="4006300" y="39162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3" name="tx103"/>
            <p:cNvSpPr/>
            <p:nvPr/>
          </p:nvSpPr>
          <p:spPr>
            <a:xfrm>
              <a:off x="5339016" y="37939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4" name="tx104"/>
            <p:cNvSpPr/>
            <p:nvPr/>
          </p:nvSpPr>
          <p:spPr>
            <a:xfrm>
              <a:off x="6405188" y="39316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5" name="tx105"/>
            <p:cNvSpPr/>
            <p:nvPr/>
          </p:nvSpPr>
          <p:spPr>
            <a:xfrm>
              <a:off x="6938274" y="386321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6" name="tx106"/>
            <p:cNvSpPr/>
            <p:nvPr/>
          </p:nvSpPr>
          <p:spPr>
            <a:xfrm>
              <a:off x="7204817" y="39265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7" name="tx107"/>
            <p:cNvSpPr/>
            <p:nvPr/>
          </p:nvSpPr>
          <p:spPr>
            <a:xfrm>
              <a:off x="8004447" y="39891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8" name="tx108"/>
            <p:cNvSpPr/>
            <p:nvPr/>
          </p:nvSpPr>
          <p:spPr>
            <a:xfrm>
              <a:off x="1340869" y="30829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9" name="tx109"/>
            <p:cNvSpPr/>
            <p:nvPr/>
          </p:nvSpPr>
          <p:spPr>
            <a:xfrm>
              <a:off x="2673584" y="357708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0" name="tx110"/>
            <p:cNvSpPr/>
            <p:nvPr/>
          </p:nvSpPr>
          <p:spPr>
            <a:xfrm>
              <a:off x="4006300" y="34383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1" name="tx111"/>
            <p:cNvSpPr/>
            <p:nvPr/>
          </p:nvSpPr>
          <p:spPr>
            <a:xfrm>
              <a:off x="6671731" y="40118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2" name="tx112"/>
            <p:cNvSpPr/>
            <p:nvPr/>
          </p:nvSpPr>
          <p:spPr>
            <a:xfrm>
              <a:off x="1340869" y="29151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3" name="tx113"/>
            <p:cNvSpPr/>
            <p:nvPr/>
          </p:nvSpPr>
          <p:spPr>
            <a:xfrm>
              <a:off x="2673584" y="32478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14" name="tx114"/>
            <p:cNvSpPr/>
            <p:nvPr/>
          </p:nvSpPr>
          <p:spPr>
            <a:xfrm>
              <a:off x="4006300" y="30422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5" name="tx115"/>
            <p:cNvSpPr/>
            <p:nvPr/>
          </p:nvSpPr>
          <p:spPr>
            <a:xfrm>
              <a:off x="5339016" y="33542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16" name="tx116"/>
            <p:cNvSpPr/>
            <p:nvPr/>
          </p:nvSpPr>
          <p:spPr>
            <a:xfrm>
              <a:off x="6405188" y="363815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17" name="tx117"/>
            <p:cNvSpPr/>
            <p:nvPr/>
          </p:nvSpPr>
          <p:spPr>
            <a:xfrm>
              <a:off x="6671731" y="38041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18" name="tx118"/>
            <p:cNvSpPr/>
            <p:nvPr/>
          </p:nvSpPr>
          <p:spPr>
            <a:xfrm>
              <a:off x="6938274" y="357332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19" name="tx119"/>
            <p:cNvSpPr/>
            <p:nvPr/>
          </p:nvSpPr>
          <p:spPr>
            <a:xfrm>
              <a:off x="7204817" y="36998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20" name="tx120"/>
            <p:cNvSpPr/>
            <p:nvPr/>
          </p:nvSpPr>
          <p:spPr>
            <a:xfrm>
              <a:off x="7484911" y="394016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21" name="tx121"/>
            <p:cNvSpPr/>
            <p:nvPr/>
          </p:nvSpPr>
          <p:spPr>
            <a:xfrm>
              <a:off x="7751454" y="394096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22" name="tx122"/>
            <p:cNvSpPr/>
            <p:nvPr/>
          </p:nvSpPr>
          <p:spPr>
            <a:xfrm>
              <a:off x="8049651" y="37689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23" name="tx123"/>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4" name="tx124"/>
            <p:cNvSpPr/>
            <p:nvPr/>
          </p:nvSpPr>
          <p:spPr>
            <a:xfrm>
              <a:off x="717597" y="3492536"/>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25" name="tx125"/>
            <p:cNvSpPr/>
            <p:nvPr/>
          </p:nvSpPr>
          <p:spPr>
            <a:xfrm>
              <a:off x="639902" y="292037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6" name="tx126"/>
            <p:cNvSpPr/>
            <p:nvPr/>
          </p:nvSpPr>
          <p:spPr>
            <a:xfrm>
              <a:off x="639902" y="234861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27" name="tx12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4" name="tx14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5" name="pl14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pl14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7" name="tx14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8" name="tx14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9" name="rc149"/>
            <p:cNvSpPr/>
            <p:nvPr/>
          </p:nvSpPr>
          <p:spPr>
            <a:xfrm>
              <a:off x="4663170" y="4979579"/>
              <a:ext cx="201456" cy="201456"/>
            </a:xfrm>
            <a:prstGeom prst="rect">
              <a:avLst/>
            </a:prstGeom>
            <a:solidFill>
              <a:srgbClr val="B3B3B3">
                <a:alpha val="85098"/>
              </a:srgbClr>
            </a:solidFill>
          </p:spPr>
          <p:txBody>
            <a:bodyPr/>
            <a:lstStyle/>
            <a:p/>
          </p:txBody>
        </p:sp>
        <p:sp>
          <p:nvSpPr>
            <p:cNvPr id="150" name="rc150"/>
            <p:cNvSpPr/>
            <p:nvPr/>
          </p:nvSpPr>
          <p:spPr>
            <a:xfrm>
              <a:off x="5565324" y="4979579"/>
              <a:ext cx="201456" cy="201456"/>
            </a:xfrm>
            <a:prstGeom prst="rect">
              <a:avLst/>
            </a:prstGeom>
            <a:solidFill>
              <a:srgbClr val="1CABE2">
                <a:alpha val="85098"/>
              </a:srgbClr>
            </a:solidFill>
          </p:spPr>
          <p:txBody>
            <a:bodyPr/>
            <a:lstStyle/>
            <a:p/>
          </p:txBody>
        </p:sp>
        <p:sp>
          <p:nvSpPr>
            <p:cNvPr id="151" name="tx15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2" name="tx15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3" name="tx153"/>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4" name="tx154"/>
            <p:cNvSpPr/>
            <p:nvPr/>
          </p:nvSpPr>
          <p:spPr>
            <a:xfrm>
              <a:off x="951100" y="1592892"/>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2000-2025</a:t>
              </a:r>
            </a:p>
          </p:txBody>
        </p:sp>
        <p:sp>
          <p:nvSpPr>
            <p:cNvPr id="155" name="pl155"/>
            <p:cNvSpPr/>
            <p:nvPr/>
          </p:nvSpPr>
          <p:spPr>
            <a:xfrm>
              <a:off x="239345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58781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78218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49063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68500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87936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26143"/>
              <a:ext cx="5523212" cy="119033"/>
            </a:xfrm>
            <a:prstGeom prst="rect">
              <a:avLst/>
            </a:prstGeom>
            <a:solidFill>
              <a:srgbClr val="1CABE2">
                <a:alpha val="85098"/>
              </a:srgbClr>
            </a:solidFill>
          </p:spPr>
          <p:txBody>
            <a:bodyPr/>
            <a:lstStyle/>
            <a:p/>
          </p:txBody>
        </p:sp>
        <p:sp>
          <p:nvSpPr>
            <p:cNvPr id="166" name="rc166"/>
            <p:cNvSpPr/>
            <p:nvPr/>
          </p:nvSpPr>
          <p:spPr>
            <a:xfrm>
              <a:off x="1296273" y="5577352"/>
              <a:ext cx="1119125" cy="119033"/>
            </a:xfrm>
            <a:prstGeom prst="rect">
              <a:avLst/>
            </a:prstGeom>
            <a:solidFill>
              <a:srgbClr val="1CABE2">
                <a:alpha val="85098"/>
              </a:srgbClr>
            </a:solidFill>
          </p:spPr>
          <p:txBody>
            <a:bodyPr/>
            <a:lstStyle/>
            <a:p/>
          </p:txBody>
        </p:sp>
        <p:sp>
          <p:nvSpPr>
            <p:cNvPr id="167" name="rc167"/>
            <p:cNvSpPr/>
            <p:nvPr/>
          </p:nvSpPr>
          <p:spPr>
            <a:xfrm>
              <a:off x="1296273" y="5428560"/>
              <a:ext cx="3315682" cy="119033"/>
            </a:xfrm>
            <a:prstGeom prst="rect">
              <a:avLst/>
            </a:prstGeom>
            <a:solidFill>
              <a:srgbClr val="1CABE2">
                <a:alpha val="85098"/>
              </a:srgbClr>
            </a:solidFill>
          </p:spPr>
          <p:txBody>
            <a:bodyPr/>
            <a:lstStyle/>
            <a:p/>
          </p:txBody>
        </p:sp>
        <p:sp>
          <p:nvSpPr>
            <p:cNvPr id="168" name="rc168"/>
            <p:cNvSpPr/>
            <p:nvPr/>
          </p:nvSpPr>
          <p:spPr>
            <a:xfrm>
              <a:off x="6819486" y="5726143"/>
              <a:ext cx="1380254" cy="119033"/>
            </a:xfrm>
            <a:prstGeom prst="rect">
              <a:avLst/>
            </a:prstGeom>
            <a:solidFill>
              <a:srgbClr val="B3B3B3">
                <a:alpha val="85098"/>
              </a:srgbClr>
            </a:solidFill>
          </p:spPr>
          <p:txBody>
            <a:bodyPr/>
            <a:lstStyle/>
            <a:p/>
          </p:txBody>
        </p:sp>
        <p:sp>
          <p:nvSpPr>
            <p:cNvPr id="169" name="rc169"/>
            <p:cNvSpPr/>
            <p:nvPr/>
          </p:nvSpPr>
          <p:spPr>
            <a:xfrm>
              <a:off x="2415399" y="5577352"/>
              <a:ext cx="0" cy="119033"/>
            </a:xfrm>
            <a:prstGeom prst="rect">
              <a:avLst/>
            </a:prstGeom>
            <a:solidFill>
              <a:srgbClr val="B3B3B3">
                <a:alpha val="85098"/>
              </a:srgbClr>
            </a:solidFill>
          </p:spPr>
          <p:txBody>
            <a:bodyPr/>
            <a:lstStyle/>
            <a:p/>
          </p:txBody>
        </p:sp>
        <p:sp>
          <p:nvSpPr>
            <p:cNvPr id="170" name="rc170"/>
            <p:cNvSpPr/>
            <p:nvPr/>
          </p:nvSpPr>
          <p:spPr>
            <a:xfrm>
              <a:off x="4611956" y="5428560"/>
              <a:ext cx="1103764" cy="119033"/>
            </a:xfrm>
            <a:prstGeom prst="rect">
              <a:avLst/>
            </a:prstGeom>
            <a:solidFill>
              <a:srgbClr val="B3B3B3">
                <a:alpha val="85098"/>
              </a:srgbClr>
            </a:solidFill>
          </p:spPr>
          <p:txBody>
            <a:bodyPr/>
            <a:lstStyle/>
            <a:p/>
          </p:txBody>
        </p:sp>
        <p:sp>
          <p:nvSpPr>
            <p:cNvPr id="171" name="tx171"/>
            <p:cNvSpPr/>
            <p:nvPr/>
          </p:nvSpPr>
          <p:spPr>
            <a:xfrm>
              <a:off x="8280112"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72" name="tx172"/>
            <p:cNvSpPr/>
            <p:nvPr/>
          </p:nvSpPr>
          <p:spPr>
            <a:xfrm>
              <a:off x="2481317"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3" name="tx173"/>
            <p:cNvSpPr/>
            <p:nvPr/>
          </p:nvSpPr>
          <p:spPr>
            <a:xfrm>
              <a:off x="5747875" y="544635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74" name="tx174"/>
            <p:cNvSpPr/>
            <p:nvPr/>
          </p:nvSpPr>
          <p:spPr>
            <a:xfrm>
              <a:off x="3977507"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75" name="tx175"/>
            <p:cNvSpPr/>
            <p:nvPr/>
          </p:nvSpPr>
          <p:spPr>
            <a:xfrm>
              <a:off x="1789918"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6" name="tx176"/>
            <p:cNvSpPr/>
            <p:nvPr/>
          </p:nvSpPr>
          <p:spPr>
            <a:xfrm>
              <a:off x="2873743"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77" name="tx177"/>
            <p:cNvSpPr/>
            <p:nvPr/>
          </p:nvSpPr>
          <p:spPr>
            <a:xfrm>
              <a:off x="7443695"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8" name="tx178"/>
            <p:cNvSpPr/>
            <p:nvPr/>
          </p:nvSpPr>
          <p:spPr>
            <a:xfrm>
              <a:off x="2301263"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9" name="tx179"/>
            <p:cNvSpPr/>
            <p:nvPr/>
          </p:nvSpPr>
          <p:spPr>
            <a:xfrm>
              <a:off x="5097920"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0" name="tx180"/>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3" name="tx183"/>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4" name="tx184"/>
            <p:cNvSpPr/>
            <p:nvPr/>
          </p:nvSpPr>
          <p:spPr>
            <a:xfrm>
              <a:off x="3405200"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5" name="tx185"/>
            <p:cNvSpPr/>
            <p:nvPr/>
          </p:nvSpPr>
          <p:spPr>
            <a:xfrm>
              <a:off x="5599563"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6" name="tx186"/>
            <p:cNvSpPr/>
            <p:nvPr/>
          </p:nvSpPr>
          <p:spPr>
            <a:xfrm>
              <a:off x="7793926"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87" name="tx187"/>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8" name="tx18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9" name="tx18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0" name="tx19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Costa Rica.
In 2025, DTP1 coverage in Costa Rica declined at 97%. The number of children missing out on any DTP vaccination (zero-dose children) increased from &lt;1,000 in 2024 to 2,000 in 2025.
DTP3 coverage declined at 96% in 2025, leaving 2,000 children vulnerable to vaccine-preventable diseases.</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97% and DTP3 was 96%, leaving 2,000 children un- or under-vaccinated, including 2,000 zero-dose and &lt;1,000 with only partial protection.</a:t>
            </a:r>
          </a:p>
        </p:txBody>
      </p:sp>
      <p:grpSp xmlns:pic="http://schemas.openxmlformats.org/drawingml/2006/picture">
        <p:nvGrpSpPr>
          <p:cNvPr id="193" name=""/>
          <p:cNvGrpSpPr/>
          <p:nvPr/>
        </p:nvGrpSpPr>
        <p:grpSpPr>
          <a:xfrm>
            <a:off x="292608" y="1005840"/>
            <a:ext cx="8595360" cy="28575"/>
            <a:chOff x="292608" y="1005840"/>
            <a:chExt cx="8595360" cy="28575"/>
          </a:xfrm>
        </p:grpSpPr>
        <p:sp>
          <p:nvSpPr>
            <p:cNvPr id="1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62456"/>
            </a:xfrm>
            <a:custGeom>
              <a:avLst/>
              <a:pathLst>
                <a:path w="3397293" h="262456">
                  <a:moveTo>
                    <a:pt x="0" y="196842"/>
                  </a:moveTo>
                  <a:lnTo>
                    <a:pt x="135891" y="174970"/>
                  </a:lnTo>
                  <a:lnTo>
                    <a:pt x="271783" y="21871"/>
                  </a:lnTo>
                  <a:lnTo>
                    <a:pt x="407675" y="196842"/>
                  </a:lnTo>
                  <a:lnTo>
                    <a:pt x="543566" y="65614"/>
                  </a:lnTo>
                  <a:lnTo>
                    <a:pt x="679458" y="43742"/>
                  </a:lnTo>
                  <a:lnTo>
                    <a:pt x="815350" y="218713"/>
                  </a:lnTo>
                  <a:lnTo>
                    <a:pt x="951242" y="196842"/>
                  </a:lnTo>
                  <a:lnTo>
                    <a:pt x="1087133" y="196842"/>
                  </a:lnTo>
                  <a:lnTo>
                    <a:pt x="1223025" y="174970"/>
                  </a:lnTo>
                  <a:lnTo>
                    <a:pt x="1358917" y="65614"/>
                  </a:lnTo>
                  <a:lnTo>
                    <a:pt x="1494809" y="262456"/>
                  </a:lnTo>
                  <a:lnTo>
                    <a:pt x="1630700" y="153099"/>
                  </a:lnTo>
                  <a:lnTo>
                    <a:pt x="1766592" y="21871"/>
                  </a:lnTo>
                  <a:lnTo>
                    <a:pt x="1902484" y="174970"/>
                  </a:lnTo>
                  <a:lnTo>
                    <a:pt x="2038375" y="131228"/>
                  </a:lnTo>
                  <a:lnTo>
                    <a:pt x="2174267" y="0"/>
                  </a:lnTo>
                  <a:lnTo>
                    <a:pt x="2310159" y="0"/>
                  </a:lnTo>
                  <a:lnTo>
                    <a:pt x="2446051" y="87485"/>
                  </a:lnTo>
                  <a:lnTo>
                    <a:pt x="2581942" y="65614"/>
                  </a:lnTo>
                  <a:lnTo>
                    <a:pt x="2717834" y="0"/>
                  </a:lnTo>
                  <a:lnTo>
                    <a:pt x="2853726" y="131228"/>
                  </a:lnTo>
                  <a:lnTo>
                    <a:pt x="2989618" y="87485"/>
                  </a:lnTo>
                  <a:lnTo>
                    <a:pt x="3125509" y="0"/>
                  </a:lnTo>
                  <a:lnTo>
                    <a:pt x="3261401" y="0"/>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62456"/>
            </a:xfrm>
            <a:custGeom>
              <a:avLst/>
              <a:pathLst>
                <a:path w="3397293" h="262456">
                  <a:moveTo>
                    <a:pt x="0" y="196842"/>
                  </a:moveTo>
                  <a:lnTo>
                    <a:pt x="135891" y="174970"/>
                  </a:lnTo>
                  <a:lnTo>
                    <a:pt x="271783" y="21871"/>
                  </a:lnTo>
                  <a:lnTo>
                    <a:pt x="407675" y="196842"/>
                  </a:lnTo>
                  <a:lnTo>
                    <a:pt x="543566" y="65614"/>
                  </a:lnTo>
                  <a:lnTo>
                    <a:pt x="679458" y="43742"/>
                  </a:lnTo>
                  <a:lnTo>
                    <a:pt x="815350" y="218713"/>
                  </a:lnTo>
                  <a:lnTo>
                    <a:pt x="951242" y="196842"/>
                  </a:lnTo>
                  <a:lnTo>
                    <a:pt x="1087133" y="196842"/>
                  </a:lnTo>
                  <a:lnTo>
                    <a:pt x="1223025" y="174970"/>
                  </a:lnTo>
                  <a:lnTo>
                    <a:pt x="1358917" y="65614"/>
                  </a:lnTo>
                  <a:lnTo>
                    <a:pt x="1494809" y="262456"/>
                  </a:lnTo>
                  <a:lnTo>
                    <a:pt x="1630700" y="153099"/>
                  </a:lnTo>
                  <a:lnTo>
                    <a:pt x="1766592" y="21871"/>
                  </a:lnTo>
                  <a:lnTo>
                    <a:pt x="1902484" y="174970"/>
                  </a:lnTo>
                  <a:lnTo>
                    <a:pt x="2038375" y="131228"/>
                  </a:lnTo>
                  <a:lnTo>
                    <a:pt x="2174267" y="0"/>
                  </a:lnTo>
                  <a:lnTo>
                    <a:pt x="2310159" y="0"/>
                  </a:lnTo>
                  <a:lnTo>
                    <a:pt x="2446051" y="87485"/>
                  </a:lnTo>
                  <a:lnTo>
                    <a:pt x="2581942" y="65614"/>
                  </a:lnTo>
                  <a:lnTo>
                    <a:pt x="2717834" y="0"/>
                  </a:lnTo>
                  <a:lnTo>
                    <a:pt x="2853726" y="131228"/>
                  </a:lnTo>
                  <a:lnTo>
                    <a:pt x="2989618" y="87485"/>
                  </a:lnTo>
                  <a:lnTo>
                    <a:pt x="3125509" y="0"/>
                  </a:lnTo>
                  <a:lnTo>
                    <a:pt x="3261401" y="0"/>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62456"/>
            </a:xfrm>
            <a:custGeom>
              <a:avLst/>
              <a:pathLst>
                <a:path w="3397293" h="262456">
                  <a:moveTo>
                    <a:pt x="0" y="196842"/>
                  </a:moveTo>
                  <a:lnTo>
                    <a:pt x="135891" y="174970"/>
                  </a:lnTo>
                  <a:lnTo>
                    <a:pt x="271783" y="21871"/>
                  </a:lnTo>
                  <a:lnTo>
                    <a:pt x="407675" y="196842"/>
                  </a:lnTo>
                  <a:lnTo>
                    <a:pt x="543566" y="65614"/>
                  </a:lnTo>
                  <a:lnTo>
                    <a:pt x="679458" y="43742"/>
                  </a:lnTo>
                  <a:lnTo>
                    <a:pt x="815350" y="218713"/>
                  </a:lnTo>
                  <a:lnTo>
                    <a:pt x="951242" y="196842"/>
                  </a:lnTo>
                  <a:lnTo>
                    <a:pt x="1087133" y="196842"/>
                  </a:lnTo>
                  <a:lnTo>
                    <a:pt x="1223025" y="174970"/>
                  </a:lnTo>
                  <a:lnTo>
                    <a:pt x="1358917" y="65614"/>
                  </a:lnTo>
                  <a:lnTo>
                    <a:pt x="1494809" y="262456"/>
                  </a:lnTo>
                  <a:lnTo>
                    <a:pt x="1630700" y="153099"/>
                  </a:lnTo>
                  <a:lnTo>
                    <a:pt x="1766592" y="21871"/>
                  </a:lnTo>
                  <a:lnTo>
                    <a:pt x="1902484" y="174970"/>
                  </a:lnTo>
                  <a:lnTo>
                    <a:pt x="2038375" y="131228"/>
                  </a:lnTo>
                  <a:lnTo>
                    <a:pt x="2174267" y="0"/>
                  </a:lnTo>
                  <a:lnTo>
                    <a:pt x="2310159" y="0"/>
                  </a:lnTo>
                  <a:lnTo>
                    <a:pt x="2446051" y="87485"/>
                  </a:lnTo>
                  <a:lnTo>
                    <a:pt x="2581942" y="65614"/>
                  </a:lnTo>
                  <a:lnTo>
                    <a:pt x="2717834" y="0"/>
                  </a:lnTo>
                  <a:lnTo>
                    <a:pt x="2853726" y="131228"/>
                  </a:lnTo>
                  <a:lnTo>
                    <a:pt x="2989618" y="87485"/>
                  </a:lnTo>
                  <a:lnTo>
                    <a:pt x="3125509" y="0"/>
                  </a:lnTo>
                  <a:lnTo>
                    <a:pt x="3261401" y="0"/>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5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5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8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656" y="4988970"/>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60" name="tx60"/>
            <p:cNvSpPr/>
            <p:nvPr/>
          </p:nvSpPr>
          <p:spPr>
            <a:xfrm>
              <a:off x="291751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996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68438" y="1403693"/>
              <a:ext cx="27023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Costa Rica, 2000-2025</a:t>
              </a:r>
            </a:p>
          </p:txBody>
        </p:sp>
        <p:sp>
          <p:nvSpPr>
            <p:cNvPr id="63" name="pl63"/>
            <p:cNvSpPr/>
            <p:nvPr/>
          </p:nvSpPr>
          <p:spPr>
            <a:xfrm>
              <a:off x="5267799" y="3753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9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36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7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52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9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141098"/>
              <a:ext cx="3397293" cy="918596"/>
            </a:xfrm>
            <a:custGeom>
              <a:avLst/>
              <a:pathLst>
                <a:path w="3397293" h="918596">
                  <a:moveTo>
                    <a:pt x="0" y="688947"/>
                  </a:moveTo>
                  <a:lnTo>
                    <a:pt x="135891" y="612397"/>
                  </a:lnTo>
                  <a:lnTo>
                    <a:pt x="271783" y="76549"/>
                  </a:lnTo>
                  <a:lnTo>
                    <a:pt x="407675" y="688947"/>
                  </a:lnTo>
                  <a:lnTo>
                    <a:pt x="543566" y="229649"/>
                  </a:lnTo>
                  <a:lnTo>
                    <a:pt x="679458" y="153099"/>
                  </a:lnTo>
                  <a:lnTo>
                    <a:pt x="815350" y="765497"/>
                  </a:lnTo>
                  <a:lnTo>
                    <a:pt x="951242" y="688947"/>
                  </a:lnTo>
                  <a:lnTo>
                    <a:pt x="1087133" y="688947"/>
                  </a:lnTo>
                  <a:lnTo>
                    <a:pt x="1223025" y="612397"/>
                  </a:lnTo>
                  <a:lnTo>
                    <a:pt x="1358917" y="229649"/>
                  </a:lnTo>
                  <a:lnTo>
                    <a:pt x="1494809" y="918596"/>
                  </a:lnTo>
                  <a:lnTo>
                    <a:pt x="1630700" y="535848"/>
                  </a:lnTo>
                  <a:lnTo>
                    <a:pt x="1766592" y="76549"/>
                  </a:lnTo>
                  <a:lnTo>
                    <a:pt x="1902484" y="612397"/>
                  </a:lnTo>
                  <a:lnTo>
                    <a:pt x="2038375" y="459298"/>
                  </a:lnTo>
                  <a:lnTo>
                    <a:pt x="2174267" y="0"/>
                  </a:lnTo>
                  <a:lnTo>
                    <a:pt x="2310159" y="0"/>
                  </a:lnTo>
                  <a:lnTo>
                    <a:pt x="2446051" y="306198"/>
                  </a:lnTo>
                  <a:lnTo>
                    <a:pt x="2581942" y="229649"/>
                  </a:lnTo>
                  <a:lnTo>
                    <a:pt x="2717834" y="0"/>
                  </a:lnTo>
                  <a:lnTo>
                    <a:pt x="2853726" y="459298"/>
                  </a:lnTo>
                  <a:lnTo>
                    <a:pt x="2989618" y="306198"/>
                  </a:lnTo>
                  <a:lnTo>
                    <a:pt x="3125509" y="0"/>
                  </a:lnTo>
                  <a:lnTo>
                    <a:pt x="3261401" y="0"/>
                  </a:lnTo>
                  <a:lnTo>
                    <a:pt x="3397293" y="153099"/>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70747"/>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071696"/>
            </a:xfrm>
            <a:custGeom>
              <a:avLst/>
              <a:pathLst>
                <a:path w="3397293" h="1071696">
                  <a:moveTo>
                    <a:pt x="0" y="76549"/>
                  </a:moveTo>
                  <a:lnTo>
                    <a:pt x="135891" y="153099"/>
                  </a:lnTo>
                  <a:lnTo>
                    <a:pt x="271783" y="76549"/>
                  </a:lnTo>
                  <a:lnTo>
                    <a:pt x="407675" y="76549"/>
                  </a:lnTo>
                  <a:lnTo>
                    <a:pt x="543566" y="76549"/>
                  </a:lnTo>
                  <a:lnTo>
                    <a:pt x="679458" y="0"/>
                  </a:lnTo>
                  <a:lnTo>
                    <a:pt x="815350" y="76549"/>
                  </a:lnTo>
                  <a:lnTo>
                    <a:pt x="951242" y="153099"/>
                  </a:lnTo>
                  <a:lnTo>
                    <a:pt x="1087133" y="0"/>
                  </a:lnTo>
                  <a:lnTo>
                    <a:pt x="1223025" y="76549"/>
                  </a:lnTo>
                  <a:lnTo>
                    <a:pt x="1358917" y="76549"/>
                  </a:lnTo>
                  <a:lnTo>
                    <a:pt x="1494809" y="76549"/>
                  </a:lnTo>
                  <a:lnTo>
                    <a:pt x="1630700" y="76549"/>
                  </a:lnTo>
                  <a:lnTo>
                    <a:pt x="1766592" y="229649"/>
                  </a:lnTo>
                  <a:lnTo>
                    <a:pt x="1902484" y="153099"/>
                  </a:lnTo>
                  <a:lnTo>
                    <a:pt x="2038375" y="76549"/>
                  </a:lnTo>
                  <a:lnTo>
                    <a:pt x="2174267" y="153099"/>
                  </a:lnTo>
                  <a:lnTo>
                    <a:pt x="2310159" y="306198"/>
                  </a:lnTo>
                  <a:lnTo>
                    <a:pt x="2446051" y="535848"/>
                  </a:lnTo>
                  <a:lnTo>
                    <a:pt x="2581942" y="842046"/>
                  </a:lnTo>
                  <a:lnTo>
                    <a:pt x="2717834" y="918596"/>
                  </a:lnTo>
                  <a:lnTo>
                    <a:pt x="2853726" y="1071696"/>
                  </a:lnTo>
                  <a:lnTo>
                    <a:pt x="2989618" y="765497"/>
                  </a:lnTo>
                  <a:lnTo>
                    <a:pt x="3125509" y="765497"/>
                  </a:lnTo>
                  <a:lnTo>
                    <a:pt x="3261401" y="765497"/>
                  </a:lnTo>
                  <a:lnTo>
                    <a:pt x="3397293" y="612397"/>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707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141098"/>
              <a:ext cx="3397293" cy="918596"/>
            </a:xfrm>
            <a:custGeom>
              <a:avLst/>
              <a:pathLst>
                <a:path w="3397293" h="918596">
                  <a:moveTo>
                    <a:pt x="0" y="688947"/>
                  </a:moveTo>
                  <a:lnTo>
                    <a:pt x="135891" y="612397"/>
                  </a:lnTo>
                  <a:lnTo>
                    <a:pt x="271783" y="76549"/>
                  </a:lnTo>
                  <a:lnTo>
                    <a:pt x="407675" y="688947"/>
                  </a:lnTo>
                  <a:lnTo>
                    <a:pt x="543566" y="229649"/>
                  </a:lnTo>
                  <a:lnTo>
                    <a:pt x="679458" y="153099"/>
                  </a:lnTo>
                  <a:lnTo>
                    <a:pt x="815350" y="765497"/>
                  </a:lnTo>
                  <a:lnTo>
                    <a:pt x="951242" y="688947"/>
                  </a:lnTo>
                  <a:lnTo>
                    <a:pt x="1087133" y="688947"/>
                  </a:lnTo>
                  <a:lnTo>
                    <a:pt x="1223025" y="612397"/>
                  </a:lnTo>
                  <a:lnTo>
                    <a:pt x="1358917" y="229649"/>
                  </a:lnTo>
                  <a:lnTo>
                    <a:pt x="1494809" y="918596"/>
                  </a:lnTo>
                  <a:lnTo>
                    <a:pt x="1630700" y="535848"/>
                  </a:lnTo>
                  <a:lnTo>
                    <a:pt x="1766592" y="76549"/>
                  </a:lnTo>
                  <a:lnTo>
                    <a:pt x="1902484" y="612397"/>
                  </a:lnTo>
                  <a:lnTo>
                    <a:pt x="2038375" y="459298"/>
                  </a:lnTo>
                  <a:lnTo>
                    <a:pt x="2174267" y="0"/>
                  </a:lnTo>
                  <a:lnTo>
                    <a:pt x="2310159" y="0"/>
                  </a:lnTo>
                  <a:lnTo>
                    <a:pt x="2446051" y="306198"/>
                  </a:lnTo>
                  <a:lnTo>
                    <a:pt x="2581942" y="229649"/>
                  </a:lnTo>
                  <a:lnTo>
                    <a:pt x="2717834" y="0"/>
                  </a:lnTo>
                  <a:lnTo>
                    <a:pt x="2853726" y="459298"/>
                  </a:lnTo>
                  <a:lnTo>
                    <a:pt x="2989618" y="306198"/>
                  </a:lnTo>
                  <a:lnTo>
                    <a:pt x="3125509" y="0"/>
                  </a:lnTo>
                  <a:lnTo>
                    <a:pt x="3261401" y="0"/>
                  </a:lnTo>
                  <a:lnTo>
                    <a:pt x="3397293" y="153099"/>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59320"/>
              <a:ext cx="0" cy="1270725"/>
            </a:xfrm>
            <a:custGeom>
              <a:avLst/>
              <a:pathLst>
                <a:path w="0" h="1270725">
                  <a:moveTo>
                    <a:pt x="0" y="127072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59320"/>
              <a:ext cx="0" cy="734877"/>
            </a:xfrm>
            <a:custGeom>
              <a:avLst/>
              <a:pathLst>
                <a:path w="0" h="734877">
                  <a:moveTo>
                    <a:pt x="0" y="73487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59320"/>
              <a:ext cx="0" cy="1041076"/>
            </a:xfrm>
            <a:custGeom>
              <a:avLst/>
              <a:pathLst>
                <a:path w="0" h="1041076">
                  <a:moveTo>
                    <a:pt x="0" y="104107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59320"/>
              <a:ext cx="0" cy="581777"/>
            </a:xfrm>
            <a:custGeom>
              <a:avLst/>
              <a:pathLst>
                <a:path w="0" h="581777">
                  <a:moveTo>
                    <a:pt x="0" y="5817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59320"/>
              <a:ext cx="0" cy="734877"/>
            </a:xfrm>
            <a:custGeom>
              <a:avLst/>
              <a:pathLst>
                <a:path w="0" h="734877">
                  <a:moveTo>
                    <a:pt x="0" y="7348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141098"/>
              <a:ext cx="3397293" cy="918596"/>
            </a:xfrm>
            <a:custGeom>
              <a:avLst/>
              <a:pathLst>
                <a:path w="3397293" h="918596">
                  <a:moveTo>
                    <a:pt x="0" y="688947"/>
                  </a:moveTo>
                  <a:lnTo>
                    <a:pt x="135891" y="612397"/>
                  </a:lnTo>
                  <a:lnTo>
                    <a:pt x="271783" y="76549"/>
                  </a:lnTo>
                  <a:lnTo>
                    <a:pt x="407675" y="688947"/>
                  </a:lnTo>
                  <a:lnTo>
                    <a:pt x="543566" y="229649"/>
                  </a:lnTo>
                  <a:lnTo>
                    <a:pt x="679458" y="153099"/>
                  </a:lnTo>
                  <a:lnTo>
                    <a:pt x="815350" y="765497"/>
                  </a:lnTo>
                  <a:lnTo>
                    <a:pt x="951242" y="688947"/>
                  </a:lnTo>
                  <a:lnTo>
                    <a:pt x="1087133" y="688947"/>
                  </a:lnTo>
                  <a:lnTo>
                    <a:pt x="1223025" y="612397"/>
                  </a:lnTo>
                  <a:lnTo>
                    <a:pt x="1358917" y="229649"/>
                  </a:lnTo>
                  <a:lnTo>
                    <a:pt x="1494809" y="918596"/>
                  </a:lnTo>
                  <a:lnTo>
                    <a:pt x="1630700" y="535848"/>
                  </a:lnTo>
                  <a:lnTo>
                    <a:pt x="1766592" y="76549"/>
                  </a:lnTo>
                  <a:lnTo>
                    <a:pt x="1902484" y="612397"/>
                  </a:lnTo>
                  <a:lnTo>
                    <a:pt x="2038375" y="459298"/>
                  </a:lnTo>
                  <a:lnTo>
                    <a:pt x="2174267" y="0"/>
                  </a:lnTo>
                  <a:lnTo>
                    <a:pt x="2310159" y="0"/>
                  </a:lnTo>
                  <a:lnTo>
                    <a:pt x="2446051" y="306198"/>
                  </a:lnTo>
                  <a:lnTo>
                    <a:pt x="2581942" y="229649"/>
                  </a:lnTo>
                  <a:lnTo>
                    <a:pt x="2717834" y="0"/>
                  </a:lnTo>
                  <a:lnTo>
                    <a:pt x="2853726" y="459298"/>
                  </a:lnTo>
                  <a:lnTo>
                    <a:pt x="2989618" y="306198"/>
                  </a:lnTo>
                  <a:lnTo>
                    <a:pt x="3125509" y="0"/>
                  </a:lnTo>
                  <a:lnTo>
                    <a:pt x="3261401" y="0"/>
                  </a:lnTo>
                  <a:lnTo>
                    <a:pt x="3397293" y="153099"/>
                  </a:lnTo>
                </a:path>
              </a:pathLst>
            </a:custGeom>
            <a:ln w="27101" cap="flat">
              <a:solidFill>
                <a:srgbClr val="0058AB">
                  <a:alpha val="100000"/>
                </a:srgbClr>
              </a:solidFill>
              <a:prstDash val="solid"/>
              <a:round/>
            </a:ln>
          </p:spPr>
          <p:txBody>
            <a:bodyPr/>
            <a:lstStyle/>
            <a:p/>
          </p:txBody>
        </p:sp>
        <p:sp>
          <p:nvSpPr>
            <p:cNvPr id="90" name="tx90"/>
            <p:cNvSpPr/>
            <p:nvPr/>
          </p:nvSpPr>
          <p:spPr>
            <a:xfrm>
              <a:off x="5389469" y="248826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86977"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766436"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27845" y="248820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4882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804812"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34081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1006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40841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3186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531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7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252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252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6711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295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192355" y="4988970"/>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116" name="tx116"/>
            <p:cNvSpPr/>
            <p:nvPr/>
          </p:nvSpPr>
          <p:spPr>
            <a:xfrm>
              <a:off x="72342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96664"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0443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4988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532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076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6208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77160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260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6804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13487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5892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1CABE2">
                <a:alpha val="80000"/>
              </a:srgbClr>
            </a:solidFill>
          </p:spPr>
          <p:txBody>
            <a:bodyPr/>
            <a:lstStyle/>
            <a:p/>
          </p:txBody>
        </p:sp>
        <p:sp>
          <p:nvSpPr>
            <p:cNvPr id="134" name="rc134"/>
            <p:cNvSpPr/>
            <p:nvPr/>
          </p:nvSpPr>
          <p:spPr>
            <a:xfrm>
              <a:off x="1317178" y="5743865"/>
              <a:ext cx="1483511" cy="114824"/>
            </a:xfrm>
            <a:prstGeom prst="rect">
              <a:avLst/>
            </a:prstGeom>
            <a:solidFill>
              <a:srgbClr val="1CABE2">
                <a:alpha val="80000"/>
              </a:srgbClr>
            </a:solidFill>
          </p:spPr>
          <p:txBody>
            <a:bodyPr/>
            <a:lstStyle/>
            <a:p/>
          </p:txBody>
        </p:sp>
        <p:sp>
          <p:nvSpPr>
            <p:cNvPr id="135" name="rc135"/>
            <p:cNvSpPr/>
            <p:nvPr/>
          </p:nvSpPr>
          <p:spPr>
            <a:xfrm>
              <a:off x="1317178" y="5600334"/>
              <a:ext cx="4395266"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53851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387643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2" name="tx142"/>
            <p:cNvSpPr/>
            <p:nvPr/>
          </p:nvSpPr>
          <p:spPr>
            <a:xfrm>
              <a:off x="533085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3" name="tx143"/>
            <p:cNvSpPr/>
            <p:nvPr/>
          </p:nvSpPr>
          <p:spPr>
            <a:xfrm>
              <a:off x="678527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823970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5" name="tx14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Costa Rica (97%) was 7 percentage points higher than the global average (90%) and 8 percentage points higher than the average across all LACR countries (89%).
National DTP1 coverage was 1 percentage point higher than in 2019 (96%).
This equates to 2,000 zero-dose children in 2025 compared to 3,000 zero-dose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Costa Rica DTP1 coverage was 97% - this is 1 percentage point higher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Costa Rica ranked number 21 out of 33 countries for lowest DTP1 coverage (based on tied ranks).
Costa Rica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Costa Rica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F26A21">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Costa Rica ranked number 13 out of 33 countries with 4,000 zero-dose children.
In 2025, Costa Rica ranked number 19 out of 33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1471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7336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33200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4403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80268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86133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378057"/>
              <a:ext cx="203168" cy="1307329"/>
            </a:xfrm>
            <a:prstGeom prst="rect">
              <a:avLst/>
            </a:prstGeom>
            <a:solidFill>
              <a:srgbClr val="80BD41">
                <a:alpha val="100000"/>
              </a:srgbClr>
            </a:solidFill>
          </p:spPr>
          <p:txBody>
            <a:bodyPr/>
            <a:lstStyle/>
            <a:p/>
          </p:txBody>
        </p:sp>
        <p:sp>
          <p:nvSpPr>
            <p:cNvPr id="26" name="rc26"/>
            <p:cNvSpPr/>
            <p:nvPr/>
          </p:nvSpPr>
          <p:spPr>
            <a:xfrm>
              <a:off x="1332670" y="3199784"/>
              <a:ext cx="203168" cy="148564"/>
            </a:xfrm>
            <a:prstGeom prst="rect">
              <a:avLst/>
            </a:prstGeom>
            <a:solidFill>
              <a:srgbClr val="0058AB">
                <a:alpha val="100000"/>
              </a:srgbClr>
            </a:solidFill>
          </p:spPr>
          <p:txBody>
            <a:bodyPr/>
            <a:lstStyle/>
            <a:p/>
          </p:txBody>
        </p:sp>
        <p:sp>
          <p:nvSpPr>
            <p:cNvPr id="27" name="rc27"/>
            <p:cNvSpPr/>
            <p:nvPr/>
          </p:nvSpPr>
          <p:spPr>
            <a:xfrm>
              <a:off x="1332670" y="3348348"/>
              <a:ext cx="203168" cy="29709"/>
            </a:xfrm>
            <a:prstGeom prst="rect">
              <a:avLst/>
            </a:prstGeom>
            <a:solidFill>
              <a:srgbClr val="1CABE2">
                <a:alpha val="100000"/>
              </a:srgbClr>
            </a:solidFill>
          </p:spPr>
          <p:txBody>
            <a:bodyPr/>
            <a:lstStyle/>
            <a:p/>
          </p:txBody>
        </p:sp>
        <p:sp>
          <p:nvSpPr>
            <p:cNvPr id="28" name="rc28"/>
            <p:cNvSpPr/>
            <p:nvPr/>
          </p:nvSpPr>
          <p:spPr>
            <a:xfrm>
              <a:off x="1558413" y="3365010"/>
              <a:ext cx="203168" cy="1320376"/>
            </a:xfrm>
            <a:prstGeom prst="rect">
              <a:avLst/>
            </a:prstGeom>
            <a:solidFill>
              <a:srgbClr val="80BD41">
                <a:alpha val="100000"/>
              </a:srgbClr>
            </a:solidFill>
          </p:spPr>
          <p:txBody>
            <a:bodyPr/>
            <a:lstStyle/>
            <a:p/>
          </p:txBody>
        </p:sp>
        <p:sp>
          <p:nvSpPr>
            <p:cNvPr id="29" name="rc29"/>
            <p:cNvSpPr/>
            <p:nvPr/>
          </p:nvSpPr>
          <p:spPr>
            <a:xfrm>
              <a:off x="1558413" y="3234426"/>
              <a:ext cx="203168" cy="130584"/>
            </a:xfrm>
            <a:prstGeom prst="rect">
              <a:avLst/>
            </a:prstGeom>
            <a:solidFill>
              <a:srgbClr val="0058AB">
                <a:alpha val="100000"/>
              </a:srgbClr>
            </a:solidFill>
          </p:spPr>
          <p:txBody>
            <a:bodyPr/>
            <a:lstStyle/>
            <a:p/>
          </p:txBody>
        </p:sp>
        <p:sp>
          <p:nvSpPr>
            <p:cNvPr id="30" name="rc30"/>
            <p:cNvSpPr/>
            <p:nvPr/>
          </p:nvSpPr>
          <p:spPr>
            <a:xfrm>
              <a:off x="1558413" y="3365010"/>
              <a:ext cx="203168" cy="0"/>
            </a:xfrm>
            <a:prstGeom prst="rect">
              <a:avLst/>
            </a:prstGeom>
            <a:solidFill>
              <a:srgbClr val="1CABE2">
                <a:alpha val="100000"/>
              </a:srgbClr>
            </a:solidFill>
          </p:spPr>
          <p:txBody>
            <a:bodyPr/>
            <a:lstStyle/>
            <a:p/>
          </p:txBody>
        </p:sp>
        <p:sp>
          <p:nvSpPr>
            <p:cNvPr id="31" name="rc31"/>
            <p:cNvSpPr/>
            <p:nvPr/>
          </p:nvSpPr>
          <p:spPr>
            <a:xfrm>
              <a:off x="1784155" y="3385569"/>
              <a:ext cx="203168" cy="1299817"/>
            </a:xfrm>
            <a:prstGeom prst="rect">
              <a:avLst/>
            </a:prstGeom>
            <a:solidFill>
              <a:srgbClr val="80BD41">
                <a:alpha val="100000"/>
              </a:srgbClr>
            </a:solidFill>
          </p:spPr>
          <p:txBody>
            <a:bodyPr/>
            <a:lstStyle/>
            <a:p/>
          </p:txBody>
        </p:sp>
        <p:sp>
          <p:nvSpPr>
            <p:cNvPr id="32" name="rc32"/>
            <p:cNvSpPr/>
            <p:nvPr/>
          </p:nvSpPr>
          <p:spPr>
            <a:xfrm>
              <a:off x="1784155" y="3302599"/>
              <a:ext cx="203168" cy="27656"/>
            </a:xfrm>
            <a:prstGeom prst="rect">
              <a:avLst/>
            </a:prstGeom>
            <a:solidFill>
              <a:srgbClr val="0058AB">
                <a:alpha val="100000"/>
              </a:srgbClr>
            </a:solidFill>
          </p:spPr>
          <p:txBody>
            <a:bodyPr/>
            <a:lstStyle/>
            <a:p/>
          </p:txBody>
        </p:sp>
        <p:sp>
          <p:nvSpPr>
            <p:cNvPr id="33" name="rc33"/>
            <p:cNvSpPr/>
            <p:nvPr/>
          </p:nvSpPr>
          <p:spPr>
            <a:xfrm>
              <a:off x="1784155" y="3330256"/>
              <a:ext cx="203168" cy="55313"/>
            </a:xfrm>
            <a:prstGeom prst="rect">
              <a:avLst/>
            </a:prstGeom>
            <a:solidFill>
              <a:srgbClr val="1CABE2">
                <a:alpha val="100000"/>
              </a:srgbClr>
            </a:solidFill>
          </p:spPr>
          <p:txBody>
            <a:bodyPr/>
            <a:lstStyle/>
            <a:p/>
          </p:txBody>
        </p:sp>
        <p:sp>
          <p:nvSpPr>
            <p:cNvPr id="34" name="rc34"/>
            <p:cNvSpPr/>
            <p:nvPr/>
          </p:nvSpPr>
          <p:spPr>
            <a:xfrm>
              <a:off x="2009898" y="3491208"/>
              <a:ext cx="203168" cy="1194178"/>
            </a:xfrm>
            <a:prstGeom prst="rect">
              <a:avLst/>
            </a:prstGeom>
            <a:solidFill>
              <a:srgbClr val="80BD41">
                <a:alpha val="100000"/>
              </a:srgbClr>
            </a:solidFill>
          </p:spPr>
          <p:txBody>
            <a:bodyPr/>
            <a:lstStyle/>
            <a:p/>
          </p:txBody>
        </p:sp>
        <p:sp>
          <p:nvSpPr>
            <p:cNvPr id="35" name="rc35"/>
            <p:cNvSpPr/>
            <p:nvPr/>
          </p:nvSpPr>
          <p:spPr>
            <a:xfrm>
              <a:off x="2009898" y="3328373"/>
              <a:ext cx="203168" cy="135705"/>
            </a:xfrm>
            <a:prstGeom prst="rect">
              <a:avLst/>
            </a:prstGeom>
            <a:solidFill>
              <a:srgbClr val="0058AB">
                <a:alpha val="100000"/>
              </a:srgbClr>
            </a:solidFill>
          </p:spPr>
          <p:txBody>
            <a:bodyPr/>
            <a:lstStyle/>
            <a:p/>
          </p:txBody>
        </p:sp>
        <p:sp>
          <p:nvSpPr>
            <p:cNvPr id="36" name="rc36"/>
            <p:cNvSpPr/>
            <p:nvPr/>
          </p:nvSpPr>
          <p:spPr>
            <a:xfrm>
              <a:off x="2009898" y="3464078"/>
              <a:ext cx="203168" cy="27129"/>
            </a:xfrm>
            <a:prstGeom prst="rect">
              <a:avLst/>
            </a:prstGeom>
            <a:solidFill>
              <a:srgbClr val="1CABE2">
                <a:alpha val="100000"/>
              </a:srgbClr>
            </a:solidFill>
          </p:spPr>
          <p:txBody>
            <a:bodyPr/>
            <a:lstStyle/>
            <a:p/>
          </p:txBody>
        </p:sp>
        <p:sp>
          <p:nvSpPr>
            <p:cNvPr id="37" name="rc37"/>
            <p:cNvSpPr/>
            <p:nvPr/>
          </p:nvSpPr>
          <p:spPr>
            <a:xfrm>
              <a:off x="2235640" y="3476466"/>
              <a:ext cx="203168" cy="1208920"/>
            </a:xfrm>
            <a:prstGeom prst="rect">
              <a:avLst/>
            </a:prstGeom>
            <a:solidFill>
              <a:srgbClr val="80BD41">
                <a:alpha val="100000"/>
              </a:srgbClr>
            </a:solidFill>
          </p:spPr>
          <p:txBody>
            <a:bodyPr/>
            <a:lstStyle/>
            <a:p/>
          </p:txBody>
        </p:sp>
        <p:sp>
          <p:nvSpPr>
            <p:cNvPr id="38" name="rc38"/>
            <p:cNvSpPr/>
            <p:nvPr/>
          </p:nvSpPr>
          <p:spPr>
            <a:xfrm>
              <a:off x="2235640" y="3342135"/>
              <a:ext cx="203168" cy="53732"/>
            </a:xfrm>
            <a:prstGeom prst="rect">
              <a:avLst/>
            </a:prstGeom>
            <a:solidFill>
              <a:srgbClr val="0058AB">
                <a:alpha val="100000"/>
              </a:srgbClr>
            </a:solidFill>
          </p:spPr>
          <p:txBody>
            <a:bodyPr/>
            <a:lstStyle/>
            <a:p/>
          </p:txBody>
        </p:sp>
        <p:sp>
          <p:nvSpPr>
            <p:cNvPr id="39" name="rc39"/>
            <p:cNvSpPr/>
            <p:nvPr/>
          </p:nvSpPr>
          <p:spPr>
            <a:xfrm>
              <a:off x="2235640" y="3395868"/>
              <a:ext cx="203168" cy="80598"/>
            </a:xfrm>
            <a:prstGeom prst="rect">
              <a:avLst/>
            </a:prstGeom>
            <a:solidFill>
              <a:srgbClr val="1CABE2">
                <a:alpha val="100000"/>
              </a:srgbClr>
            </a:solidFill>
          </p:spPr>
          <p:txBody>
            <a:bodyPr/>
            <a:lstStyle/>
            <a:p/>
          </p:txBody>
        </p:sp>
        <p:sp>
          <p:nvSpPr>
            <p:cNvPr id="40" name="rc40"/>
            <p:cNvSpPr/>
            <p:nvPr/>
          </p:nvSpPr>
          <p:spPr>
            <a:xfrm>
              <a:off x="2461382" y="3436515"/>
              <a:ext cx="203168" cy="1248871"/>
            </a:xfrm>
            <a:prstGeom prst="rect">
              <a:avLst/>
            </a:prstGeom>
            <a:solidFill>
              <a:srgbClr val="80BD41">
                <a:alpha val="100000"/>
              </a:srgbClr>
            </a:solidFill>
          </p:spPr>
          <p:txBody>
            <a:bodyPr/>
            <a:lstStyle/>
            <a:p/>
          </p:txBody>
        </p:sp>
        <p:sp>
          <p:nvSpPr>
            <p:cNvPr id="41" name="rc41"/>
            <p:cNvSpPr/>
            <p:nvPr/>
          </p:nvSpPr>
          <p:spPr>
            <a:xfrm>
              <a:off x="2461382" y="3313010"/>
              <a:ext cx="203168" cy="41174"/>
            </a:xfrm>
            <a:prstGeom prst="rect">
              <a:avLst/>
            </a:prstGeom>
            <a:solidFill>
              <a:srgbClr val="0058AB">
                <a:alpha val="100000"/>
              </a:srgbClr>
            </a:solidFill>
          </p:spPr>
          <p:txBody>
            <a:bodyPr/>
            <a:lstStyle/>
            <a:p/>
          </p:txBody>
        </p:sp>
        <p:sp>
          <p:nvSpPr>
            <p:cNvPr id="42" name="rc42"/>
            <p:cNvSpPr/>
            <p:nvPr/>
          </p:nvSpPr>
          <p:spPr>
            <a:xfrm>
              <a:off x="2461382" y="3354185"/>
              <a:ext cx="203168" cy="82330"/>
            </a:xfrm>
            <a:prstGeom prst="rect">
              <a:avLst/>
            </a:prstGeom>
            <a:solidFill>
              <a:srgbClr val="1CABE2">
                <a:alpha val="100000"/>
              </a:srgbClr>
            </a:solidFill>
          </p:spPr>
          <p:txBody>
            <a:bodyPr/>
            <a:lstStyle/>
            <a:p/>
          </p:txBody>
        </p:sp>
        <p:sp>
          <p:nvSpPr>
            <p:cNvPr id="43" name="rc43"/>
            <p:cNvSpPr/>
            <p:nvPr/>
          </p:nvSpPr>
          <p:spPr>
            <a:xfrm>
              <a:off x="2687125" y="3505705"/>
              <a:ext cx="203168" cy="1179682"/>
            </a:xfrm>
            <a:prstGeom prst="rect">
              <a:avLst/>
            </a:prstGeom>
            <a:solidFill>
              <a:srgbClr val="80BD41">
                <a:alpha val="100000"/>
              </a:srgbClr>
            </a:solidFill>
          </p:spPr>
          <p:txBody>
            <a:bodyPr/>
            <a:lstStyle/>
            <a:p/>
          </p:txBody>
        </p:sp>
        <p:sp>
          <p:nvSpPr>
            <p:cNvPr id="44" name="rc44"/>
            <p:cNvSpPr/>
            <p:nvPr/>
          </p:nvSpPr>
          <p:spPr>
            <a:xfrm>
              <a:off x="2687125" y="3359908"/>
              <a:ext cx="203168" cy="145796"/>
            </a:xfrm>
            <a:prstGeom prst="rect">
              <a:avLst/>
            </a:prstGeom>
            <a:solidFill>
              <a:srgbClr val="0058AB">
                <a:alpha val="100000"/>
              </a:srgbClr>
            </a:solidFill>
          </p:spPr>
          <p:txBody>
            <a:bodyPr/>
            <a:lstStyle/>
            <a:p/>
          </p:txBody>
        </p:sp>
        <p:sp>
          <p:nvSpPr>
            <p:cNvPr id="45" name="rc45"/>
            <p:cNvSpPr/>
            <p:nvPr/>
          </p:nvSpPr>
          <p:spPr>
            <a:xfrm>
              <a:off x="2687125" y="3505705"/>
              <a:ext cx="203168" cy="0"/>
            </a:xfrm>
            <a:prstGeom prst="rect">
              <a:avLst/>
            </a:prstGeom>
            <a:solidFill>
              <a:srgbClr val="1CABE2">
                <a:alpha val="100000"/>
              </a:srgbClr>
            </a:solidFill>
          </p:spPr>
          <p:txBody>
            <a:bodyPr/>
            <a:lstStyle/>
            <a:p/>
          </p:txBody>
        </p:sp>
        <p:sp>
          <p:nvSpPr>
            <p:cNvPr id="46" name="rc46"/>
            <p:cNvSpPr/>
            <p:nvPr/>
          </p:nvSpPr>
          <p:spPr>
            <a:xfrm>
              <a:off x="2912867" y="3476749"/>
              <a:ext cx="203168" cy="1208638"/>
            </a:xfrm>
            <a:prstGeom prst="rect">
              <a:avLst/>
            </a:prstGeom>
            <a:solidFill>
              <a:srgbClr val="80BD41">
                <a:alpha val="100000"/>
              </a:srgbClr>
            </a:solidFill>
          </p:spPr>
          <p:txBody>
            <a:bodyPr/>
            <a:lstStyle/>
            <a:p/>
          </p:txBody>
        </p:sp>
        <p:sp>
          <p:nvSpPr>
            <p:cNvPr id="47" name="rc47"/>
            <p:cNvSpPr/>
            <p:nvPr/>
          </p:nvSpPr>
          <p:spPr>
            <a:xfrm>
              <a:off x="2912867" y="3327356"/>
              <a:ext cx="203168" cy="135799"/>
            </a:xfrm>
            <a:prstGeom prst="rect">
              <a:avLst/>
            </a:prstGeom>
            <a:solidFill>
              <a:srgbClr val="0058AB">
                <a:alpha val="100000"/>
              </a:srgbClr>
            </a:solidFill>
          </p:spPr>
          <p:txBody>
            <a:bodyPr/>
            <a:lstStyle/>
            <a:p/>
          </p:txBody>
        </p:sp>
        <p:sp>
          <p:nvSpPr>
            <p:cNvPr id="48" name="rc48"/>
            <p:cNvSpPr/>
            <p:nvPr/>
          </p:nvSpPr>
          <p:spPr>
            <a:xfrm>
              <a:off x="2912867" y="3463155"/>
              <a:ext cx="203168" cy="13593"/>
            </a:xfrm>
            <a:prstGeom prst="rect">
              <a:avLst/>
            </a:prstGeom>
            <a:solidFill>
              <a:srgbClr val="1CABE2">
                <a:alpha val="100000"/>
              </a:srgbClr>
            </a:solidFill>
          </p:spPr>
          <p:txBody>
            <a:bodyPr/>
            <a:lstStyle/>
            <a:p/>
          </p:txBody>
        </p:sp>
        <p:sp>
          <p:nvSpPr>
            <p:cNvPr id="49" name="rc49"/>
            <p:cNvSpPr/>
            <p:nvPr/>
          </p:nvSpPr>
          <p:spPr>
            <a:xfrm>
              <a:off x="3138609" y="3431206"/>
              <a:ext cx="203168" cy="1254180"/>
            </a:xfrm>
            <a:prstGeom prst="rect">
              <a:avLst/>
            </a:prstGeom>
            <a:solidFill>
              <a:srgbClr val="80BD41">
                <a:alpha val="100000"/>
              </a:srgbClr>
            </a:solidFill>
          </p:spPr>
          <p:txBody>
            <a:bodyPr/>
            <a:lstStyle/>
            <a:p/>
          </p:txBody>
        </p:sp>
        <p:sp>
          <p:nvSpPr>
            <p:cNvPr id="50" name="rc50"/>
            <p:cNvSpPr/>
            <p:nvPr/>
          </p:nvSpPr>
          <p:spPr>
            <a:xfrm>
              <a:off x="3138609" y="3291848"/>
              <a:ext cx="203168" cy="139357"/>
            </a:xfrm>
            <a:prstGeom prst="rect">
              <a:avLst/>
            </a:prstGeom>
            <a:solidFill>
              <a:srgbClr val="0058AB">
                <a:alpha val="100000"/>
              </a:srgbClr>
            </a:solidFill>
          </p:spPr>
          <p:txBody>
            <a:bodyPr/>
            <a:lstStyle/>
            <a:p/>
          </p:txBody>
        </p:sp>
        <p:sp>
          <p:nvSpPr>
            <p:cNvPr id="51" name="rc51"/>
            <p:cNvSpPr/>
            <p:nvPr/>
          </p:nvSpPr>
          <p:spPr>
            <a:xfrm>
              <a:off x="3138609" y="3431206"/>
              <a:ext cx="203168" cy="0"/>
            </a:xfrm>
            <a:prstGeom prst="rect">
              <a:avLst/>
            </a:prstGeom>
            <a:solidFill>
              <a:srgbClr val="1CABE2">
                <a:alpha val="100000"/>
              </a:srgbClr>
            </a:solidFill>
          </p:spPr>
          <p:txBody>
            <a:bodyPr/>
            <a:lstStyle/>
            <a:p/>
          </p:txBody>
        </p:sp>
        <p:sp>
          <p:nvSpPr>
            <p:cNvPr id="52" name="rc52"/>
            <p:cNvSpPr/>
            <p:nvPr/>
          </p:nvSpPr>
          <p:spPr>
            <a:xfrm>
              <a:off x="3364352" y="3490963"/>
              <a:ext cx="203168" cy="1194423"/>
            </a:xfrm>
            <a:prstGeom prst="rect">
              <a:avLst/>
            </a:prstGeom>
            <a:solidFill>
              <a:srgbClr val="80BD41">
                <a:alpha val="100000"/>
              </a:srgbClr>
            </a:solidFill>
          </p:spPr>
          <p:txBody>
            <a:bodyPr/>
            <a:lstStyle/>
            <a:p/>
          </p:txBody>
        </p:sp>
        <p:sp>
          <p:nvSpPr>
            <p:cNvPr id="53" name="rc53"/>
            <p:cNvSpPr/>
            <p:nvPr/>
          </p:nvSpPr>
          <p:spPr>
            <a:xfrm>
              <a:off x="3364352" y="3296518"/>
              <a:ext cx="203168" cy="124992"/>
            </a:xfrm>
            <a:prstGeom prst="rect">
              <a:avLst/>
            </a:prstGeom>
            <a:solidFill>
              <a:srgbClr val="0058AB">
                <a:alpha val="100000"/>
              </a:srgbClr>
            </a:solidFill>
          </p:spPr>
          <p:txBody>
            <a:bodyPr/>
            <a:lstStyle/>
            <a:p/>
          </p:txBody>
        </p:sp>
        <p:sp>
          <p:nvSpPr>
            <p:cNvPr id="54" name="rc54"/>
            <p:cNvSpPr/>
            <p:nvPr/>
          </p:nvSpPr>
          <p:spPr>
            <a:xfrm>
              <a:off x="3364352" y="3421510"/>
              <a:ext cx="203168" cy="69452"/>
            </a:xfrm>
            <a:prstGeom prst="rect">
              <a:avLst/>
            </a:prstGeom>
            <a:solidFill>
              <a:srgbClr val="1CABE2">
                <a:alpha val="100000"/>
              </a:srgbClr>
            </a:solidFill>
          </p:spPr>
          <p:txBody>
            <a:bodyPr/>
            <a:lstStyle/>
            <a:p/>
          </p:txBody>
        </p:sp>
        <p:sp>
          <p:nvSpPr>
            <p:cNvPr id="55" name="rc55"/>
            <p:cNvSpPr/>
            <p:nvPr/>
          </p:nvSpPr>
          <p:spPr>
            <a:xfrm>
              <a:off x="3590094" y="3531460"/>
              <a:ext cx="203168" cy="1153926"/>
            </a:xfrm>
            <a:prstGeom prst="rect">
              <a:avLst/>
            </a:prstGeom>
            <a:solidFill>
              <a:srgbClr val="80BD41">
                <a:alpha val="100000"/>
              </a:srgbClr>
            </a:solidFill>
          </p:spPr>
          <p:txBody>
            <a:bodyPr/>
            <a:lstStyle/>
            <a:p/>
          </p:txBody>
        </p:sp>
        <p:sp>
          <p:nvSpPr>
            <p:cNvPr id="56" name="rc56"/>
            <p:cNvSpPr/>
            <p:nvPr/>
          </p:nvSpPr>
          <p:spPr>
            <a:xfrm>
              <a:off x="3590094" y="3374104"/>
              <a:ext cx="203168" cy="52452"/>
            </a:xfrm>
            <a:prstGeom prst="rect">
              <a:avLst/>
            </a:prstGeom>
            <a:solidFill>
              <a:srgbClr val="0058AB">
                <a:alpha val="100000"/>
              </a:srgbClr>
            </a:solidFill>
          </p:spPr>
          <p:txBody>
            <a:bodyPr/>
            <a:lstStyle/>
            <a:p/>
          </p:txBody>
        </p:sp>
        <p:sp>
          <p:nvSpPr>
            <p:cNvPr id="57" name="rc57"/>
            <p:cNvSpPr/>
            <p:nvPr/>
          </p:nvSpPr>
          <p:spPr>
            <a:xfrm>
              <a:off x="3590094" y="3426556"/>
              <a:ext cx="203168" cy="104904"/>
            </a:xfrm>
            <a:prstGeom prst="rect">
              <a:avLst/>
            </a:prstGeom>
            <a:solidFill>
              <a:srgbClr val="1CABE2">
                <a:alpha val="100000"/>
              </a:srgbClr>
            </a:solidFill>
          </p:spPr>
          <p:txBody>
            <a:bodyPr/>
            <a:lstStyle/>
            <a:p/>
          </p:txBody>
        </p:sp>
        <p:sp>
          <p:nvSpPr>
            <p:cNvPr id="58" name="rc58"/>
            <p:cNvSpPr/>
            <p:nvPr/>
          </p:nvSpPr>
          <p:spPr>
            <a:xfrm>
              <a:off x="3815836" y="3531573"/>
              <a:ext cx="203168" cy="1153813"/>
            </a:xfrm>
            <a:prstGeom prst="rect">
              <a:avLst/>
            </a:prstGeom>
            <a:solidFill>
              <a:srgbClr val="80BD41">
                <a:alpha val="100000"/>
              </a:srgbClr>
            </a:solidFill>
          </p:spPr>
          <p:txBody>
            <a:bodyPr/>
            <a:lstStyle/>
            <a:p/>
          </p:txBody>
        </p:sp>
        <p:sp>
          <p:nvSpPr>
            <p:cNvPr id="59" name="rc59"/>
            <p:cNvSpPr/>
            <p:nvPr/>
          </p:nvSpPr>
          <p:spPr>
            <a:xfrm>
              <a:off x="3815836" y="3327959"/>
              <a:ext cx="203168" cy="176465"/>
            </a:xfrm>
            <a:prstGeom prst="rect">
              <a:avLst/>
            </a:prstGeom>
            <a:solidFill>
              <a:srgbClr val="0058AB">
                <a:alpha val="100000"/>
              </a:srgbClr>
            </a:solidFill>
          </p:spPr>
          <p:txBody>
            <a:bodyPr/>
            <a:lstStyle/>
            <a:p/>
          </p:txBody>
        </p:sp>
        <p:sp>
          <p:nvSpPr>
            <p:cNvPr id="60" name="rc60"/>
            <p:cNvSpPr/>
            <p:nvPr/>
          </p:nvSpPr>
          <p:spPr>
            <a:xfrm>
              <a:off x="3815836" y="3504424"/>
              <a:ext cx="203168" cy="27148"/>
            </a:xfrm>
            <a:prstGeom prst="rect">
              <a:avLst/>
            </a:prstGeom>
            <a:solidFill>
              <a:srgbClr val="1CABE2">
                <a:alpha val="100000"/>
              </a:srgbClr>
            </a:solidFill>
          </p:spPr>
          <p:txBody>
            <a:bodyPr/>
            <a:lstStyle/>
            <a:p/>
          </p:txBody>
        </p:sp>
        <p:sp>
          <p:nvSpPr>
            <p:cNvPr id="61" name="rc61"/>
            <p:cNvSpPr/>
            <p:nvPr/>
          </p:nvSpPr>
          <p:spPr>
            <a:xfrm>
              <a:off x="4041579" y="3459051"/>
              <a:ext cx="203168" cy="1226335"/>
            </a:xfrm>
            <a:prstGeom prst="rect">
              <a:avLst/>
            </a:prstGeom>
            <a:solidFill>
              <a:srgbClr val="80BD41">
                <a:alpha val="100000"/>
              </a:srgbClr>
            </a:solidFill>
          </p:spPr>
          <p:txBody>
            <a:bodyPr/>
            <a:lstStyle/>
            <a:p/>
          </p:txBody>
        </p:sp>
        <p:sp>
          <p:nvSpPr>
            <p:cNvPr id="62" name="rc62"/>
            <p:cNvSpPr/>
            <p:nvPr/>
          </p:nvSpPr>
          <p:spPr>
            <a:xfrm>
              <a:off x="4041579" y="3337768"/>
              <a:ext cx="203168" cy="107803"/>
            </a:xfrm>
            <a:prstGeom prst="rect">
              <a:avLst/>
            </a:prstGeom>
            <a:solidFill>
              <a:srgbClr val="0058AB">
                <a:alpha val="100000"/>
              </a:srgbClr>
            </a:solidFill>
          </p:spPr>
          <p:txBody>
            <a:bodyPr/>
            <a:lstStyle/>
            <a:p/>
          </p:txBody>
        </p:sp>
        <p:sp>
          <p:nvSpPr>
            <p:cNvPr id="63" name="rc63"/>
            <p:cNvSpPr/>
            <p:nvPr/>
          </p:nvSpPr>
          <p:spPr>
            <a:xfrm>
              <a:off x="4041579" y="3445571"/>
              <a:ext cx="203168" cy="13480"/>
            </a:xfrm>
            <a:prstGeom prst="rect">
              <a:avLst/>
            </a:prstGeom>
            <a:solidFill>
              <a:srgbClr val="1CABE2">
                <a:alpha val="100000"/>
              </a:srgbClr>
            </a:solidFill>
          </p:spPr>
          <p:txBody>
            <a:bodyPr/>
            <a:lstStyle/>
            <a:p/>
          </p:txBody>
        </p:sp>
        <p:sp>
          <p:nvSpPr>
            <p:cNvPr id="64" name="rc64"/>
            <p:cNvSpPr/>
            <p:nvPr/>
          </p:nvSpPr>
          <p:spPr>
            <a:xfrm>
              <a:off x="4267321" y="3448452"/>
              <a:ext cx="203168" cy="1236935"/>
            </a:xfrm>
            <a:prstGeom prst="rect">
              <a:avLst/>
            </a:prstGeom>
            <a:solidFill>
              <a:srgbClr val="80BD41">
                <a:alpha val="100000"/>
              </a:srgbClr>
            </a:solidFill>
          </p:spPr>
          <p:txBody>
            <a:bodyPr/>
            <a:lstStyle/>
            <a:p/>
          </p:txBody>
        </p:sp>
        <p:sp>
          <p:nvSpPr>
            <p:cNvPr id="65" name="rc65"/>
            <p:cNvSpPr/>
            <p:nvPr/>
          </p:nvSpPr>
          <p:spPr>
            <a:xfrm>
              <a:off x="4267321" y="3383348"/>
              <a:ext cx="203168" cy="26037"/>
            </a:xfrm>
            <a:prstGeom prst="rect">
              <a:avLst/>
            </a:prstGeom>
            <a:solidFill>
              <a:srgbClr val="0058AB">
                <a:alpha val="100000"/>
              </a:srgbClr>
            </a:solidFill>
          </p:spPr>
          <p:txBody>
            <a:bodyPr/>
            <a:lstStyle/>
            <a:p/>
          </p:txBody>
        </p:sp>
        <p:sp>
          <p:nvSpPr>
            <p:cNvPr id="66" name="rc66"/>
            <p:cNvSpPr/>
            <p:nvPr/>
          </p:nvSpPr>
          <p:spPr>
            <a:xfrm>
              <a:off x="4267321" y="3409386"/>
              <a:ext cx="203168" cy="39066"/>
            </a:xfrm>
            <a:prstGeom prst="rect">
              <a:avLst/>
            </a:prstGeom>
            <a:solidFill>
              <a:srgbClr val="1CABE2">
                <a:alpha val="100000"/>
              </a:srgbClr>
            </a:solidFill>
          </p:spPr>
          <p:txBody>
            <a:bodyPr/>
            <a:lstStyle/>
            <a:p/>
          </p:txBody>
        </p:sp>
        <p:sp>
          <p:nvSpPr>
            <p:cNvPr id="67" name="rc67"/>
            <p:cNvSpPr/>
            <p:nvPr/>
          </p:nvSpPr>
          <p:spPr>
            <a:xfrm>
              <a:off x="4493063" y="3481116"/>
              <a:ext cx="203168" cy="1204270"/>
            </a:xfrm>
            <a:prstGeom prst="rect">
              <a:avLst/>
            </a:prstGeom>
            <a:solidFill>
              <a:srgbClr val="80BD41">
                <a:alpha val="100000"/>
              </a:srgbClr>
            </a:solidFill>
          </p:spPr>
          <p:txBody>
            <a:bodyPr/>
            <a:lstStyle/>
            <a:p/>
          </p:txBody>
        </p:sp>
        <p:sp>
          <p:nvSpPr>
            <p:cNvPr id="68" name="rc68"/>
            <p:cNvSpPr/>
            <p:nvPr/>
          </p:nvSpPr>
          <p:spPr>
            <a:xfrm>
              <a:off x="4493063" y="3362017"/>
              <a:ext cx="203168" cy="119099"/>
            </a:xfrm>
            <a:prstGeom prst="rect">
              <a:avLst/>
            </a:prstGeom>
            <a:solidFill>
              <a:srgbClr val="0058AB">
                <a:alpha val="100000"/>
              </a:srgbClr>
            </a:solidFill>
          </p:spPr>
          <p:txBody>
            <a:bodyPr/>
            <a:lstStyle/>
            <a:p/>
          </p:txBody>
        </p:sp>
        <p:sp>
          <p:nvSpPr>
            <p:cNvPr id="69" name="rc69"/>
            <p:cNvSpPr/>
            <p:nvPr/>
          </p:nvSpPr>
          <p:spPr>
            <a:xfrm>
              <a:off x="4493063" y="3481116"/>
              <a:ext cx="203168" cy="0"/>
            </a:xfrm>
            <a:prstGeom prst="rect">
              <a:avLst/>
            </a:prstGeom>
            <a:solidFill>
              <a:srgbClr val="1CABE2">
                <a:alpha val="100000"/>
              </a:srgbClr>
            </a:solidFill>
          </p:spPr>
          <p:txBody>
            <a:bodyPr/>
            <a:lstStyle/>
            <a:p/>
          </p:txBody>
        </p:sp>
        <p:sp>
          <p:nvSpPr>
            <p:cNvPr id="70" name="rc70"/>
            <p:cNvSpPr/>
            <p:nvPr/>
          </p:nvSpPr>
          <p:spPr>
            <a:xfrm>
              <a:off x="4718806" y="3466544"/>
              <a:ext cx="203168" cy="1218842"/>
            </a:xfrm>
            <a:prstGeom prst="rect">
              <a:avLst/>
            </a:prstGeom>
            <a:solidFill>
              <a:srgbClr val="80BD41">
                <a:alpha val="100000"/>
              </a:srgbClr>
            </a:solidFill>
          </p:spPr>
          <p:txBody>
            <a:bodyPr/>
            <a:lstStyle/>
            <a:p/>
          </p:txBody>
        </p:sp>
        <p:sp>
          <p:nvSpPr>
            <p:cNvPr id="71" name="rc71"/>
            <p:cNvSpPr/>
            <p:nvPr/>
          </p:nvSpPr>
          <p:spPr>
            <a:xfrm>
              <a:off x="4718806" y="3360567"/>
              <a:ext cx="203168" cy="92741"/>
            </a:xfrm>
            <a:prstGeom prst="rect">
              <a:avLst/>
            </a:prstGeom>
            <a:solidFill>
              <a:srgbClr val="0058AB">
                <a:alpha val="100000"/>
              </a:srgbClr>
            </a:solidFill>
          </p:spPr>
          <p:txBody>
            <a:bodyPr/>
            <a:lstStyle/>
            <a:p/>
          </p:txBody>
        </p:sp>
        <p:sp>
          <p:nvSpPr>
            <p:cNvPr id="72" name="rc72"/>
            <p:cNvSpPr/>
            <p:nvPr/>
          </p:nvSpPr>
          <p:spPr>
            <a:xfrm>
              <a:off x="4718806" y="3453309"/>
              <a:ext cx="203168" cy="13235"/>
            </a:xfrm>
            <a:prstGeom prst="rect">
              <a:avLst/>
            </a:prstGeom>
            <a:solidFill>
              <a:srgbClr val="1CABE2">
                <a:alpha val="100000"/>
              </a:srgbClr>
            </a:solidFill>
          </p:spPr>
          <p:txBody>
            <a:bodyPr/>
            <a:lstStyle/>
            <a:p/>
          </p:txBody>
        </p:sp>
        <p:sp>
          <p:nvSpPr>
            <p:cNvPr id="73" name="rc73"/>
            <p:cNvSpPr/>
            <p:nvPr/>
          </p:nvSpPr>
          <p:spPr>
            <a:xfrm>
              <a:off x="4944548" y="3432938"/>
              <a:ext cx="203168" cy="1252448"/>
            </a:xfrm>
            <a:prstGeom prst="rect">
              <a:avLst/>
            </a:prstGeom>
            <a:solidFill>
              <a:srgbClr val="80BD41">
                <a:alpha val="100000"/>
              </a:srgbClr>
            </a:solidFill>
          </p:spPr>
          <p:txBody>
            <a:bodyPr/>
            <a:lstStyle/>
            <a:p/>
          </p:txBody>
        </p:sp>
        <p:sp>
          <p:nvSpPr>
            <p:cNvPr id="74" name="rc74"/>
            <p:cNvSpPr/>
            <p:nvPr/>
          </p:nvSpPr>
          <p:spPr>
            <a:xfrm>
              <a:off x="4944548" y="3394211"/>
              <a:ext cx="203168" cy="12915"/>
            </a:xfrm>
            <a:prstGeom prst="rect">
              <a:avLst/>
            </a:prstGeom>
            <a:solidFill>
              <a:srgbClr val="0058AB">
                <a:alpha val="100000"/>
              </a:srgbClr>
            </a:solidFill>
          </p:spPr>
          <p:txBody>
            <a:bodyPr/>
            <a:lstStyle/>
            <a:p/>
          </p:txBody>
        </p:sp>
        <p:sp>
          <p:nvSpPr>
            <p:cNvPr id="75" name="rc75"/>
            <p:cNvSpPr/>
            <p:nvPr/>
          </p:nvSpPr>
          <p:spPr>
            <a:xfrm>
              <a:off x="4944548" y="3407126"/>
              <a:ext cx="203168" cy="25811"/>
            </a:xfrm>
            <a:prstGeom prst="rect">
              <a:avLst/>
            </a:prstGeom>
            <a:solidFill>
              <a:srgbClr val="1CABE2">
                <a:alpha val="100000"/>
              </a:srgbClr>
            </a:solidFill>
          </p:spPr>
          <p:txBody>
            <a:bodyPr/>
            <a:lstStyle/>
            <a:p/>
          </p:txBody>
        </p:sp>
        <p:sp>
          <p:nvSpPr>
            <p:cNvPr id="76" name="rc76"/>
            <p:cNvSpPr/>
            <p:nvPr/>
          </p:nvSpPr>
          <p:spPr>
            <a:xfrm>
              <a:off x="5170291" y="3466770"/>
              <a:ext cx="203168" cy="1218616"/>
            </a:xfrm>
            <a:prstGeom prst="rect">
              <a:avLst/>
            </a:prstGeom>
            <a:solidFill>
              <a:srgbClr val="80BD41">
                <a:alpha val="100000"/>
              </a:srgbClr>
            </a:solidFill>
          </p:spPr>
          <p:txBody>
            <a:bodyPr/>
            <a:lstStyle/>
            <a:p/>
          </p:txBody>
        </p:sp>
        <p:sp>
          <p:nvSpPr>
            <p:cNvPr id="77" name="rc77"/>
            <p:cNvSpPr/>
            <p:nvPr/>
          </p:nvSpPr>
          <p:spPr>
            <a:xfrm>
              <a:off x="5170291" y="3415994"/>
              <a:ext cx="203168" cy="12689"/>
            </a:xfrm>
            <a:prstGeom prst="rect">
              <a:avLst/>
            </a:prstGeom>
            <a:solidFill>
              <a:srgbClr val="0058AB">
                <a:alpha val="100000"/>
              </a:srgbClr>
            </a:solidFill>
          </p:spPr>
          <p:txBody>
            <a:bodyPr/>
            <a:lstStyle/>
            <a:p/>
          </p:txBody>
        </p:sp>
        <p:sp>
          <p:nvSpPr>
            <p:cNvPr id="78" name="rc78"/>
            <p:cNvSpPr/>
            <p:nvPr/>
          </p:nvSpPr>
          <p:spPr>
            <a:xfrm>
              <a:off x="5170291" y="3428683"/>
              <a:ext cx="203168" cy="38087"/>
            </a:xfrm>
            <a:prstGeom prst="rect">
              <a:avLst/>
            </a:prstGeom>
            <a:solidFill>
              <a:srgbClr val="1CABE2">
                <a:alpha val="100000"/>
              </a:srgbClr>
            </a:solidFill>
          </p:spPr>
          <p:txBody>
            <a:bodyPr/>
            <a:lstStyle/>
            <a:p/>
          </p:txBody>
        </p:sp>
        <p:sp>
          <p:nvSpPr>
            <p:cNvPr id="79" name="rc79"/>
            <p:cNvSpPr/>
            <p:nvPr/>
          </p:nvSpPr>
          <p:spPr>
            <a:xfrm>
              <a:off x="5396033" y="3497665"/>
              <a:ext cx="203168" cy="1187721"/>
            </a:xfrm>
            <a:prstGeom prst="rect">
              <a:avLst/>
            </a:prstGeom>
            <a:solidFill>
              <a:srgbClr val="80BD41">
                <a:alpha val="100000"/>
              </a:srgbClr>
            </a:solidFill>
          </p:spPr>
          <p:txBody>
            <a:bodyPr/>
            <a:lstStyle/>
            <a:p/>
          </p:txBody>
        </p:sp>
        <p:sp>
          <p:nvSpPr>
            <p:cNvPr id="80" name="rc80"/>
            <p:cNvSpPr/>
            <p:nvPr/>
          </p:nvSpPr>
          <p:spPr>
            <a:xfrm>
              <a:off x="5396033" y="3421849"/>
              <a:ext cx="203168" cy="63183"/>
            </a:xfrm>
            <a:prstGeom prst="rect">
              <a:avLst/>
            </a:prstGeom>
            <a:solidFill>
              <a:srgbClr val="0058AB">
                <a:alpha val="100000"/>
              </a:srgbClr>
            </a:solidFill>
          </p:spPr>
          <p:txBody>
            <a:bodyPr/>
            <a:lstStyle/>
            <a:p/>
          </p:txBody>
        </p:sp>
        <p:sp>
          <p:nvSpPr>
            <p:cNvPr id="81" name="rc81"/>
            <p:cNvSpPr/>
            <p:nvPr/>
          </p:nvSpPr>
          <p:spPr>
            <a:xfrm>
              <a:off x="5396033" y="3485032"/>
              <a:ext cx="203168" cy="12632"/>
            </a:xfrm>
            <a:prstGeom prst="rect">
              <a:avLst/>
            </a:prstGeom>
            <a:solidFill>
              <a:srgbClr val="1CABE2">
                <a:alpha val="100000"/>
              </a:srgbClr>
            </a:solidFill>
          </p:spPr>
          <p:txBody>
            <a:bodyPr/>
            <a:lstStyle/>
            <a:p/>
          </p:txBody>
        </p:sp>
        <p:sp>
          <p:nvSpPr>
            <p:cNvPr id="82" name="rc82"/>
            <p:cNvSpPr/>
            <p:nvPr/>
          </p:nvSpPr>
          <p:spPr>
            <a:xfrm>
              <a:off x="5621775" y="3560133"/>
              <a:ext cx="203168" cy="1125253"/>
            </a:xfrm>
            <a:prstGeom prst="rect">
              <a:avLst/>
            </a:prstGeom>
            <a:solidFill>
              <a:srgbClr val="80BD41">
                <a:alpha val="100000"/>
              </a:srgbClr>
            </a:solidFill>
          </p:spPr>
          <p:txBody>
            <a:bodyPr/>
            <a:lstStyle/>
            <a:p/>
          </p:txBody>
        </p:sp>
        <p:sp>
          <p:nvSpPr>
            <p:cNvPr id="83" name="rc83"/>
            <p:cNvSpPr/>
            <p:nvPr/>
          </p:nvSpPr>
          <p:spPr>
            <a:xfrm>
              <a:off x="5621775" y="3500904"/>
              <a:ext cx="203168" cy="47387"/>
            </a:xfrm>
            <a:prstGeom prst="rect">
              <a:avLst/>
            </a:prstGeom>
            <a:solidFill>
              <a:srgbClr val="0058AB">
                <a:alpha val="100000"/>
              </a:srgbClr>
            </a:solidFill>
          </p:spPr>
          <p:txBody>
            <a:bodyPr/>
            <a:lstStyle/>
            <a:p/>
          </p:txBody>
        </p:sp>
        <p:sp>
          <p:nvSpPr>
            <p:cNvPr id="84" name="rc84"/>
            <p:cNvSpPr/>
            <p:nvPr/>
          </p:nvSpPr>
          <p:spPr>
            <a:xfrm>
              <a:off x="5621775" y="3548291"/>
              <a:ext cx="203168" cy="11842"/>
            </a:xfrm>
            <a:prstGeom prst="rect">
              <a:avLst/>
            </a:prstGeom>
            <a:solidFill>
              <a:srgbClr val="1CABE2">
                <a:alpha val="100000"/>
              </a:srgbClr>
            </a:solidFill>
          </p:spPr>
          <p:txBody>
            <a:bodyPr/>
            <a:lstStyle/>
            <a:p/>
          </p:txBody>
        </p:sp>
        <p:sp>
          <p:nvSpPr>
            <p:cNvPr id="85" name="rc85"/>
            <p:cNvSpPr/>
            <p:nvPr/>
          </p:nvSpPr>
          <p:spPr>
            <a:xfrm>
              <a:off x="5847518" y="3646662"/>
              <a:ext cx="203168" cy="1038724"/>
            </a:xfrm>
            <a:prstGeom prst="rect">
              <a:avLst/>
            </a:prstGeom>
            <a:solidFill>
              <a:srgbClr val="80BD41">
                <a:alpha val="100000"/>
              </a:srgbClr>
            </a:solidFill>
          </p:spPr>
          <p:txBody>
            <a:bodyPr/>
            <a:lstStyle/>
            <a:p/>
          </p:txBody>
        </p:sp>
        <p:sp>
          <p:nvSpPr>
            <p:cNvPr id="86" name="rc86"/>
            <p:cNvSpPr/>
            <p:nvPr/>
          </p:nvSpPr>
          <p:spPr>
            <a:xfrm>
              <a:off x="5847518" y="3614544"/>
              <a:ext cx="203168" cy="10712"/>
            </a:xfrm>
            <a:prstGeom prst="rect">
              <a:avLst/>
            </a:prstGeom>
            <a:solidFill>
              <a:srgbClr val="0058AB">
                <a:alpha val="100000"/>
              </a:srgbClr>
            </a:solidFill>
          </p:spPr>
          <p:txBody>
            <a:bodyPr/>
            <a:lstStyle/>
            <a:p/>
          </p:txBody>
        </p:sp>
        <p:sp>
          <p:nvSpPr>
            <p:cNvPr id="87" name="rc87"/>
            <p:cNvSpPr/>
            <p:nvPr/>
          </p:nvSpPr>
          <p:spPr>
            <a:xfrm>
              <a:off x="5847518" y="3625256"/>
              <a:ext cx="203168" cy="21406"/>
            </a:xfrm>
            <a:prstGeom prst="rect">
              <a:avLst/>
            </a:prstGeom>
            <a:solidFill>
              <a:srgbClr val="1CABE2">
                <a:alpha val="100000"/>
              </a:srgbClr>
            </a:solidFill>
          </p:spPr>
          <p:txBody>
            <a:bodyPr/>
            <a:lstStyle/>
            <a:p/>
          </p:txBody>
        </p:sp>
        <p:sp>
          <p:nvSpPr>
            <p:cNvPr id="88" name="rc88"/>
            <p:cNvSpPr/>
            <p:nvPr/>
          </p:nvSpPr>
          <p:spPr>
            <a:xfrm>
              <a:off x="6073260" y="3756763"/>
              <a:ext cx="203168" cy="928623"/>
            </a:xfrm>
            <a:prstGeom prst="rect">
              <a:avLst/>
            </a:prstGeom>
            <a:solidFill>
              <a:srgbClr val="80BD41">
                <a:alpha val="100000"/>
              </a:srgbClr>
            </a:solidFill>
          </p:spPr>
          <p:txBody>
            <a:bodyPr/>
            <a:lstStyle/>
            <a:p/>
          </p:txBody>
        </p:sp>
        <p:sp>
          <p:nvSpPr>
            <p:cNvPr id="89" name="rc89"/>
            <p:cNvSpPr/>
            <p:nvPr/>
          </p:nvSpPr>
          <p:spPr>
            <a:xfrm>
              <a:off x="6073260" y="3686858"/>
              <a:ext cx="203168" cy="69904"/>
            </a:xfrm>
            <a:prstGeom prst="rect">
              <a:avLst/>
            </a:prstGeom>
            <a:solidFill>
              <a:srgbClr val="0058AB">
                <a:alpha val="100000"/>
              </a:srgbClr>
            </a:solidFill>
          </p:spPr>
          <p:txBody>
            <a:bodyPr/>
            <a:lstStyle/>
            <a:p/>
          </p:txBody>
        </p:sp>
        <p:sp>
          <p:nvSpPr>
            <p:cNvPr id="90" name="rc90"/>
            <p:cNvSpPr/>
            <p:nvPr/>
          </p:nvSpPr>
          <p:spPr>
            <a:xfrm>
              <a:off x="6073260" y="3756763"/>
              <a:ext cx="203168" cy="0"/>
            </a:xfrm>
            <a:prstGeom prst="rect">
              <a:avLst/>
            </a:prstGeom>
            <a:solidFill>
              <a:srgbClr val="1CABE2">
                <a:alpha val="100000"/>
              </a:srgbClr>
            </a:solidFill>
          </p:spPr>
          <p:txBody>
            <a:bodyPr/>
            <a:lstStyle/>
            <a:p/>
          </p:txBody>
        </p:sp>
        <p:sp>
          <p:nvSpPr>
            <p:cNvPr id="91" name="rc91"/>
            <p:cNvSpPr/>
            <p:nvPr/>
          </p:nvSpPr>
          <p:spPr>
            <a:xfrm>
              <a:off x="6299002" y="3752847"/>
              <a:ext cx="203168" cy="932539"/>
            </a:xfrm>
            <a:prstGeom prst="rect">
              <a:avLst/>
            </a:prstGeom>
            <a:solidFill>
              <a:srgbClr val="80BD41">
                <a:alpha val="100000"/>
              </a:srgbClr>
            </a:solidFill>
          </p:spPr>
          <p:txBody>
            <a:bodyPr/>
            <a:lstStyle/>
            <a:p/>
          </p:txBody>
        </p:sp>
        <p:sp>
          <p:nvSpPr>
            <p:cNvPr id="92" name="rc92"/>
            <p:cNvSpPr/>
            <p:nvPr/>
          </p:nvSpPr>
          <p:spPr>
            <a:xfrm>
              <a:off x="6299002" y="3703765"/>
              <a:ext cx="203168" cy="49082"/>
            </a:xfrm>
            <a:prstGeom prst="rect">
              <a:avLst/>
            </a:prstGeom>
            <a:solidFill>
              <a:srgbClr val="0058AB">
                <a:alpha val="100000"/>
              </a:srgbClr>
            </a:solidFill>
          </p:spPr>
          <p:txBody>
            <a:bodyPr/>
            <a:lstStyle/>
            <a:p/>
          </p:txBody>
        </p:sp>
        <p:sp>
          <p:nvSpPr>
            <p:cNvPr id="93" name="rc93"/>
            <p:cNvSpPr/>
            <p:nvPr/>
          </p:nvSpPr>
          <p:spPr>
            <a:xfrm>
              <a:off x="6299002" y="3752847"/>
              <a:ext cx="203168" cy="0"/>
            </a:xfrm>
            <a:prstGeom prst="rect">
              <a:avLst/>
            </a:prstGeom>
            <a:solidFill>
              <a:srgbClr val="1CABE2">
                <a:alpha val="100000"/>
              </a:srgbClr>
            </a:solidFill>
          </p:spPr>
          <p:txBody>
            <a:bodyPr/>
            <a:lstStyle/>
            <a:p/>
          </p:txBody>
        </p:sp>
        <p:sp>
          <p:nvSpPr>
            <p:cNvPr id="94" name="rc94"/>
            <p:cNvSpPr/>
            <p:nvPr/>
          </p:nvSpPr>
          <p:spPr>
            <a:xfrm>
              <a:off x="6524745" y="3722196"/>
              <a:ext cx="203168" cy="963190"/>
            </a:xfrm>
            <a:prstGeom prst="rect">
              <a:avLst/>
            </a:prstGeom>
            <a:solidFill>
              <a:srgbClr val="80BD41">
                <a:alpha val="100000"/>
              </a:srgbClr>
            </a:solidFill>
          </p:spPr>
          <p:txBody>
            <a:bodyPr/>
            <a:lstStyle/>
            <a:p/>
          </p:txBody>
        </p:sp>
        <p:sp>
          <p:nvSpPr>
            <p:cNvPr id="95" name="rc95"/>
            <p:cNvSpPr/>
            <p:nvPr/>
          </p:nvSpPr>
          <p:spPr>
            <a:xfrm>
              <a:off x="6524745" y="3712463"/>
              <a:ext cx="203168" cy="9733"/>
            </a:xfrm>
            <a:prstGeom prst="rect">
              <a:avLst/>
            </a:prstGeom>
            <a:solidFill>
              <a:srgbClr val="0058AB">
                <a:alpha val="100000"/>
              </a:srgbClr>
            </a:solidFill>
          </p:spPr>
          <p:txBody>
            <a:bodyPr/>
            <a:lstStyle/>
            <a:p/>
          </p:txBody>
        </p:sp>
        <p:sp>
          <p:nvSpPr>
            <p:cNvPr id="96" name="rc96"/>
            <p:cNvSpPr/>
            <p:nvPr/>
          </p:nvSpPr>
          <p:spPr>
            <a:xfrm>
              <a:off x="6524745" y="3722196"/>
              <a:ext cx="203168" cy="0"/>
            </a:xfrm>
            <a:prstGeom prst="rect">
              <a:avLst/>
            </a:prstGeom>
            <a:solidFill>
              <a:srgbClr val="1CABE2">
                <a:alpha val="100000"/>
              </a:srgbClr>
            </a:solidFill>
          </p:spPr>
          <p:txBody>
            <a:bodyPr/>
            <a:lstStyle/>
            <a:p/>
          </p:txBody>
        </p:sp>
        <p:sp>
          <p:nvSpPr>
            <p:cNvPr id="97" name="rc97"/>
            <p:cNvSpPr/>
            <p:nvPr/>
          </p:nvSpPr>
          <p:spPr>
            <a:xfrm>
              <a:off x="6750487" y="3735413"/>
              <a:ext cx="203168" cy="949973"/>
            </a:xfrm>
            <a:prstGeom prst="rect">
              <a:avLst/>
            </a:prstGeom>
            <a:solidFill>
              <a:srgbClr val="80BD41">
                <a:alpha val="100000"/>
              </a:srgbClr>
            </a:solidFill>
          </p:spPr>
          <p:txBody>
            <a:bodyPr/>
            <a:lstStyle/>
            <a:p/>
          </p:txBody>
        </p:sp>
        <p:sp>
          <p:nvSpPr>
            <p:cNvPr id="98" name="rc98"/>
            <p:cNvSpPr/>
            <p:nvPr/>
          </p:nvSpPr>
          <p:spPr>
            <a:xfrm>
              <a:off x="6750487" y="3725811"/>
              <a:ext cx="203168" cy="9601"/>
            </a:xfrm>
            <a:prstGeom prst="rect">
              <a:avLst/>
            </a:prstGeom>
            <a:solidFill>
              <a:srgbClr val="0058AB">
                <a:alpha val="100000"/>
              </a:srgbClr>
            </a:solidFill>
          </p:spPr>
          <p:txBody>
            <a:bodyPr/>
            <a:lstStyle/>
            <a:p/>
          </p:txBody>
        </p:sp>
        <p:sp>
          <p:nvSpPr>
            <p:cNvPr id="99" name="rc99"/>
            <p:cNvSpPr/>
            <p:nvPr/>
          </p:nvSpPr>
          <p:spPr>
            <a:xfrm>
              <a:off x="6750487" y="3735413"/>
              <a:ext cx="203168" cy="0"/>
            </a:xfrm>
            <a:prstGeom prst="rect">
              <a:avLst/>
            </a:prstGeom>
            <a:solidFill>
              <a:srgbClr val="1CABE2">
                <a:alpha val="100000"/>
              </a:srgbClr>
            </a:solidFill>
          </p:spPr>
          <p:txBody>
            <a:bodyPr/>
            <a:lstStyle/>
            <a:p/>
          </p:txBody>
        </p:sp>
        <p:sp>
          <p:nvSpPr>
            <p:cNvPr id="100" name="rc100"/>
            <p:cNvSpPr/>
            <p:nvPr/>
          </p:nvSpPr>
          <p:spPr>
            <a:xfrm>
              <a:off x="6976229" y="3775213"/>
              <a:ext cx="203168" cy="910173"/>
            </a:xfrm>
            <a:prstGeom prst="rect">
              <a:avLst/>
            </a:prstGeom>
            <a:solidFill>
              <a:srgbClr val="80BD41">
                <a:alpha val="100000"/>
              </a:srgbClr>
            </a:solidFill>
          </p:spPr>
          <p:txBody>
            <a:bodyPr/>
            <a:lstStyle/>
            <a:p/>
          </p:txBody>
        </p:sp>
        <p:sp>
          <p:nvSpPr>
            <p:cNvPr id="101" name="rc101"/>
            <p:cNvSpPr/>
            <p:nvPr/>
          </p:nvSpPr>
          <p:spPr>
            <a:xfrm>
              <a:off x="6976229" y="3737296"/>
              <a:ext cx="203168" cy="28447"/>
            </a:xfrm>
            <a:prstGeom prst="rect">
              <a:avLst/>
            </a:prstGeom>
            <a:solidFill>
              <a:srgbClr val="0058AB">
                <a:alpha val="100000"/>
              </a:srgbClr>
            </a:solidFill>
          </p:spPr>
          <p:txBody>
            <a:bodyPr/>
            <a:lstStyle/>
            <a:p/>
          </p:txBody>
        </p:sp>
        <p:sp>
          <p:nvSpPr>
            <p:cNvPr id="102" name="rc102"/>
            <p:cNvSpPr/>
            <p:nvPr/>
          </p:nvSpPr>
          <p:spPr>
            <a:xfrm>
              <a:off x="6976229" y="3765743"/>
              <a:ext cx="203168" cy="9469"/>
            </a:xfrm>
            <a:prstGeom prst="rect">
              <a:avLst/>
            </a:prstGeom>
            <a:solidFill>
              <a:srgbClr val="1CABE2">
                <a:alpha val="100000"/>
              </a:srgbClr>
            </a:solidFill>
          </p:spPr>
          <p:txBody>
            <a:bodyPr/>
            <a:lstStyle/>
            <a:p/>
          </p:txBody>
        </p:sp>
        <p:sp>
          <p:nvSpPr>
            <p:cNvPr id="103" name="rc103"/>
            <p:cNvSpPr/>
            <p:nvPr/>
          </p:nvSpPr>
          <p:spPr>
            <a:xfrm>
              <a:off x="7201972" y="3745128"/>
              <a:ext cx="203168" cy="27426"/>
            </a:xfrm>
            <a:prstGeom prst="rect">
              <a:avLst/>
            </a:prstGeom>
            <a:solidFill>
              <a:srgbClr val="F26A21">
                <a:alpha val="100000"/>
              </a:srgbClr>
            </a:solidFill>
          </p:spPr>
          <p:txBody>
            <a:bodyPr/>
            <a:lstStyle/>
            <a:p/>
          </p:txBody>
        </p:sp>
        <p:sp>
          <p:nvSpPr>
            <p:cNvPr id="104" name="rc104"/>
            <p:cNvSpPr/>
            <p:nvPr/>
          </p:nvSpPr>
          <p:spPr>
            <a:xfrm>
              <a:off x="7201972" y="3772554"/>
              <a:ext cx="203168" cy="912832"/>
            </a:xfrm>
            <a:prstGeom prst="rect">
              <a:avLst/>
            </a:prstGeom>
            <a:solidFill>
              <a:srgbClr val="FFC20E">
                <a:alpha val="100000"/>
              </a:srgbClr>
            </a:solidFill>
          </p:spPr>
          <p:txBody>
            <a:bodyPr/>
            <a:lstStyle/>
            <a:p/>
          </p:txBody>
        </p:sp>
        <p:sp>
          <p:nvSpPr>
            <p:cNvPr id="105" name="rc105"/>
            <p:cNvSpPr/>
            <p:nvPr/>
          </p:nvSpPr>
          <p:spPr>
            <a:xfrm>
              <a:off x="7427714" y="3751604"/>
              <a:ext cx="203168" cy="26441"/>
            </a:xfrm>
            <a:prstGeom prst="rect">
              <a:avLst/>
            </a:prstGeom>
            <a:solidFill>
              <a:srgbClr val="F26A21">
                <a:alpha val="100000"/>
              </a:srgbClr>
            </a:solidFill>
          </p:spPr>
          <p:txBody>
            <a:bodyPr/>
            <a:lstStyle/>
            <a:p/>
          </p:txBody>
        </p:sp>
        <p:sp>
          <p:nvSpPr>
            <p:cNvPr id="106" name="rc106"/>
            <p:cNvSpPr/>
            <p:nvPr/>
          </p:nvSpPr>
          <p:spPr>
            <a:xfrm>
              <a:off x="7427714" y="3778045"/>
              <a:ext cx="203168" cy="907341"/>
            </a:xfrm>
            <a:prstGeom prst="rect">
              <a:avLst/>
            </a:prstGeom>
            <a:solidFill>
              <a:srgbClr val="FFC20E">
                <a:alpha val="100000"/>
              </a:srgbClr>
            </a:solidFill>
          </p:spPr>
          <p:txBody>
            <a:bodyPr/>
            <a:lstStyle/>
            <a:p/>
          </p:txBody>
        </p:sp>
        <p:sp>
          <p:nvSpPr>
            <p:cNvPr id="107" name="rc107"/>
            <p:cNvSpPr/>
            <p:nvPr/>
          </p:nvSpPr>
          <p:spPr>
            <a:xfrm>
              <a:off x="7653457" y="3758834"/>
              <a:ext cx="203168" cy="25491"/>
            </a:xfrm>
            <a:prstGeom prst="rect">
              <a:avLst/>
            </a:prstGeom>
            <a:solidFill>
              <a:srgbClr val="F26A21">
                <a:alpha val="100000"/>
              </a:srgbClr>
            </a:solidFill>
          </p:spPr>
          <p:txBody>
            <a:bodyPr/>
            <a:lstStyle/>
            <a:p/>
          </p:txBody>
        </p:sp>
        <p:sp>
          <p:nvSpPr>
            <p:cNvPr id="108" name="rc108"/>
            <p:cNvSpPr/>
            <p:nvPr/>
          </p:nvSpPr>
          <p:spPr>
            <a:xfrm>
              <a:off x="7653457" y="3784326"/>
              <a:ext cx="203168" cy="901061"/>
            </a:xfrm>
            <a:prstGeom prst="rect">
              <a:avLst/>
            </a:prstGeom>
            <a:solidFill>
              <a:srgbClr val="FFC20E">
                <a:alpha val="100000"/>
              </a:srgbClr>
            </a:solidFill>
          </p:spPr>
          <p:txBody>
            <a:bodyPr/>
            <a:lstStyle/>
            <a:p/>
          </p:txBody>
        </p:sp>
        <p:sp>
          <p:nvSpPr>
            <p:cNvPr id="109" name="rc109"/>
            <p:cNvSpPr/>
            <p:nvPr/>
          </p:nvSpPr>
          <p:spPr>
            <a:xfrm>
              <a:off x="7879199" y="3763597"/>
              <a:ext cx="203168" cy="24576"/>
            </a:xfrm>
            <a:prstGeom prst="rect">
              <a:avLst/>
            </a:prstGeom>
            <a:solidFill>
              <a:srgbClr val="F26A21">
                <a:alpha val="100000"/>
              </a:srgbClr>
            </a:solidFill>
          </p:spPr>
          <p:txBody>
            <a:bodyPr/>
            <a:lstStyle/>
            <a:p/>
          </p:txBody>
        </p:sp>
        <p:sp>
          <p:nvSpPr>
            <p:cNvPr id="110" name="rc110"/>
            <p:cNvSpPr/>
            <p:nvPr/>
          </p:nvSpPr>
          <p:spPr>
            <a:xfrm>
              <a:off x="7879199" y="3788173"/>
              <a:ext cx="203168" cy="897213"/>
            </a:xfrm>
            <a:prstGeom prst="rect">
              <a:avLst/>
            </a:prstGeom>
            <a:solidFill>
              <a:srgbClr val="FFC20E">
                <a:alpha val="100000"/>
              </a:srgbClr>
            </a:solidFill>
          </p:spPr>
          <p:txBody>
            <a:bodyPr/>
            <a:lstStyle/>
            <a:p/>
          </p:txBody>
        </p:sp>
        <p:sp>
          <p:nvSpPr>
            <p:cNvPr id="111" name="rc111"/>
            <p:cNvSpPr/>
            <p:nvPr/>
          </p:nvSpPr>
          <p:spPr>
            <a:xfrm>
              <a:off x="8104941" y="3768699"/>
              <a:ext cx="203168" cy="23693"/>
            </a:xfrm>
            <a:prstGeom prst="rect">
              <a:avLst/>
            </a:prstGeom>
            <a:solidFill>
              <a:srgbClr val="F26A21">
                <a:alpha val="100000"/>
              </a:srgbClr>
            </a:solidFill>
          </p:spPr>
          <p:txBody>
            <a:bodyPr/>
            <a:lstStyle/>
            <a:p/>
          </p:txBody>
        </p:sp>
        <p:sp>
          <p:nvSpPr>
            <p:cNvPr id="112" name="rc112"/>
            <p:cNvSpPr/>
            <p:nvPr/>
          </p:nvSpPr>
          <p:spPr>
            <a:xfrm>
              <a:off x="8104941" y="3792393"/>
              <a:ext cx="203168" cy="892993"/>
            </a:xfrm>
            <a:prstGeom prst="rect">
              <a:avLst/>
            </a:prstGeom>
            <a:solidFill>
              <a:srgbClr val="FFC20E">
                <a:alpha val="100000"/>
              </a:srgbClr>
            </a:solidFill>
          </p:spPr>
          <p:txBody>
            <a:bodyPr/>
            <a:lstStyle/>
            <a:p/>
          </p:txBody>
        </p:sp>
        <p:sp>
          <p:nvSpPr>
            <p:cNvPr id="113" name="pl113"/>
            <p:cNvSpPr/>
            <p:nvPr/>
          </p:nvSpPr>
          <p:spPr>
            <a:xfrm>
              <a:off x="1434255" y="2071041"/>
              <a:ext cx="5643558" cy="316890"/>
            </a:xfrm>
            <a:custGeom>
              <a:avLst/>
              <a:pathLst>
                <a:path w="5643558" h="316890">
                  <a:moveTo>
                    <a:pt x="0" y="237667"/>
                  </a:moveTo>
                  <a:lnTo>
                    <a:pt x="225742" y="211260"/>
                  </a:lnTo>
                  <a:lnTo>
                    <a:pt x="451484" y="26407"/>
                  </a:lnTo>
                  <a:lnTo>
                    <a:pt x="677227" y="237667"/>
                  </a:lnTo>
                  <a:lnTo>
                    <a:pt x="902969" y="79222"/>
                  </a:lnTo>
                  <a:lnTo>
                    <a:pt x="1128711" y="52815"/>
                  </a:lnTo>
                  <a:lnTo>
                    <a:pt x="1354454" y="264075"/>
                  </a:lnTo>
                  <a:lnTo>
                    <a:pt x="1580196" y="237667"/>
                  </a:lnTo>
                  <a:lnTo>
                    <a:pt x="1805938" y="237667"/>
                  </a:lnTo>
                  <a:lnTo>
                    <a:pt x="2031681" y="211260"/>
                  </a:lnTo>
                  <a:lnTo>
                    <a:pt x="2257423" y="79222"/>
                  </a:lnTo>
                  <a:lnTo>
                    <a:pt x="2483165" y="316890"/>
                  </a:lnTo>
                  <a:lnTo>
                    <a:pt x="2708908" y="184852"/>
                  </a:lnTo>
                  <a:lnTo>
                    <a:pt x="2934650" y="26407"/>
                  </a:lnTo>
                  <a:lnTo>
                    <a:pt x="3160393" y="211260"/>
                  </a:lnTo>
                  <a:lnTo>
                    <a:pt x="3386135" y="158445"/>
                  </a:lnTo>
                  <a:lnTo>
                    <a:pt x="3611877" y="0"/>
                  </a:lnTo>
                  <a:lnTo>
                    <a:pt x="3837620" y="0"/>
                  </a:lnTo>
                  <a:lnTo>
                    <a:pt x="4063362" y="105630"/>
                  </a:lnTo>
                  <a:lnTo>
                    <a:pt x="4289104" y="79222"/>
                  </a:lnTo>
                  <a:lnTo>
                    <a:pt x="4514847" y="0"/>
                  </a:lnTo>
                  <a:lnTo>
                    <a:pt x="4740589" y="158445"/>
                  </a:lnTo>
                  <a:lnTo>
                    <a:pt x="4966331" y="105630"/>
                  </a:lnTo>
                  <a:lnTo>
                    <a:pt x="5192074" y="0"/>
                  </a:lnTo>
                  <a:lnTo>
                    <a:pt x="5417816" y="0"/>
                  </a:lnTo>
                  <a:lnTo>
                    <a:pt x="5643558" y="52815"/>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071041"/>
              <a:ext cx="5643558" cy="369705"/>
            </a:xfrm>
            <a:custGeom>
              <a:avLst/>
              <a:pathLst>
                <a:path w="5643558" h="369705">
                  <a:moveTo>
                    <a:pt x="0" y="290482"/>
                  </a:moveTo>
                  <a:lnTo>
                    <a:pt x="225742" y="211260"/>
                  </a:lnTo>
                  <a:lnTo>
                    <a:pt x="451484" y="132037"/>
                  </a:lnTo>
                  <a:lnTo>
                    <a:pt x="677227" y="290482"/>
                  </a:lnTo>
                  <a:lnTo>
                    <a:pt x="902969" y="237667"/>
                  </a:lnTo>
                  <a:lnTo>
                    <a:pt x="1128711" y="211260"/>
                  </a:lnTo>
                  <a:lnTo>
                    <a:pt x="1354454" y="264075"/>
                  </a:lnTo>
                  <a:lnTo>
                    <a:pt x="1580196" y="264075"/>
                  </a:lnTo>
                  <a:lnTo>
                    <a:pt x="1805938" y="237667"/>
                  </a:lnTo>
                  <a:lnTo>
                    <a:pt x="2031681" y="343297"/>
                  </a:lnTo>
                  <a:lnTo>
                    <a:pt x="2257423" y="290482"/>
                  </a:lnTo>
                  <a:lnTo>
                    <a:pt x="2483165" y="369705"/>
                  </a:lnTo>
                  <a:lnTo>
                    <a:pt x="2708908" y="211260"/>
                  </a:lnTo>
                  <a:lnTo>
                    <a:pt x="2934650" y="105630"/>
                  </a:lnTo>
                  <a:lnTo>
                    <a:pt x="3160393" y="211260"/>
                  </a:lnTo>
                  <a:lnTo>
                    <a:pt x="3386135" y="184852"/>
                  </a:lnTo>
                  <a:lnTo>
                    <a:pt x="3611877" y="52815"/>
                  </a:lnTo>
                  <a:lnTo>
                    <a:pt x="3837620" y="79222"/>
                  </a:lnTo>
                  <a:lnTo>
                    <a:pt x="4063362" y="132037"/>
                  </a:lnTo>
                  <a:lnTo>
                    <a:pt x="4289104" y="105630"/>
                  </a:lnTo>
                  <a:lnTo>
                    <a:pt x="4514847" y="52815"/>
                  </a:lnTo>
                  <a:lnTo>
                    <a:pt x="4740589" y="158445"/>
                  </a:lnTo>
                  <a:lnTo>
                    <a:pt x="4966331" y="105630"/>
                  </a:lnTo>
                  <a:lnTo>
                    <a:pt x="5192074" y="0"/>
                  </a:lnTo>
                  <a:lnTo>
                    <a:pt x="5417816" y="0"/>
                  </a:lnTo>
                  <a:lnTo>
                    <a:pt x="5643558" y="79222"/>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6" name="tx116"/>
            <p:cNvSpPr/>
            <p:nvPr/>
          </p:nvSpPr>
          <p:spPr>
            <a:xfrm>
              <a:off x="249463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362335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4752062"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5655031"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58807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106516"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332258"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8374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700948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1365926"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7" name="tx127"/>
            <p:cNvSpPr/>
            <p:nvPr/>
          </p:nvSpPr>
          <p:spPr>
            <a:xfrm>
              <a:off x="2494638"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8" name="tx128"/>
            <p:cNvSpPr/>
            <p:nvPr/>
          </p:nvSpPr>
          <p:spPr>
            <a:xfrm>
              <a:off x="3623350"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9" name="tx129"/>
            <p:cNvSpPr/>
            <p:nvPr/>
          </p:nvSpPr>
          <p:spPr>
            <a:xfrm>
              <a:off x="4752062"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0" name="tx130"/>
            <p:cNvSpPr/>
            <p:nvPr/>
          </p:nvSpPr>
          <p:spPr>
            <a:xfrm>
              <a:off x="5655031"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588077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106516"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6332258"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4" name="tx134"/>
            <p:cNvSpPr/>
            <p:nvPr/>
          </p:nvSpPr>
          <p:spPr>
            <a:xfrm>
              <a:off x="655800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78374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700948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68660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9" name="tx139"/>
            <p:cNvSpPr/>
            <p:nvPr/>
          </p:nvSpPr>
          <p:spPr>
            <a:xfrm>
              <a:off x="508103" y="274525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180390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15824" y="5522891"/>
              <a:ext cx="201455" cy="201456"/>
            </a:xfrm>
            <a:prstGeom prst="rect">
              <a:avLst/>
            </a:prstGeom>
            <a:solidFill>
              <a:srgbClr val="80BD41">
                <a:alpha val="100000"/>
              </a:srgbClr>
            </a:solidFill>
          </p:spPr>
          <p:txBody>
            <a:bodyPr/>
            <a:lstStyle/>
            <a:p/>
          </p:txBody>
        </p:sp>
        <p:sp>
          <p:nvSpPr>
            <p:cNvPr id="163" name="rc163"/>
            <p:cNvSpPr/>
            <p:nvPr/>
          </p:nvSpPr>
          <p:spPr>
            <a:xfrm>
              <a:off x="2617773" y="5522891"/>
              <a:ext cx="201456" cy="201456"/>
            </a:xfrm>
            <a:prstGeom prst="rect">
              <a:avLst/>
            </a:prstGeom>
            <a:solidFill>
              <a:srgbClr val="1CABE2">
                <a:alpha val="100000"/>
              </a:srgbClr>
            </a:solidFill>
          </p:spPr>
          <p:txBody>
            <a:bodyPr/>
            <a:lstStyle/>
            <a:p/>
          </p:txBody>
        </p:sp>
        <p:sp>
          <p:nvSpPr>
            <p:cNvPr id="164" name="rc164"/>
            <p:cNvSpPr/>
            <p:nvPr/>
          </p:nvSpPr>
          <p:spPr>
            <a:xfrm>
              <a:off x="3690596" y="5522891"/>
              <a:ext cx="201456" cy="201456"/>
            </a:xfrm>
            <a:prstGeom prst="rect">
              <a:avLst/>
            </a:prstGeom>
            <a:solidFill>
              <a:srgbClr val="0058AB">
                <a:alpha val="100000"/>
              </a:srgbClr>
            </a:solidFill>
          </p:spPr>
          <p:txBody>
            <a:bodyPr/>
            <a:lstStyle/>
            <a:p/>
          </p:txBody>
        </p:sp>
        <p:sp>
          <p:nvSpPr>
            <p:cNvPr id="165" name="rc165"/>
            <p:cNvSpPr/>
            <p:nvPr/>
          </p:nvSpPr>
          <p:spPr>
            <a:xfrm>
              <a:off x="4685930" y="5522891"/>
              <a:ext cx="201456" cy="201456"/>
            </a:xfrm>
            <a:prstGeom prst="rect">
              <a:avLst/>
            </a:prstGeom>
            <a:solidFill>
              <a:srgbClr val="FFC20E">
                <a:alpha val="100000"/>
              </a:srgbClr>
            </a:solidFill>
          </p:spPr>
          <p:txBody>
            <a:bodyPr/>
            <a:lstStyle/>
            <a:p/>
          </p:txBody>
        </p:sp>
        <p:sp>
          <p:nvSpPr>
            <p:cNvPr id="166" name="rc166"/>
            <p:cNvSpPr/>
            <p:nvPr/>
          </p:nvSpPr>
          <p:spPr>
            <a:xfrm>
              <a:off x="6590063" y="5522891"/>
              <a:ext cx="201456" cy="201456"/>
            </a:xfrm>
            <a:prstGeom prst="rect">
              <a:avLst/>
            </a:prstGeom>
            <a:solidFill>
              <a:srgbClr val="F26A21">
                <a:alpha val="100000"/>
              </a:srgbClr>
            </a:solidFill>
          </p:spPr>
          <p:txBody>
            <a:bodyPr/>
            <a:lstStyle/>
            <a:p/>
          </p:txBody>
        </p:sp>
        <p:sp>
          <p:nvSpPr>
            <p:cNvPr id="167" name="tx167"/>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83899" y="1511762"/>
              <a:ext cx="44919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Costa Rica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Costa Rica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Costa Rica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1144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73310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85477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97643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17227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29394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41560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2278235"/>
              <a:ext cx="217589" cy="2772376"/>
            </a:xfrm>
            <a:prstGeom prst="rect">
              <a:avLst/>
            </a:prstGeom>
            <a:solidFill>
              <a:srgbClr val="0058AB">
                <a:alpha val="100000"/>
              </a:srgbClr>
            </a:solidFill>
          </p:spPr>
          <p:txBody>
            <a:bodyPr/>
            <a:lstStyle/>
            <a:p/>
          </p:txBody>
        </p:sp>
        <p:sp>
          <p:nvSpPr>
            <p:cNvPr id="41" name="rc41"/>
            <p:cNvSpPr/>
            <p:nvPr/>
          </p:nvSpPr>
          <p:spPr>
            <a:xfrm>
              <a:off x="1472058" y="2613759"/>
              <a:ext cx="217589" cy="2436852"/>
            </a:xfrm>
            <a:prstGeom prst="rect">
              <a:avLst/>
            </a:prstGeom>
            <a:solidFill>
              <a:srgbClr val="0058AB">
                <a:alpha val="100000"/>
              </a:srgbClr>
            </a:solidFill>
          </p:spPr>
          <p:txBody>
            <a:bodyPr/>
            <a:lstStyle/>
            <a:p/>
          </p:txBody>
        </p:sp>
        <p:sp>
          <p:nvSpPr>
            <p:cNvPr id="42" name="rc42"/>
            <p:cNvSpPr/>
            <p:nvPr/>
          </p:nvSpPr>
          <p:spPr>
            <a:xfrm>
              <a:off x="1713825" y="4534502"/>
              <a:ext cx="217589" cy="516109"/>
            </a:xfrm>
            <a:prstGeom prst="rect">
              <a:avLst/>
            </a:prstGeom>
            <a:solidFill>
              <a:srgbClr val="0058AB">
                <a:alpha val="100000"/>
              </a:srgbClr>
            </a:solidFill>
          </p:spPr>
          <p:txBody>
            <a:bodyPr/>
            <a:lstStyle/>
            <a:p/>
          </p:txBody>
        </p:sp>
        <p:sp>
          <p:nvSpPr>
            <p:cNvPr id="43" name="rc43"/>
            <p:cNvSpPr/>
            <p:nvPr/>
          </p:nvSpPr>
          <p:spPr>
            <a:xfrm>
              <a:off x="1955592" y="2518196"/>
              <a:ext cx="217589" cy="2532415"/>
            </a:xfrm>
            <a:prstGeom prst="rect">
              <a:avLst/>
            </a:prstGeom>
            <a:solidFill>
              <a:srgbClr val="0058AB">
                <a:alpha val="100000"/>
              </a:srgbClr>
            </a:solidFill>
          </p:spPr>
          <p:txBody>
            <a:bodyPr/>
            <a:lstStyle/>
            <a:p/>
          </p:txBody>
        </p:sp>
        <p:sp>
          <p:nvSpPr>
            <p:cNvPr id="44" name="rc44"/>
            <p:cNvSpPr/>
            <p:nvPr/>
          </p:nvSpPr>
          <p:spPr>
            <a:xfrm>
              <a:off x="2197358" y="4047904"/>
              <a:ext cx="217589" cy="1002707"/>
            </a:xfrm>
            <a:prstGeom prst="rect">
              <a:avLst/>
            </a:prstGeom>
            <a:solidFill>
              <a:srgbClr val="0058AB">
                <a:alpha val="100000"/>
              </a:srgbClr>
            </a:solidFill>
          </p:spPr>
          <p:txBody>
            <a:bodyPr/>
            <a:lstStyle/>
            <a:p/>
          </p:txBody>
        </p:sp>
        <p:sp>
          <p:nvSpPr>
            <p:cNvPr id="45" name="rc45"/>
            <p:cNvSpPr/>
            <p:nvPr/>
          </p:nvSpPr>
          <p:spPr>
            <a:xfrm>
              <a:off x="2439125" y="4282244"/>
              <a:ext cx="217589" cy="768367"/>
            </a:xfrm>
            <a:prstGeom prst="rect">
              <a:avLst/>
            </a:prstGeom>
            <a:solidFill>
              <a:srgbClr val="0058AB">
                <a:alpha val="100000"/>
              </a:srgbClr>
            </a:solidFill>
          </p:spPr>
          <p:txBody>
            <a:bodyPr/>
            <a:lstStyle/>
            <a:p/>
          </p:txBody>
        </p:sp>
        <p:sp>
          <p:nvSpPr>
            <p:cNvPr id="46" name="rc46"/>
            <p:cNvSpPr/>
            <p:nvPr/>
          </p:nvSpPr>
          <p:spPr>
            <a:xfrm>
              <a:off x="2680891" y="2329881"/>
              <a:ext cx="217589" cy="2720730"/>
            </a:xfrm>
            <a:prstGeom prst="rect">
              <a:avLst/>
            </a:prstGeom>
            <a:solidFill>
              <a:srgbClr val="0058AB">
                <a:alpha val="100000"/>
              </a:srgbClr>
            </a:solidFill>
          </p:spPr>
          <p:txBody>
            <a:bodyPr/>
            <a:lstStyle/>
            <a:p/>
          </p:txBody>
        </p:sp>
        <p:sp>
          <p:nvSpPr>
            <p:cNvPr id="47" name="rc47"/>
            <p:cNvSpPr/>
            <p:nvPr/>
          </p:nvSpPr>
          <p:spPr>
            <a:xfrm>
              <a:off x="2922658" y="2516439"/>
              <a:ext cx="217589" cy="2534171"/>
            </a:xfrm>
            <a:prstGeom prst="rect">
              <a:avLst/>
            </a:prstGeom>
            <a:solidFill>
              <a:srgbClr val="0058AB">
                <a:alpha val="100000"/>
              </a:srgbClr>
            </a:solidFill>
          </p:spPr>
          <p:txBody>
            <a:bodyPr/>
            <a:lstStyle/>
            <a:p/>
          </p:txBody>
        </p:sp>
        <p:sp>
          <p:nvSpPr>
            <p:cNvPr id="48" name="rc48"/>
            <p:cNvSpPr/>
            <p:nvPr/>
          </p:nvSpPr>
          <p:spPr>
            <a:xfrm>
              <a:off x="3164425" y="2450037"/>
              <a:ext cx="217589" cy="2600573"/>
            </a:xfrm>
            <a:prstGeom prst="rect">
              <a:avLst/>
            </a:prstGeom>
            <a:solidFill>
              <a:srgbClr val="0058AB">
                <a:alpha val="100000"/>
              </a:srgbClr>
            </a:solidFill>
          </p:spPr>
          <p:txBody>
            <a:bodyPr/>
            <a:lstStyle/>
            <a:p/>
          </p:txBody>
        </p:sp>
        <p:sp>
          <p:nvSpPr>
            <p:cNvPr id="49" name="rc49"/>
            <p:cNvSpPr/>
            <p:nvPr/>
          </p:nvSpPr>
          <p:spPr>
            <a:xfrm>
              <a:off x="3406191" y="2718105"/>
              <a:ext cx="217589" cy="2332506"/>
            </a:xfrm>
            <a:prstGeom prst="rect">
              <a:avLst/>
            </a:prstGeom>
            <a:solidFill>
              <a:srgbClr val="0058AB">
                <a:alpha val="100000"/>
              </a:srgbClr>
            </a:solidFill>
          </p:spPr>
          <p:txBody>
            <a:bodyPr/>
            <a:lstStyle/>
            <a:p/>
          </p:txBody>
        </p:sp>
        <p:sp>
          <p:nvSpPr>
            <p:cNvPr id="50" name="rc50"/>
            <p:cNvSpPr/>
            <p:nvPr/>
          </p:nvSpPr>
          <p:spPr>
            <a:xfrm>
              <a:off x="3647958" y="4071795"/>
              <a:ext cx="217589" cy="978816"/>
            </a:xfrm>
            <a:prstGeom prst="rect">
              <a:avLst/>
            </a:prstGeom>
            <a:solidFill>
              <a:srgbClr val="0058AB">
                <a:alpha val="100000"/>
              </a:srgbClr>
            </a:solidFill>
          </p:spPr>
          <p:txBody>
            <a:bodyPr/>
            <a:lstStyle/>
            <a:p/>
          </p:txBody>
        </p:sp>
        <p:sp>
          <p:nvSpPr>
            <p:cNvPr id="51" name="rc51"/>
            <p:cNvSpPr/>
            <p:nvPr/>
          </p:nvSpPr>
          <p:spPr>
            <a:xfrm>
              <a:off x="3889725" y="1757558"/>
              <a:ext cx="217589" cy="3293053"/>
            </a:xfrm>
            <a:prstGeom prst="rect">
              <a:avLst/>
            </a:prstGeom>
            <a:solidFill>
              <a:srgbClr val="0058AB">
                <a:alpha val="100000"/>
              </a:srgbClr>
            </a:solidFill>
          </p:spPr>
          <p:txBody>
            <a:bodyPr/>
            <a:lstStyle/>
            <a:p/>
          </p:txBody>
        </p:sp>
        <p:sp>
          <p:nvSpPr>
            <p:cNvPr id="52" name="rc52"/>
            <p:cNvSpPr/>
            <p:nvPr/>
          </p:nvSpPr>
          <p:spPr>
            <a:xfrm>
              <a:off x="4131491" y="3038873"/>
              <a:ext cx="217589" cy="2011738"/>
            </a:xfrm>
            <a:prstGeom prst="rect">
              <a:avLst/>
            </a:prstGeom>
            <a:solidFill>
              <a:srgbClr val="0058AB">
                <a:alpha val="100000"/>
              </a:srgbClr>
            </a:solidFill>
          </p:spPr>
          <p:txBody>
            <a:bodyPr/>
            <a:lstStyle/>
            <a:p/>
          </p:txBody>
        </p:sp>
        <p:sp>
          <p:nvSpPr>
            <p:cNvPr id="53" name="rc53"/>
            <p:cNvSpPr/>
            <p:nvPr/>
          </p:nvSpPr>
          <p:spPr>
            <a:xfrm>
              <a:off x="4373258" y="4564716"/>
              <a:ext cx="217589" cy="485894"/>
            </a:xfrm>
            <a:prstGeom prst="rect">
              <a:avLst/>
            </a:prstGeom>
            <a:solidFill>
              <a:srgbClr val="0058AB">
                <a:alpha val="100000"/>
              </a:srgbClr>
            </a:solidFill>
          </p:spPr>
          <p:txBody>
            <a:bodyPr/>
            <a:lstStyle/>
            <a:p/>
          </p:txBody>
        </p:sp>
        <p:sp>
          <p:nvSpPr>
            <p:cNvPr id="54" name="rc54"/>
            <p:cNvSpPr/>
            <p:nvPr/>
          </p:nvSpPr>
          <p:spPr>
            <a:xfrm>
              <a:off x="4615025" y="2828073"/>
              <a:ext cx="217589" cy="2222538"/>
            </a:xfrm>
            <a:prstGeom prst="rect">
              <a:avLst/>
            </a:prstGeom>
            <a:solidFill>
              <a:srgbClr val="0058AB">
                <a:alpha val="100000"/>
              </a:srgbClr>
            </a:solidFill>
          </p:spPr>
          <p:txBody>
            <a:bodyPr/>
            <a:lstStyle/>
            <a:p/>
          </p:txBody>
        </p:sp>
        <p:sp>
          <p:nvSpPr>
            <p:cNvPr id="55" name="rc55"/>
            <p:cNvSpPr/>
            <p:nvPr/>
          </p:nvSpPr>
          <p:spPr>
            <a:xfrm>
              <a:off x="4856791" y="3319940"/>
              <a:ext cx="217589" cy="1730671"/>
            </a:xfrm>
            <a:prstGeom prst="rect">
              <a:avLst/>
            </a:prstGeom>
            <a:solidFill>
              <a:srgbClr val="0058AB">
                <a:alpha val="100000"/>
              </a:srgbClr>
            </a:solidFill>
          </p:spPr>
          <p:txBody>
            <a:bodyPr/>
            <a:lstStyle/>
            <a:p/>
          </p:txBody>
        </p:sp>
        <p:sp>
          <p:nvSpPr>
            <p:cNvPr id="56" name="rc56"/>
            <p:cNvSpPr/>
            <p:nvPr/>
          </p:nvSpPr>
          <p:spPr>
            <a:xfrm>
              <a:off x="5098558" y="4809596"/>
              <a:ext cx="217589" cy="241015"/>
            </a:xfrm>
            <a:prstGeom prst="rect">
              <a:avLst/>
            </a:prstGeom>
            <a:solidFill>
              <a:srgbClr val="0058AB">
                <a:alpha val="100000"/>
              </a:srgbClr>
            </a:solidFill>
          </p:spPr>
          <p:txBody>
            <a:bodyPr/>
            <a:lstStyle/>
            <a:p/>
          </p:txBody>
        </p:sp>
        <p:sp>
          <p:nvSpPr>
            <p:cNvPr id="57" name="rc57"/>
            <p:cNvSpPr/>
            <p:nvPr/>
          </p:nvSpPr>
          <p:spPr>
            <a:xfrm>
              <a:off x="5340325" y="4813812"/>
              <a:ext cx="217589" cy="236799"/>
            </a:xfrm>
            <a:prstGeom prst="rect">
              <a:avLst/>
            </a:prstGeom>
            <a:solidFill>
              <a:srgbClr val="0058AB">
                <a:alpha val="100000"/>
              </a:srgbClr>
            </a:solidFill>
          </p:spPr>
          <p:txBody>
            <a:bodyPr/>
            <a:lstStyle/>
            <a:p/>
          </p:txBody>
        </p:sp>
        <p:sp>
          <p:nvSpPr>
            <p:cNvPr id="58" name="rc58"/>
            <p:cNvSpPr/>
            <p:nvPr/>
          </p:nvSpPr>
          <p:spPr>
            <a:xfrm>
              <a:off x="5582091" y="3871534"/>
              <a:ext cx="217589" cy="1179076"/>
            </a:xfrm>
            <a:prstGeom prst="rect">
              <a:avLst/>
            </a:prstGeom>
            <a:solidFill>
              <a:srgbClr val="0058AB">
                <a:alpha val="100000"/>
              </a:srgbClr>
            </a:solidFill>
          </p:spPr>
          <p:txBody>
            <a:bodyPr/>
            <a:lstStyle/>
            <a:p/>
          </p:txBody>
        </p:sp>
        <p:sp>
          <p:nvSpPr>
            <p:cNvPr id="59" name="rc59"/>
            <p:cNvSpPr/>
            <p:nvPr/>
          </p:nvSpPr>
          <p:spPr>
            <a:xfrm>
              <a:off x="5823858" y="4166304"/>
              <a:ext cx="217589" cy="884307"/>
            </a:xfrm>
            <a:prstGeom prst="rect">
              <a:avLst/>
            </a:prstGeom>
            <a:solidFill>
              <a:srgbClr val="0058AB">
                <a:alpha val="100000"/>
              </a:srgbClr>
            </a:solidFill>
          </p:spPr>
          <p:txBody>
            <a:bodyPr/>
            <a:lstStyle/>
            <a:p/>
          </p:txBody>
        </p:sp>
        <p:sp>
          <p:nvSpPr>
            <p:cNvPr id="60" name="rc60"/>
            <p:cNvSpPr/>
            <p:nvPr/>
          </p:nvSpPr>
          <p:spPr>
            <a:xfrm>
              <a:off x="6065625" y="4850702"/>
              <a:ext cx="217589" cy="199909"/>
            </a:xfrm>
            <a:prstGeom prst="rect">
              <a:avLst/>
            </a:prstGeom>
            <a:solidFill>
              <a:srgbClr val="0058AB">
                <a:alpha val="100000"/>
              </a:srgbClr>
            </a:solidFill>
          </p:spPr>
          <p:txBody>
            <a:bodyPr/>
            <a:lstStyle/>
            <a:p/>
          </p:txBody>
        </p:sp>
        <p:sp>
          <p:nvSpPr>
            <p:cNvPr id="61" name="rc61"/>
            <p:cNvSpPr/>
            <p:nvPr/>
          </p:nvSpPr>
          <p:spPr>
            <a:xfrm>
              <a:off x="6307391" y="3746108"/>
              <a:ext cx="217589" cy="1304502"/>
            </a:xfrm>
            <a:prstGeom prst="rect">
              <a:avLst/>
            </a:prstGeom>
            <a:solidFill>
              <a:srgbClr val="0058AB">
                <a:alpha val="100000"/>
              </a:srgbClr>
            </a:solidFill>
          </p:spPr>
          <p:txBody>
            <a:bodyPr/>
            <a:lstStyle/>
            <a:p/>
          </p:txBody>
        </p:sp>
        <p:sp>
          <p:nvSpPr>
            <p:cNvPr id="62" name="rc62"/>
            <p:cNvSpPr/>
            <p:nvPr/>
          </p:nvSpPr>
          <p:spPr>
            <a:xfrm>
              <a:off x="6549158" y="4134684"/>
              <a:ext cx="217589" cy="915927"/>
            </a:xfrm>
            <a:prstGeom prst="rect">
              <a:avLst/>
            </a:prstGeom>
            <a:solidFill>
              <a:srgbClr val="0058AB">
                <a:alpha val="100000"/>
              </a:srgbClr>
            </a:solidFill>
          </p:spPr>
          <p:txBody>
            <a:bodyPr/>
            <a:lstStyle/>
            <a:p/>
          </p:txBody>
        </p:sp>
        <p:sp>
          <p:nvSpPr>
            <p:cNvPr id="63" name="rc63"/>
            <p:cNvSpPr/>
            <p:nvPr/>
          </p:nvSpPr>
          <p:spPr>
            <a:xfrm>
              <a:off x="6790924" y="4868972"/>
              <a:ext cx="217589" cy="181639"/>
            </a:xfrm>
            <a:prstGeom prst="rect">
              <a:avLst/>
            </a:prstGeom>
            <a:solidFill>
              <a:srgbClr val="0058AB">
                <a:alpha val="100000"/>
              </a:srgbClr>
            </a:solidFill>
          </p:spPr>
          <p:txBody>
            <a:bodyPr/>
            <a:lstStyle/>
            <a:p/>
          </p:txBody>
        </p:sp>
        <p:sp>
          <p:nvSpPr>
            <p:cNvPr id="64" name="rc64"/>
            <p:cNvSpPr/>
            <p:nvPr/>
          </p:nvSpPr>
          <p:spPr>
            <a:xfrm>
              <a:off x="7032691" y="4871431"/>
              <a:ext cx="217589" cy="179180"/>
            </a:xfrm>
            <a:prstGeom prst="rect">
              <a:avLst/>
            </a:prstGeom>
            <a:solidFill>
              <a:srgbClr val="0058AB">
                <a:alpha val="100000"/>
              </a:srgbClr>
            </a:solidFill>
          </p:spPr>
          <p:txBody>
            <a:bodyPr/>
            <a:lstStyle/>
            <a:p/>
          </p:txBody>
        </p:sp>
        <p:sp>
          <p:nvSpPr>
            <p:cNvPr id="65" name="rc65"/>
            <p:cNvSpPr/>
            <p:nvPr/>
          </p:nvSpPr>
          <p:spPr>
            <a:xfrm>
              <a:off x="7274458" y="4519746"/>
              <a:ext cx="217589" cy="530865"/>
            </a:xfrm>
            <a:prstGeom prst="rect">
              <a:avLst/>
            </a:prstGeom>
            <a:solidFill>
              <a:srgbClr val="0058AB">
                <a:alpha val="100000"/>
              </a:srgbClr>
            </a:solidFill>
          </p:spPr>
          <p:txBody>
            <a:bodyPr/>
            <a:lstStyle/>
            <a:p/>
          </p:txBody>
        </p:sp>
        <p:sp>
          <p:nvSpPr>
            <p:cNvPr id="66" name="rc66"/>
            <p:cNvSpPr/>
            <p:nvPr/>
          </p:nvSpPr>
          <p:spPr>
            <a:xfrm>
              <a:off x="8483291" y="4608633"/>
              <a:ext cx="217589" cy="441978"/>
            </a:xfrm>
            <a:prstGeom prst="rect">
              <a:avLst/>
            </a:prstGeom>
            <a:solidFill>
              <a:srgbClr val="69DBFF">
                <a:alpha val="100000"/>
              </a:srgbClr>
            </a:solidFill>
          </p:spPr>
          <p:txBody>
            <a:bodyPr/>
            <a:lstStyle/>
            <a:p/>
          </p:txBody>
        </p:sp>
        <p:sp>
          <p:nvSpPr>
            <p:cNvPr id="67" name="pl67"/>
            <p:cNvSpPr/>
            <p:nvPr/>
          </p:nvSpPr>
          <p:spPr>
            <a:xfrm>
              <a:off x="6174420" y="4166304"/>
              <a:ext cx="2417666" cy="442153"/>
            </a:xfrm>
            <a:custGeom>
              <a:avLst/>
              <a:pathLst>
                <a:path w="2417666" h="442153">
                  <a:moveTo>
                    <a:pt x="0" y="0"/>
                  </a:moveTo>
                  <a:lnTo>
                    <a:pt x="241766" y="44215"/>
                  </a:lnTo>
                  <a:lnTo>
                    <a:pt x="483533" y="88430"/>
                  </a:lnTo>
                  <a:lnTo>
                    <a:pt x="725299" y="132646"/>
                  </a:lnTo>
                  <a:lnTo>
                    <a:pt x="967066" y="176861"/>
                  </a:lnTo>
                  <a:lnTo>
                    <a:pt x="1208833" y="221076"/>
                  </a:lnTo>
                  <a:lnTo>
                    <a:pt x="1450599" y="265292"/>
                  </a:lnTo>
                  <a:lnTo>
                    <a:pt x="1692366" y="309507"/>
                  </a:lnTo>
                  <a:lnTo>
                    <a:pt x="1934133" y="353723"/>
                  </a:lnTo>
                  <a:lnTo>
                    <a:pt x="2175899" y="397938"/>
                  </a:lnTo>
                  <a:lnTo>
                    <a:pt x="2417666" y="442153"/>
                  </a:lnTo>
                </a:path>
              </a:pathLst>
            </a:custGeom>
            <a:ln w="13550" cap="flat">
              <a:solidFill>
                <a:srgbClr val="000000">
                  <a:alpha val="100000"/>
                </a:srgbClr>
              </a:solidFill>
              <a:prstDash val="solid"/>
              <a:round/>
            </a:ln>
          </p:spPr>
          <p:txBody>
            <a:bodyPr/>
            <a:lstStyle/>
            <a:p/>
          </p:txBody>
        </p:sp>
        <p:sp>
          <p:nvSpPr>
            <p:cNvPr id="68" name="pt68"/>
            <p:cNvSpPr/>
            <p:nvPr/>
          </p:nvSpPr>
          <p:spPr>
            <a:xfrm>
              <a:off x="6149594" y="41414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91360" y="41856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33127" y="42299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74894" y="42741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16660" y="43183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58427" y="43625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00193" y="44067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41960" y="44509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83727" y="44952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25493" y="45394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7260" y="45836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11484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81" name="tx81"/>
            <p:cNvSpPr/>
            <p:nvPr/>
          </p:nvSpPr>
          <p:spPr>
            <a:xfrm>
              <a:off x="508103" y="323651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2" name="tx82"/>
            <p:cNvSpPr/>
            <p:nvPr/>
          </p:nvSpPr>
          <p:spPr>
            <a:xfrm>
              <a:off x="508103" y="235817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83" name="tx83"/>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29600" y="5900002"/>
              <a:ext cx="201456" cy="201456"/>
            </a:xfrm>
            <a:prstGeom prst="rect">
              <a:avLst/>
            </a:prstGeom>
            <a:solidFill>
              <a:srgbClr val="0058AB">
                <a:alpha val="100000"/>
              </a:srgbClr>
            </a:solidFill>
          </p:spPr>
          <p:txBody>
            <a:bodyPr/>
            <a:lstStyle/>
            <a:p/>
          </p:txBody>
        </p:sp>
        <p:sp>
          <p:nvSpPr>
            <p:cNvPr id="113" name="rc113"/>
            <p:cNvSpPr/>
            <p:nvPr/>
          </p:nvSpPr>
          <p:spPr>
            <a:xfrm>
              <a:off x="4531686" y="5900002"/>
              <a:ext cx="201456" cy="201456"/>
            </a:xfrm>
            <a:prstGeom prst="rect">
              <a:avLst/>
            </a:prstGeom>
            <a:solidFill>
              <a:srgbClr val="69DBFF">
                <a:alpha val="100000"/>
              </a:srgbClr>
            </a:solidFill>
          </p:spPr>
          <p:txBody>
            <a:bodyPr/>
            <a:lstStyle/>
            <a:p/>
          </p:txBody>
        </p:sp>
        <p:sp>
          <p:nvSpPr>
            <p:cNvPr id="114" name="tx114"/>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853114" y="1330710"/>
              <a:ext cx="62249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Costa Rica</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20% lower than (ie. the country had achieved)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20% below the annual IA2030 goal, positioning the programme to reach, and potentially exceed the 2030 goal if current progress continues.</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Costa Rica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30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332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833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581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083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100884"/>
              <a:ext cx="239888" cy="1207137"/>
            </a:xfrm>
            <a:prstGeom prst="rect">
              <a:avLst/>
            </a:prstGeom>
            <a:solidFill>
              <a:srgbClr val="80BD41">
                <a:alpha val="100000"/>
              </a:srgbClr>
            </a:solidFill>
          </p:spPr>
          <p:txBody>
            <a:bodyPr/>
            <a:lstStyle/>
            <a:p/>
          </p:txBody>
        </p:sp>
        <p:sp>
          <p:nvSpPr>
            <p:cNvPr id="23" name="rc23"/>
            <p:cNvSpPr/>
            <p:nvPr/>
          </p:nvSpPr>
          <p:spPr>
            <a:xfrm>
              <a:off x="1296273" y="2966776"/>
              <a:ext cx="239888" cy="134107"/>
            </a:xfrm>
            <a:prstGeom prst="rect">
              <a:avLst/>
            </a:prstGeom>
            <a:solidFill>
              <a:srgbClr val="1CABE2">
                <a:alpha val="100000"/>
              </a:srgbClr>
            </a:solidFill>
          </p:spPr>
          <p:txBody>
            <a:bodyPr/>
            <a:lstStyle/>
            <a:p/>
          </p:txBody>
        </p:sp>
        <p:sp>
          <p:nvSpPr>
            <p:cNvPr id="24" name="rc24"/>
            <p:cNvSpPr/>
            <p:nvPr/>
          </p:nvSpPr>
          <p:spPr>
            <a:xfrm>
              <a:off x="1562816" y="3116011"/>
              <a:ext cx="239888" cy="1192010"/>
            </a:xfrm>
            <a:prstGeom prst="rect">
              <a:avLst/>
            </a:prstGeom>
            <a:solidFill>
              <a:srgbClr val="80BD41">
                <a:alpha val="100000"/>
              </a:srgbClr>
            </a:solidFill>
          </p:spPr>
          <p:txBody>
            <a:bodyPr/>
            <a:lstStyle/>
            <a:p/>
          </p:txBody>
        </p:sp>
        <p:sp>
          <p:nvSpPr>
            <p:cNvPr id="25" name="rc25"/>
            <p:cNvSpPr/>
            <p:nvPr/>
          </p:nvSpPr>
          <p:spPr>
            <a:xfrm>
              <a:off x="1562816" y="2998051"/>
              <a:ext cx="239888" cy="117960"/>
            </a:xfrm>
            <a:prstGeom prst="rect">
              <a:avLst/>
            </a:prstGeom>
            <a:solidFill>
              <a:srgbClr val="1CABE2">
                <a:alpha val="100000"/>
              </a:srgbClr>
            </a:solidFill>
          </p:spPr>
          <p:txBody>
            <a:bodyPr/>
            <a:lstStyle/>
            <a:p/>
          </p:txBody>
        </p:sp>
        <p:sp>
          <p:nvSpPr>
            <p:cNvPr id="26" name="rc26"/>
            <p:cNvSpPr/>
            <p:nvPr/>
          </p:nvSpPr>
          <p:spPr>
            <a:xfrm>
              <a:off x="1829360" y="3084566"/>
              <a:ext cx="239888" cy="1223454"/>
            </a:xfrm>
            <a:prstGeom prst="rect">
              <a:avLst/>
            </a:prstGeom>
            <a:solidFill>
              <a:srgbClr val="80BD41">
                <a:alpha val="100000"/>
              </a:srgbClr>
            </a:solidFill>
          </p:spPr>
          <p:txBody>
            <a:bodyPr/>
            <a:lstStyle/>
            <a:p/>
          </p:txBody>
        </p:sp>
        <p:sp>
          <p:nvSpPr>
            <p:cNvPr id="27" name="rc27"/>
            <p:cNvSpPr/>
            <p:nvPr/>
          </p:nvSpPr>
          <p:spPr>
            <a:xfrm>
              <a:off x="1829360" y="3059580"/>
              <a:ext cx="239888" cy="24985"/>
            </a:xfrm>
            <a:prstGeom prst="rect">
              <a:avLst/>
            </a:prstGeom>
            <a:solidFill>
              <a:srgbClr val="1CABE2">
                <a:alpha val="100000"/>
              </a:srgbClr>
            </a:solidFill>
          </p:spPr>
          <p:txBody>
            <a:bodyPr/>
            <a:lstStyle/>
            <a:p/>
          </p:txBody>
        </p:sp>
        <p:sp>
          <p:nvSpPr>
            <p:cNvPr id="28" name="rc28"/>
            <p:cNvSpPr/>
            <p:nvPr/>
          </p:nvSpPr>
          <p:spPr>
            <a:xfrm>
              <a:off x="2095903" y="3205416"/>
              <a:ext cx="239888" cy="1102605"/>
            </a:xfrm>
            <a:prstGeom prst="rect">
              <a:avLst/>
            </a:prstGeom>
            <a:solidFill>
              <a:srgbClr val="80BD41">
                <a:alpha val="100000"/>
              </a:srgbClr>
            </a:solidFill>
          </p:spPr>
          <p:txBody>
            <a:bodyPr/>
            <a:lstStyle/>
            <a:p/>
          </p:txBody>
        </p:sp>
        <p:sp>
          <p:nvSpPr>
            <p:cNvPr id="29" name="rc29"/>
            <p:cNvSpPr/>
            <p:nvPr/>
          </p:nvSpPr>
          <p:spPr>
            <a:xfrm>
              <a:off x="2095903" y="3082867"/>
              <a:ext cx="239888" cy="122549"/>
            </a:xfrm>
            <a:prstGeom prst="rect">
              <a:avLst/>
            </a:prstGeom>
            <a:solidFill>
              <a:srgbClr val="1CABE2">
                <a:alpha val="100000"/>
              </a:srgbClr>
            </a:solidFill>
          </p:spPr>
          <p:txBody>
            <a:bodyPr/>
            <a:lstStyle/>
            <a:p/>
          </p:txBody>
        </p:sp>
        <p:sp>
          <p:nvSpPr>
            <p:cNvPr id="30" name="rc30"/>
            <p:cNvSpPr/>
            <p:nvPr/>
          </p:nvSpPr>
          <p:spPr>
            <a:xfrm>
              <a:off x="2362446" y="3143886"/>
              <a:ext cx="239888" cy="1164134"/>
            </a:xfrm>
            <a:prstGeom prst="rect">
              <a:avLst/>
            </a:prstGeom>
            <a:solidFill>
              <a:srgbClr val="80BD41">
                <a:alpha val="100000"/>
              </a:srgbClr>
            </a:solidFill>
          </p:spPr>
          <p:txBody>
            <a:bodyPr/>
            <a:lstStyle/>
            <a:p/>
          </p:txBody>
        </p:sp>
        <p:sp>
          <p:nvSpPr>
            <p:cNvPr id="31" name="rc31"/>
            <p:cNvSpPr/>
            <p:nvPr/>
          </p:nvSpPr>
          <p:spPr>
            <a:xfrm>
              <a:off x="2362446" y="3095444"/>
              <a:ext cx="239888" cy="48441"/>
            </a:xfrm>
            <a:prstGeom prst="rect">
              <a:avLst/>
            </a:prstGeom>
            <a:solidFill>
              <a:srgbClr val="1CABE2">
                <a:alpha val="100000"/>
              </a:srgbClr>
            </a:solidFill>
          </p:spPr>
          <p:txBody>
            <a:bodyPr/>
            <a:lstStyle/>
            <a:p/>
          </p:txBody>
        </p:sp>
        <p:sp>
          <p:nvSpPr>
            <p:cNvPr id="32" name="rc32"/>
            <p:cNvSpPr/>
            <p:nvPr/>
          </p:nvSpPr>
          <p:spPr>
            <a:xfrm>
              <a:off x="2628989" y="3106153"/>
              <a:ext cx="239888" cy="1201868"/>
            </a:xfrm>
            <a:prstGeom prst="rect">
              <a:avLst/>
            </a:prstGeom>
            <a:solidFill>
              <a:srgbClr val="80BD41">
                <a:alpha val="100000"/>
              </a:srgbClr>
            </a:solidFill>
          </p:spPr>
          <p:txBody>
            <a:bodyPr/>
            <a:lstStyle/>
            <a:p/>
          </p:txBody>
        </p:sp>
        <p:sp>
          <p:nvSpPr>
            <p:cNvPr id="33" name="rc33"/>
            <p:cNvSpPr/>
            <p:nvPr/>
          </p:nvSpPr>
          <p:spPr>
            <a:xfrm>
              <a:off x="2628989" y="3068929"/>
              <a:ext cx="239888" cy="37223"/>
            </a:xfrm>
            <a:prstGeom prst="rect">
              <a:avLst/>
            </a:prstGeom>
            <a:solidFill>
              <a:srgbClr val="1CABE2">
                <a:alpha val="100000"/>
              </a:srgbClr>
            </a:solidFill>
          </p:spPr>
          <p:txBody>
            <a:bodyPr/>
            <a:lstStyle/>
            <a:p/>
          </p:txBody>
        </p:sp>
        <p:sp>
          <p:nvSpPr>
            <p:cNvPr id="34" name="rc34"/>
            <p:cNvSpPr/>
            <p:nvPr/>
          </p:nvSpPr>
          <p:spPr>
            <a:xfrm>
              <a:off x="2895532" y="3242980"/>
              <a:ext cx="239888" cy="1065041"/>
            </a:xfrm>
            <a:prstGeom prst="rect">
              <a:avLst/>
            </a:prstGeom>
            <a:solidFill>
              <a:srgbClr val="80BD41">
                <a:alpha val="100000"/>
              </a:srgbClr>
            </a:solidFill>
          </p:spPr>
          <p:txBody>
            <a:bodyPr/>
            <a:lstStyle/>
            <a:p/>
          </p:txBody>
        </p:sp>
        <p:sp>
          <p:nvSpPr>
            <p:cNvPr id="35" name="rc35"/>
            <p:cNvSpPr/>
            <p:nvPr/>
          </p:nvSpPr>
          <p:spPr>
            <a:xfrm>
              <a:off x="2895532" y="3111422"/>
              <a:ext cx="239888" cy="131557"/>
            </a:xfrm>
            <a:prstGeom prst="rect">
              <a:avLst/>
            </a:prstGeom>
            <a:solidFill>
              <a:srgbClr val="1CABE2">
                <a:alpha val="100000"/>
              </a:srgbClr>
            </a:solidFill>
          </p:spPr>
          <p:txBody>
            <a:bodyPr/>
            <a:lstStyle/>
            <a:p/>
          </p:txBody>
        </p:sp>
        <p:sp>
          <p:nvSpPr>
            <p:cNvPr id="36" name="rc36"/>
            <p:cNvSpPr/>
            <p:nvPr/>
          </p:nvSpPr>
          <p:spPr>
            <a:xfrm>
              <a:off x="3162075" y="3204566"/>
              <a:ext cx="239888" cy="1103455"/>
            </a:xfrm>
            <a:prstGeom prst="rect">
              <a:avLst/>
            </a:prstGeom>
            <a:solidFill>
              <a:srgbClr val="80BD41">
                <a:alpha val="100000"/>
              </a:srgbClr>
            </a:solidFill>
          </p:spPr>
          <p:txBody>
            <a:bodyPr/>
            <a:lstStyle/>
            <a:p/>
          </p:txBody>
        </p:sp>
        <p:sp>
          <p:nvSpPr>
            <p:cNvPr id="37" name="rc37"/>
            <p:cNvSpPr/>
            <p:nvPr/>
          </p:nvSpPr>
          <p:spPr>
            <a:xfrm>
              <a:off x="3162075" y="3082017"/>
              <a:ext cx="239888" cy="122549"/>
            </a:xfrm>
            <a:prstGeom prst="rect">
              <a:avLst/>
            </a:prstGeom>
            <a:solidFill>
              <a:srgbClr val="1CABE2">
                <a:alpha val="100000"/>
              </a:srgbClr>
            </a:solidFill>
          </p:spPr>
          <p:txBody>
            <a:bodyPr/>
            <a:lstStyle/>
            <a:p/>
          </p:txBody>
        </p:sp>
        <p:sp>
          <p:nvSpPr>
            <p:cNvPr id="38" name="rc38"/>
            <p:cNvSpPr/>
            <p:nvPr/>
          </p:nvSpPr>
          <p:spPr>
            <a:xfrm>
              <a:off x="3428618" y="3175671"/>
              <a:ext cx="239888" cy="1132350"/>
            </a:xfrm>
            <a:prstGeom prst="rect">
              <a:avLst/>
            </a:prstGeom>
            <a:solidFill>
              <a:srgbClr val="80BD41">
                <a:alpha val="100000"/>
              </a:srgbClr>
            </a:solidFill>
          </p:spPr>
          <p:txBody>
            <a:bodyPr/>
            <a:lstStyle/>
            <a:p/>
          </p:txBody>
        </p:sp>
        <p:sp>
          <p:nvSpPr>
            <p:cNvPr id="39" name="rc39"/>
            <p:cNvSpPr/>
            <p:nvPr/>
          </p:nvSpPr>
          <p:spPr>
            <a:xfrm>
              <a:off x="3428618" y="3049892"/>
              <a:ext cx="239888" cy="125778"/>
            </a:xfrm>
            <a:prstGeom prst="rect">
              <a:avLst/>
            </a:prstGeom>
            <a:solidFill>
              <a:srgbClr val="1CABE2">
                <a:alpha val="100000"/>
              </a:srgbClr>
            </a:solidFill>
          </p:spPr>
          <p:txBody>
            <a:bodyPr/>
            <a:lstStyle/>
            <a:p/>
          </p:txBody>
        </p:sp>
        <p:sp>
          <p:nvSpPr>
            <p:cNvPr id="40" name="rc40"/>
            <p:cNvSpPr/>
            <p:nvPr/>
          </p:nvSpPr>
          <p:spPr>
            <a:xfrm>
              <a:off x="3695161" y="3167002"/>
              <a:ext cx="239888" cy="1141018"/>
            </a:xfrm>
            <a:prstGeom prst="rect">
              <a:avLst/>
            </a:prstGeom>
            <a:solidFill>
              <a:srgbClr val="80BD41">
                <a:alpha val="100000"/>
              </a:srgbClr>
            </a:solidFill>
          </p:spPr>
          <p:txBody>
            <a:bodyPr/>
            <a:lstStyle/>
            <a:p/>
          </p:txBody>
        </p:sp>
        <p:sp>
          <p:nvSpPr>
            <p:cNvPr id="41" name="rc41"/>
            <p:cNvSpPr/>
            <p:nvPr/>
          </p:nvSpPr>
          <p:spPr>
            <a:xfrm>
              <a:off x="3695161" y="3054141"/>
              <a:ext cx="239888" cy="112861"/>
            </a:xfrm>
            <a:prstGeom prst="rect">
              <a:avLst/>
            </a:prstGeom>
            <a:solidFill>
              <a:srgbClr val="1CABE2">
                <a:alpha val="100000"/>
              </a:srgbClr>
            </a:solidFill>
          </p:spPr>
          <p:txBody>
            <a:bodyPr/>
            <a:lstStyle/>
            <a:p/>
          </p:txBody>
        </p:sp>
        <p:sp>
          <p:nvSpPr>
            <p:cNvPr id="42" name="rc42"/>
            <p:cNvSpPr/>
            <p:nvPr/>
          </p:nvSpPr>
          <p:spPr>
            <a:xfrm>
              <a:off x="3961705" y="3171592"/>
              <a:ext cx="239888" cy="1136429"/>
            </a:xfrm>
            <a:prstGeom prst="rect">
              <a:avLst/>
            </a:prstGeom>
            <a:solidFill>
              <a:srgbClr val="80BD41">
                <a:alpha val="100000"/>
              </a:srgbClr>
            </a:solidFill>
          </p:spPr>
          <p:txBody>
            <a:bodyPr/>
            <a:lstStyle/>
            <a:p/>
          </p:txBody>
        </p:sp>
        <p:sp>
          <p:nvSpPr>
            <p:cNvPr id="43" name="rc43"/>
            <p:cNvSpPr/>
            <p:nvPr/>
          </p:nvSpPr>
          <p:spPr>
            <a:xfrm>
              <a:off x="3961705" y="3124170"/>
              <a:ext cx="239888" cy="47422"/>
            </a:xfrm>
            <a:prstGeom prst="rect">
              <a:avLst/>
            </a:prstGeom>
            <a:solidFill>
              <a:srgbClr val="1CABE2">
                <a:alpha val="100000"/>
              </a:srgbClr>
            </a:solidFill>
          </p:spPr>
          <p:txBody>
            <a:bodyPr/>
            <a:lstStyle/>
            <a:p/>
          </p:txBody>
        </p:sp>
        <p:sp>
          <p:nvSpPr>
            <p:cNvPr id="44" name="rc44"/>
            <p:cNvSpPr/>
            <p:nvPr/>
          </p:nvSpPr>
          <p:spPr>
            <a:xfrm>
              <a:off x="4228248" y="3241790"/>
              <a:ext cx="239888" cy="1066231"/>
            </a:xfrm>
            <a:prstGeom prst="rect">
              <a:avLst/>
            </a:prstGeom>
            <a:solidFill>
              <a:srgbClr val="80BD41">
                <a:alpha val="100000"/>
              </a:srgbClr>
            </a:solidFill>
          </p:spPr>
          <p:txBody>
            <a:bodyPr/>
            <a:lstStyle/>
            <a:p/>
          </p:txBody>
        </p:sp>
        <p:sp>
          <p:nvSpPr>
            <p:cNvPr id="45" name="rc45"/>
            <p:cNvSpPr/>
            <p:nvPr/>
          </p:nvSpPr>
          <p:spPr>
            <a:xfrm>
              <a:off x="4228248" y="3082527"/>
              <a:ext cx="239888" cy="159263"/>
            </a:xfrm>
            <a:prstGeom prst="rect">
              <a:avLst/>
            </a:prstGeom>
            <a:solidFill>
              <a:srgbClr val="1CABE2">
                <a:alpha val="100000"/>
              </a:srgbClr>
            </a:solidFill>
          </p:spPr>
          <p:txBody>
            <a:bodyPr/>
            <a:lstStyle/>
            <a:p/>
          </p:txBody>
        </p:sp>
        <p:sp>
          <p:nvSpPr>
            <p:cNvPr id="46" name="rc46"/>
            <p:cNvSpPr/>
            <p:nvPr/>
          </p:nvSpPr>
          <p:spPr>
            <a:xfrm>
              <a:off x="4494791" y="3188759"/>
              <a:ext cx="239888" cy="1119262"/>
            </a:xfrm>
            <a:prstGeom prst="rect">
              <a:avLst/>
            </a:prstGeom>
            <a:solidFill>
              <a:srgbClr val="80BD41">
                <a:alpha val="100000"/>
              </a:srgbClr>
            </a:solidFill>
          </p:spPr>
          <p:txBody>
            <a:bodyPr/>
            <a:lstStyle/>
            <a:p/>
          </p:txBody>
        </p:sp>
        <p:sp>
          <p:nvSpPr>
            <p:cNvPr id="47" name="rc47"/>
            <p:cNvSpPr/>
            <p:nvPr/>
          </p:nvSpPr>
          <p:spPr>
            <a:xfrm>
              <a:off x="4494791" y="3091365"/>
              <a:ext cx="239888" cy="97393"/>
            </a:xfrm>
            <a:prstGeom prst="rect">
              <a:avLst/>
            </a:prstGeom>
            <a:solidFill>
              <a:srgbClr val="1CABE2">
                <a:alpha val="100000"/>
              </a:srgbClr>
            </a:solidFill>
          </p:spPr>
          <p:txBody>
            <a:bodyPr/>
            <a:lstStyle/>
            <a:p/>
          </p:txBody>
        </p:sp>
        <p:sp>
          <p:nvSpPr>
            <p:cNvPr id="48" name="rc48"/>
            <p:cNvSpPr/>
            <p:nvPr/>
          </p:nvSpPr>
          <p:spPr>
            <a:xfrm>
              <a:off x="4761334" y="3155954"/>
              <a:ext cx="239888" cy="1152066"/>
            </a:xfrm>
            <a:prstGeom prst="rect">
              <a:avLst/>
            </a:prstGeom>
            <a:solidFill>
              <a:srgbClr val="80BD41">
                <a:alpha val="100000"/>
              </a:srgbClr>
            </a:solidFill>
          </p:spPr>
          <p:txBody>
            <a:bodyPr/>
            <a:lstStyle/>
            <a:p/>
          </p:txBody>
        </p:sp>
        <p:sp>
          <p:nvSpPr>
            <p:cNvPr id="49" name="rc49"/>
            <p:cNvSpPr/>
            <p:nvPr/>
          </p:nvSpPr>
          <p:spPr>
            <a:xfrm>
              <a:off x="4761334" y="3132498"/>
              <a:ext cx="239888" cy="23456"/>
            </a:xfrm>
            <a:prstGeom prst="rect">
              <a:avLst/>
            </a:prstGeom>
            <a:solidFill>
              <a:srgbClr val="1CABE2">
                <a:alpha val="100000"/>
              </a:srgbClr>
            </a:solidFill>
          </p:spPr>
          <p:txBody>
            <a:bodyPr/>
            <a:lstStyle/>
            <a:p/>
          </p:txBody>
        </p:sp>
        <p:sp>
          <p:nvSpPr>
            <p:cNvPr id="50" name="rc50"/>
            <p:cNvSpPr/>
            <p:nvPr/>
          </p:nvSpPr>
          <p:spPr>
            <a:xfrm>
              <a:off x="5027877" y="3220713"/>
              <a:ext cx="239888" cy="1087307"/>
            </a:xfrm>
            <a:prstGeom prst="rect">
              <a:avLst/>
            </a:prstGeom>
            <a:solidFill>
              <a:srgbClr val="80BD41">
                <a:alpha val="100000"/>
              </a:srgbClr>
            </a:solidFill>
          </p:spPr>
          <p:txBody>
            <a:bodyPr/>
            <a:lstStyle/>
            <a:p/>
          </p:txBody>
        </p:sp>
        <p:sp>
          <p:nvSpPr>
            <p:cNvPr id="51" name="rc51"/>
            <p:cNvSpPr/>
            <p:nvPr/>
          </p:nvSpPr>
          <p:spPr>
            <a:xfrm>
              <a:off x="5027877" y="3113121"/>
              <a:ext cx="239888" cy="107591"/>
            </a:xfrm>
            <a:prstGeom prst="rect">
              <a:avLst/>
            </a:prstGeom>
            <a:solidFill>
              <a:srgbClr val="1CABE2">
                <a:alpha val="100000"/>
              </a:srgbClr>
            </a:solidFill>
          </p:spPr>
          <p:txBody>
            <a:bodyPr/>
            <a:lstStyle/>
            <a:p/>
          </p:txBody>
        </p:sp>
        <p:sp>
          <p:nvSpPr>
            <p:cNvPr id="52" name="rc52"/>
            <p:cNvSpPr/>
            <p:nvPr/>
          </p:nvSpPr>
          <p:spPr>
            <a:xfrm>
              <a:off x="5294420" y="3195728"/>
              <a:ext cx="239888" cy="1112293"/>
            </a:xfrm>
            <a:prstGeom prst="rect">
              <a:avLst/>
            </a:prstGeom>
            <a:solidFill>
              <a:srgbClr val="80BD41">
                <a:alpha val="100000"/>
              </a:srgbClr>
            </a:solidFill>
          </p:spPr>
          <p:txBody>
            <a:bodyPr/>
            <a:lstStyle/>
            <a:p/>
          </p:txBody>
        </p:sp>
        <p:sp>
          <p:nvSpPr>
            <p:cNvPr id="53" name="rc53"/>
            <p:cNvSpPr/>
            <p:nvPr/>
          </p:nvSpPr>
          <p:spPr>
            <a:xfrm>
              <a:off x="5294420" y="3111932"/>
              <a:ext cx="239888" cy="83795"/>
            </a:xfrm>
            <a:prstGeom prst="rect">
              <a:avLst/>
            </a:prstGeom>
            <a:solidFill>
              <a:srgbClr val="1CABE2">
                <a:alpha val="100000"/>
              </a:srgbClr>
            </a:solidFill>
          </p:spPr>
          <p:txBody>
            <a:bodyPr/>
            <a:lstStyle/>
            <a:p/>
          </p:txBody>
        </p:sp>
        <p:sp>
          <p:nvSpPr>
            <p:cNvPr id="54" name="rc54"/>
            <p:cNvSpPr/>
            <p:nvPr/>
          </p:nvSpPr>
          <p:spPr>
            <a:xfrm>
              <a:off x="5560963" y="3154085"/>
              <a:ext cx="239888" cy="1153936"/>
            </a:xfrm>
            <a:prstGeom prst="rect">
              <a:avLst/>
            </a:prstGeom>
            <a:solidFill>
              <a:srgbClr val="80BD41">
                <a:alpha val="100000"/>
              </a:srgbClr>
            </a:solidFill>
          </p:spPr>
          <p:txBody>
            <a:bodyPr/>
            <a:lstStyle/>
            <a:p/>
          </p:txBody>
        </p:sp>
        <p:sp>
          <p:nvSpPr>
            <p:cNvPr id="55" name="rc55"/>
            <p:cNvSpPr/>
            <p:nvPr/>
          </p:nvSpPr>
          <p:spPr>
            <a:xfrm>
              <a:off x="5560963" y="3142357"/>
              <a:ext cx="239888" cy="11728"/>
            </a:xfrm>
            <a:prstGeom prst="rect">
              <a:avLst/>
            </a:prstGeom>
            <a:solidFill>
              <a:srgbClr val="1CABE2">
                <a:alpha val="100000"/>
              </a:srgbClr>
            </a:solidFill>
          </p:spPr>
          <p:txBody>
            <a:bodyPr/>
            <a:lstStyle/>
            <a:p/>
          </p:txBody>
        </p:sp>
        <p:sp>
          <p:nvSpPr>
            <p:cNvPr id="56" name="rc56"/>
            <p:cNvSpPr/>
            <p:nvPr/>
          </p:nvSpPr>
          <p:spPr>
            <a:xfrm>
              <a:off x="5827506" y="3173461"/>
              <a:ext cx="239888" cy="1134559"/>
            </a:xfrm>
            <a:prstGeom prst="rect">
              <a:avLst/>
            </a:prstGeom>
            <a:solidFill>
              <a:srgbClr val="80BD41">
                <a:alpha val="100000"/>
              </a:srgbClr>
            </a:solidFill>
          </p:spPr>
          <p:txBody>
            <a:bodyPr/>
            <a:lstStyle/>
            <a:p/>
          </p:txBody>
        </p:sp>
        <p:sp>
          <p:nvSpPr>
            <p:cNvPr id="57" name="rc57"/>
            <p:cNvSpPr/>
            <p:nvPr/>
          </p:nvSpPr>
          <p:spPr>
            <a:xfrm>
              <a:off x="5827506" y="3162073"/>
              <a:ext cx="239888" cy="11388"/>
            </a:xfrm>
            <a:prstGeom prst="rect">
              <a:avLst/>
            </a:prstGeom>
            <a:solidFill>
              <a:srgbClr val="1CABE2">
                <a:alpha val="100000"/>
              </a:srgbClr>
            </a:solidFill>
          </p:spPr>
          <p:txBody>
            <a:bodyPr/>
            <a:lstStyle/>
            <a:p/>
          </p:txBody>
        </p:sp>
        <p:sp>
          <p:nvSpPr>
            <p:cNvPr id="58" name="rc58"/>
            <p:cNvSpPr/>
            <p:nvPr/>
          </p:nvSpPr>
          <p:spPr>
            <a:xfrm>
              <a:off x="6094049" y="3224283"/>
              <a:ext cx="239888" cy="1083738"/>
            </a:xfrm>
            <a:prstGeom prst="rect">
              <a:avLst/>
            </a:prstGeom>
            <a:solidFill>
              <a:srgbClr val="80BD41">
                <a:alpha val="100000"/>
              </a:srgbClr>
            </a:solidFill>
          </p:spPr>
          <p:txBody>
            <a:bodyPr/>
            <a:lstStyle/>
            <a:p/>
          </p:txBody>
        </p:sp>
        <p:sp>
          <p:nvSpPr>
            <p:cNvPr id="59" name="rc59"/>
            <p:cNvSpPr/>
            <p:nvPr/>
          </p:nvSpPr>
          <p:spPr>
            <a:xfrm>
              <a:off x="6094049" y="3167172"/>
              <a:ext cx="239888" cy="57110"/>
            </a:xfrm>
            <a:prstGeom prst="rect">
              <a:avLst/>
            </a:prstGeom>
            <a:solidFill>
              <a:srgbClr val="1CABE2">
                <a:alpha val="100000"/>
              </a:srgbClr>
            </a:solidFill>
          </p:spPr>
          <p:txBody>
            <a:bodyPr/>
            <a:lstStyle/>
            <a:p/>
          </p:txBody>
        </p:sp>
        <p:sp>
          <p:nvSpPr>
            <p:cNvPr id="60" name="rc60"/>
            <p:cNvSpPr/>
            <p:nvPr/>
          </p:nvSpPr>
          <p:spPr>
            <a:xfrm>
              <a:off x="6360593" y="3281393"/>
              <a:ext cx="239888" cy="1026627"/>
            </a:xfrm>
            <a:prstGeom prst="rect">
              <a:avLst/>
            </a:prstGeom>
            <a:solidFill>
              <a:srgbClr val="80BD41">
                <a:alpha val="100000"/>
              </a:srgbClr>
            </a:solidFill>
          </p:spPr>
          <p:txBody>
            <a:bodyPr/>
            <a:lstStyle/>
            <a:p/>
          </p:txBody>
        </p:sp>
        <p:sp>
          <p:nvSpPr>
            <p:cNvPr id="61" name="rc61"/>
            <p:cNvSpPr/>
            <p:nvPr/>
          </p:nvSpPr>
          <p:spPr>
            <a:xfrm>
              <a:off x="6360593" y="3238560"/>
              <a:ext cx="239888" cy="42832"/>
            </a:xfrm>
            <a:prstGeom prst="rect">
              <a:avLst/>
            </a:prstGeom>
            <a:solidFill>
              <a:srgbClr val="1CABE2">
                <a:alpha val="100000"/>
              </a:srgbClr>
            </a:solidFill>
          </p:spPr>
          <p:txBody>
            <a:bodyPr/>
            <a:lstStyle/>
            <a:p/>
          </p:txBody>
        </p:sp>
        <p:sp>
          <p:nvSpPr>
            <p:cNvPr id="62" name="rc62"/>
            <p:cNvSpPr/>
            <p:nvPr/>
          </p:nvSpPr>
          <p:spPr>
            <a:xfrm>
              <a:off x="6627136" y="3350912"/>
              <a:ext cx="239888" cy="957109"/>
            </a:xfrm>
            <a:prstGeom prst="rect">
              <a:avLst/>
            </a:prstGeom>
            <a:solidFill>
              <a:srgbClr val="80BD41">
                <a:alpha val="100000"/>
              </a:srgbClr>
            </a:solidFill>
          </p:spPr>
          <p:txBody>
            <a:bodyPr/>
            <a:lstStyle/>
            <a:p/>
          </p:txBody>
        </p:sp>
        <p:sp>
          <p:nvSpPr>
            <p:cNvPr id="63" name="rc63"/>
            <p:cNvSpPr/>
            <p:nvPr/>
          </p:nvSpPr>
          <p:spPr>
            <a:xfrm>
              <a:off x="6627136" y="3341223"/>
              <a:ext cx="239888" cy="9688"/>
            </a:xfrm>
            <a:prstGeom prst="rect">
              <a:avLst/>
            </a:prstGeom>
            <a:solidFill>
              <a:srgbClr val="1CABE2">
                <a:alpha val="100000"/>
              </a:srgbClr>
            </a:solidFill>
          </p:spPr>
          <p:txBody>
            <a:bodyPr/>
            <a:lstStyle/>
            <a:p/>
          </p:txBody>
        </p:sp>
        <p:sp>
          <p:nvSpPr>
            <p:cNvPr id="64" name="rc64"/>
            <p:cNvSpPr/>
            <p:nvPr/>
          </p:nvSpPr>
          <p:spPr>
            <a:xfrm>
              <a:off x="6893679" y="3469722"/>
              <a:ext cx="239888" cy="838299"/>
            </a:xfrm>
            <a:prstGeom prst="rect">
              <a:avLst/>
            </a:prstGeom>
            <a:solidFill>
              <a:srgbClr val="80BD41">
                <a:alpha val="100000"/>
              </a:srgbClr>
            </a:solidFill>
          </p:spPr>
          <p:txBody>
            <a:bodyPr/>
            <a:lstStyle/>
            <a:p/>
          </p:txBody>
        </p:sp>
        <p:sp>
          <p:nvSpPr>
            <p:cNvPr id="65" name="rc65"/>
            <p:cNvSpPr/>
            <p:nvPr/>
          </p:nvSpPr>
          <p:spPr>
            <a:xfrm>
              <a:off x="6893679" y="3406662"/>
              <a:ext cx="239888" cy="63059"/>
            </a:xfrm>
            <a:prstGeom prst="rect">
              <a:avLst/>
            </a:prstGeom>
            <a:solidFill>
              <a:srgbClr val="1CABE2">
                <a:alpha val="100000"/>
              </a:srgbClr>
            </a:solidFill>
          </p:spPr>
          <p:txBody>
            <a:bodyPr/>
            <a:lstStyle/>
            <a:p/>
          </p:txBody>
        </p:sp>
        <p:sp>
          <p:nvSpPr>
            <p:cNvPr id="66" name="rc66"/>
            <p:cNvSpPr/>
            <p:nvPr/>
          </p:nvSpPr>
          <p:spPr>
            <a:xfrm>
              <a:off x="7160222" y="3466152"/>
              <a:ext cx="239888" cy="841868"/>
            </a:xfrm>
            <a:prstGeom prst="rect">
              <a:avLst/>
            </a:prstGeom>
            <a:solidFill>
              <a:srgbClr val="80BD41">
                <a:alpha val="100000"/>
              </a:srgbClr>
            </a:solidFill>
          </p:spPr>
          <p:txBody>
            <a:bodyPr/>
            <a:lstStyle/>
            <a:p/>
          </p:txBody>
        </p:sp>
        <p:sp>
          <p:nvSpPr>
            <p:cNvPr id="67" name="rc67"/>
            <p:cNvSpPr/>
            <p:nvPr/>
          </p:nvSpPr>
          <p:spPr>
            <a:xfrm>
              <a:off x="7160222" y="3421790"/>
              <a:ext cx="239888" cy="44362"/>
            </a:xfrm>
            <a:prstGeom prst="rect">
              <a:avLst/>
            </a:prstGeom>
            <a:solidFill>
              <a:srgbClr val="1CABE2">
                <a:alpha val="100000"/>
              </a:srgbClr>
            </a:solidFill>
          </p:spPr>
          <p:txBody>
            <a:bodyPr/>
            <a:lstStyle/>
            <a:p/>
          </p:txBody>
        </p:sp>
        <p:sp>
          <p:nvSpPr>
            <p:cNvPr id="68" name="rc68"/>
            <p:cNvSpPr/>
            <p:nvPr/>
          </p:nvSpPr>
          <p:spPr>
            <a:xfrm>
              <a:off x="7426765" y="3438447"/>
              <a:ext cx="239888" cy="869574"/>
            </a:xfrm>
            <a:prstGeom prst="rect">
              <a:avLst/>
            </a:prstGeom>
            <a:solidFill>
              <a:srgbClr val="80BD41">
                <a:alpha val="100000"/>
              </a:srgbClr>
            </a:solidFill>
          </p:spPr>
          <p:txBody>
            <a:bodyPr/>
            <a:lstStyle/>
            <a:p/>
          </p:txBody>
        </p:sp>
        <p:sp>
          <p:nvSpPr>
            <p:cNvPr id="69" name="rc69"/>
            <p:cNvSpPr/>
            <p:nvPr/>
          </p:nvSpPr>
          <p:spPr>
            <a:xfrm>
              <a:off x="7426765" y="3429608"/>
              <a:ext cx="239888" cy="8838"/>
            </a:xfrm>
            <a:prstGeom prst="rect">
              <a:avLst/>
            </a:prstGeom>
            <a:solidFill>
              <a:srgbClr val="1CABE2">
                <a:alpha val="100000"/>
              </a:srgbClr>
            </a:solidFill>
          </p:spPr>
          <p:txBody>
            <a:bodyPr/>
            <a:lstStyle/>
            <a:p/>
          </p:txBody>
        </p:sp>
        <p:sp>
          <p:nvSpPr>
            <p:cNvPr id="70" name="rc70"/>
            <p:cNvSpPr/>
            <p:nvPr/>
          </p:nvSpPr>
          <p:spPr>
            <a:xfrm>
              <a:off x="7693308" y="3450345"/>
              <a:ext cx="239888" cy="857676"/>
            </a:xfrm>
            <a:prstGeom prst="rect">
              <a:avLst/>
            </a:prstGeom>
            <a:solidFill>
              <a:srgbClr val="80BD41">
                <a:alpha val="100000"/>
              </a:srgbClr>
            </a:solidFill>
          </p:spPr>
          <p:txBody>
            <a:bodyPr/>
            <a:lstStyle/>
            <a:p/>
          </p:txBody>
        </p:sp>
        <p:sp>
          <p:nvSpPr>
            <p:cNvPr id="71" name="rc71"/>
            <p:cNvSpPr/>
            <p:nvPr/>
          </p:nvSpPr>
          <p:spPr>
            <a:xfrm>
              <a:off x="7693308" y="3441676"/>
              <a:ext cx="239888" cy="8668"/>
            </a:xfrm>
            <a:prstGeom prst="rect">
              <a:avLst/>
            </a:prstGeom>
            <a:solidFill>
              <a:srgbClr val="1CABE2">
                <a:alpha val="100000"/>
              </a:srgbClr>
            </a:solidFill>
          </p:spPr>
          <p:txBody>
            <a:bodyPr/>
            <a:lstStyle/>
            <a:p/>
          </p:txBody>
        </p:sp>
        <p:sp>
          <p:nvSpPr>
            <p:cNvPr id="72" name="rc72"/>
            <p:cNvSpPr/>
            <p:nvPr/>
          </p:nvSpPr>
          <p:spPr>
            <a:xfrm>
              <a:off x="7959851" y="3477710"/>
              <a:ext cx="239888" cy="830310"/>
            </a:xfrm>
            <a:prstGeom prst="rect">
              <a:avLst/>
            </a:prstGeom>
            <a:solidFill>
              <a:srgbClr val="80BD41">
                <a:alpha val="100000"/>
              </a:srgbClr>
            </a:solidFill>
          </p:spPr>
          <p:txBody>
            <a:bodyPr/>
            <a:lstStyle/>
            <a:p/>
          </p:txBody>
        </p:sp>
        <p:sp>
          <p:nvSpPr>
            <p:cNvPr id="73" name="rc73"/>
            <p:cNvSpPr/>
            <p:nvPr/>
          </p:nvSpPr>
          <p:spPr>
            <a:xfrm>
              <a:off x="7959851" y="3452045"/>
              <a:ext cx="239888" cy="25665"/>
            </a:xfrm>
            <a:prstGeom prst="rect">
              <a:avLst/>
            </a:prstGeom>
            <a:solidFill>
              <a:srgbClr val="1CABE2">
                <a:alpha val="100000"/>
              </a:srgbClr>
            </a:solidFill>
          </p:spPr>
          <p:txBody>
            <a:bodyPr/>
            <a:lstStyle/>
            <a:p/>
          </p:txBody>
        </p:sp>
        <p:sp>
          <p:nvSpPr>
            <p:cNvPr id="74" name="pl74"/>
            <p:cNvSpPr/>
            <p:nvPr/>
          </p:nvSpPr>
          <p:spPr>
            <a:xfrm>
              <a:off x="1416218" y="2095023"/>
              <a:ext cx="6663577" cy="268242"/>
            </a:xfrm>
            <a:custGeom>
              <a:avLst/>
              <a:pathLst>
                <a:path w="6663577" h="268242">
                  <a:moveTo>
                    <a:pt x="0" y="201181"/>
                  </a:moveTo>
                  <a:lnTo>
                    <a:pt x="266543" y="178828"/>
                  </a:lnTo>
                  <a:lnTo>
                    <a:pt x="533086" y="22353"/>
                  </a:lnTo>
                  <a:lnTo>
                    <a:pt x="799629" y="201181"/>
                  </a:lnTo>
                  <a:lnTo>
                    <a:pt x="1066172" y="67060"/>
                  </a:lnTo>
                  <a:lnTo>
                    <a:pt x="1332715" y="44707"/>
                  </a:lnTo>
                  <a:lnTo>
                    <a:pt x="1599258" y="223535"/>
                  </a:lnTo>
                  <a:lnTo>
                    <a:pt x="1865801" y="201181"/>
                  </a:lnTo>
                  <a:lnTo>
                    <a:pt x="2132344" y="201181"/>
                  </a:lnTo>
                  <a:lnTo>
                    <a:pt x="2398888" y="178828"/>
                  </a:lnTo>
                  <a:lnTo>
                    <a:pt x="2665431" y="67060"/>
                  </a:lnTo>
                  <a:lnTo>
                    <a:pt x="2931974" y="268242"/>
                  </a:lnTo>
                  <a:lnTo>
                    <a:pt x="3198517" y="156474"/>
                  </a:lnTo>
                  <a:lnTo>
                    <a:pt x="3465060" y="22353"/>
                  </a:lnTo>
                  <a:lnTo>
                    <a:pt x="3731603" y="178828"/>
                  </a:lnTo>
                  <a:lnTo>
                    <a:pt x="3998146" y="134121"/>
                  </a:lnTo>
                  <a:lnTo>
                    <a:pt x="4264689" y="0"/>
                  </a:lnTo>
                  <a:lnTo>
                    <a:pt x="4531233" y="0"/>
                  </a:lnTo>
                  <a:lnTo>
                    <a:pt x="4797776" y="89414"/>
                  </a:lnTo>
                  <a:lnTo>
                    <a:pt x="5064319" y="67060"/>
                  </a:lnTo>
                  <a:lnTo>
                    <a:pt x="5330862" y="0"/>
                  </a:lnTo>
                  <a:lnTo>
                    <a:pt x="5597405" y="134121"/>
                  </a:lnTo>
                  <a:lnTo>
                    <a:pt x="5863948" y="89414"/>
                  </a:lnTo>
                  <a:lnTo>
                    <a:pt x="6130491" y="0"/>
                  </a:lnTo>
                  <a:lnTo>
                    <a:pt x="6397034" y="0"/>
                  </a:lnTo>
                  <a:lnTo>
                    <a:pt x="6663577" y="44707"/>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1324790" y="28308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78.9</a:t>
              </a:r>
            </a:p>
          </p:txBody>
        </p:sp>
        <p:sp>
          <p:nvSpPr>
            <p:cNvPr id="87" name="tx87"/>
            <p:cNvSpPr/>
            <p:nvPr/>
          </p:nvSpPr>
          <p:spPr>
            <a:xfrm>
              <a:off x="2657505" y="29331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a:t>
              </a:r>
            </a:p>
          </p:txBody>
        </p:sp>
        <p:sp>
          <p:nvSpPr>
            <p:cNvPr id="88" name="tx88"/>
            <p:cNvSpPr/>
            <p:nvPr/>
          </p:nvSpPr>
          <p:spPr>
            <a:xfrm>
              <a:off x="3990221" y="29882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a:t>
              </a:r>
            </a:p>
          </p:txBody>
        </p:sp>
        <p:sp>
          <p:nvSpPr>
            <p:cNvPr id="89" name="tx89"/>
            <p:cNvSpPr/>
            <p:nvPr/>
          </p:nvSpPr>
          <p:spPr>
            <a:xfrm>
              <a:off x="5322937" y="29760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a:t>
              </a:r>
            </a:p>
          </p:txBody>
        </p:sp>
        <p:sp>
          <p:nvSpPr>
            <p:cNvPr id="90" name="tx90"/>
            <p:cNvSpPr/>
            <p:nvPr/>
          </p:nvSpPr>
          <p:spPr>
            <a:xfrm>
              <a:off x="6389109" y="31028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62.9</a:t>
              </a:r>
            </a:p>
          </p:txBody>
        </p:sp>
        <p:sp>
          <p:nvSpPr>
            <p:cNvPr id="91" name="tx91"/>
            <p:cNvSpPr/>
            <p:nvPr/>
          </p:nvSpPr>
          <p:spPr>
            <a:xfrm>
              <a:off x="6655652" y="32052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56.9</a:t>
              </a:r>
            </a:p>
          </p:txBody>
        </p:sp>
        <p:sp>
          <p:nvSpPr>
            <p:cNvPr id="92" name="tx92"/>
            <p:cNvSpPr/>
            <p:nvPr/>
          </p:nvSpPr>
          <p:spPr>
            <a:xfrm>
              <a:off x="6961372" y="327052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3" name="tx93"/>
            <p:cNvSpPr/>
            <p:nvPr/>
          </p:nvSpPr>
          <p:spPr>
            <a:xfrm>
              <a:off x="7188738" y="3285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a:t>
              </a:r>
            </a:p>
          </p:txBody>
        </p:sp>
        <p:sp>
          <p:nvSpPr>
            <p:cNvPr id="94" name="tx94"/>
            <p:cNvSpPr/>
            <p:nvPr/>
          </p:nvSpPr>
          <p:spPr>
            <a:xfrm>
              <a:off x="7455282" y="32936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a:t>
              </a:r>
            </a:p>
          </p:txBody>
        </p:sp>
        <p:sp>
          <p:nvSpPr>
            <p:cNvPr id="95" name="tx95"/>
            <p:cNvSpPr/>
            <p:nvPr/>
          </p:nvSpPr>
          <p:spPr>
            <a:xfrm>
              <a:off x="7761002" y="330575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96" name="tx96"/>
            <p:cNvSpPr/>
            <p:nvPr/>
          </p:nvSpPr>
          <p:spPr>
            <a:xfrm>
              <a:off x="7988368" y="33161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50.4</a:t>
              </a:r>
            </a:p>
          </p:txBody>
        </p:sp>
        <p:sp>
          <p:nvSpPr>
            <p:cNvPr id="97" name="pl97"/>
            <p:cNvSpPr/>
            <p:nvPr/>
          </p:nvSpPr>
          <p:spPr>
            <a:xfrm>
              <a:off x="1416218"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63967" y="367055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09" name="tx109"/>
            <p:cNvSpPr/>
            <p:nvPr/>
          </p:nvSpPr>
          <p:spPr>
            <a:xfrm>
              <a:off x="1350915" y="29987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10" name="tx110"/>
            <p:cNvSpPr/>
            <p:nvPr/>
          </p:nvSpPr>
          <p:spPr>
            <a:xfrm>
              <a:off x="2657505" y="36720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70.7</a:t>
              </a:r>
            </a:p>
          </p:txBody>
        </p:sp>
        <p:sp>
          <p:nvSpPr>
            <p:cNvPr id="111" name="tx111"/>
            <p:cNvSpPr/>
            <p:nvPr/>
          </p:nvSpPr>
          <p:spPr>
            <a:xfrm>
              <a:off x="2683631" y="30536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2" name="tx112"/>
            <p:cNvSpPr/>
            <p:nvPr/>
          </p:nvSpPr>
          <p:spPr>
            <a:xfrm>
              <a:off x="3990221" y="37047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66.9</a:t>
              </a:r>
            </a:p>
          </p:txBody>
        </p:sp>
        <p:sp>
          <p:nvSpPr>
            <p:cNvPr id="113" name="tx113"/>
            <p:cNvSpPr/>
            <p:nvPr/>
          </p:nvSpPr>
          <p:spPr>
            <a:xfrm>
              <a:off x="4016347" y="31128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4" name="tx114"/>
            <p:cNvSpPr/>
            <p:nvPr/>
          </p:nvSpPr>
          <p:spPr>
            <a:xfrm>
              <a:off x="5322937" y="37168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65.4</a:t>
              </a:r>
            </a:p>
          </p:txBody>
        </p:sp>
        <p:sp>
          <p:nvSpPr>
            <p:cNvPr id="115" name="tx115"/>
            <p:cNvSpPr/>
            <p:nvPr/>
          </p:nvSpPr>
          <p:spPr>
            <a:xfrm>
              <a:off x="5349062" y="31187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16" name="tx116"/>
            <p:cNvSpPr/>
            <p:nvPr/>
          </p:nvSpPr>
          <p:spPr>
            <a:xfrm>
              <a:off x="6389109" y="37596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60.4</a:t>
              </a:r>
            </a:p>
          </p:txBody>
        </p:sp>
        <p:sp>
          <p:nvSpPr>
            <p:cNvPr id="117" name="tx117"/>
            <p:cNvSpPr/>
            <p:nvPr/>
          </p:nvSpPr>
          <p:spPr>
            <a:xfrm>
              <a:off x="6415235" y="32249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8" name="tx118"/>
            <p:cNvSpPr/>
            <p:nvPr/>
          </p:nvSpPr>
          <p:spPr>
            <a:xfrm>
              <a:off x="6655652" y="37943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19" name="tx119"/>
            <p:cNvSpPr/>
            <p:nvPr/>
          </p:nvSpPr>
          <p:spPr>
            <a:xfrm>
              <a:off x="6693522" y="33121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922195" y="38537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49.3</a:t>
              </a:r>
            </a:p>
          </p:txBody>
        </p:sp>
        <p:sp>
          <p:nvSpPr>
            <p:cNvPr id="121" name="tx121"/>
            <p:cNvSpPr/>
            <p:nvPr/>
          </p:nvSpPr>
          <p:spPr>
            <a:xfrm>
              <a:off x="6948321" y="34030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2" name="tx122"/>
            <p:cNvSpPr/>
            <p:nvPr/>
          </p:nvSpPr>
          <p:spPr>
            <a:xfrm>
              <a:off x="7188738" y="38520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49.5</a:t>
              </a:r>
            </a:p>
          </p:txBody>
        </p:sp>
        <p:sp>
          <p:nvSpPr>
            <p:cNvPr id="123" name="tx123"/>
            <p:cNvSpPr/>
            <p:nvPr/>
          </p:nvSpPr>
          <p:spPr>
            <a:xfrm>
              <a:off x="7214864" y="34089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4" name="tx124"/>
            <p:cNvSpPr/>
            <p:nvPr/>
          </p:nvSpPr>
          <p:spPr>
            <a:xfrm>
              <a:off x="7455282" y="38381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a:t>
              </a:r>
            </a:p>
          </p:txBody>
        </p:sp>
        <p:sp>
          <p:nvSpPr>
            <p:cNvPr id="125" name="tx125"/>
            <p:cNvSpPr/>
            <p:nvPr/>
          </p:nvSpPr>
          <p:spPr>
            <a:xfrm>
              <a:off x="7493151" y="34001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721825" y="38441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27" name="tx127"/>
            <p:cNvSpPr/>
            <p:nvPr/>
          </p:nvSpPr>
          <p:spPr>
            <a:xfrm>
              <a:off x="7759694" y="34121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988368" y="38578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48.9</a:t>
              </a:r>
            </a:p>
          </p:txBody>
        </p:sp>
        <p:sp>
          <p:nvSpPr>
            <p:cNvPr id="129" name="tx129"/>
            <p:cNvSpPr/>
            <p:nvPr/>
          </p:nvSpPr>
          <p:spPr>
            <a:xfrm>
              <a:off x="8014493" y="34298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4060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561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92892"/>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2000-2025</a:t>
              </a:r>
            </a:p>
          </p:txBody>
        </p:sp>
        <p:sp>
          <p:nvSpPr>
            <p:cNvPr id="159" name="pl159"/>
            <p:cNvSpPr/>
            <p:nvPr/>
          </p:nvSpPr>
          <p:spPr>
            <a:xfrm>
              <a:off x="234137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4315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5217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38647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4766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56687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6312409" cy="129091"/>
            </a:xfrm>
            <a:prstGeom prst="rect">
              <a:avLst/>
            </a:prstGeom>
            <a:solidFill>
              <a:srgbClr val="80BD41">
                <a:alpha val="100000"/>
              </a:srgbClr>
            </a:solidFill>
          </p:spPr>
          <p:txBody>
            <a:bodyPr/>
            <a:lstStyle/>
            <a:p/>
          </p:txBody>
        </p:sp>
        <p:sp>
          <p:nvSpPr>
            <p:cNvPr id="170" name="rc170"/>
            <p:cNvSpPr/>
            <p:nvPr/>
          </p:nvSpPr>
          <p:spPr>
            <a:xfrm>
              <a:off x="7608683" y="5954972"/>
              <a:ext cx="263365" cy="129091"/>
            </a:xfrm>
            <a:prstGeom prst="rect">
              <a:avLst/>
            </a:prstGeom>
            <a:solidFill>
              <a:srgbClr val="1CABE2">
                <a:alpha val="100000"/>
              </a:srgbClr>
            </a:solidFill>
          </p:spPr>
          <p:txBody>
            <a:bodyPr/>
            <a:lstStyle/>
            <a:p/>
          </p:txBody>
        </p:sp>
        <p:sp>
          <p:nvSpPr>
            <p:cNvPr id="171" name="rc171"/>
            <p:cNvSpPr/>
            <p:nvPr/>
          </p:nvSpPr>
          <p:spPr>
            <a:xfrm>
              <a:off x="1296273" y="5793607"/>
              <a:ext cx="5273579" cy="129091"/>
            </a:xfrm>
            <a:prstGeom prst="rect">
              <a:avLst/>
            </a:prstGeom>
            <a:solidFill>
              <a:srgbClr val="80BD41">
                <a:alpha val="100000"/>
              </a:srgbClr>
            </a:solidFill>
          </p:spPr>
          <p:txBody>
            <a:bodyPr/>
            <a:lstStyle/>
            <a:p/>
          </p:txBody>
        </p:sp>
        <p:sp>
          <p:nvSpPr>
            <p:cNvPr id="172" name="rc172"/>
            <p:cNvSpPr/>
            <p:nvPr/>
          </p:nvSpPr>
          <p:spPr>
            <a:xfrm>
              <a:off x="6569853" y="5793607"/>
              <a:ext cx="53300" cy="129091"/>
            </a:xfrm>
            <a:prstGeom prst="rect">
              <a:avLst/>
            </a:prstGeom>
            <a:solidFill>
              <a:srgbClr val="1CABE2">
                <a:alpha val="100000"/>
              </a:srgbClr>
            </a:solidFill>
          </p:spPr>
          <p:txBody>
            <a:bodyPr/>
            <a:lstStyle/>
            <a:p/>
          </p:txBody>
        </p:sp>
        <p:sp>
          <p:nvSpPr>
            <p:cNvPr id="173" name="rc173"/>
            <p:cNvSpPr/>
            <p:nvPr/>
          </p:nvSpPr>
          <p:spPr>
            <a:xfrm>
              <a:off x="1296273" y="5632243"/>
              <a:ext cx="5105318" cy="129091"/>
            </a:xfrm>
            <a:prstGeom prst="rect">
              <a:avLst/>
            </a:prstGeom>
            <a:solidFill>
              <a:srgbClr val="80BD41">
                <a:alpha val="100000"/>
              </a:srgbClr>
            </a:solidFill>
          </p:spPr>
          <p:txBody>
            <a:bodyPr/>
            <a:lstStyle/>
            <a:p/>
          </p:txBody>
        </p:sp>
        <p:sp>
          <p:nvSpPr>
            <p:cNvPr id="174" name="rc174"/>
            <p:cNvSpPr/>
            <p:nvPr/>
          </p:nvSpPr>
          <p:spPr>
            <a:xfrm>
              <a:off x="6401592" y="5632243"/>
              <a:ext cx="157810" cy="129091"/>
            </a:xfrm>
            <a:prstGeom prst="rect">
              <a:avLst/>
            </a:prstGeom>
            <a:solidFill>
              <a:srgbClr val="1CABE2">
                <a:alpha val="100000"/>
              </a:srgbClr>
            </a:solidFill>
          </p:spPr>
          <p:txBody>
            <a:bodyPr/>
            <a:lstStyle/>
            <a:p/>
          </p:txBody>
        </p:sp>
        <p:sp>
          <p:nvSpPr>
            <p:cNvPr id="175" name="tx175"/>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62.9</a:t>
              </a:r>
            </a:p>
          </p:txBody>
        </p:sp>
        <p:sp>
          <p:nvSpPr>
            <p:cNvPr id="176" name="tx176"/>
            <p:cNvSpPr/>
            <p:nvPr/>
          </p:nvSpPr>
          <p:spPr>
            <a:xfrm>
              <a:off x="6825188" y="5815017"/>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77" name="tx177"/>
            <p:cNvSpPr/>
            <p:nvPr/>
          </p:nvSpPr>
          <p:spPr>
            <a:xfrm>
              <a:off x="6710032"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50.4</a:t>
              </a:r>
            </a:p>
          </p:txBody>
        </p:sp>
        <p:sp>
          <p:nvSpPr>
            <p:cNvPr id="178" name="tx178"/>
            <p:cNvSpPr/>
            <p:nvPr/>
          </p:nvSpPr>
          <p:spPr>
            <a:xfrm>
              <a:off x="434698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60.4</a:t>
              </a:r>
            </a:p>
          </p:txBody>
        </p:sp>
        <p:sp>
          <p:nvSpPr>
            <p:cNvPr id="179" name="tx179"/>
            <p:cNvSpPr/>
            <p:nvPr/>
          </p:nvSpPr>
          <p:spPr>
            <a:xfrm>
              <a:off x="7665017"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80" name="tx180"/>
            <p:cNvSpPr/>
            <p:nvPr/>
          </p:nvSpPr>
          <p:spPr>
            <a:xfrm>
              <a:off x="382756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50.5</a:t>
              </a:r>
            </a:p>
          </p:txBody>
        </p:sp>
        <p:sp>
          <p:nvSpPr>
            <p:cNvPr id="181" name="tx181"/>
            <p:cNvSpPr/>
            <p:nvPr/>
          </p:nvSpPr>
          <p:spPr>
            <a:xfrm>
              <a:off x="6534705"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3743439"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48.9</a:t>
              </a:r>
            </a:p>
          </p:txBody>
        </p:sp>
        <p:sp>
          <p:nvSpPr>
            <p:cNvPr id="183" name="tx183"/>
            <p:cNvSpPr/>
            <p:nvPr/>
          </p:nvSpPr>
          <p:spPr>
            <a:xfrm>
              <a:off x="6405148"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30878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539898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0" name="tx190"/>
            <p:cNvSpPr/>
            <p:nvPr/>
          </p:nvSpPr>
          <p:spPr>
            <a:xfrm>
              <a:off x="748918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1" name="tx191"/>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(97%) was relatively constant within 1% compared to 2019 (96%).
The number of children vaccinated with DTP1 decreased 19% compared to in 2019.
The number of surviving infants decreased approximately 20%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5" name=""/>
          <p:cNvGrpSpPr/>
          <p:nvPr/>
        </p:nvGrpSpPr>
        <p:grpSpPr>
          <a:xfrm>
            <a:off x="292608" y="1051560"/>
            <a:ext cx="8595360" cy="28575"/>
            <a:chOff x="292608" y="1051560"/>
            <a:chExt cx="8595360" cy="28575"/>
          </a:xfrm>
        </p:grpSpPr>
        <p:sp>
          <p:nvSpPr>
            <p:cNvPr id="19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06198"/>
            </a:xfrm>
            <a:custGeom>
              <a:avLst/>
              <a:pathLst>
                <a:path w="3397293" h="306198">
                  <a:moveTo>
                    <a:pt x="0" y="240584"/>
                  </a:moveTo>
                  <a:lnTo>
                    <a:pt x="135891" y="174970"/>
                  </a:lnTo>
                  <a:lnTo>
                    <a:pt x="271783" y="109356"/>
                  </a:lnTo>
                  <a:lnTo>
                    <a:pt x="407675" y="240584"/>
                  </a:lnTo>
                  <a:lnTo>
                    <a:pt x="543566" y="196842"/>
                  </a:lnTo>
                  <a:lnTo>
                    <a:pt x="679458" y="174970"/>
                  </a:lnTo>
                  <a:lnTo>
                    <a:pt x="815350" y="218713"/>
                  </a:lnTo>
                  <a:lnTo>
                    <a:pt x="951242" y="218713"/>
                  </a:lnTo>
                  <a:lnTo>
                    <a:pt x="1087133" y="196842"/>
                  </a:lnTo>
                  <a:lnTo>
                    <a:pt x="1223025" y="284327"/>
                  </a:lnTo>
                  <a:lnTo>
                    <a:pt x="1358917" y="240584"/>
                  </a:lnTo>
                  <a:lnTo>
                    <a:pt x="1494809" y="306198"/>
                  </a:lnTo>
                  <a:lnTo>
                    <a:pt x="1630700" y="174970"/>
                  </a:lnTo>
                  <a:lnTo>
                    <a:pt x="1766592" y="87485"/>
                  </a:lnTo>
                  <a:lnTo>
                    <a:pt x="1902484" y="174970"/>
                  </a:lnTo>
                  <a:lnTo>
                    <a:pt x="2038375" y="153099"/>
                  </a:lnTo>
                  <a:lnTo>
                    <a:pt x="2174267" y="43742"/>
                  </a:lnTo>
                  <a:lnTo>
                    <a:pt x="2310159" y="65614"/>
                  </a:lnTo>
                  <a:lnTo>
                    <a:pt x="2446051" y="109356"/>
                  </a:lnTo>
                  <a:lnTo>
                    <a:pt x="2581942" y="87485"/>
                  </a:lnTo>
                  <a:lnTo>
                    <a:pt x="2717834" y="43742"/>
                  </a:lnTo>
                  <a:lnTo>
                    <a:pt x="2853726" y="131228"/>
                  </a:lnTo>
                  <a:lnTo>
                    <a:pt x="2989618" y="87485"/>
                  </a:lnTo>
                  <a:lnTo>
                    <a:pt x="3125509" y="0"/>
                  </a:lnTo>
                  <a:lnTo>
                    <a:pt x="3261401" y="0"/>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06198"/>
            </a:xfrm>
            <a:custGeom>
              <a:avLst/>
              <a:pathLst>
                <a:path w="3397293" h="306198">
                  <a:moveTo>
                    <a:pt x="0" y="240584"/>
                  </a:moveTo>
                  <a:lnTo>
                    <a:pt x="135891" y="174970"/>
                  </a:lnTo>
                  <a:lnTo>
                    <a:pt x="271783" y="109356"/>
                  </a:lnTo>
                  <a:lnTo>
                    <a:pt x="407675" y="240584"/>
                  </a:lnTo>
                  <a:lnTo>
                    <a:pt x="543566" y="196842"/>
                  </a:lnTo>
                  <a:lnTo>
                    <a:pt x="679458" y="174970"/>
                  </a:lnTo>
                  <a:lnTo>
                    <a:pt x="815350" y="218713"/>
                  </a:lnTo>
                  <a:lnTo>
                    <a:pt x="951242" y="218713"/>
                  </a:lnTo>
                  <a:lnTo>
                    <a:pt x="1087133" y="196842"/>
                  </a:lnTo>
                  <a:lnTo>
                    <a:pt x="1223025" y="284327"/>
                  </a:lnTo>
                  <a:lnTo>
                    <a:pt x="1358917" y="240584"/>
                  </a:lnTo>
                  <a:lnTo>
                    <a:pt x="1494809" y="306198"/>
                  </a:lnTo>
                  <a:lnTo>
                    <a:pt x="1630700" y="174970"/>
                  </a:lnTo>
                  <a:lnTo>
                    <a:pt x="1766592" y="87485"/>
                  </a:lnTo>
                  <a:lnTo>
                    <a:pt x="1902484" y="174970"/>
                  </a:lnTo>
                  <a:lnTo>
                    <a:pt x="2038375" y="153099"/>
                  </a:lnTo>
                  <a:lnTo>
                    <a:pt x="2174267" y="43742"/>
                  </a:lnTo>
                  <a:lnTo>
                    <a:pt x="2310159" y="65614"/>
                  </a:lnTo>
                  <a:lnTo>
                    <a:pt x="2446051" y="109356"/>
                  </a:lnTo>
                  <a:lnTo>
                    <a:pt x="2581942" y="87485"/>
                  </a:lnTo>
                  <a:lnTo>
                    <a:pt x="2717834" y="43742"/>
                  </a:lnTo>
                  <a:lnTo>
                    <a:pt x="2853726" y="131228"/>
                  </a:lnTo>
                  <a:lnTo>
                    <a:pt x="2989618" y="87485"/>
                  </a:lnTo>
                  <a:lnTo>
                    <a:pt x="3125509" y="0"/>
                  </a:lnTo>
                  <a:lnTo>
                    <a:pt x="3261401" y="0"/>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06198"/>
            </a:xfrm>
            <a:custGeom>
              <a:avLst/>
              <a:pathLst>
                <a:path w="3397293" h="306198">
                  <a:moveTo>
                    <a:pt x="0" y="240584"/>
                  </a:moveTo>
                  <a:lnTo>
                    <a:pt x="135891" y="174970"/>
                  </a:lnTo>
                  <a:lnTo>
                    <a:pt x="271783" y="109356"/>
                  </a:lnTo>
                  <a:lnTo>
                    <a:pt x="407675" y="240584"/>
                  </a:lnTo>
                  <a:lnTo>
                    <a:pt x="543566" y="196842"/>
                  </a:lnTo>
                  <a:lnTo>
                    <a:pt x="679458" y="174970"/>
                  </a:lnTo>
                  <a:lnTo>
                    <a:pt x="815350" y="218713"/>
                  </a:lnTo>
                  <a:lnTo>
                    <a:pt x="951242" y="218713"/>
                  </a:lnTo>
                  <a:lnTo>
                    <a:pt x="1087133" y="196842"/>
                  </a:lnTo>
                  <a:lnTo>
                    <a:pt x="1223025" y="284327"/>
                  </a:lnTo>
                  <a:lnTo>
                    <a:pt x="1358917" y="240584"/>
                  </a:lnTo>
                  <a:lnTo>
                    <a:pt x="1494809" y="306198"/>
                  </a:lnTo>
                  <a:lnTo>
                    <a:pt x="1630700" y="174970"/>
                  </a:lnTo>
                  <a:lnTo>
                    <a:pt x="1766592" y="87485"/>
                  </a:lnTo>
                  <a:lnTo>
                    <a:pt x="1902484" y="174970"/>
                  </a:lnTo>
                  <a:lnTo>
                    <a:pt x="2038375" y="153099"/>
                  </a:lnTo>
                  <a:lnTo>
                    <a:pt x="2174267" y="43742"/>
                  </a:lnTo>
                  <a:lnTo>
                    <a:pt x="2310159" y="65614"/>
                  </a:lnTo>
                  <a:lnTo>
                    <a:pt x="2446051" y="109356"/>
                  </a:lnTo>
                  <a:lnTo>
                    <a:pt x="2581942" y="87485"/>
                  </a:lnTo>
                  <a:lnTo>
                    <a:pt x="2717834" y="43742"/>
                  </a:lnTo>
                  <a:lnTo>
                    <a:pt x="2853726" y="131228"/>
                  </a:lnTo>
                  <a:lnTo>
                    <a:pt x="2989618" y="87485"/>
                  </a:lnTo>
                  <a:lnTo>
                    <a:pt x="3125509" y="0"/>
                  </a:lnTo>
                  <a:lnTo>
                    <a:pt x="3261401" y="0"/>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5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5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8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656" y="4988970"/>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60" name="tx60"/>
            <p:cNvSpPr/>
            <p:nvPr/>
          </p:nvSpPr>
          <p:spPr>
            <a:xfrm>
              <a:off x="291751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996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68438" y="1403693"/>
              <a:ext cx="27023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Costa Rica, 2000-2025</a:t>
              </a:r>
            </a:p>
          </p:txBody>
        </p:sp>
        <p:sp>
          <p:nvSpPr>
            <p:cNvPr id="63" name="pl63"/>
            <p:cNvSpPr/>
            <p:nvPr/>
          </p:nvSpPr>
          <p:spPr>
            <a:xfrm>
              <a:off x="5267799" y="41201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157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071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27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179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136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092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049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971883"/>
              <a:ext cx="3397293" cy="846075"/>
            </a:xfrm>
            <a:custGeom>
              <a:avLst/>
              <a:pathLst>
                <a:path w="3397293" h="846075">
                  <a:moveTo>
                    <a:pt x="0" y="664773"/>
                  </a:moveTo>
                  <a:lnTo>
                    <a:pt x="135891" y="483471"/>
                  </a:lnTo>
                  <a:lnTo>
                    <a:pt x="271783" y="302169"/>
                  </a:lnTo>
                  <a:lnTo>
                    <a:pt x="407675" y="664773"/>
                  </a:lnTo>
                  <a:lnTo>
                    <a:pt x="543566" y="543905"/>
                  </a:lnTo>
                  <a:lnTo>
                    <a:pt x="679458" y="483471"/>
                  </a:lnTo>
                  <a:lnTo>
                    <a:pt x="815350" y="604339"/>
                  </a:lnTo>
                  <a:lnTo>
                    <a:pt x="951242" y="604339"/>
                  </a:lnTo>
                  <a:lnTo>
                    <a:pt x="1087133" y="543905"/>
                  </a:lnTo>
                  <a:lnTo>
                    <a:pt x="1223025" y="785641"/>
                  </a:lnTo>
                  <a:lnTo>
                    <a:pt x="1358917" y="664773"/>
                  </a:lnTo>
                  <a:lnTo>
                    <a:pt x="1494809" y="846075"/>
                  </a:lnTo>
                  <a:lnTo>
                    <a:pt x="1630700" y="483471"/>
                  </a:lnTo>
                  <a:lnTo>
                    <a:pt x="1766592" y="241735"/>
                  </a:lnTo>
                  <a:lnTo>
                    <a:pt x="1902484" y="483471"/>
                  </a:lnTo>
                  <a:lnTo>
                    <a:pt x="2038375" y="423037"/>
                  </a:lnTo>
                  <a:lnTo>
                    <a:pt x="2174267" y="120867"/>
                  </a:lnTo>
                  <a:lnTo>
                    <a:pt x="2310159" y="181301"/>
                  </a:lnTo>
                  <a:lnTo>
                    <a:pt x="2446051" y="302169"/>
                  </a:lnTo>
                  <a:lnTo>
                    <a:pt x="2581942" y="241735"/>
                  </a:lnTo>
                  <a:lnTo>
                    <a:pt x="2717834" y="120867"/>
                  </a:lnTo>
                  <a:lnTo>
                    <a:pt x="2853726" y="362603"/>
                  </a:lnTo>
                  <a:lnTo>
                    <a:pt x="2989618" y="241735"/>
                  </a:lnTo>
                  <a:lnTo>
                    <a:pt x="3125509" y="0"/>
                  </a:lnTo>
                  <a:lnTo>
                    <a:pt x="3261401" y="0"/>
                  </a:lnTo>
                  <a:lnTo>
                    <a:pt x="3397293" y="181301"/>
                  </a:lnTo>
                </a:path>
              </a:pathLst>
            </a:custGeom>
            <a:ln w="27101" cap="flat">
              <a:solidFill>
                <a:srgbClr val="0058AB">
                  <a:alpha val="100000"/>
                </a:srgbClr>
              </a:solidFill>
              <a:prstDash val="solid"/>
              <a:round/>
            </a:ln>
          </p:spPr>
          <p:txBody>
            <a:bodyPr/>
            <a:lstStyle/>
            <a:p/>
          </p:txBody>
        </p:sp>
        <p:sp>
          <p:nvSpPr>
            <p:cNvPr id="80" name="pl80"/>
            <p:cNvSpPr/>
            <p:nvPr/>
          </p:nvSpPr>
          <p:spPr>
            <a:xfrm>
              <a:off x="5437664" y="3213619"/>
              <a:ext cx="3397293" cy="846075"/>
            </a:xfrm>
            <a:custGeom>
              <a:avLst/>
              <a:pathLst>
                <a:path w="3397293" h="846075">
                  <a:moveTo>
                    <a:pt x="0" y="846075"/>
                  </a:moveTo>
                  <a:lnTo>
                    <a:pt x="135891" y="846075"/>
                  </a:lnTo>
                  <a:lnTo>
                    <a:pt x="271783" y="846075"/>
                  </a:lnTo>
                  <a:lnTo>
                    <a:pt x="407675" y="725207"/>
                  </a:lnTo>
                  <a:lnTo>
                    <a:pt x="543566" y="604339"/>
                  </a:lnTo>
                  <a:lnTo>
                    <a:pt x="679458" y="543905"/>
                  </a:lnTo>
                  <a:lnTo>
                    <a:pt x="815350" y="483471"/>
                  </a:lnTo>
                  <a:lnTo>
                    <a:pt x="951242" y="483471"/>
                  </a:lnTo>
                  <a:lnTo>
                    <a:pt x="1087133" y="302169"/>
                  </a:lnTo>
                  <a:lnTo>
                    <a:pt x="1223025" y="181301"/>
                  </a:lnTo>
                  <a:lnTo>
                    <a:pt x="1358917" y="181301"/>
                  </a:lnTo>
                  <a:lnTo>
                    <a:pt x="1494809" y="120867"/>
                  </a:lnTo>
                  <a:lnTo>
                    <a:pt x="1630700" y="120867"/>
                  </a:lnTo>
                  <a:lnTo>
                    <a:pt x="1766592" y="120867"/>
                  </a:lnTo>
                  <a:lnTo>
                    <a:pt x="1902484" y="120867"/>
                  </a:lnTo>
                  <a:lnTo>
                    <a:pt x="2038375" y="60433"/>
                  </a:lnTo>
                  <a:lnTo>
                    <a:pt x="2174267" y="0"/>
                  </a:lnTo>
                  <a:lnTo>
                    <a:pt x="2310159" y="0"/>
                  </a:lnTo>
                  <a:lnTo>
                    <a:pt x="2446051" y="0"/>
                  </a:lnTo>
                  <a:lnTo>
                    <a:pt x="2581942" y="0"/>
                  </a:lnTo>
                  <a:lnTo>
                    <a:pt x="2717834" y="181301"/>
                  </a:lnTo>
                  <a:lnTo>
                    <a:pt x="2853726" y="302169"/>
                  </a:lnTo>
                  <a:lnTo>
                    <a:pt x="2989618" y="60433"/>
                  </a:lnTo>
                  <a:lnTo>
                    <a:pt x="3125509" y="120867"/>
                  </a:lnTo>
                  <a:lnTo>
                    <a:pt x="3261401" y="120867"/>
                  </a:lnTo>
                  <a:lnTo>
                    <a:pt x="3397293" y="6043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67543"/>
              <a:ext cx="3397293" cy="1087811"/>
            </a:xfrm>
            <a:custGeom>
              <a:avLst/>
              <a:pathLst>
                <a:path w="3397293" h="1087811">
                  <a:moveTo>
                    <a:pt x="0" y="181301"/>
                  </a:moveTo>
                  <a:lnTo>
                    <a:pt x="135891" y="241735"/>
                  </a:lnTo>
                  <a:lnTo>
                    <a:pt x="271783" y="181301"/>
                  </a:lnTo>
                  <a:lnTo>
                    <a:pt x="407675" y="120867"/>
                  </a:lnTo>
                  <a:lnTo>
                    <a:pt x="543566" y="60433"/>
                  </a:lnTo>
                  <a:lnTo>
                    <a:pt x="679458" y="0"/>
                  </a:lnTo>
                  <a:lnTo>
                    <a:pt x="815350" y="60433"/>
                  </a:lnTo>
                  <a:lnTo>
                    <a:pt x="951242" y="60433"/>
                  </a:lnTo>
                  <a:lnTo>
                    <a:pt x="1087133" y="120867"/>
                  </a:lnTo>
                  <a:lnTo>
                    <a:pt x="1223025" y="0"/>
                  </a:lnTo>
                  <a:lnTo>
                    <a:pt x="1358917" y="60433"/>
                  </a:lnTo>
                  <a:lnTo>
                    <a:pt x="1494809" y="60433"/>
                  </a:lnTo>
                  <a:lnTo>
                    <a:pt x="1630700" y="60433"/>
                  </a:lnTo>
                  <a:lnTo>
                    <a:pt x="1766592" y="241735"/>
                  </a:lnTo>
                  <a:lnTo>
                    <a:pt x="1902484" y="302169"/>
                  </a:lnTo>
                  <a:lnTo>
                    <a:pt x="2038375" y="241735"/>
                  </a:lnTo>
                  <a:lnTo>
                    <a:pt x="2174267" y="302169"/>
                  </a:lnTo>
                  <a:lnTo>
                    <a:pt x="2310159" y="543905"/>
                  </a:lnTo>
                  <a:lnTo>
                    <a:pt x="2446051" y="483471"/>
                  </a:lnTo>
                  <a:lnTo>
                    <a:pt x="2581942" y="846075"/>
                  </a:lnTo>
                  <a:lnTo>
                    <a:pt x="2717834" y="1027377"/>
                  </a:lnTo>
                  <a:lnTo>
                    <a:pt x="2853726" y="1087811"/>
                  </a:lnTo>
                  <a:lnTo>
                    <a:pt x="2989618" y="906509"/>
                  </a:lnTo>
                  <a:lnTo>
                    <a:pt x="3125509" y="725207"/>
                  </a:lnTo>
                  <a:lnTo>
                    <a:pt x="3261401" y="664773"/>
                  </a:lnTo>
                  <a:lnTo>
                    <a:pt x="3397293" y="664773"/>
                  </a:lnTo>
                </a:path>
              </a:pathLst>
            </a:custGeom>
            <a:ln w="27101" cap="flat">
              <a:solidFill>
                <a:srgbClr val="961A49">
                  <a:alpha val="100000"/>
                </a:srgbClr>
              </a:solidFill>
              <a:prstDash val="solid"/>
              <a:round/>
            </a:ln>
          </p:spPr>
          <p:txBody>
            <a:bodyPr/>
            <a:lstStyle/>
            <a:p/>
          </p:txBody>
        </p:sp>
        <p:sp>
          <p:nvSpPr>
            <p:cNvPr id="82" name="pl82"/>
            <p:cNvSpPr/>
            <p:nvPr/>
          </p:nvSpPr>
          <p:spPr>
            <a:xfrm>
              <a:off x="5437664" y="32136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971883"/>
              <a:ext cx="3397293" cy="846075"/>
            </a:xfrm>
            <a:custGeom>
              <a:avLst/>
              <a:pathLst>
                <a:path w="3397293" h="846075">
                  <a:moveTo>
                    <a:pt x="0" y="664773"/>
                  </a:moveTo>
                  <a:lnTo>
                    <a:pt x="135891" y="483471"/>
                  </a:lnTo>
                  <a:lnTo>
                    <a:pt x="271783" y="302169"/>
                  </a:lnTo>
                  <a:lnTo>
                    <a:pt x="407675" y="664773"/>
                  </a:lnTo>
                  <a:lnTo>
                    <a:pt x="543566" y="543905"/>
                  </a:lnTo>
                  <a:lnTo>
                    <a:pt x="679458" y="483471"/>
                  </a:lnTo>
                  <a:lnTo>
                    <a:pt x="815350" y="604339"/>
                  </a:lnTo>
                  <a:lnTo>
                    <a:pt x="951242" y="604339"/>
                  </a:lnTo>
                  <a:lnTo>
                    <a:pt x="1087133" y="543905"/>
                  </a:lnTo>
                  <a:lnTo>
                    <a:pt x="1223025" y="785641"/>
                  </a:lnTo>
                  <a:lnTo>
                    <a:pt x="1358917" y="664773"/>
                  </a:lnTo>
                  <a:lnTo>
                    <a:pt x="1494809" y="846075"/>
                  </a:lnTo>
                  <a:lnTo>
                    <a:pt x="1630700" y="483471"/>
                  </a:lnTo>
                  <a:lnTo>
                    <a:pt x="1766592" y="241735"/>
                  </a:lnTo>
                  <a:lnTo>
                    <a:pt x="1902484" y="483471"/>
                  </a:lnTo>
                  <a:lnTo>
                    <a:pt x="2038375" y="423037"/>
                  </a:lnTo>
                  <a:lnTo>
                    <a:pt x="2174267" y="120867"/>
                  </a:lnTo>
                  <a:lnTo>
                    <a:pt x="2310159" y="181301"/>
                  </a:lnTo>
                  <a:lnTo>
                    <a:pt x="2446051" y="302169"/>
                  </a:lnTo>
                  <a:lnTo>
                    <a:pt x="2581942" y="241735"/>
                  </a:lnTo>
                  <a:lnTo>
                    <a:pt x="2717834" y="120867"/>
                  </a:lnTo>
                  <a:lnTo>
                    <a:pt x="2853726" y="362603"/>
                  </a:lnTo>
                  <a:lnTo>
                    <a:pt x="2989618" y="241735"/>
                  </a:lnTo>
                  <a:lnTo>
                    <a:pt x="3125509" y="0"/>
                  </a:lnTo>
                  <a:lnTo>
                    <a:pt x="3261401" y="0"/>
                  </a:lnTo>
                  <a:lnTo>
                    <a:pt x="3397293" y="181301"/>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73018"/>
              <a:ext cx="0" cy="1063638"/>
            </a:xfrm>
            <a:custGeom>
              <a:avLst/>
              <a:pathLst>
                <a:path w="0" h="1063638">
                  <a:moveTo>
                    <a:pt x="0" y="106363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73018"/>
              <a:ext cx="0" cy="882336"/>
            </a:xfrm>
            <a:custGeom>
              <a:avLst/>
              <a:pathLst>
                <a:path w="0" h="882336">
                  <a:moveTo>
                    <a:pt x="0" y="88233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73018"/>
              <a:ext cx="0" cy="1063638"/>
            </a:xfrm>
            <a:custGeom>
              <a:avLst/>
              <a:pathLst>
                <a:path w="0" h="1063638">
                  <a:moveTo>
                    <a:pt x="0" y="106363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73018"/>
              <a:ext cx="0" cy="821902"/>
            </a:xfrm>
            <a:custGeom>
              <a:avLst/>
              <a:pathLst>
                <a:path w="0" h="821902">
                  <a:moveTo>
                    <a:pt x="0" y="82190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73018"/>
              <a:ext cx="0" cy="398864"/>
            </a:xfrm>
            <a:custGeom>
              <a:avLst/>
              <a:pathLst>
                <a:path w="0" h="398864">
                  <a:moveTo>
                    <a:pt x="0" y="39886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73018"/>
              <a:ext cx="0" cy="580166"/>
            </a:xfrm>
            <a:custGeom>
              <a:avLst/>
              <a:pathLst>
                <a:path w="0" h="580166">
                  <a:moveTo>
                    <a:pt x="0" y="58016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971883"/>
              <a:ext cx="3397293" cy="846075"/>
            </a:xfrm>
            <a:custGeom>
              <a:avLst/>
              <a:pathLst>
                <a:path w="3397293" h="846075">
                  <a:moveTo>
                    <a:pt x="0" y="664773"/>
                  </a:moveTo>
                  <a:lnTo>
                    <a:pt x="135891" y="483471"/>
                  </a:lnTo>
                  <a:lnTo>
                    <a:pt x="271783" y="302169"/>
                  </a:lnTo>
                  <a:lnTo>
                    <a:pt x="407675" y="664773"/>
                  </a:lnTo>
                  <a:lnTo>
                    <a:pt x="543566" y="543905"/>
                  </a:lnTo>
                  <a:lnTo>
                    <a:pt x="679458" y="483471"/>
                  </a:lnTo>
                  <a:lnTo>
                    <a:pt x="815350" y="604339"/>
                  </a:lnTo>
                  <a:lnTo>
                    <a:pt x="951242" y="604339"/>
                  </a:lnTo>
                  <a:lnTo>
                    <a:pt x="1087133" y="543905"/>
                  </a:lnTo>
                  <a:lnTo>
                    <a:pt x="1223025" y="785641"/>
                  </a:lnTo>
                  <a:lnTo>
                    <a:pt x="1358917" y="664773"/>
                  </a:lnTo>
                  <a:lnTo>
                    <a:pt x="1494809" y="846075"/>
                  </a:lnTo>
                  <a:lnTo>
                    <a:pt x="1630700" y="483471"/>
                  </a:lnTo>
                  <a:lnTo>
                    <a:pt x="1766592" y="241735"/>
                  </a:lnTo>
                  <a:lnTo>
                    <a:pt x="1902484" y="483471"/>
                  </a:lnTo>
                  <a:lnTo>
                    <a:pt x="2038375" y="423037"/>
                  </a:lnTo>
                  <a:lnTo>
                    <a:pt x="2174267" y="120867"/>
                  </a:lnTo>
                  <a:lnTo>
                    <a:pt x="2310159" y="181301"/>
                  </a:lnTo>
                  <a:lnTo>
                    <a:pt x="2446051" y="302169"/>
                  </a:lnTo>
                  <a:lnTo>
                    <a:pt x="2581942" y="241735"/>
                  </a:lnTo>
                  <a:lnTo>
                    <a:pt x="2717834" y="120867"/>
                  </a:lnTo>
                  <a:lnTo>
                    <a:pt x="2853726" y="362603"/>
                  </a:lnTo>
                  <a:lnTo>
                    <a:pt x="2989618" y="241735"/>
                  </a:lnTo>
                  <a:lnTo>
                    <a:pt x="3125509" y="0"/>
                  </a:lnTo>
                  <a:lnTo>
                    <a:pt x="3261401" y="0"/>
                  </a:lnTo>
                  <a:lnTo>
                    <a:pt x="3397293" y="181301"/>
                  </a:lnTo>
                </a:path>
              </a:pathLst>
            </a:custGeom>
            <a:ln w="27101" cap="flat">
              <a:solidFill>
                <a:srgbClr val="0058AB">
                  <a:alpha val="100000"/>
                </a:srgbClr>
              </a:solidFill>
              <a:prstDash val="solid"/>
              <a:round/>
            </a:ln>
          </p:spPr>
          <p:txBody>
            <a:bodyPr/>
            <a:lstStyle/>
            <a:p/>
          </p:txBody>
        </p:sp>
        <p:sp>
          <p:nvSpPr>
            <p:cNvPr id="92" name="tx92"/>
            <p:cNvSpPr/>
            <p:nvPr/>
          </p:nvSpPr>
          <p:spPr>
            <a:xfrm>
              <a:off x="5389469" y="2511051"/>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6068928" y="251004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748386" y="2511051"/>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427845" y="250835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989462"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51004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804812" y="2509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32349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918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7658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1615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57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52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252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252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6711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7295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192355" y="4988970"/>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118" name="tx118"/>
            <p:cNvSpPr/>
            <p:nvPr/>
          </p:nvSpPr>
          <p:spPr>
            <a:xfrm>
              <a:off x="72342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96664"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4808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8080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1353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64444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97170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2989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7321564" cy="114824"/>
            </a:xfrm>
            <a:prstGeom prst="rect">
              <a:avLst/>
            </a:prstGeom>
            <a:solidFill>
              <a:srgbClr val="1CABE2">
                <a:alpha val="80000"/>
              </a:srgbClr>
            </a:solidFill>
          </p:spPr>
          <p:txBody>
            <a:bodyPr/>
            <a:lstStyle/>
            <a:p/>
          </p:txBody>
        </p:sp>
        <p:sp>
          <p:nvSpPr>
            <p:cNvPr id="132" name="rc132"/>
            <p:cNvSpPr/>
            <p:nvPr/>
          </p:nvSpPr>
          <p:spPr>
            <a:xfrm>
              <a:off x="1317178" y="5743865"/>
              <a:ext cx="1186903" cy="114824"/>
            </a:xfrm>
            <a:prstGeom prst="rect">
              <a:avLst/>
            </a:prstGeom>
            <a:solidFill>
              <a:srgbClr val="1CABE2">
                <a:alpha val="80000"/>
              </a:srgbClr>
            </a:solidFill>
          </p:spPr>
          <p:txBody>
            <a:bodyPr/>
            <a:lstStyle/>
            <a:p/>
          </p:txBody>
        </p:sp>
        <p:sp>
          <p:nvSpPr>
            <p:cNvPr id="133" name="rc133"/>
            <p:cNvSpPr/>
            <p:nvPr/>
          </p:nvSpPr>
          <p:spPr>
            <a:xfrm>
              <a:off x="1317178" y="5600334"/>
              <a:ext cx="4687104"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29484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562211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794937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1" name="tx14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Costa Rica (96%) was 11 percentage points higher than the global average (85%) and 13 percentage points higher than the average across all LACR countries (83%).
National DTP3 coverage was 1 percentage point higher than in 2019 (95%).
This equates to 2,000 un- and undervaccinated children in 2025 compared to 3,000 un- and undervaccinated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Costa Rica DTP3 coverage was 96% - this is 1 percentage point higher than in 2019 and more than 10 percentage points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Costa Rica ranked number 25 out of 33 countries for lowest DTP3 coverage (based on tied ranks).
Costa Rica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Costa Rica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36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68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701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952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785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77709"/>
              <a:ext cx="239888" cy="1134300"/>
            </a:xfrm>
            <a:prstGeom prst="rect">
              <a:avLst/>
            </a:prstGeom>
            <a:solidFill>
              <a:srgbClr val="80BD41">
                <a:alpha val="100000"/>
              </a:srgbClr>
            </a:solidFill>
          </p:spPr>
          <p:txBody>
            <a:bodyPr/>
            <a:lstStyle/>
            <a:p/>
          </p:txBody>
        </p:sp>
        <p:sp>
          <p:nvSpPr>
            <p:cNvPr id="23" name="rc23"/>
            <p:cNvSpPr/>
            <p:nvPr/>
          </p:nvSpPr>
          <p:spPr>
            <a:xfrm>
              <a:off x="1296273" y="2923017"/>
              <a:ext cx="239888" cy="154692"/>
            </a:xfrm>
            <a:prstGeom prst="rect">
              <a:avLst/>
            </a:prstGeom>
            <a:solidFill>
              <a:srgbClr val="1CABE2">
                <a:alpha val="100000"/>
              </a:srgbClr>
            </a:solidFill>
          </p:spPr>
          <p:txBody>
            <a:bodyPr/>
            <a:lstStyle/>
            <a:p/>
          </p:txBody>
        </p:sp>
        <p:sp>
          <p:nvSpPr>
            <p:cNvPr id="24" name="rc24"/>
            <p:cNvSpPr/>
            <p:nvPr/>
          </p:nvSpPr>
          <p:spPr>
            <a:xfrm>
              <a:off x="1562816" y="3066438"/>
              <a:ext cx="239888" cy="1145571"/>
            </a:xfrm>
            <a:prstGeom prst="rect">
              <a:avLst/>
            </a:prstGeom>
            <a:solidFill>
              <a:srgbClr val="80BD41">
                <a:alpha val="100000"/>
              </a:srgbClr>
            </a:solidFill>
          </p:spPr>
          <p:txBody>
            <a:bodyPr/>
            <a:lstStyle/>
            <a:p/>
          </p:txBody>
        </p:sp>
        <p:sp>
          <p:nvSpPr>
            <p:cNvPr id="25" name="rc25"/>
            <p:cNvSpPr/>
            <p:nvPr/>
          </p:nvSpPr>
          <p:spPr>
            <a:xfrm>
              <a:off x="1562816" y="2953073"/>
              <a:ext cx="239888" cy="113364"/>
            </a:xfrm>
            <a:prstGeom prst="rect">
              <a:avLst/>
            </a:prstGeom>
            <a:solidFill>
              <a:srgbClr val="1CABE2">
                <a:alpha val="100000"/>
              </a:srgbClr>
            </a:solidFill>
          </p:spPr>
          <p:txBody>
            <a:bodyPr/>
            <a:lstStyle/>
            <a:p/>
          </p:txBody>
        </p:sp>
        <p:sp>
          <p:nvSpPr>
            <p:cNvPr id="26" name="rc26"/>
            <p:cNvSpPr/>
            <p:nvPr/>
          </p:nvSpPr>
          <p:spPr>
            <a:xfrm>
              <a:off x="1829360" y="3084243"/>
              <a:ext cx="239888" cy="1127766"/>
            </a:xfrm>
            <a:prstGeom prst="rect">
              <a:avLst/>
            </a:prstGeom>
            <a:solidFill>
              <a:srgbClr val="80BD41">
                <a:alpha val="100000"/>
              </a:srgbClr>
            </a:solidFill>
          </p:spPr>
          <p:txBody>
            <a:bodyPr/>
            <a:lstStyle/>
            <a:p/>
          </p:txBody>
        </p:sp>
        <p:sp>
          <p:nvSpPr>
            <p:cNvPr id="27" name="rc27"/>
            <p:cNvSpPr/>
            <p:nvPr/>
          </p:nvSpPr>
          <p:spPr>
            <a:xfrm>
              <a:off x="1829360" y="3012206"/>
              <a:ext cx="239888" cy="72037"/>
            </a:xfrm>
            <a:prstGeom prst="rect">
              <a:avLst/>
            </a:prstGeom>
            <a:solidFill>
              <a:srgbClr val="1CABE2">
                <a:alpha val="100000"/>
              </a:srgbClr>
            </a:solidFill>
          </p:spPr>
          <p:txBody>
            <a:bodyPr/>
            <a:lstStyle/>
            <a:p/>
          </p:txBody>
        </p:sp>
        <p:sp>
          <p:nvSpPr>
            <p:cNvPr id="28" name="rc28"/>
            <p:cNvSpPr/>
            <p:nvPr/>
          </p:nvSpPr>
          <p:spPr>
            <a:xfrm>
              <a:off x="2095903" y="3175882"/>
              <a:ext cx="239888" cy="1036127"/>
            </a:xfrm>
            <a:prstGeom prst="rect">
              <a:avLst/>
            </a:prstGeom>
            <a:solidFill>
              <a:srgbClr val="80BD41">
                <a:alpha val="100000"/>
              </a:srgbClr>
            </a:solidFill>
          </p:spPr>
          <p:txBody>
            <a:bodyPr/>
            <a:lstStyle/>
            <a:p/>
          </p:txBody>
        </p:sp>
        <p:sp>
          <p:nvSpPr>
            <p:cNvPr id="29" name="rc29"/>
            <p:cNvSpPr/>
            <p:nvPr/>
          </p:nvSpPr>
          <p:spPr>
            <a:xfrm>
              <a:off x="2095903" y="3034585"/>
              <a:ext cx="239888" cy="141297"/>
            </a:xfrm>
            <a:prstGeom prst="rect">
              <a:avLst/>
            </a:prstGeom>
            <a:solidFill>
              <a:srgbClr val="1CABE2">
                <a:alpha val="100000"/>
              </a:srgbClr>
            </a:solidFill>
          </p:spPr>
          <p:txBody>
            <a:bodyPr/>
            <a:lstStyle/>
            <a:p/>
          </p:txBody>
        </p:sp>
        <p:sp>
          <p:nvSpPr>
            <p:cNvPr id="30" name="rc30"/>
            <p:cNvSpPr/>
            <p:nvPr/>
          </p:nvSpPr>
          <p:spPr>
            <a:xfrm>
              <a:off x="2362446" y="3163141"/>
              <a:ext cx="239888" cy="1048868"/>
            </a:xfrm>
            <a:prstGeom prst="rect">
              <a:avLst/>
            </a:prstGeom>
            <a:solidFill>
              <a:srgbClr val="80BD41">
                <a:alpha val="100000"/>
              </a:srgbClr>
            </a:solidFill>
          </p:spPr>
          <p:txBody>
            <a:bodyPr/>
            <a:lstStyle/>
            <a:p/>
          </p:txBody>
        </p:sp>
        <p:sp>
          <p:nvSpPr>
            <p:cNvPr id="31" name="rc31"/>
            <p:cNvSpPr/>
            <p:nvPr/>
          </p:nvSpPr>
          <p:spPr>
            <a:xfrm>
              <a:off x="2362446" y="3046509"/>
              <a:ext cx="239888" cy="116631"/>
            </a:xfrm>
            <a:prstGeom prst="rect">
              <a:avLst/>
            </a:prstGeom>
            <a:solidFill>
              <a:srgbClr val="1CABE2">
                <a:alpha val="100000"/>
              </a:srgbClr>
            </a:solidFill>
          </p:spPr>
          <p:txBody>
            <a:bodyPr/>
            <a:lstStyle/>
            <a:p/>
          </p:txBody>
        </p:sp>
        <p:sp>
          <p:nvSpPr>
            <p:cNvPr id="32" name="rc32"/>
            <p:cNvSpPr/>
            <p:nvPr/>
          </p:nvSpPr>
          <p:spPr>
            <a:xfrm>
              <a:off x="2628989" y="3128511"/>
              <a:ext cx="239888" cy="1083498"/>
            </a:xfrm>
            <a:prstGeom prst="rect">
              <a:avLst/>
            </a:prstGeom>
            <a:solidFill>
              <a:srgbClr val="80BD41">
                <a:alpha val="100000"/>
              </a:srgbClr>
            </a:solidFill>
          </p:spPr>
          <p:txBody>
            <a:bodyPr/>
            <a:lstStyle/>
            <a:p/>
          </p:txBody>
        </p:sp>
        <p:sp>
          <p:nvSpPr>
            <p:cNvPr id="33" name="rc33"/>
            <p:cNvSpPr/>
            <p:nvPr/>
          </p:nvSpPr>
          <p:spPr>
            <a:xfrm>
              <a:off x="2628989" y="3021353"/>
              <a:ext cx="239888" cy="107157"/>
            </a:xfrm>
            <a:prstGeom prst="rect">
              <a:avLst/>
            </a:prstGeom>
            <a:solidFill>
              <a:srgbClr val="1CABE2">
                <a:alpha val="100000"/>
              </a:srgbClr>
            </a:solidFill>
          </p:spPr>
          <p:txBody>
            <a:bodyPr/>
            <a:lstStyle/>
            <a:p/>
          </p:txBody>
        </p:sp>
        <p:sp>
          <p:nvSpPr>
            <p:cNvPr id="34" name="rc34"/>
            <p:cNvSpPr/>
            <p:nvPr/>
          </p:nvSpPr>
          <p:spPr>
            <a:xfrm>
              <a:off x="2895532" y="3188460"/>
              <a:ext cx="239888" cy="1023549"/>
            </a:xfrm>
            <a:prstGeom prst="rect">
              <a:avLst/>
            </a:prstGeom>
            <a:solidFill>
              <a:srgbClr val="80BD41">
                <a:alpha val="100000"/>
              </a:srgbClr>
            </a:solidFill>
          </p:spPr>
          <p:txBody>
            <a:bodyPr/>
            <a:lstStyle/>
            <a:p/>
          </p:txBody>
        </p:sp>
        <p:sp>
          <p:nvSpPr>
            <p:cNvPr id="35" name="rc35"/>
            <p:cNvSpPr/>
            <p:nvPr/>
          </p:nvSpPr>
          <p:spPr>
            <a:xfrm>
              <a:off x="2895532" y="3062027"/>
              <a:ext cx="239888" cy="126432"/>
            </a:xfrm>
            <a:prstGeom prst="rect">
              <a:avLst/>
            </a:prstGeom>
            <a:solidFill>
              <a:srgbClr val="1CABE2">
                <a:alpha val="100000"/>
              </a:srgbClr>
            </a:solidFill>
          </p:spPr>
          <p:txBody>
            <a:bodyPr/>
            <a:lstStyle/>
            <a:p/>
          </p:txBody>
        </p:sp>
        <p:sp>
          <p:nvSpPr>
            <p:cNvPr id="36" name="rc36"/>
            <p:cNvSpPr/>
            <p:nvPr/>
          </p:nvSpPr>
          <p:spPr>
            <a:xfrm>
              <a:off x="3162075" y="3163304"/>
              <a:ext cx="239888" cy="1048705"/>
            </a:xfrm>
            <a:prstGeom prst="rect">
              <a:avLst/>
            </a:prstGeom>
            <a:solidFill>
              <a:srgbClr val="80BD41">
                <a:alpha val="100000"/>
              </a:srgbClr>
            </a:solidFill>
          </p:spPr>
          <p:txBody>
            <a:bodyPr/>
            <a:lstStyle/>
            <a:p/>
          </p:txBody>
        </p:sp>
        <p:sp>
          <p:nvSpPr>
            <p:cNvPr id="37" name="rc37"/>
            <p:cNvSpPr/>
            <p:nvPr/>
          </p:nvSpPr>
          <p:spPr>
            <a:xfrm>
              <a:off x="3162075" y="3033768"/>
              <a:ext cx="239888" cy="129536"/>
            </a:xfrm>
            <a:prstGeom prst="rect">
              <a:avLst/>
            </a:prstGeom>
            <a:solidFill>
              <a:srgbClr val="1CABE2">
                <a:alpha val="100000"/>
              </a:srgbClr>
            </a:solidFill>
          </p:spPr>
          <p:txBody>
            <a:bodyPr/>
            <a:lstStyle/>
            <a:p/>
          </p:txBody>
        </p:sp>
        <p:sp>
          <p:nvSpPr>
            <p:cNvPr id="38" name="rc38"/>
            <p:cNvSpPr/>
            <p:nvPr/>
          </p:nvSpPr>
          <p:spPr>
            <a:xfrm>
              <a:off x="3428618" y="3123774"/>
              <a:ext cx="239888" cy="1088235"/>
            </a:xfrm>
            <a:prstGeom prst="rect">
              <a:avLst/>
            </a:prstGeom>
            <a:solidFill>
              <a:srgbClr val="80BD41">
                <a:alpha val="100000"/>
              </a:srgbClr>
            </a:solidFill>
          </p:spPr>
          <p:txBody>
            <a:bodyPr/>
            <a:lstStyle/>
            <a:p/>
          </p:txBody>
        </p:sp>
        <p:sp>
          <p:nvSpPr>
            <p:cNvPr id="39" name="rc39"/>
            <p:cNvSpPr/>
            <p:nvPr/>
          </p:nvSpPr>
          <p:spPr>
            <a:xfrm>
              <a:off x="3428618" y="3002895"/>
              <a:ext cx="239888" cy="120878"/>
            </a:xfrm>
            <a:prstGeom prst="rect">
              <a:avLst/>
            </a:prstGeom>
            <a:solidFill>
              <a:srgbClr val="1CABE2">
                <a:alpha val="100000"/>
              </a:srgbClr>
            </a:solidFill>
          </p:spPr>
          <p:txBody>
            <a:bodyPr/>
            <a:lstStyle/>
            <a:p/>
          </p:txBody>
        </p:sp>
        <p:sp>
          <p:nvSpPr>
            <p:cNvPr id="40" name="rc40"/>
            <p:cNvSpPr/>
            <p:nvPr/>
          </p:nvSpPr>
          <p:spPr>
            <a:xfrm>
              <a:off x="3695161" y="3175719"/>
              <a:ext cx="239888" cy="1036290"/>
            </a:xfrm>
            <a:prstGeom prst="rect">
              <a:avLst/>
            </a:prstGeom>
            <a:solidFill>
              <a:srgbClr val="80BD41">
                <a:alpha val="100000"/>
              </a:srgbClr>
            </a:solidFill>
          </p:spPr>
          <p:txBody>
            <a:bodyPr/>
            <a:lstStyle/>
            <a:p/>
          </p:txBody>
        </p:sp>
        <p:sp>
          <p:nvSpPr>
            <p:cNvPr id="41" name="rc41"/>
            <p:cNvSpPr/>
            <p:nvPr/>
          </p:nvSpPr>
          <p:spPr>
            <a:xfrm>
              <a:off x="3695161" y="3006978"/>
              <a:ext cx="239888" cy="168740"/>
            </a:xfrm>
            <a:prstGeom prst="rect">
              <a:avLst/>
            </a:prstGeom>
            <a:solidFill>
              <a:srgbClr val="1CABE2">
                <a:alpha val="100000"/>
              </a:srgbClr>
            </a:solidFill>
          </p:spPr>
          <p:txBody>
            <a:bodyPr/>
            <a:lstStyle/>
            <a:p/>
          </p:txBody>
        </p:sp>
        <p:sp>
          <p:nvSpPr>
            <p:cNvPr id="42" name="rc42"/>
            <p:cNvSpPr/>
            <p:nvPr/>
          </p:nvSpPr>
          <p:spPr>
            <a:xfrm>
              <a:off x="3961705" y="3210839"/>
              <a:ext cx="239888" cy="1001170"/>
            </a:xfrm>
            <a:prstGeom prst="rect">
              <a:avLst/>
            </a:prstGeom>
            <a:solidFill>
              <a:srgbClr val="80BD41">
                <a:alpha val="100000"/>
              </a:srgbClr>
            </a:solidFill>
          </p:spPr>
          <p:txBody>
            <a:bodyPr/>
            <a:lstStyle/>
            <a:p/>
          </p:txBody>
        </p:sp>
        <p:sp>
          <p:nvSpPr>
            <p:cNvPr id="43" name="rc43"/>
            <p:cNvSpPr/>
            <p:nvPr/>
          </p:nvSpPr>
          <p:spPr>
            <a:xfrm>
              <a:off x="3961705" y="3074279"/>
              <a:ext cx="239888" cy="136560"/>
            </a:xfrm>
            <a:prstGeom prst="rect">
              <a:avLst/>
            </a:prstGeom>
            <a:solidFill>
              <a:srgbClr val="1CABE2">
                <a:alpha val="100000"/>
              </a:srgbClr>
            </a:solidFill>
          </p:spPr>
          <p:txBody>
            <a:bodyPr/>
            <a:lstStyle/>
            <a:p/>
          </p:txBody>
        </p:sp>
        <p:sp>
          <p:nvSpPr>
            <p:cNvPr id="44" name="rc44"/>
            <p:cNvSpPr/>
            <p:nvPr/>
          </p:nvSpPr>
          <p:spPr>
            <a:xfrm>
              <a:off x="4228248" y="3211002"/>
              <a:ext cx="239888" cy="1001006"/>
            </a:xfrm>
            <a:prstGeom prst="rect">
              <a:avLst/>
            </a:prstGeom>
            <a:solidFill>
              <a:srgbClr val="80BD41">
                <a:alpha val="100000"/>
              </a:srgbClr>
            </a:solidFill>
          </p:spPr>
          <p:txBody>
            <a:bodyPr/>
            <a:lstStyle/>
            <a:p/>
          </p:txBody>
        </p:sp>
        <p:sp>
          <p:nvSpPr>
            <p:cNvPr id="45" name="rc45"/>
            <p:cNvSpPr/>
            <p:nvPr/>
          </p:nvSpPr>
          <p:spPr>
            <a:xfrm>
              <a:off x="4228248" y="3034421"/>
              <a:ext cx="239888" cy="176581"/>
            </a:xfrm>
            <a:prstGeom prst="rect">
              <a:avLst/>
            </a:prstGeom>
            <a:solidFill>
              <a:srgbClr val="1CABE2">
                <a:alpha val="100000"/>
              </a:srgbClr>
            </a:solidFill>
          </p:spPr>
          <p:txBody>
            <a:bodyPr/>
            <a:lstStyle/>
            <a:p/>
          </p:txBody>
        </p:sp>
        <p:sp>
          <p:nvSpPr>
            <p:cNvPr id="46" name="rc46"/>
            <p:cNvSpPr/>
            <p:nvPr/>
          </p:nvSpPr>
          <p:spPr>
            <a:xfrm>
              <a:off x="4494791" y="3147949"/>
              <a:ext cx="239888" cy="1064059"/>
            </a:xfrm>
            <a:prstGeom prst="rect">
              <a:avLst/>
            </a:prstGeom>
            <a:solidFill>
              <a:srgbClr val="80BD41">
                <a:alpha val="100000"/>
              </a:srgbClr>
            </a:solidFill>
          </p:spPr>
          <p:txBody>
            <a:bodyPr/>
            <a:lstStyle/>
            <a:p/>
          </p:txBody>
        </p:sp>
        <p:sp>
          <p:nvSpPr>
            <p:cNvPr id="47" name="rc47"/>
            <p:cNvSpPr/>
            <p:nvPr/>
          </p:nvSpPr>
          <p:spPr>
            <a:xfrm>
              <a:off x="4494791" y="3042752"/>
              <a:ext cx="239888" cy="105197"/>
            </a:xfrm>
            <a:prstGeom prst="rect">
              <a:avLst/>
            </a:prstGeom>
            <a:solidFill>
              <a:srgbClr val="1CABE2">
                <a:alpha val="100000"/>
              </a:srgbClr>
            </a:solidFill>
          </p:spPr>
          <p:txBody>
            <a:bodyPr/>
            <a:lstStyle/>
            <a:p/>
          </p:txBody>
        </p:sp>
        <p:sp>
          <p:nvSpPr>
            <p:cNvPr id="48" name="rc48"/>
            <p:cNvSpPr/>
            <p:nvPr/>
          </p:nvSpPr>
          <p:spPr>
            <a:xfrm>
              <a:off x="4761334" y="3138802"/>
              <a:ext cx="239888" cy="1073207"/>
            </a:xfrm>
            <a:prstGeom prst="rect">
              <a:avLst/>
            </a:prstGeom>
            <a:solidFill>
              <a:srgbClr val="80BD41">
                <a:alpha val="100000"/>
              </a:srgbClr>
            </a:solidFill>
          </p:spPr>
          <p:txBody>
            <a:bodyPr/>
            <a:lstStyle/>
            <a:p/>
          </p:txBody>
        </p:sp>
        <p:sp>
          <p:nvSpPr>
            <p:cNvPr id="49" name="rc49"/>
            <p:cNvSpPr/>
            <p:nvPr/>
          </p:nvSpPr>
          <p:spPr>
            <a:xfrm>
              <a:off x="4761334" y="3082283"/>
              <a:ext cx="239888" cy="56518"/>
            </a:xfrm>
            <a:prstGeom prst="rect">
              <a:avLst/>
            </a:prstGeom>
            <a:solidFill>
              <a:srgbClr val="1CABE2">
                <a:alpha val="100000"/>
              </a:srgbClr>
            </a:solidFill>
          </p:spPr>
          <p:txBody>
            <a:bodyPr/>
            <a:lstStyle/>
            <a:p/>
          </p:txBody>
        </p:sp>
        <p:sp>
          <p:nvSpPr>
            <p:cNvPr id="50" name="rc50"/>
            <p:cNvSpPr/>
            <p:nvPr/>
          </p:nvSpPr>
          <p:spPr>
            <a:xfrm>
              <a:off x="5027877" y="3167061"/>
              <a:ext cx="239888" cy="1044947"/>
            </a:xfrm>
            <a:prstGeom prst="rect">
              <a:avLst/>
            </a:prstGeom>
            <a:solidFill>
              <a:srgbClr val="80BD41">
                <a:alpha val="100000"/>
              </a:srgbClr>
            </a:solidFill>
          </p:spPr>
          <p:txBody>
            <a:bodyPr/>
            <a:lstStyle/>
            <a:p/>
          </p:txBody>
        </p:sp>
        <p:sp>
          <p:nvSpPr>
            <p:cNvPr id="51" name="rc51"/>
            <p:cNvSpPr/>
            <p:nvPr/>
          </p:nvSpPr>
          <p:spPr>
            <a:xfrm>
              <a:off x="5027877" y="3063661"/>
              <a:ext cx="239888" cy="103400"/>
            </a:xfrm>
            <a:prstGeom prst="rect">
              <a:avLst/>
            </a:prstGeom>
            <a:solidFill>
              <a:srgbClr val="1CABE2">
                <a:alpha val="100000"/>
              </a:srgbClr>
            </a:solidFill>
          </p:spPr>
          <p:txBody>
            <a:bodyPr/>
            <a:lstStyle/>
            <a:p/>
          </p:txBody>
        </p:sp>
        <p:sp>
          <p:nvSpPr>
            <p:cNvPr id="52" name="rc52"/>
            <p:cNvSpPr/>
            <p:nvPr/>
          </p:nvSpPr>
          <p:spPr>
            <a:xfrm>
              <a:off x="5294420" y="3154483"/>
              <a:ext cx="239888" cy="1057525"/>
            </a:xfrm>
            <a:prstGeom prst="rect">
              <a:avLst/>
            </a:prstGeom>
            <a:solidFill>
              <a:srgbClr val="80BD41">
                <a:alpha val="100000"/>
              </a:srgbClr>
            </a:solidFill>
          </p:spPr>
          <p:txBody>
            <a:bodyPr/>
            <a:lstStyle/>
            <a:p/>
          </p:txBody>
        </p:sp>
        <p:sp>
          <p:nvSpPr>
            <p:cNvPr id="53" name="rc53"/>
            <p:cNvSpPr/>
            <p:nvPr/>
          </p:nvSpPr>
          <p:spPr>
            <a:xfrm>
              <a:off x="5294420" y="3062517"/>
              <a:ext cx="239888" cy="91965"/>
            </a:xfrm>
            <a:prstGeom prst="rect">
              <a:avLst/>
            </a:prstGeom>
            <a:solidFill>
              <a:srgbClr val="1CABE2">
                <a:alpha val="100000"/>
              </a:srgbClr>
            </a:solidFill>
          </p:spPr>
          <p:txBody>
            <a:bodyPr/>
            <a:lstStyle/>
            <a:p/>
          </p:txBody>
        </p:sp>
        <p:sp>
          <p:nvSpPr>
            <p:cNvPr id="54" name="rc54"/>
            <p:cNvSpPr/>
            <p:nvPr/>
          </p:nvSpPr>
          <p:spPr>
            <a:xfrm>
              <a:off x="5560963" y="3125407"/>
              <a:ext cx="239888" cy="1086602"/>
            </a:xfrm>
            <a:prstGeom prst="rect">
              <a:avLst/>
            </a:prstGeom>
            <a:solidFill>
              <a:srgbClr val="80BD41">
                <a:alpha val="100000"/>
              </a:srgbClr>
            </a:solidFill>
          </p:spPr>
          <p:txBody>
            <a:bodyPr/>
            <a:lstStyle/>
            <a:p/>
          </p:txBody>
        </p:sp>
        <p:sp>
          <p:nvSpPr>
            <p:cNvPr id="55" name="rc55"/>
            <p:cNvSpPr/>
            <p:nvPr/>
          </p:nvSpPr>
          <p:spPr>
            <a:xfrm>
              <a:off x="5560963" y="3091757"/>
              <a:ext cx="239888" cy="33650"/>
            </a:xfrm>
            <a:prstGeom prst="rect">
              <a:avLst/>
            </a:prstGeom>
            <a:solidFill>
              <a:srgbClr val="1CABE2">
                <a:alpha val="100000"/>
              </a:srgbClr>
            </a:solidFill>
          </p:spPr>
          <p:txBody>
            <a:bodyPr/>
            <a:lstStyle/>
            <a:p/>
          </p:txBody>
        </p:sp>
        <p:sp>
          <p:nvSpPr>
            <p:cNvPr id="56" name="rc56"/>
            <p:cNvSpPr/>
            <p:nvPr/>
          </p:nvSpPr>
          <p:spPr>
            <a:xfrm>
              <a:off x="5827506" y="3154647"/>
              <a:ext cx="239888" cy="1057362"/>
            </a:xfrm>
            <a:prstGeom prst="rect">
              <a:avLst/>
            </a:prstGeom>
            <a:solidFill>
              <a:srgbClr val="80BD41">
                <a:alpha val="100000"/>
              </a:srgbClr>
            </a:solidFill>
          </p:spPr>
          <p:txBody>
            <a:bodyPr/>
            <a:lstStyle/>
            <a:p/>
          </p:txBody>
        </p:sp>
        <p:sp>
          <p:nvSpPr>
            <p:cNvPr id="57" name="rc57"/>
            <p:cNvSpPr/>
            <p:nvPr/>
          </p:nvSpPr>
          <p:spPr>
            <a:xfrm>
              <a:off x="5827506" y="3110542"/>
              <a:ext cx="239888" cy="44104"/>
            </a:xfrm>
            <a:prstGeom prst="rect">
              <a:avLst/>
            </a:prstGeom>
            <a:solidFill>
              <a:srgbClr val="1CABE2">
                <a:alpha val="100000"/>
              </a:srgbClr>
            </a:solidFill>
          </p:spPr>
          <p:txBody>
            <a:bodyPr/>
            <a:lstStyle/>
            <a:p/>
          </p:txBody>
        </p:sp>
        <p:sp>
          <p:nvSpPr>
            <p:cNvPr id="58" name="rc58"/>
            <p:cNvSpPr/>
            <p:nvPr/>
          </p:nvSpPr>
          <p:spPr>
            <a:xfrm>
              <a:off x="6094049" y="3181436"/>
              <a:ext cx="239888" cy="1030573"/>
            </a:xfrm>
            <a:prstGeom prst="rect">
              <a:avLst/>
            </a:prstGeom>
            <a:solidFill>
              <a:srgbClr val="80BD41">
                <a:alpha val="100000"/>
              </a:srgbClr>
            </a:solidFill>
          </p:spPr>
          <p:txBody>
            <a:bodyPr/>
            <a:lstStyle/>
            <a:p/>
          </p:txBody>
        </p:sp>
        <p:sp>
          <p:nvSpPr>
            <p:cNvPr id="59" name="rc59"/>
            <p:cNvSpPr/>
            <p:nvPr/>
          </p:nvSpPr>
          <p:spPr>
            <a:xfrm>
              <a:off x="6094049" y="3115606"/>
              <a:ext cx="239888" cy="65829"/>
            </a:xfrm>
            <a:prstGeom prst="rect">
              <a:avLst/>
            </a:prstGeom>
            <a:solidFill>
              <a:srgbClr val="1CABE2">
                <a:alpha val="100000"/>
              </a:srgbClr>
            </a:solidFill>
          </p:spPr>
          <p:txBody>
            <a:bodyPr/>
            <a:lstStyle/>
            <a:p/>
          </p:txBody>
        </p:sp>
        <p:sp>
          <p:nvSpPr>
            <p:cNvPr id="60" name="rc60"/>
            <p:cNvSpPr/>
            <p:nvPr/>
          </p:nvSpPr>
          <p:spPr>
            <a:xfrm>
              <a:off x="6360593" y="3235668"/>
              <a:ext cx="239888" cy="976341"/>
            </a:xfrm>
            <a:prstGeom prst="rect">
              <a:avLst/>
            </a:prstGeom>
            <a:solidFill>
              <a:srgbClr val="80BD41">
                <a:alpha val="100000"/>
              </a:srgbClr>
            </a:solidFill>
          </p:spPr>
          <p:txBody>
            <a:bodyPr/>
            <a:lstStyle/>
            <a:p/>
          </p:txBody>
        </p:sp>
        <p:sp>
          <p:nvSpPr>
            <p:cNvPr id="61" name="rc61"/>
            <p:cNvSpPr/>
            <p:nvPr/>
          </p:nvSpPr>
          <p:spPr>
            <a:xfrm>
              <a:off x="6360593" y="3184213"/>
              <a:ext cx="239888" cy="51455"/>
            </a:xfrm>
            <a:prstGeom prst="rect">
              <a:avLst/>
            </a:prstGeom>
            <a:solidFill>
              <a:srgbClr val="1CABE2">
                <a:alpha val="100000"/>
              </a:srgbClr>
            </a:solidFill>
          </p:spPr>
          <p:txBody>
            <a:bodyPr/>
            <a:lstStyle/>
            <a:p/>
          </p:txBody>
        </p:sp>
        <p:sp>
          <p:nvSpPr>
            <p:cNvPr id="62" name="rc62"/>
            <p:cNvSpPr/>
            <p:nvPr/>
          </p:nvSpPr>
          <p:spPr>
            <a:xfrm>
              <a:off x="6627136" y="3310809"/>
              <a:ext cx="239888" cy="901200"/>
            </a:xfrm>
            <a:prstGeom prst="rect">
              <a:avLst/>
            </a:prstGeom>
            <a:solidFill>
              <a:srgbClr val="80BD41">
                <a:alpha val="100000"/>
              </a:srgbClr>
            </a:solidFill>
          </p:spPr>
          <p:txBody>
            <a:bodyPr/>
            <a:lstStyle/>
            <a:p/>
          </p:txBody>
        </p:sp>
        <p:sp>
          <p:nvSpPr>
            <p:cNvPr id="63" name="rc63"/>
            <p:cNvSpPr/>
            <p:nvPr/>
          </p:nvSpPr>
          <p:spPr>
            <a:xfrm>
              <a:off x="6627136" y="3282876"/>
              <a:ext cx="239888" cy="27932"/>
            </a:xfrm>
            <a:prstGeom prst="rect">
              <a:avLst/>
            </a:prstGeom>
            <a:solidFill>
              <a:srgbClr val="1CABE2">
                <a:alpha val="100000"/>
              </a:srgbClr>
            </a:solidFill>
          </p:spPr>
          <p:txBody>
            <a:bodyPr/>
            <a:lstStyle/>
            <a:p/>
          </p:txBody>
        </p:sp>
        <p:sp>
          <p:nvSpPr>
            <p:cNvPr id="64" name="rc64"/>
            <p:cNvSpPr/>
            <p:nvPr/>
          </p:nvSpPr>
          <p:spPr>
            <a:xfrm>
              <a:off x="6893679" y="3406368"/>
              <a:ext cx="239888" cy="805640"/>
            </a:xfrm>
            <a:prstGeom prst="rect">
              <a:avLst/>
            </a:prstGeom>
            <a:solidFill>
              <a:srgbClr val="80BD41">
                <a:alpha val="100000"/>
              </a:srgbClr>
            </a:solidFill>
          </p:spPr>
          <p:txBody>
            <a:bodyPr/>
            <a:lstStyle/>
            <a:p/>
          </p:txBody>
        </p:sp>
        <p:sp>
          <p:nvSpPr>
            <p:cNvPr id="65" name="rc65"/>
            <p:cNvSpPr/>
            <p:nvPr/>
          </p:nvSpPr>
          <p:spPr>
            <a:xfrm>
              <a:off x="6893679" y="3345766"/>
              <a:ext cx="239888" cy="60602"/>
            </a:xfrm>
            <a:prstGeom prst="rect">
              <a:avLst/>
            </a:prstGeom>
            <a:solidFill>
              <a:srgbClr val="1CABE2">
                <a:alpha val="100000"/>
              </a:srgbClr>
            </a:solidFill>
          </p:spPr>
          <p:txBody>
            <a:bodyPr/>
            <a:lstStyle/>
            <a:p/>
          </p:txBody>
        </p:sp>
        <p:sp>
          <p:nvSpPr>
            <p:cNvPr id="66" name="rc66"/>
            <p:cNvSpPr/>
            <p:nvPr/>
          </p:nvSpPr>
          <p:spPr>
            <a:xfrm>
              <a:off x="7160222" y="3402938"/>
              <a:ext cx="239888" cy="809071"/>
            </a:xfrm>
            <a:prstGeom prst="rect">
              <a:avLst/>
            </a:prstGeom>
            <a:solidFill>
              <a:srgbClr val="80BD41">
                <a:alpha val="100000"/>
              </a:srgbClr>
            </a:solidFill>
          </p:spPr>
          <p:txBody>
            <a:bodyPr/>
            <a:lstStyle/>
            <a:p/>
          </p:txBody>
        </p:sp>
        <p:sp>
          <p:nvSpPr>
            <p:cNvPr id="67" name="rc67"/>
            <p:cNvSpPr/>
            <p:nvPr/>
          </p:nvSpPr>
          <p:spPr>
            <a:xfrm>
              <a:off x="7160222" y="3360304"/>
              <a:ext cx="239888" cy="42634"/>
            </a:xfrm>
            <a:prstGeom prst="rect">
              <a:avLst/>
            </a:prstGeom>
            <a:solidFill>
              <a:srgbClr val="1CABE2">
                <a:alpha val="100000"/>
              </a:srgbClr>
            </a:solidFill>
          </p:spPr>
          <p:txBody>
            <a:bodyPr/>
            <a:lstStyle/>
            <a:p/>
          </p:txBody>
        </p:sp>
        <p:sp>
          <p:nvSpPr>
            <p:cNvPr id="68" name="rc68"/>
            <p:cNvSpPr/>
            <p:nvPr/>
          </p:nvSpPr>
          <p:spPr>
            <a:xfrm>
              <a:off x="7426765" y="3376312"/>
              <a:ext cx="239888" cy="835697"/>
            </a:xfrm>
            <a:prstGeom prst="rect">
              <a:avLst/>
            </a:prstGeom>
            <a:solidFill>
              <a:srgbClr val="80BD41">
                <a:alpha val="100000"/>
              </a:srgbClr>
            </a:solidFill>
          </p:spPr>
          <p:txBody>
            <a:bodyPr/>
            <a:lstStyle/>
            <a:p/>
          </p:txBody>
        </p:sp>
        <p:sp>
          <p:nvSpPr>
            <p:cNvPr id="69" name="rc69"/>
            <p:cNvSpPr/>
            <p:nvPr/>
          </p:nvSpPr>
          <p:spPr>
            <a:xfrm>
              <a:off x="7426765" y="3367818"/>
              <a:ext cx="239888" cy="8494"/>
            </a:xfrm>
            <a:prstGeom prst="rect">
              <a:avLst/>
            </a:prstGeom>
            <a:solidFill>
              <a:srgbClr val="1CABE2">
                <a:alpha val="100000"/>
              </a:srgbClr>
            </a:solidFill>
          </p:spPr>
          <p:txBody>
            <a:bodyPr/>
            <a:lstStyle/>
            <a:p/>
          </p:txBody>
        </p:sp>
        <p:sp>
          <p:nvSpPr>
            <p:cNvPr id="70" name="rc70"/>
            <p:cNvSpPr/>
            <p:nvPr/>
          </p:nvSpPr>
          <p:spPr>
            <a:xfrm>
              <a:off x="7693308" y="3387747"/>
              <a:ext cx="239888" cy="824262"/>
            </a:xfrm>
            <a:prstGeom prst="rect">
              <a:avLst/>
            </a:prstGeom>
            <a:solidFill>
              <a:srgbClr val="80BD41">
                <a:alpha val="100000"/>
              </a:srgbClr>
            </a:solidFill>
          </p:spPr>
          <p:txBody>
            <a:bodyPr/>
            <a:lstStyle/>
            <a:p/>
          </p:txBody>
        </p:sp>
        <p:sp>
          <p:nvSpPr>
            <p:cNvPr id="71" name="rc71"/>
            <p:cNvSpPr/>
            <p:nvPr/>
          </p:nvSpPr>
          <p:spPr>
            <a:xfrm>
              <a:off x="7693308" y="3379416"/>
              <a:ext cx="239888" cy="8330"/>
            </a:xfrm>
            <a:prstGeom prst="rect">
              <a:avLst/>
            </a:prstGeom>
            <a:solidFill>
              <a:srgbClr val="1CABE2">
                <a:alpha val="100000"/>
              </a:srgbClr>
            </a:solidFill>
          </p:spPr>
          <p:txBody>
            <a:bodyPr/>
            <a:lstStyle/>
            <a:p/>
          </p:txBody>
        </p:sp>
        <p:sp>
          <p:nvSpPr>
            <p:cNvPr id="72" name="rc72"/>
            <p:cNvSpPr/>
            <p:nvPr/>
          </p:nvSpPr>
          <p:spPr>
            <a:xfrm>
              <a:off x="7959851" y="3422377"/>
              <a:ext cx="239888" cy="789632"/>
            </a:xfrm>
            <a:prstGeom prst="rect">
              <a:avLst/>
            </a:prstGeom>
            <a:solidFill>
              <a:srgbClr val="80BD41">
                <a:alpha val="100000"/>
              </a:srgbClr>
            </a:solidFill>
          </p:spPr>
          <p:txBody>
            <a:bodyPr/>
            <a:lstStyle/>
            <a:p/>
          </p:txBody>
        </p:sp>
        <p:sp>
          <p:nvSpPr>
            <p:cNvPr id="73" name="rc73"/>
            <p:cNvSpPr/>
            <p:nvPr/>
          </p:nvSpPr>
          <p:spPr>
            <a:xfrm>
              <a:off x="7959851" y="3389543"/>
              <a:ext cx="239888" cy="32833"/>
            </a:xfrm>
            <a:prstGeom prst="rect">
              <a:avLst/>
            </a:prstGeom>
            <a:solidFill>
              <a:srgbClr val="1CABE2">
                <a:alpha val="100000"/>
              </a:srgbClr>
            </a:solidFill>
          </p:spPr>
          <p:txBody>
            <a:bodyPr/>
            <a:lstStyle/>
            <a:p/>
          </p:txBody>
        </p:sp>
        <p:sp>
          <p:nvSpPr>
            <p:cNvPr id="74" name="pl74"/>
            <p:cNvSpPr/>
            <p:nvPr/>
          </p:nvSpPr>
          <p:spPr>
            <a:xfrm>
              <a:off x="1416218" y="2085226"/>
              <a:ext cx="6663577" cy="300757"/>
            </a:xfrm>
            <a:custGeom>
              <a:avLst/>
              <a:pathLst>
                <a:path w="6663577" h="300757">
                  <a:moveTo>
                    <a:pt x="0" y="236309"/>
                  </a:moveTo>
                  <a:lnTo>
                    <a:pt x="266543" y="171861"/>
                  </a:lnTo>
                  <a:lnTo>
                    <a:pt x="533086" y="107413"/>
                  </a:lnTo>
                  <a:lnTo>
                    <a:pt x="799629" y="236309"/>
                  </a:lnTo>
                  <a:lnTo>
                    <a:pt x="1066172" y="193343"/>
                  </a:lnTo>
                  <a:lnTo>
                    <a:pt x="1332715" y="171861"/>
                  </a:lnTo>
                  <a:lnTo>
                    <a:pt x="1599258" y="214826"/>
                  </a:lnTo>
                  <a:lnTo>
                    <a:pt x="1865801" y="214826"/>
                  </a:lnTo>
                  <a:lnTo>
                    <a:pt x="2132344" y="193343"/>
                  </a:lnTo>
                  <a:lnTo>
                    <a:pt x="2398888" y="279274"/>
                  </a:lnTo>
                  <a:lnTo>
                    <a:pt x="2665431" y="236309"/>
                  </a:lnTo>
                  <a:lnTo>
                    <a:pt x="2931974" y="300757"/>
                  </a:lnTo>
                  <a:lnTo>
                    <a:pt x="3198517" y="171861"/>
                  </a:lnTo>
                  <a:lnTo>
                    <a:pt x="3465060" y="85930"/>
                  </a:lnTo>
                  <a:lnTo>
                    <a:pt x="3731603" y="171861"/>
                  </a:lnTo>
                  <a:lnTo>
                    <a:pt x="3998146" y="150378"/>
                  </a:lnTo>
                  <a:lnTo>
                    <a:pt x="4264689" y="42965"/>
                  </a:lnTo>
                  <a:lnTo>
                    <a:pt x="4531233" y="64447"/>
                  </a:lnTo>
                  <a:lnTo>
                    <a:pt x="4797776" y="107413"/>
                  </a:lnTo>
                  <a:lnTo>
                    <a:pt x="5064319" y="85930"/>
                  </a:lnTo>
                  <a:lnTo>
                    <a:pt x="5330862" y="42965"/>
                  </a:lnTo>
                  <a:lnTo>
                    <a:pt x="5597405" y="128895"/>
                  </a:lnTo>
                  <a:lnTo>
                    <a:pt x="5863948" y="85930"/>
                  </a:lnTo>
                  <a:lnTo>
                    <a:pt x="6130491" y="0"/>
                  </a:lnTo>
                  <a:lnTo>
                    <a:pt x="6397034" y="0"/>
                  </a:lnTo>
                  <a:lnTo>
                    <a:pt x="6663577" y="64447"/>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95333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1324790" y="27870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78.9</a:t>
              </a:r>
            </a:p>
          </p:txBody>
        </p:sp>
        <p:sp>
          <p:nvSpPr>
            <p:cNvPr id="87" name="tx87"/>
            <p:cNvSpPr/>
            <p:nvPr/>
          </p:nvSpPr>
          <p:spPr>
            <a:xfrm>
              <a:off x="2657505" y="28854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a:t>
              </a:r>
            </a:p>
          </p:txBody>
        </p:sp>
        <p:sp>
          <p:nvSpPr>
            <p:cNvPr id="88" name="tx88"/>
            <p:cNvSpPr/>
            <p:nvPr/>
          </p:nvSpPr>
          <p:spPr>
            <a:xfrm>
              <a:off x="3990221" y="29383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a:t>
              </a:r>
            </a:p>
          </p:txBody>
        </p:sp>
        <p:sp>
          <p:nvSpPr>
            <p:cNvPr id="89" name="tx89"/>
            <p:cNvSpPr/>
            <p:nvPr/>
          </p:nvSpPr>
          <p:spPr>
            <a:xfrm>
              <a:off x="5322937" y="29265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a:t>
              </a:r>
            </a:p>
          </p:txBody>
        </p:sp>
        <p:sp>
          <p:nvSpPr>
            <p:cNvPr id="90" name="tx90"/>
            <p:cNvSpPr/>
            <p:nvPr/>
          </p:nvSpPr>
          <p:spPr>
            <a:xfrm>
              <a:off x="6389109" y="3048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62.9</a:t>
              </a:r>
            </a:p>
          </p:txBody>
        </p:sp>
        <p:sp>
          <p:nvSpPr>
            <p:cNvPr id="91" name="tx91"/>
            <p:cNvSpPr/>
            <p:nvPr/>
          </p:nvSpPr>
          <p:spPr>
            <a:xfrm>
              <a:off x="6655652" y="31469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56.9</a:t>
              </a:r>
            </a:p>
          </p:txBody>
        </p:sp>
        <p:sp>
          <p:nvSpPr>
            <p:cNvPr id="92" name="tx92"/>
            <p:cNvSpPr/>
            <p:nvPr/>
          </p:nvSpPr>
          <p:spPr>
            <a:xfrm>
              <a:off x="6961372" y="320963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3" name="tx93"/>
            <p:cNvSpPr/>
            <p:nvPr/>
          </p:nvSpPr>
          <p:spPr>
            <a:xfrm>
              <a:off x="7188738" y="32243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a:t>
              </a:r>
            </a:p>
          </p:txBody>
        </p:sp>
        <p:sp>
          <p:nvSpPr>
            <p:cNvPr id="94" name="tx94"/>
            <p:cNvSpPr/>
            <p:nvPr/>
          </p:nvSpPr>
          <p:spPr>
            <a:xfrm>
              <a:off x="7455282" y="32318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a:t>
              </a:r>
            </a:p>
          </p:txBody>
        </p:sp>
        <p:sp>
          <p:nvSpPr>
            <p:cNvPr id="95" name="tx95"/>
            <p:cNvSpPr/>
            <p:nvPr/>
          </p:nvSpPr>
          <p:spPr>
            <a:xfrm>
              <a:off x="7761002" y="324349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96" name="tx96"/>
            <p:cNvSpPr/>
            <p:nvPr/>
          </p:nvSpPr>
          <p:spPr>
            <a:xfrm>
              <a:off x="7988368" y="32534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50.4</a:t>
              </a:r>
            </a:p>
          </p:txBody>
        </p:sp>
        <p:sp>
          <p:nvSpPr>
            <p:cNvPr id="97" name="pl97"/>
            <p:cNvSpPr/>
            <p:nvPr/>
          </p:nvSpPr>
          <p:spPr>
            <a:xfrm>
              <a:off x="1416218"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609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69.4</a:t>
              </a:r>
            </a:p>
          </p:txBody>
        </p:sp>
        <p:sp>
          <p:nvSpPr>
            <p:cNvPr id="109" name="tx109"/>
            <p:cNvSpPr/>
            <p:nvPr/>
          </p:nvSpPr>
          <p:spPr>
            <a:xfrm>
              <a:off x="1350915" y="29653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10" name="tx110"/>
            <p:cNvSpPr/>
            <p:nvPr/>
          </p:nvSpPr>
          <p:spPr>
            <a:xfrm>
              <a:off x="2657505" y="36351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11" name="tx111"/>
            <p:cNvSpPr/>
            <p:nvPr/>
          </p:nvSpPr>
          <p:spPr>
            <a:xfrm>
              <a:off x="2683631" y="30398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2" name="tx112"/>
            <p:cNvSpPr/>
            <p:nvPr/>
          </p:nvSpPr>
          <p:spPr>
            <a:xfrm>
              <a:off x="3990221" y="36763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61.3</a:t>
              </a:r>
            </a:p>
          </p:txBody>
        </p:sp>
        <p:sp>
          <p:nvSpPr>
            <p:cNvPr id="113" name="tx113"/>
            <p:cNvSpPr/>
            <p:nvPr/>
          </p:nvSpPr>
          <p:spPr>
            <a:xfrm>
              <a:off x="4016347" y="31075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14" name="tx114"/>
            <p:cNvSpPr/>
            <p:nvPr/>
          </p:nvSpPr>
          <p:spPr>
            <a:xfrm>
              <a:off x="5322937" y="36481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a:t>
              </a:r>
            </a:p>
          </p:txBody>
        </p:sp>
        <p:sp>
          <p:nvSpPr>
            <p:cNvPr id="115" name="tx115"/>
            <p:cNvSpPr/>
            <p:nvPr/>
          </p:nvSpPr>
          <p:spPr>
            <a:xfrm>
              <a:off x="5349062" y="30734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6" name="tx116"/>
            <p:cNvSpPr/>
            <p:nvPr/>
          </p:nvSpPr>
          <p:spPr>
            <a:xfrm>
              <a:off x="6389109" y="36887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59.8</a:t>
              </a:r>
            </a:p>
          </p:txBody>
        </p:sp>
        <p:sp>
          <p:nvSpPr>
            <p:cNvPr id="117" name="tx117"/>
            <p:cNvSpPr/>
            <p:nvPr/>
          </p:nvSpPr>
          <p:spPr>
            <a:xfrm>
              <a:off x="6415235" y="317484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8" name="tx118"/>
            <p:cNvSpPr/>
            <p:nvPr/>
          </p:nvSpPr>
          <p:spPr>
            <a:xfrm>
              <a:off x="6655652" y="37263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55.2</a:t>
              </a:r>
            </a:p>
          </p:txBody>
        </p:sp>
        <p:sp>
          <p:nvSpPr>
            <p:cNvPr id="119" name="tx119"/>
            <p:cNvSpPr/>
            <p:nvPr/>
          </p:nvSpPr>
          <p:spPr>
            <a:xfrm>
              <a:off x="6681778" y="326294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0" name="tx120"/>
            <p:cNvSpPr/>
            <p:nvPr/>
          </p:nvSpPr>
          <p:spPr>
            <a:xfrm>
              <a:off x="6922195" y="37740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49.3</a:t>
              </a:r>
            </a:p>
          </p:txBody>
        </p:sp>
        <p:sp>
          <p:nvSpPr>
            <p:cNvPr id="121" name="tx121"/>
            <p:cNvSpPr/>
            <p:nvPr/>
          </p:nvSpPr>
          <p:spPr>
            <a:xfrm>
              <a:off x="6948321" y="334097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2" name="tx122"/>
            <p:cNvSpPr/>
            <p:nvPr/>
          </p:nvSpPr>
          <p:spPr>
            <a:xfrm>
              <a:off x="7188738" y="37724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49.5</a:t>
              </a:r>
            </a:p>
          </p:txBody>
        </p:sp>
        <p:sp>
          <p:nvSpPr>
            <p:cNvPr id="123" name="tx123"/>
            <p:cNvSpPr/>
            <p:nvPr/>
          </p:nvSpPr>
          <p:spPr>
            <a:xfrm>
              <a:off x="7214864" y="33465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4" name="tx124"/>
            <p:cNvSpPr/>
            <p:nvPr/>
          </p:nvSpPr>
          <p:spPr>
            <a:xfrm>
              <a:off x="7455282" y="37591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a:t>
              </a:r>
            </a:p>
          </p:txBody>
        </p:sp>
        <p:sp>
          <p:nvSpPr>
            <p:cNvPr id="125" name="tx125"/>
            <p:cNvSpPr/>
            <p:nvPr/>
          </p:nvSpPr>
          <p:spPr>
            <a:xfrm>
              <a:off x="7493151" y="33381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721825" y="37648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27" name="tx127"/>
            <p:cNvSpPr/>
            <p:nvPr/>
          </p:nvSpPr>
          <p:spPr>
            <a:xfrm>
              <a:off x="7759694" y="33496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988368" y="37820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a:t>
              </a:r>
            </a:p>
          </p:txBody>
        </p:sp>
        <p:sp>
          <p:nvSpPr>
            <p:cNvPr id="129" name="tx129"/>
            <p:cNvSpPr/>
            <p:nvPr/>
          </p:nvSpPr>
          <p:spPr>
            <a:xfrm>
              <a:off x="8053670" y="337205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431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263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92892"/>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2000-2025</a:t>
              </a:r>
            </a:p>
          </p:txBody>
        </p:sp>
        <p:sp>
          <p:nvSpPr>
            <p:cNvPr id="159" name="pl159"/>
            <p:cNvSpPr/>
            <p:nvPr/>
          </p:nvSpPr>
          <p:spPr>
            <a:xfrm>
              <a:off x="234137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43157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52177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38647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4766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56687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40557"/>
              <a:ext cx="6246568" cy="124062"/>
            </a:xfrm>
            <a:prstGeom prst="rect">
              <a:avLst/>
            </a:prstGeom>
            <a:solidFill>
              <a:srgbClr val="80BD41">
                <a:alpha val="100000"/>
              </a:srgbClr>
            </a:solidFill>
          </p:spPr>
          <p:txBody>
            <a:bodyPr/>
            <a:lstStyle/>
            <a:p/>
          </p:txBody>
        </p:sp>
        <p:sp>
          <p:nvSpPr>
            <p:cNvPr id="170" name="rc170"/>
            <p:cNvSpPr/>
            <p:nvPr/>
          </p:nvSpPr>
          <p:spPr>
            <a:xfrm>
              <a:off x="7542842" y="5840557"/>
              <a:ext cx="329206" cy="124062"/>
            </a:xfrm>
            <a:prstGeom prst="rect">
              <a:avLst/>
            </a:prstGeom>
            <a:solidFill>
              <a:srgbClr val="1CABE2">
                <a:alpha val="100000"/>
              </a:srgbClr>
            </a:solidFill>
          </p:spPr>
          <p:txBody>
            <a:bodyPr/>
            <a:lstStyle/>
            <a:p/>
          </p:txBody>
        </p:sp>
        <p:sp>
          <p:nvSpPr>
            <p:cNvPr id="171" name="rc171"/>
            <p:cNvSpPr/>
            <p:nvPr/>
          </p:nvSpPr>
          <p:spPr>
            <a:xfrm>
              <a:off x="1296273" y="5685479"/>
              <a:ext cx="5273579" cy="124062"/>
            </a:xfrm>
            <a:prstGeom prst="rect">
              <a:avLst/>
            </a:prstGeom>
            <a:solidFill>
              <a:srgbClr val="80BD41">
                <a:alpha val="100000"/>
              </a:srgbClr>
            </a:solidFill>
          </p:spPr>
          <p:txBody>
            <a:bodyPr/>
            <a:lstStyle/>
            <a:p/>
          </p:txBody>
        </p:sp>
        <p:sp>
          <p:nvSpPr>
            <p:cNvPr id="172" name="rc172"/>
            <p:cNvSpPr/>
            <p:nvPr/>
          </p:nvSpPr>
          <p:spPr>
            <a:xfrm>
              <a:off x="6569853" y="5685479"/>
              <a:ext cx="53300" cy="124062"/>
            </a:xfrm>
            <a:prstGeom prst="rect">
              <a:avLst/>
            </a:prstGeom>
            <a:solidFill>
              <a:srgbClr val="1CABE2">
                <a:alpha val="100000"/>
              </a:srgbClr>
            </a:solidFill>
          </p:spPr>
          <p:txBody>
            <a:bodyPr/>
            <a:lstStyle/>
            <a:p/>
          </p:txBody>
        </p:sp>
        <p:sp>
          <p:nvSpPr>
            <p:cNvPr id="173" name="rc173"/>
            <p:cNvSpPr/>
            <p:nvPr/>
          </p:nvSpPr>
          <p:spPr>
            <a:xfrm>
              <a:off x="1296273" y="5530401"/>
              <a:ext cx="5052018" cy="124062"/>
            </a:xfrm>
            <a:prstGeom prst="rect">
              <a:avLst/>
            </a:prstGeom>
            <a:solidFill>
              <a:srgbClr val="80BD41">
                <a:alpha val="100000"/>
              </a:srgbClr>
            </a:solidFill>
          </p:spPr>
          <p:txBody>
            <a:bodyPr/>
            <a:lstStyle/>
            <a:p/>
          </p:txBody>
        </p:sp>
        <p:sp>
          <p:nvSpPr>
            <p:cNvPr id="174" name="rc174"/>
            <p:cNvSpPr/>
            <p:nvPr/>
          </p:nvSpPr>
          <p:spPr>
            <a:xfrm>
              <a:off x="6348291" y="5530401"/>
              <a:ext cx="210065" cy="124062"/>
            </a:xfrm>
            <a:prstGeom prst="rect">
              <a:avLst/>
            </a:prstGeom>
            <a:solidFill>
              <a:srgbClr val="1CABE2">
                <a:alpha val="100000"/>
              </a:srgbClr>
            </a:solidFill>
          </p:spPr>
          <p:txBody>
            <a:bodyPr/>
            <a:lstStyle/>
            <a:p/>
          </p:txBody>
        </p:sp>
        <p:sp>
          <p:nvSpPr>
            <p:cNvPr id="175" name="tx175"/>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62.9</a:t>
              </a:r>
            </a:p>
          </p:txBody>
        </p:sp>
        <p:sp>
          <p:nvSpPr>
            <p:cNvPr id="176" name="tx176"/>
            <p:cNvSpPr/>
            <p:nvPr/>
          </p:nvSpPr>
          <p:spPr>
            <a:xfrm>
              <a:off x="6825188" y="5704374"/>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77" name="tx177"/>
            <p:cNvSpPr/>
            <p:nvPr/>
          </p:nvSpPr>
          <p:spPr>
            <a:xfrm>
              <a:off x="6710032"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50.4</a:t>
              </a:r>
            </a:p>
          </p:txBody>
        </p:sp>
        <p:sp>
          <p:nvSpPr>
            <p:cNvPr id="178" name="tx178"/>
            <p:cNvSpPr/>
            <p:nvPr/>
          </p:nvSpPr>
          <p:spPr>
            <a:xfrm>
              <a:off x="4314064"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59.8</a:t>
              </a:r>
            </a:p>
          </p:txBody>
        </p:sp>
        <p:sp>
          <p:nvSpPr>
            <p:cNvPr id="179" name="tx179"/>
            <p:cNvSpPr/>
            <p:nvPr/>
          </p:nvSpPr>
          <p:spPr>
            <a:xfrm>
              <a:off x="7632096"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0" name="tx180"/>
            <p:cNvSpPr/>
            <p:nvPr/>
          </p:nvSpPr>
          <p:spPr>
            <a:xfrm>
              <a:off x="3827569"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50.5</a:t>
              </a:r>
            </a:p>
          </p:txBody>
        </p:sp>
        <p:sp>
          <p:nvSpPr>
            <p:cNvPr id="181" name="tx181"/>
            <p:cNvSpPr/>
            <p:nvPr/>
          </p:nvSpPr>
          <p:spPr>
            <a:xfrm>
              <a:off x="6534705"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3716789"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48.3</a:t>
              </a:r>
            </a:p>
          </p:txBody>
        </p:sp>
        <p:sp>
          <p:nvSpPr>
            <p:cNvPr id="183" name="tx183"/>
            <p:cNvSpPr/>
            <p:nvPr/>
          </p:nvSpPr>
          <p:spPr>
            <a:xfrm>
              <a:off x="6423179" y="55533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4" name="tx18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30878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539898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0" name="tx190"/>
            <p:cNvSpPr/>
            <p:nvPr/>
          </p:nvSpPr>
          <p:spPr>
            <a:xfrm>
              <a:off x="748918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1" name="tx191"/>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(96%) was relatively constant within 1% compared to 2019 (95%).
The number of children vaccinated with DTP3 decreased 19% compared to in 2019.
The number of surviving infants decreased approximately 20%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40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82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723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961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802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632625"/>
              <a:ext cx="239888" cy="579384"/>
            </a:xfrm>
            <a:prstGeom prst="rect">
              <a:avLst/>
            </a:prstGeom>
            <a:solidFill>
              <a:srgbClr val="E2231A">
                <a:alpha val="90196"/>
              </a:srgbClr>
            </a:solidFill>
          </p:spPr>
          <p:txBody>
            <a:bodyPr/>
            <a:lstStyle/>
            <a:p/>
          </p:txBody>
        </p:sp>
        <p:sp>
          <p:nvSpPr>
            <p:cNvPr id="23" name="rc23"/>
            <p:cNvSpPr/>
            <p:nvPr/>
          </p:nvSpPr>
          <p:spPr>
            <a:xfrm>
              <a:off x="1562816" y="3646127"/>
              <a:ext cx="239888" cy="565881"/>
            </a:xfrm>
            <a:prstGeom prst="rect">
              <a:avLst/>
            </a:prstGeom>
            <a:solidFill>
              <a:srgbClr val="E2231A">
                <a:alpha val="90196"/>
              </a:srgbClr>
            </a:solidFill>
          </p:spPr>
          <p:txBody>
            <a:bodyPr/>
            <a:lstStyle/>
            <a:p/>
          </p:txBody>
        </p:sp>
        <p:sp>
          <p:nvSpPr>
            <p:cNvPr id="24" name="rc24"/>
            <p:cNvSpPr/>
            <p:nvPr/>
          </p:nvSpPr>
          <p:spPr>
            <a:xfrm>
              <a:off x="1829360" y="4032234"/>
              <a:ext cx="239888" cy="179775"/>
            </a:xfrm>
            <a:prstGeom prst="rect">
              <a:avLst/>
            </a:prstGeom>
            <a:solidFill>
              <a:srgbClr val="E2231A">
                <a:alpha val="90196"/>
              </a:srgbClr>
            </a:solidFill>
          </p:spPr>
          <p:txBody>
            <a:bodyPr/>
            <a:lstStyle/>
            <a:p/>
          </p:txBody>
        </p:sp>
        <p:sp>
          <p:nvSpPr>
            <p:cNvPr id="25" name="rc25"/>
            <p:cNvSpPr/>
            <p:nvPr/>
          </p:nvSpPr>
          <p:spPr>
            <a:xfrm>
              <a:off x="2095903" y="3888561"/>
              <a:ext cx="239888" cy="323448"/>
            </a:xfrm>
            <a:prstGeom prst="rect">
              <a:avLst/>
            </a:prstGeom>
            <a:solidFill>
              <a:srgbClr val="E2231A">
                <a:alpha val="90196"/>
              </a:srgbClr>
            </a:solidFill>
          </p:spPr>
          <p:txBody>
            <a:bodyPr/>
            <a:lstStyle/>
            <a:p/>
          </p:txBody>
        </p:sp>
        <p:sp>
          <p:nvSpPr>
            <p:cNvPr id="26" name="rc26"/>
            <p:cNvSpPr/>
            <p:nvPr/>
          </p:nvSpPr>
          <p:spPr>
            <a:xfrm>
              <a:off x="2362446" y="3862739"/>
              <a:ext cx="239888" cy="349270"/>
            </a:xfrm>
            <a:prstGeom prst="rect">
              <a:avLst/>
            </a:prstGeom>
            <a:solidFill>
              <a:srgbClr val="E2231A">
                <a:alpha val="90196"/>
              </a:srgbClr>
            </a:solidFill>
          </p:spPr>
          <p:txBody>
            <a:bodyPr/>
            <a:lstStyle/>
            <a:p/>
          </p:txBody>
        </p:sp>
        <p:sp>
          <p:nvSpPr>
            <p:cNvPr id="27" name="rc27"/>
            <p:cNvSpPr/>
            <p:nvPr/>
          </p:nvSpPr>
          <p:spPr>
            <a:xfrm>
              <a:off x="2628989" y="3884930"/>
              <a:ext cx="239888" cy="327079"/>
            </a:xfrm>
            <a:prstGeom prst="rect">
              <a:avLst/>
            </a:prstGeom>
            <a:solidFill>
              <a:srgbClr val="E2231A">
                <a:alpha val="90196"/>
              </a:srgbClr>
            </a:solidFill>
          </p:spPr>
          <p:txBody>
            <a:bodyPr/>
            <a:lstStyle/>
            <a:p/>
          </p:txBody>
        </p:sp>
        <p:sp>
          <p:nvSpPr>
            <p:cNvPr id="28" name="rc28"/>
            <p:cNvSpPr/>
            <p:nvPr/>
          </p:nvSpPr>
          <p:spPr>
            <a:xfrm>
              <a:off x="2895532" y="3924826"/>
              <a:ext cx="239888" cy="287183"/>
            </a:xfrm>
            <a:prstGeom prst="rect">
              <a:avLst/>
            </a:prstGeom>
            <a:solidFill>
              <a:srgbClr val="E2231A">
                <a:alpha val="90196"/>
              </a:srgbClr>
            </a:solidFill>
          </p:spPr>
          <p:txBody>
            <a:bodyPr/>
            <a:lstStyle/>
            <a:p/>
          </p:txBody>
        </p:sp>
        <p:sp>
          <p:nvSpPr>
            <p:cNvPr id="29" name="rc29"/>
            <p:cNvSpPr/>
            <p:nvPr/>
          </p:nvSpPr>
          <p:spPr>
            <a:xfrm>
              <a:off x="3162075" y="3917769"/>
              <a:ext cx="239888" cy="294240"/>
            </a:xfrm>
            <a:prstGeom prst="rect">
              <a:avLst/>
            </a:prstGeom>
            <a:solidFill>
              <a:srgbClr val="E2231A">
                <a:alpha val="90196"/>
              </a:srgbClr>
            </a:solidFill>
          </p:spPr>
          <p:txBody>
            <a:bodyPr/>
            <a:lstStyle/>
            <a:p/>
          </p:txBody>
        </p:sp>
        <p:sp>
          <p:nvSpPr>
            <p:cNvPr id="30" name="rc30"/>
            <p:cNvSpPr/>
            <p:nvPr/>
          </p:nvSpPr>
          <p:spPr>
            <a:xfrm>
              <a:off x="3428618" y="3879872"/>
              <a:ext cx="239888" cy="332137"/>
            </a:xfrm>
            <a:prstGeom prst="rect">
              <a:avLst/>
            </a:prstGeom>
            <a:solidFill>
              <a:srgbClr val="E2231A">
                <a:alpha val="90196"/>
              </a:srgbClr>
            </a:solidFill>
          </p:spPr>
          <p:txBody>
            <a:bodyPr/>
            <a:lstStyle/>
            <a:p/>
          </p:txBody>
        </p:sp>
        <p:sp>
          <p:nvSpPr>
            <p:cNvPr id="31" name="rc31"/>
            <p:cNvSpPr/>
            <p:nvPr/>
          </p:nvSpPr>
          <p:spPr>
            <a:xfrm>
              <a:off x="3695161" y="3640253"/>
              <a:ext cx="239888" cy="571755"/>
            </a:xfrm>
            <a:prstGeom prst="rect">
              <a:avLst/>
            </a:prstGeom>
            <a:solidFill>
              <a:srgbClr val="E2231A">
                <a:alpha val="90196"/>
              </a:srgbClr>
            </a:solidFill>
          </p:spPr>
          <p:txBody>
            <a:bodyPr/>
            <a:lstStyle/>
            <a:p/>
          </p:txBody>
        </p:sp>
        <p:sp>
          <p:nvSpPr>
            <p:cNvPr id="32" name="rc32"/>
            <p:cNvSpPr/>
            <p:nvPr/>
          </p:nvSpPr>
          <p:spPr>
            <a:xfrm>
              <a:off x="3961705" y="3729019"/>
              <a:ext cx="239888" cy="482990"/>
            </a:xfrm>
            <a:prstGeom prst="rect">
              <a:avLst/>
            </a:prstGeom>
            <a:solidFill>
              <a:srgbClr val="E2231A">
                <a:alpha val="90196"/>
              </a:srgbClr>
            </a:solidFill>
          </p:spPr>
          <p:txBody>
            <a:bodyPr/>
            <a:lstStyle/>
            <a:p/>
          </p:txBody>
        </p:sp>
        <p:sp>
          <p:nvSpPr>
            <p:cNvPr id="33" name="rc33"/>
            <p:cNvSpPr/>
            <p:nvPr/>
          </p:nvSpPr>
          <p:spPr>
            <a:xfrm>
              <a:off x="4228248" y="3712008"/>
              <a:ext cx="239888" cy="500000"/>
            </a:xfrm>
            <a:prstGeom prst="rect">
              <a:avLst/>
            </a:prstGeom>
            <a:solidFill>
              <a:srgbClr val="E2231A">
                <a:alpha val="90196"/>
              </a:srgbClr>
            </a:solidFill>
          </p:spPr>
          <p:txBody>
            <a:bodyPr/>
            <a:lstStyle/>
            <a:p/>
          </p:txBody>
        </p:sp>
        <p:sp>
          <p:nvSpPr>
            <p:cNvPr id="34" name="rc34"/>
            <p:cNvSpPr/>
            <p:nvPr/>
          </p:nvSpPr>
          <p:spPr>
            <a:xfrm>
              <a:off x="4494791" y="3920012"/>
              <a:ext cx="239888" cy="291996"/>
            </a:xfrm>
            <a:prstGeom prst="rect">
              <a:avLst/>
            </a:prstGeom>
            <a:solidFill>
              <a:srgbClr val="E2231A">
                <a:alpha val="90196"/>
              </a:srgbClr>
            </a:solidFill>
          </p:spPr>
          <p:txBody>
            <a:bodyPr/>
            <a:lstStyle/>
            <a:p/>
          </p:txBody>
        </p:sp>
        <p:sp>
          <p:nvSpPr>
            <p:cNvPr id="35" name="rc35"/>
            <p:cNvSpPr/>
            <p:nvPr/>
          </p:nvSpPr>
          <p:spPr>
            <a:xfrm>
              <a:off x="4761334" y="3958113"/>
              <a:ext cx="239888" cy="253896"/>
            </a:xfrm>
            <a:prstGeom prst="rect">
              <a:avLst/>
            </a:prstGeom>
            <a:solidFill>
              <a:srgbClr val="E2231A">
                <a:alpha val="90196"/>
              </a:srgbClr>
            </a:solidFill>
          </p:spPr>
          <p:txBody>
            <a:bodyPr/>
            <a:lstStyle/>
            <a:p/>
          </p:txBody>
        </p:sp>
        <p:sp>
          <p:nvSpPr>
            <p:cNvPr id="36" name="rc36"/>
            <p:cNvSpPr/>
            <p:nvPr/>
          </p:nvSpPr>
          <p:spPr>
            <a:xfrm>
              <a:off x="5027877" y="4068621"/>
              <a:ext cx="239888" cy="143387"/>
            </a:xfrm>
            <a:prstGeom prst="rect">
              <a:avLst/>
            </a:prstGeom>
            <a:solidFill>
              <a:srgbClr val="E2231A">
                <a:alpha val="90196"/>
              </a:srgbClr>
            </a:solidFill>
          </p:spPr>
          <p:txBody>
            <a:bodyPr/>
            <a:lstStyle/>
            <a:p/>
          </p:txBody>
        </p:sp>
        <p:sp>
          <p:nvSpPr>
            <p:cNvPr id="37" name="rc37"/>
            <p:cNvSpPr/>
            <p:nvPr/>
          </p:nvSpPr>
          <p:spPr>
            <a:xfrm>
              <a:off x="5294420" y="4011062"/>
              <a:ext cx="239888" cy="200946"/>
            </a:xfrm>
            <a:prstGeom prst="rect">
              <a:avLst/>
            </a:prstGeom>
            <a:solidFill>
              <a:srgbClr val="E2231A">
                <a:alpha val="90196"/>
              </a:srgbClr>
            </a:solidFill>
          </p:spPr>
          <p:txBody>
            <a:bodyPr/>
            <a:lstStyle/>
            <a:p/>
          </p:txBody>
        </p:sp>
        <p:sp>
          <p:nvSpPr>
            <p:cNvPr id="38" name="rc38"/>
            <p:cNvSpPr/>
            <p:nvPr/>
          </p:nvSpPr>
          <p:spPr>
            <a:xfrm>
              <a:off x="5560963" y="4016162"/>
              <a:ext cx="239888" cy="195847"/>
            </a:xfrm>
            <a:prstGeom prst="rect">
              <a:avLst/>
            </a:prstGeom>
            <a:solidFill>
              <a:srgbClr val="E2231A">
                <a:alpha val="90196"/>
              </a:srgbClr>
            </a:solidFill>
          </p:spPr>
          <p:txBody>
            <a:bodyPr/>
            <a:lstStyle/>
            <a:p/>
          </p:txBody>
        </p:sp>
        <p:sp>
          <p:nvSpPr>
            <p:cNvPr id="39" name="rc39"/>
            <p:cNvSpPr/>
            <p:nvPr/>
          </p:nvSpPr>
          <p:spPr>
            <a:xfrm>
              <a:off x="5827506" y="4101990"/>
              <a:ext cx="239888" cy="110018"/>
            </a:xfrm>
            <a:prstGeom prst="rect">
              <a:avLst/>
            </a:prstGeom>
            <a:solidFill>
              <a:srgbClr val="E2231A">
                <a:alpha val="90196"/>
              </a:srgbClr>
            </a:solidFill>
          </p:spPr>
          <p:txBody>
            <a:bodyPr/>
            <a:lstStyle/>
            <a:p/>
          </p:txBody>
        </p:sp>
        <p:sp>
          <p:nvSpPr>
            <p:cNvPr id="40" name="rc40"/>
            <p:cNvSpPr/>
            <p:nvPr/>
          </p:nvSpPr>
          <p:spPr>
            <a:xfrm>
              <a:off x="6094049" y="4047735"/>
              <a:ext cx="239888" cy="164273"/>
            </a:xfrm>
            <a:prstGeom prst="rect">
              <a:avLst/>
            </a:prstGeom>
            <a:solidFill>
              <a:srgbClr val="E2231A">
                <a:alpha val="90196"/>
              </a:srgbClr>
            </a:solidFill>
          </p:spPr>
          <p:txBody>
            <a:bodyPr/>
            <a:lstStyle/>
            <a:p/>
          </p:txBody>
        </p:sp>
        <p:sp>
          <p:nvSpPr>
            <p:cNvPr id="41" name="rc41"/>
            <p:cNvSpPr/>
            <p:nvPr/>
          </p:nvSpPr>
          <p:spPr>
            <a:xfrm>
              <a:off x="6360593" y="4083674"/>
              <a:ext cx="239888" cy="128335"/>
            </a:xfrm>
            <a:prstGeom prst="rect">
              <a:avLst/>
            </a:prstGeom>
            <a:solidFill>
              <a:srgbClr val="E2231A">
                <a:alpha val="90196"/>
              </a:srgbClr>
            </a:solidFill>
          </p:spPr>
          <p:txBody>
            <a:bodyPr/>
            <a:lstStyle/>
            <a:p/>
          </p:txBody>
        </p:sp>
        <p:sp>
          <p:nvSpPr>
            <p:cNvPr id="42" name="rc42"/>
            <p:cNvSpPr/>
            <p:nvPr/>
          </p:nvSpPr>
          <p:spPr>
            <a:xfrm>
              <a:off x="6627136" y="4095994"/>
              <a:ext cx="239888" cy="116015"/>
            </a:xfrm>
            <a:prstGeom prst="rect">
              <a:avLst/>
            </a:prstGeom>
            <a:solidFill>
              <a:srgbClr val="E2231A">
                <a:alpha val="90196"/>
              </a:srgbClr>
            </a:solidFill>
          </p:spPr>
          <p:txBody>
            <a:bodyPr/>
            <a:lstStyle/>
            <a:p/>
          </p:txBody>
        </p:sp>
        <p:sp>
          <p:nvSpPr>
            <p:cNvPr id="43" name="rc43"/>
            <p:cNvSpPr/>
            <p:nvPr/>
          </p:nvSpPr>
          <p:spPr>
            <a:xfrm>
              <a:off x="6893679" y="3974022"/>
              <a:ext cx="239888" cy="237986"/>
            </a:xfrm>
            <a:prstGeom prst="rect">
              <a:avLst/>
            </a:prstGeom>
            <a:solidFill>
              <a:srgbClr val="E2231A">
                <a:alpha val="90196"/>
              </a:srgbClr>
            </a:solidFill>
          </p:spPr>
          <p:txBody>
            <a:bodyPr/>
            <a:lstStyle/>
            <a:p/>
          </p:txBody>
        </p:sp>
        <p:sp>
          <p:nvSpPr>
            <p:cNvPr id="44" name="rc44"/>
            <p:cNvSpPr/>
            <p:nvPr/>
          </p:nvSpPr>
          <p:spPr>
            <a:xfrm>
              <a:off x="7160222" y="3999314"/>
              <a:ext cx="239888" cy="212695"/>
            </a:xfrm>
            <a:prstGeom prst="rect">
              <a:avLst/>
            </a:prstGeom>
            <a:solidFill>
              <a:srgbClr val="E2231A">
                <a:alpha val="90196"/>
              </a:srgbClr>
            </a:solidFill>
          </p:spPr>
          <p:txBody>
            <a:bodyPr/>
            <a:lstStyle/>
            <a:p/>
          </p:txBody>
        </p:sp>
        <p:sp>
          <p:nvSpPr>
            <p:cNvPr id="45" name="rc45"/>
            <p:cNvSpPr/>
            <p:nvPr/>
          </p:nvSpPr>
          <p:spPr>
            <a:xfrm>
              <a:off x="7426765" y="4064461"/>
              <a:ext cx="239888" cy="147548"/>
            </a:xfrm>
            <a:prstGeom prst="rect">
              <a:avLst/>
            </a:prstGeom>
            <a:solidFill>
              <a:srgbClr val="E2231A">
                <a:alpha val="90196"/>
              </a:srgbClr>
            </a:solidFill>
          </p:spPr>
          <p:txBody>
            <a:bodyPr/>
            <a:lstStyle/>
            <a:p/>
          </p:txBody>
        </p:sp>
        <p:sp>
          <p:nvSpPr>
            <p:cNvPr id="46" name="rc46"/>
            <p:cNvSpPr/>
            <p:nvPr/>
          </p:nvSpPr>
          <p:spPr>
            <a:xfrm>
              <a:off x="7693308" y="4128832"/>
              <a:ext cx="239888" cy="83177"/>
            </a:xfrm>
            <a:prstGeom prst="rect">
              <a:avLst/>
            </a:prstGeom>
            <a:solidFill>
              <a:srgbClr val="E2231A">
                <a:alpha val="90196"/>
              </a:srgbClr>
            </a:solidFill>
          </p:spPr>
          <p:txBody>
            <a:bodyPr/>
            <a:lstStyle/>
            <a:p/>
          </p:txBody>
        </p:sp>
        <p:sp>
          <p:nvSpPr>
            <p:cNvPr id="47" name="rc47"/>
            <p:cNvSpPr/>
            <p:nvPr/>
          </p:nvSpPr>
          <p:spPr>
            <a:xfrm>
              <a:off x="7959851" y="4170931"/>
              <a:ext cx="239888" cy="41078"/>
            </a:xfrm>
            <a:prstGeom prst="rect">
              <a:avLst/>
            </a:prstGeom>
            <a:solidFill>
              <a:srgbClr val="E2231A">
                <a:alpha val="90196"/>
              </a:srgbClr>
            </a:solidFill>
          </p:spPr>
          <p:txBody>
            <a:bodyPr/>
            <a:lstStyle/>
            <a:p/>
          </p:txBody>
        </p:sp>
        <p:sp>
          <p:nvSpPr>
            <p:cNvPr id="48" name="rc48"/>
            <p:cNvSpPr/>
            <p:nvPr/>
          </p:nvSpPr>
          <p:spPr>
            <a:xfrm>
              <a:off x="3428618" y="3860740"/>
              <a:ext cx="239888" cy="19131"/>
            </a:xfrm>
            <a:prstGeom prst="rect">
              <a:avLst/>
            </a:prstGeom>
            <a:solidFill>
              <a:srgbClr val="B3B3B3">
                <a:alpha val="90196"/>
              </a:srgbClr>
            </a:solidFill>
          </p:spPr>
          <p:txBody>
            <a:bodyPr/>
            <a:lstStyle/>
            <a:p/>
          </p:txBody>
        </p:sp>
        <p:sp>
          <p:nvSpPr>
            <p:cNvPr id="49" name="rc49"/>
            <p:cNvSpPr/>
            <p:nvPr/>
          </p:nvSpPr>
          <p:spPr>
            <a:xfrm>
              <a:off x="3961705" y="3596197"/>
              <a:ext cx="239888" cy="132822"/>
            </a:xfrm>
            <a:prstGeom prst="rect">
              <a:avLst/>
            </a:prstGeom>
            <a:solidFill>
              <a:srgbClr val="B3B3B3">
                <a:alpha val="90196"/>
              </a:srgbClr>
            </a:solidFill>
          </p:spPr>
          <p:txBody>
            <a:bodyPr/>
            <a:lstStyle/>
            <a:p/>
          </p:txBody>
        </p:sp>
        <p:sp>
          <p:nvSpPr>
            <p:cNvPr id="50" name="rc50"/>
            <p:cNvSpPr/>
            <p:nvPr/>
          </p:nvSpPr>
          <p:spPr>
            <a:xfrm>
              <a:off x="4228248" y="3625486"/>
              <a:ext cx="239888" cy="86522"/>
            </a:xfrm>
            <a:prstGeom prst="rect">
              <a:avLst/>
            </a:prstGeom>
            <a:solidFill>
              <a:srgbClr val="B3B3B3">
                <a:alpha val="90196"/>
              </a:srgbClr>
            </a:solidFill>
          </p:spPr>
          <p:txBody>
            <a:bodyPr/>
            <a:lstStyle/>
            <a:p/>
          </p:txBody>
        </p:sp>
        <p:sp>
          <p:nvSpPr>
            <p:cNvPr id="51" name="rc51"/>
            <p:cNvSpPr/>
            <p:nvPr/>
          </p:nvSpPr>
          <p:spPr>
            <a:xfrm>
              <a:off x="5027877" y="3913771"/>
              <a:ext cx="239888" cy="154850"/>
            </a:xfrm>
            <a:prstGeom prst="rect">
              <a:avLst/>
            </a:prstGeom>
            <a:solidFill>
              <a:srgbClr val="B3B3B3">
                <a:alpha val="90196"/>
              </a:srgbClr>
            </a:solidFill>
          </p:spPr>
          <p:txBody>
            <a:bodyPr/>
            <a:lstStyle/>
            <a:p/>
          </p:txBody>
        </p:sp>
        <p:sp>
          <p:nvSpPr>
            <p:cNvPr id="52" name="rc52"/>
            <p:cNvSpPr/>
            <p:nvPr/>
          </p:nvSpPr>
          <p:spPr>
            <a:xfrm>
              <a:off x="5294420" y="3910589"/>
              <a:ext cx="239888" cy="100473"/>
            </a:xfrm>
            <a:prstGeom prst="rect">
              <a:avLst/>
            </a:prstGeom>
            <a:solidFill>
              <a:srgbClr val="B3B3B3">
                <a:alpha val="90196"/>
              </a:srgbClr>
            </a:solidFill>
          </p:spPr>
          <p:txBody>
            <a:bodyPr/>
            <a:lstStyle/>
            <a:p/>
          </p:txBody>
        </p:sp>
        <p:sp>
          <p:nvSpPr>
            <p:cNvPr id="53" name="rc53"/>
            <p:cNvSpPr/>
            <p:nvPr/>
          </p:nvSpPr>
          <p:spPr>
            <a:xfrm>
              <a:off x="5560963" y="3820192"/>
              <a:ext cx="239888" cy="195970"/>
            </a:xfrm>
            <a:prstGeom prst="rect">
              <a:avLst/>
            </a:prstGeom>
            <a:solidFill>
              <a:srgbClr val="B3B3B3">
                <a:alpha val="90196"/>
              </a:srgbClr>
            </a:solidFill>
          </p:spPr>
          <p:txBody>
            <a:bodyPr/>
            <a:lstStyle/>
            <a:p/>
          </p:txBody>
        </p:sp>
        <p:sp>
          <p:nvSpPr>
            <p:cNvPr id="54" name="rc54"/>
            <p:cNvSpPr/>
            <p:nvPr/>
          </p:nvSpPr>
          <p:spPr>
            <a:xfrm>
              <a:off x="5827506" y="4007350"/>
              <a:ext cx="239888" cy="94639"/>
            </a:xfrm>
            <a:prstGeom prst="rect">
              <a:avLst/>
            </a:prstGeom>
            <a:solidFill>
              <a:srgbClr val="B3B3B3">
                <a:alpha val="90196"/>
              </a:srgbClr>
            </a:solidFill>
          </p:spPr>
          <p:txBody>
            <a:bodyPr/>
            <a:lstStyle/>
            <a:p/>
          </p:txBody>
        </p:sp>
        <p:sp>
          <p:nvSpPr>
            <p:cNvPr id="55" name="rc55"/>
            <p:cNvSpPr/>
            <p:nvPr/>
          </p:nvSpPr>
          <p:spPr>
            <a:xfrm>
              <a:off x="6094049" y="4009798"/>
              <a:ext cx="239888" cy="37937"/>
            </a:xfrm>
            <a:prstGeom prst="rect">
              <a:avLst/>
            </a:prstGeom>
            <a:solidFill>
              <a:srgbClr val="B3B3B3">
                <a:alpha val="90196"/>
              </a:srgbClr>
            </a:solidFill>
          </p:spPr>
          <p:txBody>
            <a:bodyPr/>
            <a:lstStyle/>
            <a:p/>
          </p:txBody>
        </p:sp>
        <p:sp>
          <p:nvSpPr>
            <p:cNvPr id="56" name="rc56"/>
            <p:cNvSpPr/>
            <p:nvPr/>
          </p:nvSpPr>
          <p:spPr>
            <a:xfrm>
              <a:off x="6360593" y="4007105"/>
              <a:ext cx="239888" cy="76568"/>
            </a:xfrm>
            <a:prstGeom prst="rect">
              <a:avLst/>
            </a:prstGeom>
            <a:solidFill>
              <a:srgbClr val="B3B3B3">
                <a:alpha val="90196"/>
              </a:srgbClr>
            </a:solidFill>
          </p:spPr>
          <p:txBody>
            <a:bodyPr/>
            <a:lstStyle/>
            <a:p/>
          </p:txBody>
        </p:sp>
        <p:sp>
          <p:nvSpPr>
            <p:cNvPr id="57" name="rc57"/>
            <p:cNvSpPr/>
            <p:nvPr/>
          </p:nvSpPr>
          <p:spPr>
            <a:xfrm>
              <a:off x="6627136" y="3667217"/>
              <a:ext cx="239888" cy="428776"/>
            </a:xfrm>
            <a:prstGeom prst="rect">
              <a:avLst/>
            </a:prstGeom>
            <a:solidFill>
              <a:srgbClr val="B3B3B3">
                <a:alpha val="90196"/>
              </a:srgbClr>
            </a:solidFill>
          </p:spPr>
          <p:txBody>
            <a:bodyPr/>
            <a:lstStyle/>
            <a:p/>
          </p:txBody>
        </p:sp>
        <p:sp>
          <p:nvSpPr>
            <p:cNvPr id="58" name="rc58"/>
            <p:cNvSpPr/>
            <p:nvPr/>
          </p:nvSpPr>
          <p:spPr>
            <a:xfrm>
              <a:off x="6893679" y="3352703"/>
              <a:ext cx="239888" cy="621319"/>
            </a:xfrm>
            <a:prstGeom prst="rect">
              <a:avLst/>
            </a:prstGeom>
            <a:solidFill>
              <a:srgbClr val="B3B3B3">
                <a:alpha val="90196"/>
              </a:srgbClr>
            </a:solidFill>
          </p:spPr>
          <p:txBody>
            <a:bodyPr/>
            <a:lstStyle/>
            <a:p/>
          </p:txBody>
        </p:sp>
        <p:sp>
          <p:nvSpPr>
            <p:cNvPr id="59" name="rc59"/>
            <p:cNvSpPr/>
            <p:nvPr/>
          </p:nvSpPr>
          <p:spPr>
            <a:xfrm>
              <a:off x="7160222" y="3526522"/>
              <a:ext cx="239888" cy="472791"/>
            </a:xfrm>
            <a:prstGeom prst="rect">
              <a:avLst/>
            </a:prstGeom>
            <a:solidFill>
              <a:srgbClr val="B3B3B3">
                <a:alpha val="90196"/>
              </a:srgbClr>
            </a:solidFill>
          </p:spPr>
          <p:txBody>
            <a:bodyPr/>
            <a:lstStyle/>
            <a:p/>
          </p:txBody>
        </p:sp>
        <p:sp>
          <p:nvSpPr>
            <p:cNvPr id="60" name="rc60"/>
            <p:cNvSpPr/>
            <p:nvPr/>
          </p:nvSpPr>
          <p:spPr>
            <a:xfrm>
              <a:off x="7426765" y="3761531"/>
              <a:ext cx="239888" cy="302929"/>
            </a:xfrm>
            <a:prstGeom prst="rect">
              <a:avLst/>
            </a:prstGeom>
            <a:solidFill>
              <a:srgbClr val="B3B3B3">
                <a:alpha val="90196"/>
              </a:srgbClr>
            </a:solidFill>
          </p:spPr>
          <p:txBody>
            <a:bodyPr/>
            <a:lstStyle/>
            <a:p/>
          </p:txBody>
        </p:sp>
        <p:sp>
          <p:nvSpPr>
            <p:cNvPr id="61" name="rc61"/>
            <p:cNvSpPr/>
            <p:nvPr/>
          </p:nvSpPr>
          <p:spPr>
            <a:xfrm>
              <a:off x="7693308" y="3894639"/>
              <a:ext cx="239888" cy="234193"/>
            </a:xfrm>
            <a:prstGeom prst="rect">
              <a:avLst/>
            </a:prstGeom>
            <a:solidFill>
              <a:srgbClr val="B3B3B3">
                <a:alpha val="90196"/>
              </a:srgbClr>
            </a:solidFill>
          </p:spPr>
          <p:txBody>
            <a:bodyPr/>
            <a:lstStyle/>
            <a:p/>
          </p:txBody>
        </p:sp>
        <p:sp>
          <p:nvSpPr>
            <p:cNvPr id="62" name="rc62"/>
            <p:cNvSpPr/>
            <p:nvPr/>
          </p:nvSpPr>
          <p:spPr>
            <a:xfrm>
              <a:off x="7959851" y="4032764"/>
              <a:ext cx="239888" cy="138166"/>
            </a:xfrm>
            <a:prstGeom prst="rect">
              <a:avLst/>
            </a:prstGeom>
            <a:solidFill>
              <a:srgbClr val="B3B3B3">
                <a:alpha val="90196"/>
              </a:srgbClr>
            </a:solidFill>
          </p:spPr>
          <p:txBody>
            <a:bodyPr/>
            <a:lstStyle/>
            <a:p/>
          </p:txBody>
        </p:sp>
        <p:sp>
          <p:nvSpPr>
            <p:cNvPr id="63" name="pl63"/>
            <p:cNvSpPr/>
            <p:nvPr/>
          </p:nvSpPr>
          <p:spPr>
            <a:xfrm>
              <a:off x="1416218" y="2106708"/>
              <a:ext cx="6663577" cy="365205"/>
            </a:xfrm>
            <a:custGeom>
              <a:avLst/>
              <a:pathLst>
                <a:path w="6663577" h="365205">
                  <a:moveTo>
                    <a:pt x="0" y="343722"/>
                  </a:moveTo>
                  <a:lnTo>
                    <a:pt x="266543" y="343722"/>
                  </a:lnTo>
                  <a:lnTo>
                    <a:pt x="533086" y="85930"/>
                  </a:lnTo>
                  <a:lnTo>
                    <a:pt x="799629" y="193343"/>
                  </a:lnTo>
                  <a:lnTo>
                    <a:pt x="1066172" y="214826"/>
                  </a:lnTo>
                  <a:lnTo>
                    <a:pt x="1332715" y="193343"/>
                  </a:lnTo>
                  <a:lnTo>
                    <a:pt x="1599258" y="171861"/>
                  </a:lnTo>
                  <a:lnTo>
                    <a:pt x="1865801" y="171861"/>
                  </a:lnTo>
                  <a:lnTo>
                    <a:pt x="2132344" y="193343"/>
                  </a:lnTo>
                  <a:lnTo>
                    <a:pt x="2398888" y="365205"/>
                  </a:lnTo>
                  <a:lnTo>
                    <a:pt x="2665431" y="322239"/>
                  </a:lnTo>
                  <a:lnTo>
                    <a:pt x="2931974" y="322239"/>
                  </a:lnTo>
                  <a:lnTo>
                    <a:pt x="3198517" y="171861"/>
                  </a:lnTo>
                  <a:lnTo>
                    <a:pt x="3465060" y="150378"/>
                  </a:lnTo>
                  <a:lnTo>
                    <a:pt x="3731603" y="64447"/>
                  </a:lnTo>
                  <a:lnTo>
                    <a:pt x="3998146" y="107413"/>
                  </a:lnTo>
                  <a:lnTo>
                    <a:pt x="4264689" y="107413"/>
                  </a:lnTo>
                  <a:lnTo>
                    <a:pt x="4531233" y="42965"/>
                  </a:lnTo>
                  <a:lnTo>
                    <a:pt x="4797776" y="85930"/>
                  </a:lnTo>
                  <a:lnTo>
                    <a:pt x="5064319" y="64447"/>
                  </a:lnTo>
                  <a:lnTo>
                    <a:pt x="5330862" y="64447"/>
                  </a:lnTo>
                  <a:lnTo>
                    <a:pt x="5597405" y="193343"/>
                  </a:lnTo>
                  <a:lnTo>
                    <a:pt x="5863948" y="171861"/>
                  </a:lnTo>
                  <a:lnTo>
                    <a:pt x="6130491" y="107413"/>
                  </a:lnTo>
                  <a:lnTo>
                    <a:pt x="6397034" y="42965"/>
                  </a:lnTo>
                  <a:lnTo>
                    <a:pt x="6663577" y="0"/>
                  </a:lnTo>
                </a:path>
              </a:pathLst>
            </a:custGeom>
            <a:ln w="27101" cap="flat">
              <a:solidFill>
                <a:srgbClr val="3283FE">
                  <a:alpha val="100000"/>
                </a:srgbClr>
              </a:solidFill>
              <a:prstDash val="solid"/>
              <a:round/>
            </a:ln>
          </p:spPr>
          <p:txBody>
            <a:bodyPr/>
            <a:lstStyle/>
            <a:p/>
          </p:txBody>
        </p:sp>
        <p:sp>
          <p:nvSpPr>
            <p:cNvPr id="64" name="pl64"/>
            <p:cNvSpPr/>
            <p:nvPr/>
          </p:nvSpPr>
          <p:spPr>
            <a:xfrm>
              <a:off x="3548563" y="2171156"/>
              <a:ext cx="4531233" cy="558549"/>
            </a:xfrm>
            <a:custGeom>
              <a:avLst/>
              <a:pathLst>
                <a:path w="4531233" h="558549">
                  <a:moveTo>
                    <a:pt x="0" y="128895"/>
                  </a:moveTo>
                  <a:lnTo>
                    <a:pt x="266543" y="236309"/>
                  </a:lnTo>
                  <a:lnTo>
                    <a:pt x="533086" y="343722"/>
                  </a:lnTo>
                  <a:lnTo>
                    <a:pt x="799629" y="322239"/>
                  </a:lnTo>
                  <a:lnTo>
                    <a:pt x="1066172" y="0"/>
                  </a:lnTo>
                  <a:lnTo>
                    <a:pt x="1332715" y="64447"/>
                  </a:lnTo>
                  <a:lnTo>
                    <a:pt x="1599258" y="107413"/>
                  </a:lnTo>
                  <a:lnTo>
                    <a:pt x="1865801" y="107413"/>
                  </a:lnTo>
                  <a:lnTo>
                    <a:pt x="2132344" y="171861"/>
                  </a:lnTo>
                  <a:lnTo>
                    <a:pt x="2398888" y="42965"/>
                  </a:lnTo>
                  <a:lnTo>
                    <a:pt x="2665431" y="42965"/>
                  </a:lnTo>
                  <a:lnTo>
                    <a:pt x="2931974" y="42965"/>
                  </a:lnTo>
                  <a:lnTo>
                    <a:pt x="3198517" y="300757"/>
                  </a:lnTo>
                  <a:lnTo>
                    <a:pt x="3465060" y="558549"/>
                  </a:lnTo>
                  <a:lnTo>
                    <a:pt x="3731603" y="429653"/>
                  </a:lnTo>
                  <a:lnTo>
                    <a:pt x="3998146" y="257791"/>
                  </a:lnTo>
                  <a:lnTo>
                    <a:pt x="4264689" y="171861"/>
                  </a:lnTo>
                  <a:lnTo>
                    <a:pt x="4531233" y="64447"/>
                  </a:lnTo>
                </a:path>
              </a:pathLst>
            </a:custGeom>
            <a:ln w="27101" cap="flat">
              <a:solidFill>
                <a:srgbClr val="FFA500">
                  <a:alpha val="100000"/>
                </a:srgbClr>
              </a:solidFill>
              <a:prstDash val="solid"/>
              <a:round/>
            </a:ln>
          </p:spPr>
          <p:txBody>
            <a:bodyPr/>
            <a:lstStyle/>
            <a:p/>
          </p:txBody>
        </p:sp>
        <p:sp>
          <p:nvSpPr>
            <p:cNvPr id="65" name="tx65"/>
            <p:cNvSpPr/>
            <p:nvPr/>
          </p:nvSpPr>
          <p:spPr>
            <a:xfrm>
              <a:off x="1345880"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66" name="tx66"/>
            <p:cNvSpPr/>
            <p:nvPr/>
          </p:nvSpPr>
          <p:spPr>
            <a:xfrm>
              <a:off x="2678595"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7" name="tx67"/>
            <p:cNvSpPr/>
            <p:nvPr/>
          </p:nvSpPr>
          <p:spPr>
            <a:xfrm>
              <a:off x="4011311"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68" name="tx68"/>
            <p:cNvSpPr/>
            <p:nvPr/>
          </p:nvSpPr>
          <p:spPr>
            <a:xfrm>
              <a:off x="4011311"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69" name="tx69"/>
            <p:cNvSpPr/>
            <p:nvPr/>
          </p:nvSpPr>
          <p:spPr>
            <a:xfrm>
              <a:off x="534402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0" name="tx70"/>
            <p:cNvSpPr/>
            <p:nvPr/>
          </p:nvSpPr>
          <p:spPr>
            <a:xfrm>
              <a:off x="5344027"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71" name="tx71"/>
            <p:cNvSpPr/>
            <p:nvPr/>
          </p:nvSpPr>
          <p:spPr>
            <a:xfrm>
              <a:off x="6410199"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2" name="tx72"/>
            <p:cNvSpPr/>
            <p:nvPr/>
          </p:nvSpPr>
          <p:spPr>
            <a:xfrm>
              <a:off x="6410199"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3" name="tx73"/>
            <p:cNvSpPr/>
            <p:nvPr/>
          </p:nvSpPr>
          <p:spPr>
            <a:xfrm>
              <a:off x="667674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4" name="tx74"/>
            <p:cNvSpPr/>
            <p:nvPr/>
          </p:nvSpPr>
          <p:spPr>
            <a:xfrm>
              <a:off x="6676742"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75" name="tx75"/>
            <p:cNvSpPr/>
            <p:nvPr/>
          </p:nvSpPr>
          <p:spPr>
            <a:xfrm>
              <a:off x="6943285"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6" name="tx76"/>
            <p:cNvSpPr/>
            <p:nvPr/>
          </p:nvSpPr>
          <p:spPr>
            <a:xfrm>
              <a:off x="6943285"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77" name="tx77"/>
            <p:cNvSpPr/>
            <p:nvPr/>
          </p:nvSpPr>
          <p:spPr>
            <a:xfrm>
              <a:off x="720982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8" name="tx78"/>
            <p:cNvSpPr/>
            <p:nvPr/>
          </p:nvSpPr>
          <p:spPr>
            <a:xfrm>
              <a:off x="7209828"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79" name="tx79"/>
            <p:cNvSpPr/>
            <p:nvPr/>
          </p:nvSpPr>
          <p:spPr>
            <a:xfrm>
              <a:off x="747637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0" name="tx80"/>
            <p:cNvSpPr/>
            <p:nvPr/>
          </p:nvSpPr>
          <p:spPr>
            <a:xfrm>
              <a:off x="7476372"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1" name="tx81"/>
            <p:cNvSpPr/>
            <p:nvPr/>
          </p:nvSpPr>
          <p:spPr>
            <a:xfrm>
              <a:off x="774291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2" name="tx82"/>
            <p:cNvSpPr/>
            <p:nvPr/>
          </p:nvSpPr>
          <p:spPr>
            <a:xfrm>
              <a:off x="7742915"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3" name="tx83"/>
            <p:cNvSpPr/>
            <p:nvPr/>
          </p:nvSpPr>
          <p:spPr>
            <a:xfrm>
              <a:off x="800945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4" name="tx84"/>
            <p:cNvSpPr/>
            <p:nvPr/>
          </p:nvSpPr>
          <p:spPr>
            <a:xfrm>
              <a:off x="8009458"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5" name="tx85"/>
            <p:cNvSpPr/>
            <p:nvPr/>
          </p:nvSpPr>
          <p:spPr>
            <a:xfrm>
              <a:off x="1310724" y="388320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86" name="tx86"/>
            <p:cNvSpPr/>
            <p:nvPr/>
          </p:nvSpPr>
          <p:spPr>
            <a:xfrm>
              <a:off x="2718789" y="40080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87" name="tx87"/>
            <p:cNvSpPr/>
            <p:nvPr/>
          </p:nvSpPr>
          <p:spPr>
            <a:xfrm>
              <a:off x="3976155" y="39300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88" name="tx88"/>
            <p:cNvSpPr/>
            <p:nvPr/>
          </p:nvSpPr>
          <p:spPr>
            <a:xfrm>
              <a:off x="5339016" y="40710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9" name="tx89"/>
            <p:cNvSpPr/>
            <p:nvPr/>
          </p:nvSpPr>
          <p:spPr>
            <a:xfrm>
              <a:off x="6405188" y="410734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0" name="tx90"/>
            <p:cNvSpPr/>
            <p:nvPr/>
          </p:nvSpPr>
          <p:spPr>
            <a:xfrm>
              <a:off x="6671731" y="41135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1" name="tx91"/>
            <p:cNvSpPr/>
            <p:nvPr/>
          </p:nvSpPr>
          <p:spPr>
            <a:xfrm>
              <a:off x="6938274" y="40525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2" name="tx92"/>
            <p:cNvSpPr/>
            <p:nvPr/>
          </p:nvSpPr>
          <p:spPr>
            <a:xfrm>
              <a:off x="7204817" y="40652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3" name="tx93"/>
            <p:cNvSpPr/>
            <p:nvPr/>
          </p:nvSpPr>
          <p:spPr>
            <a:xfrm>
              <a:off x="7471361" y="409774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4" name="tx94"/>
            <p:cNvSpPr/>
            <p:nvPr/>
          </p:nvSpPr>
          <p:spPr>
            <a:xfrm>
              <a:off x="7783108" y="413130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5" name="tx95"/>
            <p:cNvSpPr/>
            <p:nvPr/>
          </p:nvSpPr>
          <p:spPr>
            <a:xfrm>
              <a:off x="8049651" y="41523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6" name="tx96"/>
            <p:cNvSpPr/>
            <p:nvPr/>
          </p:nvSpPr>
          <p:spPr>
            <a:xfrm>
              <a:off x="4006300" y="36221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7" name="tx97"/>
            <p:cNvSpPr/>
            <p:nvPr/>
          </p:nvSpPr>
          <p:spPr>
            <a:xfrm>
              <a:off x="5339016" y="39203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8" name="tx98"/>
            <p:cNvSpPr/>
            <p:nvPr/>
          </p:nvSpPr>
          <p:spPr>
            <a:xfrm>
              <a:off x="6405188" y="40049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9" name="tx99"/>
            <p:cNvSpPr/>
            <p:nvPr/>
          </p:nvSpPr>
          <p:spPr>
            <a:xfrm>
              <a:off x="6641586" y="38411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100" name="tx100"/>
            <p:cNvSpPr/>
            <p:nvPr/>
          </p:nvSpPr>
          <p:spPr>
            <a:xfrm>
              <a:off x="6908130" y="362292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01" name="tx101"/>
            <p:cNvSpPr/>
            <p:nvPr/>
          </p:nvSpPr>
          <p:spPr>
            <a:xfrm>
              <a:off x="7174673" y="372247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102" name="tx102"/>
            <p:cNvSpPr/>
            <p:nvPr/>
          </p:nvSpPr>
          <p:spPr>
            <a:xfrm>
              <a:off x="7471361" y="387419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03" name="tx103"/>
            <p:cNvSpPr/>
            <p:nvPr/>
          </p:nvSpPr>
          <p:spPr>
            <a:xfrm>
              <a:off x="7737904" y="39726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4" name="tx104"/>
            <p:cNvSpPr/>
            <p:nvPr/>
          </p:nvSpPr>
          <p:spPr>
            <a:xfrm>
              <a:off x="8004447" y="406135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5" name="tx105"/>
            <p:cNvSpPr/>
            <p:nvPr/>
          </p:nvSpPr>
          <p:spPr>
            <a:xfrm>
              <a:off x="3986705" y="348996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15.1</a:t>
              </a:r>
            </a:p>
          </p:txBody>
        </p:sp>
        <p:sp>
          <p:nvSpPr>
            <p:cNvPr id="106" name="tx106"/>
            <p:cNvSpPr/>
            <p:nvPr/>
          </p:nvSpPr>
          <p:spPr>
            <a:xfrm>
              <a:off x="5346551" y="3805831"/>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07" name="tx107"/>
            <p:cNvSpPr/>
            <p:nvPr/>
          </p:nvSpPr>
          <p:spPr>
            <a:xfrm>
              <a:off x="6453407" y="3902109"/>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108" name="tx108"/>
            <p:cNvSpPr/>
            <p:nvPr/>
          </p:nvSpPr>
          <p:spPr>
            <a:xfrm>
              <a:off x="6652136" y="3560935"/>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13.4</a:t>
              </a:r>
            </a:p>
          </p:txBody>
        </p:sp>
        <p:sp>
          <p:nvSpPr>
            <p:cNvPr id="109" name="tx109"/>
            <p:cNvSpPr/>
            <p:nvPr/>
          </p:nvSpPr>
          <p:spPr>
            <a:xfrm>
              <a:off x="6918679" y="3247659"/>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21.1</a:t>
              </a:r>
            </a:p>
          </p:txBody>
        </p:sp>
        <p:sp>
          <p:nvSpPr>
            <p:cNvPr id="110" name="tx110"/>
            <p:cNvSpPr/>
            <p:nvPr/>
          </p:nvSpPr>
          <p:spPr>
            <a:xfrm>
              <a:off x="7185222" y="342028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16.8</a:t>
              </a:r>
            </a:p>
          </p:txBody>
        </p:sp>
        <p:sp>
          <p:nvSpPr>
            <p:cNvPr id="111" name="tx111"/>
            <p:cNvSpPr/>
            <p:nvPr/>
          </p:nvSpPr>
          <p:spPr>
            <a:xfrm>
              <a:off x="7492449" y="365648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12" name="tx112"/>
            <p:cNvSpPr/>
            <p:nvPr/>
          </p:nvSpPr>
          <p:spPr>
            <a:xfrm>
              <a:off x="7745439" y="378840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13" name="tx113"/>
            <p:cNvSpPr/>
            <p:nvPr/>
          </p:nvSpPr>
          <p:spPr>
            <a:xfrm>
              <a:off x="8011982" y="3928006"/>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14" name="tx114"/>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639902" y="334403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6" name="tx116"/>
            <p:cNvSpPr/>
            <p:nvPr/>
          </p:nvSpPr>
          <p:spPr>
            <a:xfrm>
              <a:off x="639902" y="252817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7" name="tx11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5" name="pl135"/>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6" name="pl136"/>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7" name="tx137"/>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8" name="tx138"/>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9" name="rc139"/>
            <p:cNvSpPr/>
            <p:nvPr/>
          </p:nvSpPr>
          <p:spPr>
            <a:xfrm>
              <a:off x="4678790" y="5080163"/>
              <a:ext cx="201456" cy="201456"/>
            </a:xfrm>
            <a:prstGeom prst="rect">
              <a:avLst/>
            </a:prstGeom>
            <a:solidFill>
              <a:srgbClr val="E2231A">
                <a:alpha val="90196"/>
              </a:srgbClr>
            </a:solidFill>
          </p:spPr>
          <p:txBody>
            <a:bodyPr/>
            <a:lstStyle/>
            <a:p/>
          </p:txBody>
        </p:sp>
        <p:sp>
          <p:nvSpPr>
            <p:cNvPr id="140" name="rc140"/>
            <p:cNvSpPr/>
            <p:nvPr/>
          </p:nvSpPr>
          <p:spPr>
            <a:xfrm>
              <a:off x="5642950" y="5080163"/>
              <a:ext cx="201456" cy="201456"/>
            </a:xfrm>
            <a:prstGeom prst="rect">
              <a:avLst/>
            </a:prstGeom>
            <a:solidFill>
              <a:srgbClr val="B3B3B3">
                <a:alpha val="90196"/>
              </a:srgbClr>
            </a:solidFill>
          </p:spPr>
          <p:txBody>
            <a:bodyPr/>
            <a:lstStyle/>
            <a:p/>
          </p:txBody>
        </p:sp>
        <p:sp>
          <p:nvSpPr>
            <p:cNvPr id="141" name="tx141"/>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2" name="tx142"/>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3" name="tx143"/>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4" name="tx144"/>
            <p:cNvSpPr/>
            <p:nvPr/>
          </p:nvSpPr>
          <p:spPr>
            <a:xfrm>
              <a:off x="951100" y="1592892"/>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2000-2025</a:t>
              </a:r>
            </a:p>
          </p:txBody>
        </p:sp>
        <p:sp>
          <p:nvSpPr>
            <p:cNvPr id="145" name="pl145"/>
            <p:cNvSpPr/>
            <p:nvPr/>
          </p:nvSpPr>
          <p:spPr>
            <a:xfrm>
              <a:off x="21836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9582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73294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50761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07094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84561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62028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3949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840557"/>
              <a:ext cx="2791556" cy="124062"/>
            </a:xfrm>
            <a:prstGeom prst="rect">
              <a:avLst/>
            </a:prstGeom>
            <a:solidFill>
              <a:srgbClr val="E2231A">
                <a:alpha val="90196"/>
              </a:srgbClr>
            </a:solidFill>
          </p:spPr>
          <p:txBody>
            <a:bodyPr/>
            <a:lstStyle/>
            <a:p/>
          </p:txBody>
        </p:sp>
        <p:sp>
          <p:nvSpPr>
            <p:cNvPr id="158" name="rc158"/>
            <p:cNvSpPr/>
            <p:nvPr/>
          </p:nvSpPr>
          <p:spPr>
            <a:xfrm>
              <a:off x="1296273" y="5685479"/>
              <a:ext cx="1809276" cy="124062"/>
            </a:xfrm>
            <a:prstGeom prst="rect">
              <a:avLst/>
            </a:prstGeom>
            <a:solidFill>
              <a:srgbClr val="E2231A">
                <a:alpha val="90196"/>
              </a:srgbClr>
            </a:solidFill>
          </p:spPr>
          <p:txBody>
            <a:bodyPr/>
            <a:lstStyle/>
            <a:p/>
          </p:txBody>
        </p:sp>
        <p:sp>
          <p:nvSpPr>
            <p:cNvPr id="159" name="rc159"/>
            <p:cNvSpPr/>
            <p:nvPr/>
          </p:nvSpPr>
          <p:spPr>
            <a:xfrm>
              <a:off x="1296273" y="5530401"/>
              <a:ext cx="893546" cy="124062"/>
            </a:xfrm>
            <a:prstGeom prst="rect">
              <a:avLst/>
            </a:prstGeom>
            <a:solidFill>
              <a:srgbClr val="E2231A">
                <a:alpha val="90196"/>
              </a:srgbClr>
            </a:solidFill>
          </p:spPr>
          <p:txBody>
            <a:bodyPr/>
            <a:lstStyle/>
            <a:p/>
          </p:txBody>
        </p:sp>
        <p:sp>
          <p:nvSpPr>
            <p:cNvPr id="160" name="rc160"/>
            <p:cNvSpPr/>
            <p:nvPr/>
          </p:nvSpPr>
          <p:spPr>
            <a:xfrm>
              <a:off x="4087829" y="5840557"/>
              <a:ext cx="1665527" cy="124062"/>
            </a:xfrm>
            <a:prstGeom prst="rect">
              <a:avLst/>
            </a:prstGeom>
            <a:solidFill>
              <a:srgbClr val="B3B3B3">
                <a:alpha val="90196"/>
              </a:srgbClr>
            </a:solidFill>
          </p:spPr>
          <p:txBody>
            <a:bodyPr/>
            <a:lstStyle/>
            <a:p/>
          </p:txBody>
        </p:sp>
        <p:sp>
          <p:nvSpPr>
            <p:cNvPr id="161" name="rc161"/>
            <p:cNvSpPr/>
            <p:nvPr/>
          </p:nvSpPr>
          <p:spPr>
            <a:xfrm>
              <a:off x="3105550" y="5685479"/>
              <a:ext cx="5094190" cy="124062"/>
            </a:xfrm>
            <a:prstGeom prst="rect">
              <a:avLst/>
            </a:prstGeom>
            <a:solidFill>
              <a:srgbClr val="B3B3B3">
                <a:alpha val="90196"/>
              </a:srgbClr>
            </a:solidFill>
          </p:spPr>
          <p:txBody>
            <a:bodyPr/>
            <a:lstStyle/>
            <a:p/>
          </p:txBody>
        </p:sp>
        <p:sp>
          <p:nvSpPr>
            <p:cNvPr id="162" name="rc162"/>
            <p:cNvSpPr/>
            <p:nvPr/>
          </p:nvSpPr>
          <p:spPr>
            <a:xfrm>
              <a:off x="2189820" y="5530401"/>
              <a:ext cx="3005403" cy="124062"/>
            </a:xfrm>
            <a:prstGeom prst="rect">
              <a:avLst/>
            </a:prstGeom>
            <a:solidFill>
              <a:srgbClr val="B3B3B3">
                <a:alpha val="90196"/>
              </a:srgbClr>
            </a:solidFill>
          </p:spPr>
          <p:txBody>
            <a:bodyPr/>
            <a:lstStyle/>
            <a:p/>
          </p:txBody>
        </p:sp>
        <p:sp>
          <p:nvSpPr>
            <p:cNvPr id="163" name="tx163"/>
            <p:cNvSpPr/>
            <p:nvPr/>
          </p:nvSpPr>
          <p:spPr>
            <a:xfrm>
              <a:off x="5785512" y="5860920"/>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a:t>
              </a:r>
            </a:p>
          </p:txBody>
        </p:sp>
        <p:sp>
          <p:nvSpPr>
            <p:cNvPr id="164" name="tx164"/>
            <p:cNvSpPr/>
            <p:nvPr/>
          </p:nvSpPr>
          <p:spPr>
            <a:xfrm>
              <a:off x="8280112"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a:t>
              </a:r>
            </a:p>
          </p:txBody>
        </p:sp>
        <p:sp>
          <p:nvSpPr>
            <p:cNvPr id="165" name="tx165"/>
            <p:cNvSpPr/>
            <p:nvPr/>
          </p:nvSpPr>
          <p:spPr>
            <a:xfrm>
              <a:off x="5275596" y="555104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66" name="tx166"/>
            <p:cNvSpPr/>
            <p:nvPr/>
          </p:nvSpPr>
          <p:spPr>
            <a:xfrm>
              <a:off x="2611679"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67" name="tx167"/>
            <p:cNvSpPr/>
            <p:nvPr/>
          </p:nvSpPr>
          <p:spPr>
            <a:xfrm>
              <a:off x="2168757" y="5705786"/>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68" name="tx168"/>
            <p:cNvSpPr/>
            <p:nvPr/>
          </p:nvSpPr>
          <p:spPr>
            <a:xfrm>
              <a:off x="1710892" y="555070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69" name="tx169"/>
            <p:cNvSpPr/>
            <p:nvPr/>
          </p:nvSpPr>
          <p:spPr>
            <a:xfrm>
              <a:off x="4840221"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70" name="tx170"/>
            <p:cNvSpPr/>
            <p:nvPr/>
          </p:nvSpPr>
          <p:spPr>
            <a:xfrm>
              <a:off x="5572273"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5.7</a:t>
              </a:r>
            </a:p>
          </p:txBody>
        </p:sp>
        <p:sp>
          <p:nvSpPr>
            <p:cNvPr id="171" name="tx171"/>
            <p:cNvSpPr/>
            <p:nvPr/>
          </p:nvSpPr>
          <p:spPr>
            <a:xfrm>
              <a:off x="3612150"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72" name="tx17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5" name="tx175"/>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2985507"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7" name="tx177"/>
            <p:cNvSpPr/>
            <p:nvPr/>
          </p:nvSpPr>
          <p:spPr>
            <a:xfrm>
              <a:off x="4760177"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8" name="tx178"/>
            <p:cNvSpPr/>
            <p:nvPr/>
          </p:nvSpPr>
          <p:spPr>
            <a:xfrm>
              <a:off x="653484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79" name="tx179"/>
            <p:cNvSpPr/>
            <p:nvPr/>
          </p:nvSpPr>
          <p:spPr>
            <a:xfrm>
              <a:off x="83095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8K</a:t>
              </a:r>
            </a:p>
          </p:txBody>
        </p:sp>
        <p:sp>
          <p:nvSpPr>
            <p:cNvPr id="180" name="tx180"/>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1" name="tx18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2" name="tx182"/>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98%. This is greater than in 2019, where coverage was 95%.
1,000 children missed their routine first dose of measles vaccine.
MCV2 is typically administered to children between 18 months and five years old. MCV2 coverage increased to 92% in 2025.</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96% in 2024 to 98% in 2025, leaving 1,000 children without any protection against measles. MCV2 coverage increased to from 87% in 2024 to 92% in 2025</a:t>
            </a:r>
          </a:p>
        </p:txBody>
      </p:sp>
      <p:grpSp xmlns:pic="http://schemas.openxmlformats.org/drawingml/2006/picture">
        <p:nvGrpSpPr>
          <p:cNvPr id="185" name=""/>
          <p:cNvGrpSpPr/>
          <p:nvPr/>
        </p:nvGrpSpPr>
        <p:grpSpPr>
          <a:xfrm>
            <a:off x="292608" y="1097280"/>
            <a:ext cx="8595360" cy="28575"/>
            <a:chOff x="292608" y="1097280"/>
            <a:chExt cx="8595360" cy="28575"/>
          </a:xfrm>
        </p:grpSpPr>
        <p:sp>
          <p:nvSpPr>
            <p:cNvPr id="18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371812"/>
            </a:xfrm>
            <a:custGeom>
              <a:avLst/>
              <a:pathLst>
                <a:path w="3397293" h="371812">
                  <a:moveTo>
                    <a:pt x="0" y="349941"/>
                  </a:moveTo>
                  <a:lnTo>
                    <a:pt x="135891" y="349941"/>
                  </a:lnTo>
                  <a:lnTo>
                    <a:pt x="271783" y="87485"/>
                  </a:lnTo>
                  <a:lnTo>
                    <a:pt x="407675" y="196842"/>
                  </a:lnTo>
                  <a:lnTo>
                    <a:pt x="543566" y="218713"/>
                  </a:lnTo>
                  <a:lnTo>
                    <a:pt x="679458" y="196842"/>
                  </a:lnTo>
                  <a:lnTo>
                    <a:pt x="815350" y="174970"/>
                  </a:lnTo>
                  <a:lnTo>
                    <a:pt x="951242" y="174970"/>
                  </a:lnTo>
                  <a:lnTo>
                    <a:pt x="1087133" y="196842"/>
                  </a:lnTo>
                  <a:lnTo>
                    <a:pt x="1223025" y="371812"/>
                  </a:lnTo>
                  <a:lnTo>
                    <a:pt x="1358917" y="328070"/>
                  </a:lnTo>
                  <a:lnTo>
                    <a:pt x="1494809" y="328070"/>
                  </a:lnTo>
                  <a:lnTo>
                    <a:pt x="1630700" y="174970"/>
                  </a:lnTo>
                  <a:lnTo>
                    <a:pt x="1766592" y="153099"/>
                  </a:lnTo>
                  <a:lnTo>
                    <a:pt x="1902484" y="65614"/>
                  </a:lnTo>
                  <a:lnTo>
                    <a:pt x="2038375" y="109356"/>
                  </a:lnTo>
                  <a:lnTo>
                    <a:pt x="2174267" y="109356"/>
                  </a:lnTo>
                  <a:lnTo>
                    <a:pt x="2310159" y="43742"/>
                  </a:lnTo>
                  <a:lnTo>
                    <a:pt x="2446051" y="87485"/>
                  </a:lnTo>
                  <a:lnTo>
                    <a:pt x="2581942" y="65614"/>
                  </a:lnTo>
                  <a:lnTo>
                    <a:pt x="2717834" y="65614"/>
                  </a:lnTo>
                  <a:lnTo>
                    <a:pt x="2853726" y="196842"/>
                  </a:lnTo>
                  <a:lnTo>
                    <a:pt x="2989618" y="174970"/>
                  </a:lnTo>
                  <a:lnTo>
                    <a:pt x="3125509" y="109356"/>
                  </a:lnTo>
                  <a:lnTo>
                    <a:pt x="3261401" y="43742"/>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371812"/>
            </a:xfrm>
            <a:custGeom>
              <a:avLst/>
              <a:pathLst>
                <a:path w="3397293" h="371812">
                  <a:moveTo>
                    <a:pt x="0" y="349941"/>
                  </a:moveTo>
                  <a:lnTo>
                    <a:pt x="135891" y="349941"/>
                  </a:lnTo>
                  <a:lnTo>
                    <a:pt x="271783" y="87485"/>
                  </a:lnTo>
                  <a:lnTo>
                    <a:pt x="407675" y="196842"/>
                  </a:lnTo>
                  <a:lnTo>
                    <a:pt x="543566" y="218713"/>
                  </a:lnTo>
                  <a:lnTo>
                    <a:pt x="679458" y="196842"/>
                  </a:lnTo>
                  <a:lnTo>
                    <a:pt x="815350" y="174970"/>
                  </a:lnTo>
                  <a:lnTo>
                    <a:pt x="951242" y="174970"/>
                  </a:lnTo>
                  <a:lnTo>
                    <a:pt x="1087133" y="196842"/>
                  </a:lnTo>
                  <a:lnTo>
                    <a:pt x="1223025" y="371812"/>
                  </a:lnTo>
                  <a:lnTo>
                    <a:pt x="1358917" y="328070"/>
                  </a:lnTo>
                  <a:lnTo>
                    <a:pt x="1494809" y="328070"/>
                  </a:lnTo>
                  <a:lnTo>
                    <a:pt x="1630700" y="174970"/>
                  </a:lnTo>
                  <a:lnTo>
                    <a:pt x="1766592" y="153099"/>
                  </a:lnTo>
                  <a:lnTo>
                    <a:pt x="1902484" y="65614"/>
                  </a:lnTo>
                  <a:lnTo>
                    <a:pt x="2038375" y="109356"/>
                  </a:lnTo>
                  <a:lnTo>
                    <a:pt x="2174267" y="109356"/>
                  </a:lnTo>
                  <a:lnTo>
                    <a:pt x="2310159" y="43742"/>
                  </a:lnTo>
                  <a:lnTo>
                    <a:pt x="2446051" y="87485"/>
                  </a:lnTo>
                  <a:lnTo>
                    <a:pt x="2581942" y="65614"/>
                  </a:lnTo>
                  <a:lnTo>
                    <a:pt x="2717834" y="65614"/>
                  </a:lnTo>
                  <a:lnTo>
                    <a:pt x="2853726" y="196842"/>
                  </a:lnTo>
                  <a:lnTo>
                    <a:pt x="2989618" y="174970"/>
                  </a:lnTo>
                  <a:lnTo>
                    <a:pt x="3125509" y="109356"/>
                  </a:lnTo>
                  <a:lnTo>
                    <a:pt x="3261401" y="43742"/>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371812"/>
            </a:xfrm>
            <a:custGeom>
              <a:avLst/>
              <a:pathLst>
                <a:path w="3397293" h="371812">
                  <a:moveTo>
                    <a:pt x="0" y="349941"/>
                  </a:moveTo>
                  <a:lnTo>
                    <a:pt x="135891" y="349941"/>
                  </a:lnTo>
                  <a:lnTo>
                    <a:pt x="271783" y="87485"/>
                  </a:lnTo>
                  <a:lnTo>
                    <a:pt x="407675" y="196842"/>
                  </a:lnTo>
                  <a:lnTo>
                    <a:pt x="543566" y="218713"/>
                  </a:lnTo>
                  <a:lnTo>
                    <a:pt x="679458" y="196842"/>
                  </a:lnTo>
                  <a:lnTo>
                    <a:pt x="815350" y="174970"/>
                  </a:lnTo>
                  <a:lnTo>
                    <a:pt x="951242" y="174970"/>
                  </a:lnTo>
                  <a:lnTo>
                    <a:pt x="1087133" y="196842"/>
                  </a:lnTo>
                  <a:lnTo>
                    <a:pt x="1223025" y="371812"/>
                  </a:lnTo>
                  <a:lnTo>
                    <a:pt x="1358917" y="328070"/>
                  </a:lnTo>
                  <a:lnTo>
                    <a:pt x="1494809" y="328070"/>
                  </a:lnTo>
                  <a:lnTo>
                    <a:pt x="1630700" y="174970"/>
                  </a:lnTo>
                  <a:lnTo>
                    <a:pt x="1766592" y="153099"/>
                  </a:lnTo>
                  <a:lnTo>
                    <a:pt x="1902484" y="65614"/>
                  </a:lnTo>
                  <a:lnTo>
                    <a:pt x="2038375" y="109356"/>
                  </a:lnTo>
                  <a:lnTo>
                    <a:pt x="2174267" y="109356"/>
                  </a:lnTo>
                  <a:lnTo>
                    <a:pt x="2310159" y="43742"/>
                  </a:lnTo>
                  <a:lnTo>
                    <a:pt x="2446051" y="87485"/>
                  </a:lnTo>
                  <a:lnTo>
                    <a:pt x="2581942" y="65614"/>
                  </a:lnTo>
                  <a:lnTo>
                    <a:pt x="2717834" y="65614"/>
                  </a:lnTo>
                  <a:lnTo>
                    <a:pt x="2853726" y="196842"/>
                  </a:lnTo>
                  <a:lnTo>
                    <a:pt x="2989618" y="174970"/>
                  </a:lnTo>
                  <a:lnTo>
                    <a:pt x="3125509" y="109356"/>
                  </a:lnTo>
                  <a:lnTo>
                    <a:pt x="3261401" y="43742"/>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5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5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8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656" y="4988970"/>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60" name="tx60"/>
            <p:cNvSpPr/>
            <p:nvPr/>
          </p:nvSpPr>
          <p:spPr>
            <a:xfrm>
              <a:off x="291751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996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51509" y="1403693"/>
              <a:ext cx="27362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Costa Rica,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4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0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33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2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6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7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843905"/>
              <a:ext cx="3397293" cy="1148245"/>
            </a:xfrm>
            <a:custGeom>
              <a:avLst/>
              <a:pathLst>
                <a:path w="3397293" h="1148245">
                  <a:moveTo>
                    <a:pt x="0" y="1080701"/>
                  </a:moveTo>
                  <a:lnTo>
                    <a:pt x="135891" y="1080701"/>
                  </a:lnTo>
                  <a:lnTo>
                    <a:pt x="271783" y="270175"/>
                  </a:lnTo>
                  <a:lnTo>
                    <a:pt x="407675" y="607894"/>
                  </a:lnTo>
                  <a:lnTo>
                    <a:pt x="543566" y="675438"/>
                  </a:lnTo>
                  <a:lnTo>
                    <a:pt x="679458" y="607894"/>
                  </a:lnTo>
                  <a:lnTo>
                    <a:pt x="815350" y="540350"/>
                  </a:lnTo>
                  <a:lnTo>
                    <a:pt x="951242" y="540350"/>
                  </a:lnTo>
                  <a:lnTo>
                    <a:pt x="1087133" y="607894"/>
                  </a:lnTo>
                  <a:lnTo>
                    <a:pt x="1223025" y="1148245"/>
                  </a:lnTo>
                  <a:lnTo>
                    <a:pt x="1358917" y="1013158"/>
                  </a:lnTo>
                  <a:lnTo>
                    <a:pt x="1494809" y="1013158"/>
                  </a:lnTo>
                  <a:lnTo>
                    <a:pt x="1630700" y="540350"/>
                  </a:lnTo>
                  <a:lnTo>
                    <a:pt x="1766592" y="472807"/>
                  </a:lnTo>
                  <a:lnTo>
                    <a:pt x="1902484" y="202631"/>
                  </a:lnTo>
                  <a:lnTo>
                    <a:pt x="2038375" y="337719"/>
                  </a:lnTo>
                  <a:lnTo>
                    <a:pt x="2174267" y="337719"/>
                  </a:lnTo>
                  <a:lnTo>
                    <a:pt x="2310159" y="135087"/>
                  </a:lnTo>
                  <a:lnTo>
                    <a:pt x="2446051" y="270175"/>
                  </a:lnTo>
                  <a:lnTo>
                    <a:pt x="2581942" y="202631"/>
                  </a:lnTo>
                  <a:lnTo>
                    <a:pt x="2717834" y="202631"/>
                  </a:lnTo>
                  <a:lnTo>
                    <a:pt x="2853726" y="607894"/>
                  </a:lnTo>
                  <a:lnTo>
                    <a:pt x="2989618" y="540350"/>
                  </a:lnTo>
                  <a:lnTo>
                    <a:pt x="3125509" y="337719"/>
                  </a:lnTo>
                  <a:lnTo>
                    <a:pt x="3261401" y="135087"/>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46536"/>
              <a:ext cx="3397293" cy="1013158"/>
            </a:xfrm>
            <a:custGeom>
              <a:avLst/>
              <a:pathLst>
                <a:path w="3397293" h="1013158">
                  <a:moveTo>
                    <a:pt x="0" y="1013158"/>
                  </a:moveTo>
                  <a:lnTo>
                    <a:pt x="135891" y="945614"/>
                  </a:lnTo>
                  <a:lnTo>
                    <a:pt x="271783" y="945614"/>
                  </a:lnTo>
                  <a:lnTo>
                    <a:pt x="407675" y="878070"/>
                  </a:lnTo>
                  <a:lnTo>
                    <a:pt x="543566" y="742982"/>
                  </a:lnTo>
                  <a:lnTo>
                    <a:pt x="679458" y="607894"/>
                  </a:lnTo>
                  <a:lnTo>
                    <a:pt x="815350" y="472807"/>
                  </a:lnTo>
                  <a:lnTo>
                    <a:pt x="951242" y="472807"/>
                  </a:lnTo>
                  <a:lnTo>
                    <a:pt x="1087133" y="337719"/>
                  </a:lnTo>
                  <a:lnTo>
                    <a:pt x="1223025" y="202631"/>
                  </a:lnTo>
                  <a:lnTo>
                    <a:pt x="1358917" y="135087"/>
                  </a:lnTo>
                  <a:lnTo>
                    <a:pt x="1494809" y="135087"/>
                  </a:lnTo>
                  <a:lnTo>
                    <a:pt x="1630700" y="135087"/>
                  </a:lnTo>
                  <a:lnTo>
                    <a:pt x="1766592" y="135087"/>
                  </a:lnTo>
                  <a:lnTo>
                    <a:pt x="1902484" y="135087"/>
                  </a:lnTo>
                  <a:lnTo>
                    <a:pt x="2038375" y="135087"/>
                  </a:lnTo>
                  <a:lnTo>
                    <a:pt x="2174267" y="67543"/>
                  </a:lnTo>
                  <a:lnTo>
                    <a:pt x="2310159" y="67543"/>
                  </a:lnTo>
                  <a:lnTo>
                    <a:pt x="2446051" y="0"/>
                  </a:lnTo>
                  <a:lnTo>
                    <a:pt x="2581942" y="0"/>
                  </a:lnTo>
                  <a:lnTo>
                    <a:pt x="2717834" y="202631"/>
                  </a:lnTo>
                  <a:lnTo>
                    <a:pt x="2853726" y="337719"/>
                  </a:lnTo>
                  <a:lnTo>
                    <a:pt x="2989618" y="202631"/>
                  </a:lnTo>
                  <a:lnTo>
                    <a:pt x="3125509" y="202631"/>
                  </a:lnTo>
                  <a:lnTo>
                    <a:pt x="3261401" y="135087"/>
                  </a:lnTo>
                  <a:lnTo>
                    <a:pt x="3397293" y="13508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38641"/>
              <a:ext cx="3397293" cy="945614"/>
            </a:xfrm>
            <a:custGeom>
              <a:avLst/>
              <a:pathLst>
                <a:path w="3397293" h="945614">
                  <a:moveTo>
                    <a:pt x="0" y="135087"/>
                  </a:moveTo>
                  <a:lnTo>
                    <a:pt x="135891" y="0"/>
                  </a:lnTo>
                  <a:lnTo>
                    <a:pt x="271783" y="135087"/>
                  </a:lnTo>
                  <a:lnTo>
                    <a:pt x="407675" y="67543"/>
                  </a:lnTo>
                  <a:lnTo>
                    <a:pt x="543566" y="135087"/>
                  </a:lnTo>
                  <a:lnTo>
                    <a:pt x="679458" y="202631"/>
                  </a:lnTo>
                  <a:lnTo>
                    <a:pt x="815350" y="67543"/>
                  </a:lnTo>
                  <a:lnTo>
                    <a:pt x="951242" y="67543"/>
                  </a:lnTo>
                  <a:lnTo>
                    <a:pt x="1087133" y="0"/>
                  </a:lnTo>
                  <a:lnTo>
                    <a:pt x="1223025" y="0"/>
                  </a:lnTo>
                  <a:lnTo>
                    <a:pt x="1358917" y="135087"/>
                  </a:lnTo>
                  <a:lnTo>
                    <a:pt x="1494809" y="0"/>
                  </a:lnTo>
                  <a:lnTo>
                    <a:pt x="1630700" y="0"/>
                  </a:lnTo>
                  <a:lnTo>
                    <a:pt x="1766592" y="202631"/>
                  </a:lnTo>
                  <a:lnTo>
                    <a:pt x="1902484" y="135087"/>
                  </a:lnTo>
                  <a:lnTo>
                    <a:pt x="2038375" y="135087"/>
                  </a:lnTo>
                  <a:lnTo>
                    <a:pt x="2174267" y="135087"/>
                  </a:lnTo>
                  <a:lnTo>
                    <a:pt x="2310159" y="607894"/>
                  </a:lnTo>
                  <a:lnTo>
                    <a:pt x="2446051" y="270175"/>
                  </a:lnTo>
                  <a:lnTo>
                    <a:pt x="2581942" y="607894"/>
                  </a:lnTo>
                  <a:lnTo>
                    <a:pt x="2717834" y="742982"/>
                  </a:lnTo>
                  <a:lnTo>
                    <a:pt x="2853726" y="810526"/>
                  </a:lnTo>
                  <a:lnTo>
                    <a:pt x="2989618" y="945614"/>
                  </a:lnTo>
                  <a:lnTo>
                    <a:pt x="3125509" y="742982"/>
                  </a:lnTo>
                  <a:lnTo>
                    <a:pt x="3261401" y="540350"/>
                  </a:lnTo>
                  <a:lnTo>
                    <a:pt x="3397293" y="607894"/>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465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843905"/>
              <a:ext cx="3397293" cy="1148245"/>
            </a:xfrm>
            <a:custGeom>
              <a:avLst/>
              <a:pathLst>
                <a:path w="3397293" h="1148245">
                  <a:moveTo>
                    <a:pt x="0" y="1080701"/>
                  </a:moveTo>
                  <a:lnTo>
                    <a:pt x="135891" y="1080701"/>
                  </a:lnTo>
                  <a:lnTo>
                    <a:pt x="271783" y="270175"/>
                  </a:lnTo>
                  <a:lnTo>
                    <a:pt x="407675" y="607894"/>
                  </a:lnTo>
                  <a:lnTo>
                    <a:pt x="543566" y="675438"/>
                  </a:lnTo>
                  <a:lnTo>
                    <a:pt x="679458" y="607894"/>
                  </a:lnTo>
                  <a:lnTo>
                    <a:pt x="815350" y="540350"/>
                  </a:lnTo>
                  <a:lnTo>
                    <a:pt x="951242" y="540350"/>
                  </a:lnTo>
                  <a:lnTo>
                    <a:pt x="1087133" y="607894"/>
                  </a:lnTo>
                  <a:lnTo>
                    <a:pt x="1223025" y="1148245"/>
                  </a:lnTo>
                  <a:lnTo>
                    <a:pt x="1358917" y="1013158"/>
                  </a:lnTo>
                  <a:lnTo>
                    <a:pt x="1494809" y="1013158"/>
                  </a:lnTo>
                  <a:lnTo>
                    <a:pt x="1630700" y="540350"/>
                  </a:lnTo>
                  <a:lnTo>
                    <a:pt x="1766592" y="472807"/>
                  </a:lnTo>
                  <a:lnTo>
                    <a:pt x="1902484" y="202631"/>
                  </a:lnTo>
                  <a:lnTo>
                    <a:pt x="2038375" y="337719"/>
                  </a:lnTo>
                  <a:lnTo>
                    <a:pt x="2174267" y="337719"/>
                  </a:lnTo>
                  <a:lnTo>
                    <a:pt x="2310159" y="135087"/>
                  </a:lnTo>
                  <a:lnTo>
                    <a:pt x="2446051" y="270175"/>
                  </a:lnTo>
                  <a:lnTo>
                    <a:pt x="2581942" y="202631"/>
                  </a:lnTo>
                  <a:lnTo>
                    <a:pt x="2717834" y="202631"/>
                  </a:lnTo>
                  <a:lnTo>
                    <a:pt x="2853726" y="607894"/>
                  </a:lnTo>
                  <a:lnTo>
                    <a:pt x="2989618" y="540350"/>
                  </a:lnTo>
                  <a:lnTo>
                    <a:pt x="3125509" y="337719"/>
                  </a:lnTo>
                  <a:lnTo>
                    <a:pt x="3261401" y="135087"/>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30571"/>
              <a:ext cx="0" cy="1594035"/>
            </a:xfrm>
            <a:custGeom>
              <a:avLst/>
              <a:pathLst>
                <a:path w="0" h="1594035">
                  <a:moveTo>
                    <a:pt x="0" y="159403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30571"/>
              <a:ext cx="0" cy="1121228"/>
            </a:xfrm>
            <a:custGeom>
              <a:avLst/>
              <a:pathLst>
                <a:path w="0" h="1121228">
                  <a:moveTo>
                    <a:pt x="0" y="112122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30571"/>
              <a:ext cx="0" cy="1526491"/>
            </a:xfrm>
            <a:custGeom>
              <a:avLst/>
              <a:pathLst>
                <a:path w="0" h="1526491">
                  <a:moveTo>
                    <a:pt x="0" y="152649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30571"/>
              <a:ext cx="0" cy="851052"/>
            </a:xfrm>
            <a:custGeom>
              <a:avLst/>
              <a:pathLst>
                <a:path w="0" h="851052">
                  <a:moveTo>
                    <a:pt x="0" y="85105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30571"/>
              <a:ext cx="0" cy="648421"/>
            </a:xfrm>
            <a:custGeom>
              <a:avLst/>
              <a:pathLst>
                <a:path w="0" h="648421">
                  <a:moveTo>
                    <a:pt x="0" y="6484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30571"/>
              <a:ext cx="0" cy="513333"/>
            </a:xfrm>
            <a:custGeom>
              <a:avLst/>
              <a:pathLst>
                <a:path w="0" h="513333">
                  <a:moveTo>
                    <a:pt x="0" y="51333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843905"/>
              <a:ext cx="3397293" cy="1148245"/>
            </a:xfrm>
            <a:custGeom>
              <a:avLst/>
              <a:pathLst>
                <a:path w="3397293" h="1148245">
                  <a:moveTo>
                    <a:pt x="0" y="1080701"/>
                  </a:moveTo>
                  <a:lnTo>
                    <a:pt x="135891" y="1080701"/>
                  </a:lnTo>
                  <a:lnTo>
                    <a:pt x="271783" y="270175"/>
                  </a:lnTo>
                  <a:lnTo>
                    <a:pt x="407675" y="607894"/>
                  </a:lnTo>
                  <a:lnTo>
                    <a:pt x="543566" y="675438"/>
                  </a:lnTo>
                  <a:lnTo>
                    <a:pt x="679458" y="607894"/>
                  </a:lnTo>
                  <a:lnTo>
                    <a:pt x="815350" y="540350"/>
                  </a:lnTo>
                  <a:lnTo>
                    <a:pt x="951242" y="540350"/>
                  </a:lnTo>
                  <a:lnTo>
                    <a:pt x="1087133" y="607894"/>
                  </a:lnTo>
                  <a:lnTo>
                    <a:pt x="1223025" y="1148245"/>
                  </a:lnTo>
                  <a:lnTo>
                    <a:pt x="1358917" y="1013158"/>
                  </a:lnTo>
                  <a:lnTo>
                    <a:pt x="1494809" y="1013158"/>
                  </a:lnTo>
                  <a:lnTo>
                    <a:pt x="1630700" y="540350"/>
                  </a:lnTo>
                  <a:lnTo>
                    <a:pt x="1766592" y="472807"/>
                  </a:lnTo>
                  <a:lnTo>
                    <a:pt x="1902484" y="202631"/>
                  </a:lnTo>
                  <a:lnTo>
                    <a:pt x="2038375" y="337719"/>
                  </a:lnTo>
                  <a:lnTo>
                    <a:pt x="2174267" y="337719"/>
                  </a:lnTo>
                  <a:lnTo>
                    <a:pt x="2310159" y="135087"/>
                  </a:lnTo>
                  <a:lnTo>
                    <a:pt x="2446051" y="270175"/>
                  </a:lnTo>
                  <a:lnTo>
                    <a:pt x="2581942" y="202631"/>
                  </a:lnTo>
                  <a:lnTo>
                    <a:pt x="2717834" y="202631"/>
                  </a:lnTo>
                  <a:lnTo>
                    <a:pt x="2853726" y="607894"/>
                  </a:lnTo>
                  <a:lnTo>
                    <a:pt x="2989618" y="540350"/>
                  </a:lnTo>
                  <a:lnTo>
                    <a:pt x="3125509" y="337719"/>
                  </a:lnTo>
                  <a:lnTo>
                    <a:pt x="3261401" y="135087"/>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359324" y="226306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6068928" y="226311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718241" y="226443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4" name="tx94"/>
            <p:cNvSpPr/>
            <p:nvPr/>
          </p:nvSpPr>
          <p:spPr>
            <a:xfrm>
              <a:off x="7427845" y="22644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7989462"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2644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804812" y="22630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3142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3006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6698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944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189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35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252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252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6711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295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92355" y="4988970"/>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117" name="tx117"/>
            <p:cNvSpPr/>
            <p:nvPr/>
          </p:nvSpPr>
          <p:spPr>
            <a:xfrm>
              <a:off x="72342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96664"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4808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8080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1353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64444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7170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2989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7321564" cy="114824"/>
            </a:xfrm>
            <a:prstGeom prst="rect">
              <a:avLst/>
            </a:prstGeom>
            <a:solidFill>
              <a:srgbClr val="E2231A">
                <a:alpha val="80000"/>
              </a:srgbClr>
            </a:solidFill>
          </p:spPr>
          <p:txBody>
            <a:bodyPr/>
            <a:lstStyle/>
            <a:p/>
          </p:txBody>
        </p:sp>
        <p:sp>
          <p:nvSpPr>
            <p:cNvPr id="131" name="rc131"/>
            <p:cNvSpPr/>
            <p:nvPr/>
          </p:nvSpPr>
          <p:spPr>
            <a:xfrm>
              <a:off x="1317178" y="5743865"/>
              <a:ext cx="4745286" cy="114824"/>
            </a:xfrm>
            <a:prstGeom prst="rect">
              <a:avLst/>
            </a:prstGeom>
            <a:solidFill>
              <a:srgbClr val="E2231A">
                <a:alpha val="80000"/>
              </a:srgbClr>
            </a:solidFill>
          </p:spPr>
          <p:txBody>
            <a:bodyPr/>
            <a:lstStyle/>
            <a:p/>
          </p:txBody>
        </p:sp>
        <p:sp>
          <p:nvSpPr>
            <p:cNvPr id="132" name="rc132"/>
            <p:cNvSpPr/>
            <p:nvPr/>
          </p:nvSpPr>
          <p:spPr>
            <a:xfrm>
              <a:off x="1317178" y="5600334"/>
              <a:ext cx="2343552" cy="114824"/>
            </a:xfrm>
            <a:prstGeom prst="rect">
              <a:avLst/>
            </a:prstGeom>
            <a:solidFill>
              <a:srgbClr val="E2231A">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29484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62211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794937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Costa Rica (98%) was 14 percentage points higher than the global average (84%) and 12 percentage points higher than the average across all LACR countries (86%).
National MCV1 coverage was 3 percentage points higher than in 2019 (95%).
This equates to 1,000 unvaccinated children in 2025 compared to 3,000 unvaccinated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Costa Rica MCV1 coverage was 98% - this is 3 percentage points higher than in 2019 and more than 10 percentage points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Costa Rica ranked number 28 out of 33 countries for lowest MCV1 coverage (based on tied ranks).
Costa Rica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Costa Rica had MCV1 coverage of 98%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30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332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833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581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083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08306"/>
              <a:ext cx="239888" cy="1099715"/>
            </a:xfrm>
            <a:prstGeom prst="rect">
              <a:avLst/>
            </a:prstGeom>
            <a:solidFill>
              <a:srgbClr val="80BD41">
                <a:alpha val="100000"/>
              </a:srgbClr>
            </a:solidFill>
          </p:spPr>
          <p:txBody>
            <a:bodyPr/>
            <a:lstStyle/>
            <a:p/>
          </p:txBody>
        </p:sp>
        <p:sp>
          <p:nvSpPr>
            <p:cNvPr id="23" name="rc23"/>
            <p:cNvSpPr/>
            <p:nvPr/>
          </p:nvSpPr>
          <p:spPr>
            <a:xfrm>
              <a:off x="1296273" y="2966946"/>
              <a:ext cx="239888" cy="241359"/>
            </a:xfrm>
            <a:prstGeom prst="rect">
              <a:avLst/>
            </a:prstGeom>
            <a:solidFill>
              <a:srgbClr val="E2231A">
                <a:alpha val="100000"/>
              </a:srgbClr>
            </a:solidFill>
          </p:spPr>
          <p:txBody>
            <a:bodyPr/>
            <a:lstStyle/>
            <a:p/>
          </p:txBody>
        </p:sp>
        <p:sp>
          <p:nvSpPr>
            <p:cNvPr id="24" name="rc24"/>
            <p:cNvSpPr/>
            <p:nvPr/>
          </p:nvSpPr>
          <p:spPr>
            <a:xfrm>
              <a:off x="1562816" y="3233801"/>
              <a:ext cx="239888" cy="1074219"/>
            </a:xfrm>
            <a:prstGeom prst="rect">
              <a:avLst/>
            </a:prstGeom>
            <a:solidFill>
              <a:srgbClr val="80BD41">
                <a:alpha val="100000"/>
              </a:srgbClr>
            </a:solidFill>
          </p:spPr>
          <p:txBody>
            <a:bodyPr/>
            <a:lstStyle/>
            <a:p/>
          </p:txBody>
        </p:sp>
        <p:sp>
          <p:nvSpPr>
            <p:cNvPr id="25" name="rc25"/>
            <p:cNvSpPr/>
            <p:nvPr/>
          </p:nvSpPr>
          <p:spPr>
            <a:xfrm>
              <a:off x="1562816" y="2998051"/>
              <a:ext cx="239888" cy="235750"/>
            </a:xfrm>
            <a:prstGeom prst="rect">
              <a:avLst/>
            </a:prstGeom>
            <a:solidFill>
              <a:srgbClr val="E2231A">
                <a:alpha val="100000"/>
              </a:srgbClr>
            </a:solidFill>
          </p:spPr>
          <p:txBody>
            <a:bodyPr/>
            <a:lstStyle/>
            <a:p/>
          </p:txBody>
        </p:sp>
        <p:sp>
          <p:nvSpPr>
            <p:cNvPr id="26" name="rc26"/>
            <p:cNvSpPr/>
            <p:nvPr/>
          </p:nvSpPr>
          <p:spPr>
            <a:xfrm>
              <a:off x="1829360" y="3134538"/>
              <a:ext cx="239888" cy="1173483"/>
            </a:xfrm>
            <a:prstGeom prst="rect">
              <a:avLst/>
            </a:prstGeom>
            <a:solidFill>
              <a:srgbClr val="80BD41">
                <a:alpha val="100000"/>
              </a:srgbClr>
            </a:solidFill>
          </p:spPr>
          <p:txBody>
            <a:bodyPr/>
            <a:lstStyle/>
            <a:p/>
          </p:txBody>
        </p:sp>
        <p:sp>
          <p:nvSpPr>
            <p:cNvPr id="27" name="rc27"/>
            <p:cNvSpPr/>
            <p:nvPr/>
          </p:nvSpPr>
          <p:spPr>
            <a:xfrm>
              <a:off x="1829360" y="3059580"/>
              <a:ext cx="239888" cy="74957"/>
            </a:xfrm>
            <a:prstGeom prst="rect">
              <a:avLst/>
            </a:prstGeom>
            <a:solidFill>
              <a:srgbClr val="E2231A">
                <a:alpha val="100000"/>
              </a:srgbClr>
            </a:solidFill>
          </p:spPr>
          <p:txBody>
            <a:bodyPr/>
            <a:lstStyle/>
            <a:p/>
          </p:txBody>
        </p:sp>
        <p:sp>
          <p:nvSpPr>
            <p:cNvPr id="28" name="rc28"/>
            <p:cNvSpPr/>
            <p:nvPr/>
          </p:nvSpPr>
          <p:spPr>
            <a:xfrm>
              <a:off x="2095903" y="3217654"/>
              <a:ext cx="239888" cy="1090367"/>
            </a:xfrm>
            <a:prstGeom prst="rect">
              <a:avLst/>
            </a:prstGeom>
            <a:solidFill>
              <a:srgbClr val="80BD41">
                <a:alpha val="100000"/>
              </a:srgbClr>
            </a:solidFill>
          </p:spPr>
          <p:txBody>
            <a:bodyPr/>
            <a:lstStyle/>
            <a:p/>
          </p:txBody>
        </p:sp>
        <p:sp>
          <p:nvSpPr>
            <p:cNvPr id="29" name="rc29"/>
            <p:cNvSpPr/>
            <p:nvPr/>
          </p:nvSpPr>
          <p:spPr>
            <a:xfrm>
              <a:off x="2095903" y="3082867"/>
              <a:ext cx="239888" cy="134787"/>
            </a:xfrm>
            <a:prstGeom prst="rect">
              <a:avLst/>
            </a:prstGeom>
            <a:solidFill>
              <a:srgbClr val="E2231A">
                <a:alpha val="100000"/>
              </a:srgbClr>
            </a:solidFill>
          </p:spPr>
          <p:txBody>
            <a:bodyPr/>
            <a:lstStyle/>
            <a:p/>
          </p:txBody>
        </p:sp>
        <p:sp>
          <p:nvSpPr>
            <p:cNvPr id="30" name="rc30"/>
            <p:cNvSpPr/>
            <p:nvPr/>
          </p:nvSpPr>
          <p:spPr>
            <a:xfrm>
              <a:off x="2362446" y="3240940"/>
              <a:ext cx="239888" cy="1067081"/>
            </a:xfrm>
            <a:prstGeom prst="rect">
              <a:avLst/>
            </a:prstGeom>
            <a:solidFill>
              <a:srgbClr val="80BD41">
                <a:alpha val="100000"/>
              </a:srgbClr>
            </a:solidFill>
          </p:spPr>
          <p:txBody>
            <a:bodyPr/>
            <a:lstStyle/>
            <a:p/>
          </p:txBody>
        </p:sp>
        <p:sp>
          <p:nvSpPr>
            <p:cNvPr id="31" name="rc31"/>
            <p:cNvSpPr/>
            <p:nvPr/>
          </p:nvSpPr>
          <p:spPr>
            <a:xfrm>
              <a:off x="2362446" y="3095444"/>
              <a:ext cx="239888" cy="145495"/>
            </a:xfrm>
            <a:prstGeom prst="rect">
              <a:avLst/>
            </a:prstGeom>
            <a:solidFill>
              <a:srgbClr val="E2231A">
                <a:alpha val="100000"/>
              </a:srgbClr>
            </a:solidFill>
          </p:spPr>
          <p:txBody>
            <a:bodyPr/>
            <a:lstStyle/>
            <a:p/>
          </p:txBody>
        </p:sp>
        <p:sp>
          <p:nvSpPr>
            <p:cNvPr id="32" name="rc32"/>
            <p:cNvSpPr/>
            <p:nvPr/>
          </p:nvSpPr>
          <p:spPr>
            <a:xfrm>
              <a:off x="2628989" y="3205246"/>
              <a:ext cx="239888" cy="1102775"/>
            </a:xfrm>
            <a:prstGeom prst="rect">
              <a:avLst/>
            </a:prstGeom>
            <a:solidFill>
              <a:srgbClr val="80BD41">
                <a:alpha val="100000"/>
              </a:srgbClr>
            </a:solidFill>
          </p:spPr>
          <p:txBody>
            <a:bodyPr/>
            <a:lstStyle/>
            <a:p/>
          </p:txBody>
        </p:sp>
        <p:sp>
          <p:nvSpPr>
            <p:cNvPr id="33" name="rc33"/>
            <p:cNvSpPr/>
            <p:nvPr/>
          </p:nvSpPr>
          <p:spPr>
            <a:xfrm>
              <a:off x="2628989" y="3068929"/>
              <a:ext cx="239888" cy="136317"/>
            </a:xfrm>
            <a:prstGeom prst="rect">
              <a:avLst/>
            </a:prstGeom>
            <a:solidFill>
              <a:srgbClr val="E2231A">
                <a:alpha val="100000"/>
              </a:srgbClr>
            </a:solidFill>
          </p:spPr>
          <p:txBody>
            <a:bodyPr/>
            <a:lstStyle/>
            <a:p/>
          </p:txBody>
        </p:sp>
        <p:sp>
          <p:nvSpPr>
            <p:cNvPr id="34" name="rc34"/>
            <p:cNvSpPr/>
            <p:nvPr/>
          </p:nvSpPr>
          <p:spPr>
            <a:xfrm>
              <a:off x="2895532" y="3231082"/>
              <a:ext cx="239888" cy="1076939"/>
            </a:xfrm>
            <a:prstGeom prst="rect">
              <a:avLst/>
            </a:prstGeom>
            <a:solidFill>
              <a:srgbClr val="80BD41">
                <a:alpha val="100000"/>
              </a:srgbClr>
            </a:solidFill>
          </p:spPr>
          <p:txBody>
            <a:bodyPr/>
            <a:lstStyle/>
            <a:p/>
          </p:txBody>
        </p:sp>
        <p:sp>
          <p:nvSpPr>
            <p:cNvPr id="35" name="rc35"/>
            <p:cNvSpPr/>
            <p:nvPr/>
          </p:nvSpPr>
          <p:spPr>
            <a:xfrm>
              <a:off x="2895532" y="3111422"/>
              <a:ext cx="239888" cy="119659"/>
            </a:xfrm>
            <a:prstGeom prst="rect">
              <a:avLst/>
            </a:prstGeom>
            <a:solidFill>
              <a:srgbClr val="E2231A">
                <a:alpha val="100000"/>
              </a:srgbClr>
            </a:solidFill>
          </p:spPr>
          <p:txBody>
            <a:bodyPr/>
            <a:lstStyle/>
            <a:p/>
          </p:txBody>
        </p:sp>
        <p:sp>
          <p:nvSpPr>
            <p:cNvPr id="36" name="rc36"/>
            <p:cNvSpPr/>
            <p:nvPr/>
          </p:nvSpPr>
          <p:spPr>
            <a:xfrm>
              <a:off x="3162075" y="3204566"/>
              <a:ext cx="239888" cy="1103455"/>
            </a:xfrm>
            <a:prstGeom prst="rect">
              <a:avLst/>
            </a:prstGeom>
            <a:solidFill>
              <a:srgbClr val="80BD41">
                <a:alpha val="100000"/>
              </a:srgbClr>
            </a:solidFill>
          </p:spPr>
          <p:txBody>
            <a:bodyPr/>
            <a:lstStyle/>
            <a:p/>
          </p:txBody>
        </p:sp>
        <p:sp>
          <p:nvSpPr>
            <p:cNvPr id="37" name="rc37"/>
            <p:cNvSpPr/>
            <p:nvPr/>
          </p:nvSpPr>
          <p:spPr>
            <a:xfrm>
              <a:off x="3162075" y="3082017"/>
              <a:ext cx="239888" cy="122549"/>
            </a:xfrm>
            <a:prstGeom prst="rect">
              <a:avLst/>
            </a:prstGeom>
            <a:solidFill>
              <a:srgbClr val="E2231A">
                <a:alpha val="100000"/>
              </a:srgbClr>
            </a:solidFill>
          </p:spPr>
          <p:txBody>
            <a:bodyPr/>
            <a:lstStyle/>
            <a:p/>
          </p:txBody>
        </p:sp>
        <p:sp>
          <p:nvSpPr>
            <p:cNvPr id="38" name="rc38"/>
            <p:cNvSpPr/>
            <p:nvPr/>
          </p:nvSpPr>
          <p:spPr>
            <a:xfrm>
              <a:off x="3428618" y="3188249"/>
              <a:ext cx="239888" cy="1119772"/>
            </a:xfrm>
            <a:prstGeom prst="rect">
              <a:avLst/>
            </a:prstGeom>
            <a:solidFill>
              <a:srgbClr val="80BD41">
                <a:alpha val="100000"/>
              </a:srgbClr>
            </a:solidFill>
          </p:spPr>
          <p:txBody>
            <a:bodyPr/>
            <a:lstStyle/>
            <a:p/>
          </p:txBody>
        </p:sp>
        <p:sp>
          <p:nvSpPr>
            <p:cNvPr id="39" name="rc39"/>
            <p:cNvSpPr/>
            <p:nvPr/>
          </p:nvSpPr>
          <p:spPr>
            <a:xfrm>
              <a:off x="3428618" y="3049892"/>
              <a:ext cx="239888" cy="138356"/>
            </a:xfrm>
            <a:prstGeom prst="rect">
              <a:avLst/>
            </a:prstGeom>
            <a:solidFill>
              <a:srgbClr val="E2231A">
                <a:alpha val="100000"/>
              </a:srgbClr>
            </a:solidFill>
          </p:spPr>
          <p:txBody>
            <a:bodyPr/>
            <a:lstStyle/>
            <a:p/>
          </p:txBody>
        </p:sp>
        <p:sp>
          <p:nvSpPr>
            <p:cNvPr id="40" name="rc40"/>
            <p:cNvSpPr/>
            <p:nvPr/>
          </p:nvSpPr>
          <p:spPr>
            <a:xfrm>
              <a:off x="3695161" y="3292441"/>
              <a:ext cx="239888" cy="1015579"/>
            </a:xfrm>
            <a:prstGeom prst="rect">
              <a:avLst/>
            </a:prstGeom>
            <a:solidFill>
              <a:srgbClr val="80BD41">
                <a:alpha val="100000"/>
              </a:srgbClr>
            </a:solidFill>
          </p:spPr>
          <p:txBody>
            <a:bodyPr/>
            <a:lstStyle/>
            <a:p/>
          </p:txBody>
        </p:sp>
        <p:sp>
          <p:nvSpPr>
            <p:cNvPr id="41" name="rc41"/>
            <p:cNvSpPr/>
            <p:nvPr/>
          </p:nvSpPr>
          <p:spPr>
            <a:xfrm>
              <a:off x="3695161" y="3054141"/>
              <a:ext cx="239888" cy="238300"/>
            </a:xfrm>
            <a:prstGeom prst="rect">
              <a:avLst/>
            </a:prstGeom>
            <a:solidFill>
              <a:srgbClr val="E2231A">
                <a:alpha val="100000"/>
              </a:srgbClr>
            </a:solidFill>
          </p:spPr>
          <p:txBody>
            <a:bodyPr/>
            <a:lstStyle/>
            <a:p/>
          </p:txBody>
        </p:sp>
        <p:sp>
          <p:nvSpPr>
            <p:cNvPr id="42" name="rc42"/>
            <p:cNvSpPr/>
            <p:nvPr/>
          </p:nvSpPr>
          <p:spPr>
            <a:xfrm>
              <a:off x="3961705" y="3325416"/>
              <a:ext cx="239888" cy="982605"/>
            </a:xfrm>
            <a:prstGeom prst="rect">
              <a:avLst/>
            </a:prstGeom>
            <a:solidFill>
              <a:srgbClr val="80BD41">
                <a:alpha val="100000"/>
              </a:srgbClr>
            </a:solidFill>
          </p:spPr>
          <p:txBody>
            <a:bodyPr/>
            <a:lstStyle/>
            <a:p/>
          </p:txBody>
        </p:sp>
        <p:sp>
          <p:nvSpPr>
            <p:cNvPr id="43" name="rc43"/>
            <p:cNvSpPr/>
            <p:nvPr/>
          </p:nvSpPr>
          <p:spPr>
            <a:xfrm>
              <a:off x="3961705" y="3124170"/>
              <a:ext cx="239888" cy="201246"/>
            </a:xfrm>
            <a:prstGeom prst="rect">
              <a:avLst/>
            </a:prstGeom>
            <a:solidFill>
              <a:srgbClr val="E2231A">
                <a:alpha val="100000"/>
              </a:srgbClr>
            </a:solidFill>
          </p:spPr>
          <p:txBody>
            <a:bodyPr/>
            <a:lstStyle/>
            <a:p/>
          </p:txBody>
        </p:sp>
        <p:sp>
          <p:nvSpPr>
            <p:cNvPr id="44" name="rc44"/>
            <p:cNvSpPr/>
            <p:nvPr/>
          </p:nvSpPr>
          <p:spPr>
            <a:xfrm>
              <a:off x="4228248" y="3290912"/>
              <a:ext cx="239888" cy="1017109"/>
            </a:xfrm>
            <a:prstGeom prst="rect">
              <a:avLst/>
            </a:prstGeom>
            <a:solidFill>
              <a:srgbClr val="80BD41">
                <a:alpha val="100000"/>
              </a:srgbClr>
            </a:solidFill>
          </p:spPr>
          <p:txBody>
            <a:bodyPr/>
            <a:lstStyle/>
            <a:p/>
          </p:txBody>
        </p:sp>
        <p:sp>
          <p:nvSpPr>
            <p:cNvPr id="45" name="rc45"/>
            <p:cNvSpPr/>
            <p:nvPr/>
          </p:nvSpPr>
          <p:spPr>
            <a:xfrm>
              <a:off x="4228248" y="3082527"/>
              <a:ext cx="239888" cy="208385"/>
            </a:xfrm>
            <a:prstGeom prst="rect">
              <a:avLst/>
            </a:prstGeom>
            <a:solidFill>
              <a:srgbClr val="E2231A">
                <a:alpha val="100000"/>
              </a:srgbClr>
            </a:solidFill>
          </p:spPr>
          <p:txBody>
            <a:bodyPr/>
            <a:lstStyle/>
            <a:p/>
          </p:txBody>
        </p:sp>
        <p:sp>
          <p:nvSpPr>
            <p:cNvPr id="46" name="rc46"/>
            <p:cNvSpPr/>
            <p:nvPr/>
          </p:nvSpPr>
          <p:spPr>
            <a:xfrm>
              <a:off x="4494791" y="3213065"/>
              <a:ext cx="239888" cy="1094956"/>
            </a:xfrm>
            <a:prstGeom prst="rect">
              <a:avLst/>
            </a:prstGeom>
            <a:solidFill>
              <a:srgbClr val="80BD41">
                <a:alpha val="100000"/>
              </a:srgbClr>
            </a:solidFill>
          </p:spPr>
          <p:txBody>
            <a:bodyPr/>
            <a:lstStyle/>
            <a:p/>
          </p:txBody>
        </p:sp>
        <p:sp>
          <p:nvSpPr>
            <p:cNvPr id="47" name="rc47"/>
            <p:cNvSpPr/>
            <p:nvPr/>
          </p:nvSpPr>
          <p:spPr>
            <a:xfrm>
              <a:off x="4494791" y="3091365"/>
              <a:ext cx="239888" cy="121699"/>
            </a:xfrm>
            <a:prstGeom prst="rect">
              <a:avLst/>
            </a:prstGeom>
            <a:solidFill>
              <a:srgbClr val="E2231A">
                <a:alpha val="100000"/>
              </a:srgbClr>
            </a:solidFill>
          </p:spPr>
          <p:txBody>
            <a:bodyPr/>
            <a:lstStyle/>
            <a:p/>
          </p:txBody>
        </p:sp>
        <p:sp>
          <p:nvSpPr>
            <p:cNvPr id="48" name="rc48"/>
            <p:cNvSpPr/>
            <p:nvPr/>
          </p:nvSpPr>
          <p:spPr>
            <a:xfrm>
              <a:off x="4761334" y="3238390"/>
              <a:ext cx="239888" cy="1069630"/>
            </a:xfrm>
            <a:prstGeom prst="rect">
              <a:avLst/>
            </a:prstGeom>
            <a:solidFill>
              <a:srgbClr val="80BD41">
                <a:alpha val="100000"/>
              </a:srgbClr>
            </a:solidFill>
          </p:spPr>
          <p:txBody>
            <a:bodyPr/>
            <a:lstStyle/>
            <a:p/>
          </p:txBody>
        </p:sp>
        <p:sp>
          <p:nvSpPr>
            <p:cNvPr id="49" name="rc49"/>
            <p:cNvSpPr/>
            <p:nvPr/>
          </p:nvSpPr>
          <p:spPr>
            <a:xfrm>
              <a:off x="4761334" y="3132668"/>
              <a:ext cx="239888" cy="105722"/>
            </a:xfrm>
            <a:prstGeom prst="rect">
              <a:avLst/>
            </a:prstGeom>
            <a:solidFill>
              <a:srgbClr val="E2231A">
                <a:alpha val="100000"/>
              </a:srgbClr>
            </a:solidFill>
          </p:spPr>
          <p:txBody>
            <a:bodyPr/>
            <a:lstStyle/>
            <a:p/>
          </p:txBody>
        </p:sp>
        <p:sp>
          <p:nvSpPr>
            <p:cNvPr id="50" name="rc50"/>
            <p:cNvSpPr/>
            <p:nvPr/>
          </p:nvSpPr>
          <p:spPr>
            <a:xfrm>
              <a:off x="5027877" y="3172951"/>
              <a:ext cx="239888" cy="1135069"/>
            </a:xfrm>
            <a:prstGeom prst="rect">
              <a:avLst/>
            </a:prstGeom>
            <a:solidFill>
              <a:srgbClr val="80BD41">
                <a:alpha val="100000"/>
              </a:srgbClr>
            </a:solidFill>
          </p:spPr>
          <p:txBody>
            <a:bodyPr/>
            <a:lstStyle/>
            <a:p/>
          </p:txBody>
        </p:sp>
        <p:sp>
          <p:nvSpPr>
            <p:cNvPr id="51" name="rc51"/>
            <p:cNvSpPr/>
            <p:nvPr/>
          </p:nvSpPr>
          <p:spPr>
            <a:xfrm>
              <a:off x="5027877" y="3113121"/>
              <a:ext cx="239888" cy="59829"/>
            </a:xfrm>
            <a:prstGeom prst="rect">
              <a:avLst/>
            </a:prstGeom>
            <a:solidFill>
              <a:srgbClr val="E2231A">
                <a:alpha val="100000"/>
              </a:srgbClr>
            </a:solidFill>
          </p:spPr>
          <p:txBody>
            <a:bodyPr/>
            <a:lstStyle/>
            <a:p/>
          </p:txBody>
        </p:sp>
        <p:sp>
          <p:nvSpPr>
            <p:cNvPr id="52" name="rc52"/>
            <p:cNvSpPr/>
            <p:nvPr/>
          </p:nvSpPr>
          <p:spPr>
            <a:xfrm>
              <a:off x="5294420" y="3195728"/>
              <a:ext cx="239888" cy="1112293"/>
            </a:xfrm>
            <a:prstGeom prst="rect">
              <a:avLst/>
            </a:prstGeom>
            <a:solidFill>
              <a:srgbClr val="80BD41">
                <a:alpha val="100000"/>
              </a:srgbClr>
            </a:solidFill>
          </p:spPr>
          <p:txBody>
            <a:bodyPr/>
            <a:lstStyle/>
            <a:p/>
          </p:txBody>
        </p:sp>
        <p:sp>
          <p:nvSpPr>
            <p:cNvPr id="53" name="rc53"/>
            <p:cNvSpPr/>
            <p:nvPr/>
          </p:nvSpPr>
          <p:spPr>
            <a:xfrm>
              <a:off x="5294420" y="3111932"/>
              <a:ext cx="239888" cy="83795"/>
            </a:xfrm>
            <a:prstGeom prst="rect">
              <a:avLst/>
            </a:prstGeom>
            <a:solidFill>
              <a:srgbClr val="E2231A">
                <a:alpha val="100000"/>
              </a:srgbClr>
            </a:solidFill>
          </p:spPr>
          <p:txBody>
            <a:bodyPr/>
            <a:lstStyle/>
            <a:p/>
          </p:txBody>
        </p:sp>
        <p:sp>
          <p:nvSpPr>
            <p:cNvPr id="54" name="rc54"/>
            <p:cNvSpPr/>
            <p:nvPr/>
          </p:nvSpPr>
          <p:spPr>
            <a:xfrm>
              <a:off x="5560963" y="3223943"/>
              <a:ext cx="239888" cy="1084078"/>
            </a:xfrm>
            <a:prstGeom prst="rect">
              <a:avLst/>
            </a:prstGeom>
            <a:solidFill>
              <a:srgbClr val="80BD41">
                <a:alpha val="100000"/>
              </a:srgbClr>
            </a:solidFill>
          </p:spPr>
          <p:txBody>
            <a:bodyPr/>
            <a:lstStyle/>
            <a:p/>
          </p:txBody>
        </p:sp>
        <p:sp>
          <p:nvSpPr>
            <p:cNvPr id="55" name="rc55"/>
            <p:cNvSpPr/>
            <p:nvPr/>
          </p:nvSpPr>
          <p:spPr>
            <a:xfrm>
              <a:off x="5560963" y="3142357"/>
              <a:ext cx="239888" cy="81586"/>
            </a:xfrm>
            <a:prstGeom prst="rect">
              <a:avLst/>
            </a:prstGeom>
            <a:solidFill>
              <a:srgbClr val="E2231A">
                <a:alpha val="100000"/>
              </a:srgbClr>
            </a:solidFill>
          </p:spPr>
          <p:txBody>
            <a:bodyPr/>
            <a:lstStyle/>
            <a:p/>
          </p:txBody>
        </p:sp>
        <p:sp>
          <p:nvSpPr>
            <p:cNvPr id="56" name="rc56"/>
            <p:cNvSpPr/>
            <p:nvPr/>
          </p:nvSpPr>
          <p:spPr>
            <a:xfrm>
              <a:off x="5827506" y="3207796"/>
              <a:ext cx="239888" cy="1100225"/>
            </a:xfrm>
            <a:prstGeom prst="rect">
              <a:avLst/>
            </a:prstGeom>
            <a:solidFill>
              <a:srgbClr val="80BD41">
                <a:alpha val="100000"/>
              </a:srgbClr>
            </a:solidFill>
          </p:spPr>
          <p:txBody>
            <a:bodyPr/>
            <a:lstStyle/>
            <a:p/>
          </p:txBody>
        </p:sp>
        <p:sp>
          <p:nvSpPr>
            <p:cNvPr id="57" name="rc57"/>
            <p:cNvSpPr/>
            <p:nvPr/>
          </p:nvSpPr>
          <p:spPr>
            <a:xfrm>
              <a:off x="5827506" y="3161903"/>
              <a:ext cx="239888" cy="45892"/>
            </a:xfrm>
            <a:prstGeom prst="rect">
              <a:avLst/>
            </a:prstGeom>
            <a:solidFill>
              <a:srgbClr val="E2231A">
                <a:alpha val="100000"/>
              </a:srgbClr>
            </a:solidFill>
          </p:spPr>
          <p:txBody>
            <a:bodyPr/>
            <a:lstStyle/>
            <a:p/>
          </p:txBody>
        </p:sp>
        <p:sp>
          <p:nvSpPr>
            <p:cNvPr id="58" name="rc58"/>
            <p:cNvSpPr/>
            <p:nvPr/>
          </p:nvSpPr>
          <p:spPr>
            <a:xfrm>
              <a:off x="6094049" y="3235671"/>
              <a:ext cx="239888" cy="1072350"/>
            </a:xfrm>
            <a:prstGeom prst="rect">
              <a:avLst/>
            </a:prstGeom>
            <a:solidFill>
              <a:srgbClr val="80BD41">
                <a:alpha val="100000"/>
              </a:srgbClr>
            </a:solidFill>
          </p:spPr>
          <p:txBody>
            <a:bodyPr/>
            <a:lstStyle/>
            <a:p/>
          </p:txBody>
        </p:sp>
        <p:sp>
          <p:nvSpPr>
            <p:cNvPr id="59" name="rc59"/>
            <p:cNvSpPr/>
            <p:nvPr/>
          </p:nvSpPr>
          <p:spPr>
            <a:xfrm>
              <a:off x="6094049" y="3167172"/>
              <a:ext cx="239888" cy="68498"/>
            </a:xfrm>
            <a:prstGeom prst="rect">
              <a:avLst/>
            </a:prstGeom>
            <a:solidFill>
              <a:srgbClr val="E2231A">
                <a:alpha val="100000"/>
              </a:srgbClr>
            </a:solidFill>
          </p:spPr>
          <p:txBody>
            <a:bodyPr/>
            <a:lstStyle/>
            <a:p/>
          </p:txBody>
        </p:sp>
        <p:sp>
          <p:nvSpPr>
            <p:cNvPr id="60" name="rc60"/>
            <p:cNvSpPr/>
            <p:nvPr/>
          </p:nvSpPr>
          <p:spPr>
            <a:xfrm>
              <a:off x="6360593" y="3292101"/>
              <a:ext cx="239888" cy="1015919"/>
            </a:xfrm>
            <a:prstGeom prst="rect">
              <a:avLst/>
            </a:prstGeom>
            <a:solidFill>
              <a:srgbClr val="80BD41">
                <a:alpha val="100000"/>
              </a:srgbClr>
            </a:solidFill>
          </p:spPr>
          <p:txBody>
            <a:bodyPr/>
            <a:lstStyle/>
            <a:p/>
          </p:txBody>
        </p:sp>
        <p:sp>
          <p:nvSpPr>
            <p:cNvPr id="61" name="rc61"/>
            <p:cNvSpPr/>
            <p:nvPr/>
          </p:nvSpPr>
          <p:spPr>
            <a:xfrm>
              <a:off x="6360593" y="3238560"/>
              <a:ext cx="239888" cy="53541"/>
            </a:xfrm>
            <a:prstGeom prst="rect">
              <a:avLst/>
            </a:prstGeom>
            <a:solidFill>
              <a:srgbClr val="E2231A">
                <a:alpha val="100000"/>
              </a:srgbClr>
            </a:solidFill>
          </p:spPr>
          <p:txBody>
            <a:bodyPr/>
            <a:lstStyle/>
            <a:p/>
          </p:txBody>
        </p:sp>
        <p:sp>
          <p:nvSpPr>
            <p:cNvPr id="62" name="rc62"/>
            <p:cNvSpPr/>
            <p:nvPr/>
          </p:nvSpPr>
          <p:spPr>
            <a:xfrm>
              <a:off x="6627136" y="3389665"/>
              <a:ext cx="239888" cy="918356"/>
            </a:xfrm>
            <a:prstGeom prst="rect">
              <a:avLst/>
            </a:prstGeom>
            <a:solidFill>
              <a:srgbClr val="80BD41">
                <a:alpha val="100000"/>
              </a:srgbClr>
            </a:solidFill>
          </p:spPr>
          <p:txBody>
            <a:bodyPr/>
            <a:lstStyle/>
            <a:p/>
          </p:txBody>
        </p:sp>
        <p:sp>
          <p:nvSpPr>
            <p:cNvPr id="63" name="rc63"/>
            <p:cNvSpPr/>
            <p:nvPr/>
          </p:nvSpPr>
          <p:spPr>
            <a:xfrm>
              <a:off x="6627136" y="3341393"/>
              <a:ext cx="239888" cy="48271"/>
            </a:xfrm>
            <a:prstGeom prst="rect">
              <a:avLst/>
            </a:prstGeom>
            <a:solidFill>
              <a:srgbClr val="E2231A">
                <a:alpha val="100000"/>
              </a:srgbClr>
            </a:solidFill>
          </p:spPr>
          <p:txBody>
            <a:bodyPr/>
            <a:lstStyle/>
            <a:p/>
          </p:txBody>
        </p:sp>
        <p:sp>
          <p:nvSpPr>
            <p:cNvPr id="64" name="rc64"/>
            <p:cNvSpPr/>
            <p:nvPr/>
          </p:nvSpPr>
          <p:spPr>
            <a:xfrm>
              <a:off x="6893679" y="3505756"/>
              <a:ext cx="239888" cy="802265"/>
            </a:xfrm>
            <a:prstGeom prst="rect">
              <a:avLst/>
            </a:prstGeom>
            <a:solidFill>
              <a:srgbClr val="80BD41">
                <a:alpha val="100000"/>
              </a:srgbClr>
            </a:solidFill>
          </p:spPr>
          <p:txBody>
            <a:bodyPr/>
            <a:lstStyle/>
            <a:p/>
          </p:txBody>
        </p:sp>
        <p:sp>
          <p:nvSpPr>
            <p:cNvPr id="65" name="rc65"/>
            <p:cNvSpPr/>
            <p:nvPr/>
          </p:nvSpPr>
          <p:spPr>
            <a:xfrm>
              <a:off x="6893679" y="3406662"/>
              <a:ext cx="239888" cy="99093"/>
            </a:xfrm>
            <a:prstGeom prst="rect">
              <a:avLst/>
            </a:prstGeom>
            <a:solidFill>
              <a:srgbClr val="E2231A">
                <a:alpha val="100000"/>
              </a:srgbClr>
            </a:solidFill>
          </p:spPr>
          <p:txBody>
            <a:bodyPr/>
            <a:lstStyle/>
            <a:p/>
          </p:txBody>
        </p:sp>
        <p:sp>
          <p:nvSpPr>
            <p:cNvPr id="66" name="rc66"/>
            <p:cNvSpPr/>
            <p:nvPr/>
          </p:nvSpPr>
          <p:spPr>
            <a:xfrm>
              <a:off x="7160222" y="3510515"/>
              <a:ext cx="239888" cy="797506"/>
            </a:xfrm>
            <a:prstGeom prst="rect">
              <a:avLst/>
            </a:prstGeom>
            <a:solidFill>
              <a:srgbClr val="80BD41">
                <a:alpha val="100000"/>
              </a:srgbClr>
            </a:solidFill>
          </p:spPr>
          <p:txBody>
            <a:bodyPr/>
            <a:lstStyle/>
            <a:p/>
          </p:txBody>
        </p:sp>
        <p:sp>
          <p:nvSpPr>
            <p:cNvPr id="67" name="rc67"/>
            <p:cNvSpPr/>
            <p:nvPr/>
          </p:nvSpPr>
          <p:spPr>
            <a:xfrm>
              <a:off x="7160222" y="3421960"/>
              <a:ext cx="239888" cy="88555"/>
            </a:xfrm>
            <a:prstGeom prst="rect">
              <a:avLst/>
            </a:prstGeom>
            <a:solidFill>
              <a:srgbClr val="E2231A">
                <a:alpha val="100000"/>
              </a:srgbClr>
            </a:solidFill>
          </p:spPr>
          <p:txBody>
            <a:bodyPr/>
            <a:lstStyle/>
            <a:p/>
          </p:txBody>
        </p:sp>
        <p:sp>
          <p:nvSpPr>
            <p:cNvPr id="68" name="rc68"/>
            <p:cNvSpPr/>
            <p:nvPr/>
          </p:nvSpPr>
          <p:spPr>
            <a:xfrm>
              <a:off x="7426765" y="3491138"/>
              <a:ext cx="239888" cy="816883"/>
            </a:xfrm>
            <a:prstGeom prst="rect">
              <a:avLst/>
            </a:prstGeom>
            <a:solidFill>
              <a:srgbClr val="80BD41">
                <a:alpha val="100000"/>
              </a:srgbClr>
            </a:solidFill>
          </p:spPr>
          <p:txBody>
            <a:bodyPr/>
            <a:lstStyle/>
            <a:p/>
          </p:txBody>
        </p:sp>
        <p:sp>
          <p:nvSpPr>
            <p:cNvPr id="69" name="rc69"/>
            <p:cNvSpPr/>
            <p:nvPr/>
          </p:nvSpPr>
          <p:spPr>
            <a:xfrm>
              <a:off x="7426765" y="3429608"/>
              <a:ext cx="239888" cy="61529"/>
            </a:xfrm>
            <a:prstGeom prst="rect">
              <a:avLst/>
            </a:prstGeom>
            <a:solidFill>
              <a:srgbClr val="E2231A">
                <a:alpha val="100000"/>
              </a:srgbClr>
            </a:solidFill>
          </p:spPr>
          <p:txBody>
            <a:bodyPr/>
            <a:lstStyle/>
            <a:p/>
          </p:txBody>
        </p:sp>
        <p:sp>
          <p:nvSpPr>
            <p:cNvPr id="70" name="rc70"/>
            <p:cNvSpPr/>
            <p:nvPr/>
          </p:nvSpPr>
          <p:spPr>
            <a:xfrm>
              <a:off x="7693308" y="3476351"/>
              <a:ext cx="239888" cy="831670"/>
            </a:xfrm>
            <a:prstGeom prst="rect">
              <a:avLst/>
            </a:prstGeom>
            <a:solidFill>
              <a:srgbClr val="80BD41">
                <a:alpha val="100000"/>
              </a:srgbClr>
            </a:solidFill>
          </p:spPr>
          <p:txBody>
            <a:bodyPr/>
            <a:lstStyle/>
            <a:p/>
          </p:txBody>
        </p:sp>
        <p:sp>
          <p:nvSpPr>
            <p:cNvPr id="71" name="rc71"/>
            <p:cNvSpPr/>
            <p:nvPr/>
          </p:nvSpPr>
          <p:spPr>
            <a:xfrm>
              <a:off x="7693308" y="3441676"/>
              <a:ext cx="239888" cy="34674"/>
            </a:xfrm>
            <a:prstGeom prst="rect">
              <a:avLst/>
            </a:prstGeom>
            <a:solidFill>
              <a:srgbClr val="E2231A">
                <a:alpha val="100000"/>
              </a:srgbClr>
            </a:solidFill>
          </p:spPr>
          <p:txBody>
            <a:bodyPr/>
            <a:lstStyle/>
            <a:p/>
          </p:txBody>
        </p:sp>
        <p:sp>
          <p:nvSpPr>
            <p:cNvPr id="72" name="rc72"/>
            <p:cNvSpPr/>
            <p:nvPr/>
          </p:nvSpPr>
          <p:spPr>
            <a:xfrm>
              <a:off x="7959851" y="3469212"/>
              <a:ext cx="239888" cy="838809"/>
            </a:xfrm>
            <a:prstGeom prst="rect">
              <a:avLst/>
            </a:prstGeom>
            <a:solidFill>
              <a:srgbClr val="80BD41">
                <a:alpha val="100000"/>
              </a:srgbClr>
            </a:solidFill>
          </p:spPr>
          <p:txBody>
            <a:bodyPr/>
            <a:lstStyle/>
            <a:p/>
          </p:txBody>
        </p:sp>
        <p:sp>
          <p:nvSpPr>
            <p:cNvPr id="73" name="rc73"/>
            <p:cNvSpPr/>
            <p:nvPr/>
          </p:nvSpPr>
          <p:spPr>
            <a:xfrm>
              <a:off x="7959851" y="3452045"/>
              <a:ext cx="239888" cy="17167"/>
            </a:xfrm>
            <a:prstGeom prst="rect">
              <a:avLst/>
            </a:prstGeom>
            <a:solidFill>
              <a:srgbClr val="E2231A">
                <a:alpha val="100000"/>
              </a:srgbClr>
            </a:solidFill>
          </p:spPr>
          <p:txBody>
            <a:bodyPr/>
            <a:lstStyle/>
            <a:p/>
          </p:txBody>
        </p:sp>
        <p:sp>
          <p:nvSpPr>
            <p:cNvPr id="74" name="pl74"/>
            <p:cNvSpPr/>
            <p:nvPr/>
          </p:nvSpPr>
          <p:spPr>
            <a:xfrm>
              <a:off x="1416218" y="2117376"/>
              <a:ext cx="6663577" cy="380009"/>
            </a:xfrm>
            <a:custGeom>
              <a:avLst/>
              <a:pathLst>
                <a:path w="6663577" h="380009">
                  <a:moveTo>
                    <a:pt x="0" y="357656"/>
                  </a:moveTo>
                  <a:lnTo>
                    <a:pt x="266543" y="357656"/>
                  </a:lnTo>
                  <a:lnTo>
                    <a:pt x="533086" y="89414"/>
                  </a:lnTo>
                  <a:lnTo>
                    <a:pt x="799629" y="201181"/>
                  </a:lnTo>
                  <a:lnTo>
                    <a:pt x="1066172" y="223535"/>
                  </a:lnTo>
                  <a:lnTo>
                    <a:pt x="1332715" y="201181"/>
                  </a:lnTo>
                  <a:lnTo>
                    <a:pt x="1599258" y="178828"/>
                  </a:lnTo>
                  <a:lnTo>
                    <a:pt x="1865801" y="178828"/>
                  </a:lnTo>
                  <a:lnTo>
                    <a:pt x="2132344" y="201181"/>
                  </a:lnTo>
                  <a:lnTo>
                    <a:pt x="2398888" y="380009"/>
                  </a:lnTo>
                  <a:lnTo>
                    <a:pt x="2665431" y="335302"/>
                  </a:lnTo>
                  <a:lnTo>
                    <a:pt x="2931974" y="335302"/>
                  </a:lnTo>
                  <a:lnTo>
                    <a:pt x="3198517" y="178828"/>
                  </a:lnTo>
                  <a:lnTo>
                    <a:pt x="3465060" y="156474"/>
                  </a:lnTo>
                  <a:lnTo>
                    <a:pt x="3731603" y="67060"/>
                  </a:lnTo>
                  <a:lnTo>
                    <a:pt x="3998146" y="111767"/>
                  </a:lnTo>
                  <a:lnTo>
                    <a:pt x="4264689" y="111767"/>
                  </a:lnTo>
                  <a:lnTo>
                    <a:pt x="4531233" y="44707"/>
                  </a:lnTo>
                  <a:lnTo>
                    <a:pt x="4797776" y="89414"/>
                  </a:lnTo>
                  <a:lnTo>
                    <a:pt x="5064319" y="67060"/>
                  </a:lnTo>
                  <a:lnTo>
                    <a:pt x="5330862" y="67060"/>
                  </a:lnTo>
                  <a:lnTo>
                    <a:pt x="5597405" y="201181"/>
                  </a:lnTo>
                  <a:lnTo>
                    <a:pt x="5863948" y="178828"/>
                  </a:lnTo>
                  <a:lnTo>
                    <a:pt x="6130491" y="111767"/>
                  </a:lnTo>
                  <a:lnTo>
                    <a:pt x="6397034" y="44707"/>
                  </a:lnTo>
                  <a:lnTo>
                    <a:pt x="6663577" y="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1324790" y="28308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78.9</a:t>
              </a:r>
            </a:p>
          </p:txBody>
        </p:sp>
        <p:sp>
          <p:nvSpPr>
            <p:cNvPr id="87" name="tx87"/>
            <p:cNvSpPr/>
            <p:nvPr/>
          </p:nvSpPr>
          <p:spPr>
            <a:xfrm>
              <a:off x="2657505" y="29331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a:t>
              </a:r>
            </a:p>
          </p:txBody>
        </p:sp>
        <p:sp>
          <p:nvSpPr>
            <p:cNvPr id="88" name="tx88"/>
            <p:cNvSpPr/>
            <p:nvPr/>
          </p:nvSpPr>
          <p:spPr>
            <a:xfrm>
              <a:off x="3990221" y="29882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a:t>
              </a:r>
            </a:p>
          </p:txBody>
        </p:sp>
        <p:sp>
          <p:nvSpPr>
            <p:cNvPr id="89" name="tx89"/>
            <p:cNvSpPr/>
            <p:nvPr/>
          </p:nvSpPr>
          <p:spPr>
            <a:xfrm>
              <a:off x="5322937" y="29760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a:t>
              </a:r>
            </a:p>
          </p:txBody>
        </p:sp>
        <p:sp>
          <p:nvSpPr>
            <p:cNvPr id="90" name="tx90"/>
            <p:cNvSpPr/>
            <p:nvPr/>
          </p:nvSpPr>
          <p:spPr>
            <a:xfrm>
              <a:off x="6389109" y="31028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62.9</a:t>
              </a:r>
            </a:p>
          </p:txBody>
        </p:sp>
        <p:sp>
          <p:nvSpPr>
            <p:cNvPr id="91" name="tx91"/>
            <p:cNvSpPr/>
            <p:nvPr/>
          </p:nvSpPr>
          <p:spPr>
            <a:xfrm>
              <a:off x="6655652" y="32052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56.9</a:t>
              </a:r>
            </a:p>
          </p:txBody>
        </p:sp>
        <p:sp>
          <p:nvSpPr>
            <p:cNvPr id="92" name="tx92"/>
            <p:cNvSpPr/>
            <p:nvPr/>
          </p:nvSpPr>
          <p:spPr>
            <a:xfrm>
              <a:off x="6961372" y="327052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3" name="tx93"/>
            <p:cNvSpPr/>
            <p:nvPr/>
          </p:nvSpPr>
          <p:spPr>
            <a:xfrm>
              <a:off x="7188738" y="3285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a:t>
              </a:r>
            </a:p>
          </p:txBody>
        </p:sp>
        <p:sp>
          <p:nvSpPr>
            <p:cNvPr id="94" name="tx94"/>
            <p:cNvSpPr/>
            <p:nvPr/>
          </p:nvSpPr>
          <p:spPr>
            <a:xfrm>
              <a:off x="7455282" y="32936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a:t>
              </a:r>
            </a:p>
          </p:txBody>
        </p:sp>
        <p:sp>
          <p:nvSpPr>
            <p:cNvPr id="95" name="tx95"/>
            <p:cNvSpPr/>
            <p:nvPr/>
          </p:nvSpPr>
          <p:spPr>
            <a:xfrm>
              <a:off x="7761002" y="330575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96" name="tx96"/>
            <p:cNvSpPr/>
            <p:nvPr/>
          </p:nvSpPr>
          <p:spPr>
            <a:xfrm>
              <a:off x="7988368" y="33161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50.4</a:t>
              </a:r>
            </a:p>
          </p:txBody>
        </p:sp>
        <p:sp>
          <p:nvSpPr>
            <p:cNvPr id="97" name="pl97"/>
            <p:cNvSpPr/>
            <p:nvPr/>
          </p:nvSpPr>
          <p:spPr>
            <a:xfrm>
              <a:off x="1416218"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7231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a:t>
              </a:r>
            </a:p>
          </p:txBody>
        </p:sp>
        <p:sp>
          <p:nvSpPr>
            <p:cNvPr id="109" name="tx109"/>
            <p:cNvSpPr/>
            <p:nvPr/>
          </p:nvSpPr>
          <p:spPr>
            <a:xfrm>
              <a:off x="1324790" y="305372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0" name="tx110"/>
            <p:cNvSpPr/>
            <p:nvPr/>
          </p:nvSpPr>
          <p:spPr>
            <a:xfrm>
              <a:off x="2657505" y="37215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64.9</a:t>
              </a:r>
            </a:p>
          </p:txBody>
        </p:sp>
        <p:sp>
          <p:nvSpPr>
            <p:cNvPr id="111" name="tx111"/>
            <p:cNvSpPr/>
            <p:nvPr/>
          </p:nvSpPr>
          <p:spPr>
            <a:xfrm>
              <a:off x="2722808" y="3102039"/>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12" name="tx112"/>
            <p:cNvSpPr/>
            <p:nvPr/>
          </p:nvSpPr>
          <p:spPr>
            <a:xfrm>
              <a:off x="3990221" y="37816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57.8</a:t>
              </a:r>
            </a:p>
          </p:txBody>
        </p:sp>
        <p:sp>
          <p:nvSpPr>
            <p:cNvPr id="113" name="tx113"/>
            <p:cNvSpPr/>
            <p:nvPr/>
          </p:nvSpPr>
          <p:spPr>
            <a:xfrm>
              <a:off x="3990221" y="31897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14" name="tx114"/>
            <p:cNvSpPr/>
            <p:nvPr/>
          </p:nvSpPr>
          <p:spPr>
            <a:xfrm>
              <a:off x="5322937" y="37168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65.4</a:t>
              </a:r>
            </a:p>
          </p:txBody>
        </p:sp>
        <p:sp>
          <p:nvSpPr>
            <p:cNvPr id="115" name="tx115"/>
            <p:cNvSpPr/>
            <p:nvPr/>
          </p:nvSpPr>
          <p:spPr>
            <a:xfrm>
              <a:off x="5349062" y="31187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16" name="tx116"/>
            <p:cNvSpPr/>
            <p:nvPr/>
          </p:nvSpPr>
          <p:spPr>
            <a:xfrm>
              <a:off x="6389109" y="3765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59.8</a:t>
              </a:r>
            </a:p>
          </p:txBody>
        </p:sp>
        <p:sp>
          <p:nvSpPr>
            <p:cNvPr id="117" name="tx117"/>
            <p:cNvSpPr/>
            <p:nvPr/>
          </p:nvSpPr>
          <p:spPr>
            <a:xfrm>
              <a:off x="6415235" y="323023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8" name="tx118"/>
            <p:cNvSpPr/>
            <p:nvPr/>
          </p:nvSpPr>
          <p:spPr>
            <a:xfrm>
              <a:off x="6694829" y="3814070"/>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9" name="tx119"/>
            <p:cNvSpPr/>
            <p:nvPr/>
          </p:nvSpPr>
          <p:spPr>
            <a:xfrm>
              <a:off x="6681778" y="33304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0" name="tx120"/>
            <p:cNvSpPr/>
            <p:nvPr/>
          </p:nvSpPr>
          <p:spPr>
            <a:xfrm>
              <a:off x="6922195" y="387298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a:t>
              </a:r>
            </a:p>
          </p:txBody>
        </p:sp>
        <p:sp>
          <p:nvSpPr>
            <p:cNvPr id="121" name="tx121"/>
            <p:cNvSpPr/>
            <p:nvPr/>
          </p:nvSpPr>
          <p:spPr>
            <a:xfrm>
              <a:off x="6948321" y="34211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2" name="tx122"/>
            <p:cNvSpPr/>
            <p:nvPr/>
          </p:nvSpPr>
          <p:spPr>
            <a:xfrm>
              <a:off x="7188738" y="38742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46.9</a:t>
              </a:r>
            </a:p>
          </p:txBody>
        </p:sp>
        <p:sp>
          <p:nvSpPr>
            <p:cNvPr id="123" name="tx123"/>
            <p:cNvSpPr/>
            <p:nvPr/>
          </p:nvSpPr>
          <p:spPr>
            <a:xfrm>
              <a:off x="7214864" y="34311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24" name="tx124"/>
            <p:cNvSpPr/>
            <p:nvPr/>
          </p:nvSpPr>
          <p:spPr>
            <a:xfrm>
              <a:off x="7455282" y="38645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48.1</a:t>
              </a:r>
            </a:p>
          </p:txBody>
        </p:sp>
        <p:sp>
          <p:nvSpPr>
            <p:cNvPr id="125" name="tx125"/>
            <p:cNvSpPr/>
            <p:nvPr/>
          </p:nvSpPr>
          <p:spPr>
            <a:xfrm>
              <a:off x="7481407" y="342527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6" name="tx126"/>
            <p:cNvSpPr/>
            <p:nvPr/>
          </p:nvSpPr>
          <p:spPr>
            <a:xfrm>
              <a:off x="7721825" y="38571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48.9</a:t>
              </a:r>
            </a:p>
          </p:txBody>
        </p:sp>
        <p:sp>
          <p:nvSpPr>
            <p:cNvPr id="127" name="tx127"/>
            <p:cNvSpPr/>
            <p:nvPr/>
          </p:nvSpPr>
          <p:spPr>
            <a:xfrm>
              <a:off x="7787127" y="342511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8" name="tx128"/>
            <p:cNvSpPr/>
            <p:nvPr/>
          </p:nvSpPr>
          <p:spPr>
            <a:xfrm>
              <a:off x="7988368" y="38535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29" name="tx129"/>
            <p:cNvSpPr/>
            <p:nvPr/>
          </p:nvSpPr>
          <p:spPr>
            <a:xfrm>
              <a:off x="8053670" y="342672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4060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561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92892"/>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2000-2025</a:t>
              </a:r>
            </a:p>
          </p:txBody>
        </p:sp>
        <p:sp>
          <p:nvSpPr>
            <p:cNvPr id="159" name="pl159"/>
            <p:cNvSpPr/>
            <p:nvPr/>
          </p:nvSpPr>
          <p:spPr>
            <a:xfrm>
              <a:off x="234137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4315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5217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38647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4766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56687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6246568" cy="129091"/>
            </a:xfrm>
            <a:prstGeom prst="rect">
              <a:avLst/>
            </a:prstGeom>
            <a:solidFill>
              <a:srgbClr val="80BD41">
                <a:alpha val="100000"/>
              </a:srgbClr>
            </a:solidFill>
          </p:spPr>
          <p:txBody>
            <a:bodyPr/>
            <a:lstStyle/>
            <a:p/>
          </p:txBody>
        </p:sp>
        <p:sp>
          <p:nvSpPr>
            <p:cNvPr id="170" name="rc170"/>
            <p:cNvSpPr/>
            <p:nvPr/>
          </p:nvSpPr>
          <p:spPr>
            <a:xfrm>
              <a:off x="7542842" y="5954972"/>
              <a:ext cx="329206" cy="129091"/>
            </a:xfrm>
            <a:prstGeom prst="rect">
              <a:avLst/>
            </a:prstGeom>
            <a:solidFill>
              <a:srgbClr val="E2231A">
                <a:alpha val="100000"/>
              </a:srgbClr>
            </a:solidFill>
          </p:spPr>
          <p:txBody>
            <a:bodyPr/>
            <a:lstStyle/>
            <a:p/>
          </p:txBody>
        </p:sp>
        <p:sp>
          <p:nvSpPr>
            <p:cNvPr id="171" name="rc171"/>
            <p:cNvSpPr/>
            <p:nvPr/>
          </p:nvSpPr>
          <p:spPr>
            <a:xfrm>
              <a:off x="1296273" y="5793607"/>
              <a:ext cx="5113679" cy="129091"/>
            </a:xfrm>
            <a:prstGeom prst="rect">
              <a:avLst/>
            </a:prstGeom>
            <a:solidFill>
              <a:srgbClr val="80BD41">
                <a:alpha val="100000"/>
              </a:srgbClr>
            </a:solidFill>
          </p:spPr>
          <p:txBody>
            <a:bodyPr/>
            <a:lstStyle/>
            <a:p/>
          </p:txBody>
        </p:sp>
        <p:sp>
          <p:nvSpPr>
            <p:cNvPr id="172" name="rc172"/>
            <p:cNvSpPr/>
            <p:nvPr/>
          </p:nvSpPr>
          <p:spPr>
            <a:xfrm>
              <a:off x="6409952" y="5793607"/>
              <a:ext cx="213200" cy="129091"/>
            </a:xfrm>
            <a:prstGeom prst="rect">
              <a:avLst/>
            </a:prstGeom>
            <a:solidFill>
              <a:srgbClr val="E2231A">
                <a:alpha val="100000"/>
              </a:srgbClr>
            </a:solidFill>
          </p:spPr>
          <p:txBody>
            <a:bodyPr/>
            <a:lstStyle/>
            <a:p/>
          </p:txBody>
        </p:sp>
        <p:sp>
          <p:nvSpPr>
            <p:cNvPr id="173" name="rc173"/>
            <p:cNvSpPr/>
            <p:nvPr/>
          </p:nvSpPr>
          <p:spPr>
            <a:xfrm>
              <a:off x="1296273" y="5632243"/>
              <a:ext cx="5157573" cy="129091"/>
            </a:xfrm>
            <a:prstGeom prst="rect">
              <a:avLst/>
            </a:prstGeom>
            <a:solidFill>
              <a:srgbClr val="80BD41">
                <a:alpha val="100000"/>
              </a:srgbClr>
            </a:solidFill>
          </p:spPr>
          <p:txBody>
            <a:bodyPr/>
            <a:lstStyle/>
            <a:p/>
          </p:txBody>
        </p:sp>
        <p:sp>
          <p:nvSpPr>
            <p:cNvPr id="174" name="rc174"/>
            <p:cNvSpPr/>
            <p:nvPr/>
          </p:nvSpPr>
          <p:spPr>
            <a:xfrm>
              <a:off x="6453847" y="5632243"/>
              <a:ext cx="105555" cy="129091"/>
            </a:xfrm>
            <a:prstGeom prst="rect">
              <a:avLst/>
            </a:prstGeom>
            <a:solidFill>
              <a:srgbClr val="E2231A">
                <a:alpha val="100000"/>
              </a:srgbClr>
            </a:solidFill>
          </p:spPr>
          <p:txBody>
            <a:bodyPr/>
            <a:lstStyle/>
            <a:p/>
          </p:txBody>
        </p:sp>
        <p:sp>
          <p:nvSpPr>
            <p:cNvPr id="175" name="tx175"/>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62.9</a:t>
              </a:r>
            </a:p>
          </p:txBody>
        </p:sp>
        <p:sp>
          <p:nvSpPr>
            <p:cNvPr id="176" name="tx176"/>
            <p:cNvSpPr/>
            <p:nvPr/>
          </p:nvSpPr>
          <p:spPr>
            <a:xfrm>
              <a:off x="6825188" y="5815017"/>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77" name="tx177"/>
            <p:cNvSpPr/>
            <p:nvPr/>
          </p:nvSpPr>
          <p:spPr>
            <a:xfrm>
              <a:off x="6710032"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50.4</a:t>
              </a:r>
            </a:p>
          </p:txBody>
        </p:sp>
        <p:sp>
          <p:nvSpPr>
            <p:cNvPr id="178" name="tx178"/>
            <p:cNvSpPr/>
            <p:nvPr/>
          </p:nvSpPr>
          <p:spPr>
            <a:xfrm>
              <a:off x="431406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59.8</a:t>
              </a:r>
            </a:p>
          </p:txBody>
        </p:sp>
        <p:sp>
          <p:nvSpPr>
            <p:cNvPr id="179" name="tx179"/>
            <p:cNvSpPr/>
            <p:nvPr/>
          </p:nvSpPr>
          <p:spPr>
            <a:xfrm>
              <a:off x="7632096"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0" name="tx180"/>
            <p:cNvSpPr/>
            <p:nvPr/>
          </p:nvSpPr>
          <p:spPr>
            <a:xfrm>
              <a:off x="374761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48.9</a:t>
              </a:r>
            </a:p>
          </p:txBody>
        </p:sp>
        <p:sp>
          <p:nvSpPr>
            <p:cNvPr id="181" name="tx181"/>
            <p:cNvSpPr/>
            <p:nvPr/>
          </p:nvSpPr>
          <p:spPr>
            <a:xfrm>
              <a:off x="6486408" y="58190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2" name="tx182"/>
            <p:cNvSpPr/>
            <p:nvPr/>
          </p:nvSpPr>
          <p:spPr>
            <a:xfrm>
              <a:off x="376956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49.4</a:t>
              </a:r>
            </a:p>
          </p:txBody>
        </p:sp>
        <p:sp>
          <p:nvSpPr>
            <p:cNvPr id="183" name="tx183"/>
            <p:cNvSpPr/>
            <p:nvPr/>
          </p:nvSpPr>
          <p:spPr>
            <a:xfrm>
              <a:off x="6476479" y="56576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30878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9" name="tx189"/>
            <p:cNvSpPr/>
            <p:nvPr/>
          </p:nvSpPr>
          <p:spPr>
            <a:xfrm>
              <a:off x="539898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0" name="tx190"/>
            <p:cNvSpPr/>
            <p:nvPr/>
          </p:nvSpPr>
          <p:spPr>
            <a:xfrm>
              <a:off x="748918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1" name="tx191"/>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(98%) was higher than in 2019 (95%).
The number of children vaccinated with MCV1 decreased 17% compared to in 2019.
The number of surviving infants decreased approximately 20%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533688"/>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582030"/>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630371"/>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1678713"/>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5009517"/>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4057859"/>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3106201"/>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2154542"/>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106157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419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2682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944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9206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7469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5731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3994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256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0519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781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799389" y="5009517"/>
              <a:ext cx="524362" cy="0"/>
            </a:xfrm>
            <a:prstGeom prst="rect">
              <a:avLst/>
            </a:prstGeom>
            <a:solidFill>
              <a:srgbClr val="1CABE2">
                <a:alpha val="100000"/>
              </a:srgbClr>
            </a:solidFill>
          </p:spPr>
          <p:txBody>
            <a:bodyPr/>
            <a:lstStyle/>
            <a:p/>
          </p:txBody>
        </p:sp>
        <p:sp>
          <p:nvSpPr>
            <p:cNvPr id="24" name="rc24"/>
            <p:cNvSpPr/>
            <p:nvPr/>
          </p:nvSpPr>
          <p:spPr>
            <a:xfrm>
              <a:off x="1382014" y="5009517"/>
              <a:ext cx="524362" cy="0"/>
            </a:xfrm>
            <a:prstGeom prst="rect">
              <a:avLst/>
            </a:prstGeom>
            <a:solidFill>
              <a:srgbClr val="1CABE2">
                <a:alpha val="100000"/>
              </a:srgbClr>
            </a:solidFill>
          </p:spPr>
          <p:txBody>
            <a:bodyPr/>
            <a:lstStyle/>
            <a:p/>
          </p:txBody>
        </p:sp>
        <p:sp>
          <p:nvSpPr>
            <p:cNvPr id="25" name="rc25"/>
            <p:cNvSpPr/>
            <p:nvPr/>
          </p:nvSpPr>
          <p:spPr>
            <a:xfrm>
              <a:off x="1964639" y="5009517"/>
              <a:ext cx="524362" cy="0"/>
            </a:xfrm>
            <a:prstGeom prst="rect">
              <a:avLst/>
            </a:prstGeom>
            <a:solidFill>
              <a:srgbClr val="1CABE2">
                <a:alpha val="100000"/>
              </a:srgbClr>
            </a:solidFill>
          </p:spPr>
          <p:txBody>
            <a:bodyPr/>
            <a:lstStyle/>
            <a:p/>
          </p:txBody>
        </p:sp>
        <p:sp>
          <p:nvSpPr>
            <p:cNvPr id="26" name="rc26"/>
            <p:cNvSpPr/>
            <p:nvPr/>
          </p:nvSpPr>
          <p:spPr>
            <a:xfrm>
              <a:off x="2547264" y="5009517"/>
              <a:ext cx="524362" cy="0"/>
            </a:xfrm>
            <a:prstGeom prst="rect">
              <a:avLst/>
            </a:prstGeom>
            <a:solidFill>
              <a:srgbClr val="1CABE2">
                <a:alpha val="100000"/>
              </a:srgbClr>
            </a:solidFill>
          </p:spPr>
          <p:txBody>
            <a:bodyPr/>
            <a:lstStyle/>
            <a:p/>
          </p:txBody>
        </p:sp>
        <p:sp>
          <p:nvSpPr>
            <p:cNvPr id="27" name="rc27"/>
            <p:cNvSpPr/>
            <p:nvPr/>
          </p:nvSpPr>
          <p:spPr>
            <a:xfrm>
              <a:off x="3129888" y="4057859"/>
              <a:ext cx="524362" cy="951658"/>
            </a:xfrm>
            <a:prstGeom prst="rect">
              <a:avLst/>
            </a:prstGeom>
            <a:solidFill>
              <a:srgbClr val="1CABE2">
                <a:alpha val="100000"/>
              </a:srgbClr>
            </a:solidFill>
          </p:spPr>
          <p:txBody>
            <a:bodyPr/>
            <a:lstStyle/>
            <a:p/>
          </p:txBody>
        </p:sp>
        <p:sp>
          <p:nvSpPr>
            <p:cNvPr id="28" name="rc28"/>
            <p:cNvSpPr/>
            <p:nvPr/>
          </p:nvSpPr>
          <p:spPr>
            <a:xfrm>
              <a:off x="3712513" y="5009517"/>
              <a:ext cx="524362" cy="0"/>
            </a:xfrm>
            <a:prstGeom prst="rect">
              <a:avLst/>
            </a:prstGeom>
            <a:solidFill>
              <a:srgbClr val="1CABE2">
                <a:alpha val="100000"/>
              </a:srgbClr>
            </a:solidFill>
          </p:spPr>
          <p:txBody>
            <a:bodyPr/>
            <a:lstStyle/>
            <a:p/>
          </p:txBody>
        </p:sp>
        <p:sp>
          <p:nvSpPr>
            <p:cNvPr id="29" name="rc29"/>
            <p:cNvSpPr/>
            <p:nvPr/>
          </p:nvSpPr>
          <p:spPr>
            <a:xfrm>
              <a:off x="4295138" y="5009517"/>
              <a:ext cx="524362" cy="0"/>
            </a:xfrm>
            <a:prstGeom prst="rect">
              <a:avLst/>
            </a:prstGeom>
            <a:solidFill>
              <a:srgbClr val="1CABE2">
                <a:alpha val="100000"/>
              </a:srgbClr>
            </a:solidFill>
          </p:spPr>
          <p:txBody>
            <a:bodyPr/>
            <a:lstStyle/>
            <a:p/>
          </p:txBody>
        </p:sp>
        <p:sp>
          <p:nvSpPr>
            <p:cNvPr id="30" name="rc30"/>
            <p:cNvSpPr/>
            <p:nvPr/>
          </p:nvSpPr>
          <p:spPr>
            <a:xfrm>
              <a:off x="4877762" y="5009517"/>
              <a:ext cx="524362" cy="0"/>
            </a:xfrm>
            <a:prstGeom prst="rect">
              <a:avLst/>
            </a:prstGeom>
            <a:solidFill>
              <a:srgbClr val="1CABE2">
                <a:alpha val="100000"/>
              </a:srgbClr>
            </a:solidFill>
          </p:spPr>
          <p:txBody>
            <a:bodyPr/>
            <a:lstStyle/>
            <a:p/>
          </p:txBody>
        </p:sp>
        <p:sp>
          <p:nvSpPr>
            <p:cNvPr id="31" name="rc31"/>
            <p:cNvSpPr/>
            <p:nvPr/>
          </p:nvSpPr>
          <p:spPr>
            <a:xfrm>
              <a:off x="5460387" y="4914351"/>
              <a:ext cx="524362" cy="95165"/>
            </a:xfrm>
            <a:prstGeom prst="rect">
              <a:avLst/>
            </a:prstGeom>
            <a:solidFill>
              <a:srgbClr val="1CABE2">
                <a:alpha val="100000"/>
              </a:srgbClr>
            </a:solidFill>
          </p:spPr>
          <p:txBody>
            <a:bodyPr/>
            <a:lstStyle/>
            <a:p/>
          </p:txBody>
        </p:sp>
        <p:sp>
          <p:nvSpPr>
            <p:cNvPr id="32" name="rc32"/>
            <p:cNvSpPr/>
            <p:nvPr/>
          </p:nvSpPr>
          <p:spPr>
            <a:xfrm>
              <a:off x="6043012" y="5009517"/>
              <a:ext cx="524362" cy="0"/>
            </a:xfrm>
            <a:prstGeom prst="rect">
              <a:avLst/>
            </a:prstGeom>
            <a:solidFill>
              <a:srgbClr val="1CABE2">
                <a:alpha val="100000"/>
              </a:srgbClr>
            </a:solidFill>
          </p:spPr>
          <p:txBody>
            <a:bodyPr/>
            <a:lstStyle/>
            <a:p/>
          </p:txBody>
        </p:sp>
        <p:sp>
          <p:nvSpPr>
            <p:cNvPr id="33" name="rc33"/>
            <p:cNvSpPr/>
            <p:nvPr/>
          </p:nvSpPr>
          <p:spPr>
            <a:xfrm>
              <a:off x="6625637" y="4914351"/>
              <a:ext cx="524362" cy="95165"/>
            </a:xfrm>
            <a:prstGeom prst="rect">
              <a:avLst/>
            </a:prstGeom>
            <a:solidFill>
              <a:srgbClr val="1CABE2">
                <a:alpha val="100000"/>
              </a:srgbClr>
            </a:solidFill>
          </p:spPr>
          <p:txBody>
            <a:bodyPr/>
            <a:lstStyle/>
            <a:p/>
          </p:txBody>
        </p:sp>
        <p:sp>
          <p:nvSpPr>
            <p:cNvPr id="34" name="pl34"/>
            <p:cNvSpPr/>
            <p:nvPr/>
          </p:nvSpPr>
          <p:spPr>
            <a:xfrm>
              <a:off x="1061571" y="1900767"/>
              <a:ext cx="5826247" cy="285497"/>
            </a:xfrm>
            <a:custGeom>
              <a:avLst/>
              <a:pathLst>
                <a:path w="5826247" h="285497">
                  <a:moveTo>
                    <a:pt x="0" y="158609"/>
                  </a:moveTo>
                  <a:lnTo>
                    <a:pt x="582624" y="158609"/>
                  </a:lnTo>
                  <a:lnTo>
                    <a:pt x="1165249" y="63443"/>
                  </a:lnTo>
                  <a:lnTo>
                    <a:pt x="1747874" y="126887"/>
                  </a:lnTo>
                  <a:lnTo>
                    <a:pt x="2330498" y="95165"/>
                  </a:lnTo>
                  <a:lnTo>
                    <a:pt x="2913123" y="95165"/>
                  </a:lnTo>
                  <a:lnTo>
                    <a:pt x="3495748" y="285497"/>
                  </a:lnTo>
                  <a:lnTo>
                    <a:pt x="4078373" y="253775"/>
                  </a:lnTo>
                  <a:lnTo>
                    <a:pt x="4660997" y="158609"/>
                  </a:lnTo>
                  <a:lnTo>
                    <a:pt x="5243622" y="63443"/>
                  </a:lnTo>
                  <a:lnTo>
                    <a:pt x="5826247" y="0"/>
                  </a:lnTo>
                </a:path>
              </a:pathLst>
            </a:custGeom>
            <a:ln w="27101" cap="flat">
              <a:solidFill>
                <a:srgbClr val="00833D">
                  <a:alpha val="100000"/>
                </a:srgbClr>
              </a:solidFill>
              <a:prstDash val="solid"/>
              <a:round/>
            </a:ln>
          </p:spPr>
          <p:txBody>
            <a:bodyPr/>
            <a:lstStyle/>
            <a:p/>
          </p:txBody>
        </p:sp>
        <p:sp>
          <p:nvSpPr>
            <p:cNvPr id="35" name="pl35"/>
            <p:cNvSpPr/>
            <p:nvPr/>
          </p:nvSpPr>
          <p:spPr>
            <a:xfrm>
              <a:off x="1061571" y="2059376"/>
              <a:ext cx="5826247" cy="761326"/>
            </a:xfrm>
            <a:custGeom>
              <a:avLst/>
              <a:pathLst>
                <a:path w="5826247" h="761326">
                  <a:moveTo>
                    <a:pt x="0" y="95165"/>
                  </a:moveTo>
                  <a:lnTo>
                    <a:pt x="582624" y="190331"/>
                  </a:lnTo>
                  <a:lnTo>
                    <a:pt x="1165249" y="0"/>
                  </a:lnTo>
                  <a:lnTo>
                    <a:pt x="1747874" y="0"/>
                  </a:lnTo>
                  <a:lnTo>
                    <a:pt x="2330498" y="0"/>
                  </a:lnTo>
                  <a:lnTo>
                    <a:pt x="2913123" y="380663"/>
                  </a:lnTo>
                  <a:lnTo>
                    <a:pt x="3495748" y="761326"/>
                  </a:lnTo>
                  <a:lnTo>
                    <a:pt x="4078373" y="570994"/>
                  </a:lnTo>
                  <a:lnTo>
                    <a:pt x="4660997" y="317219"/>
                  </a:lnTo>
                  <a:lnTo>
                    <a:pt x="5243622" y="190331"/>
                  </a:lnTo>
                  <a:lnTo>
                    <a:pt x="5826247" y="31721"/>
                  </a:lnTo>
                </a:path>
              </a:pathLst>
            </a:custGeom>
            <a:ln w="27101" cap="flat">
              <a:solidFill>
                <a:srgbClr val="002759">
                  <a:alpha val="100000"/>
                </a:srgbClr>
              </a:solidFill>
              <a:prstDash val="solid"/>
              <a:round/>
            </a:ln>
          </p:spPr>
          <p:txBody>
            <a:bodyPr/>
            <a:lstStyle/>
            <a:p/>
          </p:txBody>
        </p:sp>
        <p:sp>
          <p:nvSpPr>
            <p:cNvPr id="36" name="pt36"/>
            <p:cNvSpPr/>
            <p:nvPr/>
          </p:nvSpPr>
          <p:spPr>
            <a:xfrm>
              <a:off x="1029969"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1612594"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195219"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777843"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360468"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943093"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4525718" y="21546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108342"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690967"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273592"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856217"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1029969"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1612594"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195219"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2777843"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360468"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3943093" y="24084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4525718" y="27891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5108342" y="25987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5690967" y="23449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273592"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856217"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tx58"/>
            <p:cNvSpPr/>
            <p:nvPr/>
          </p:nvSpPr>
          <p:spPr>
            <a:xfrm>
              <a:off x="1028411"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1611036"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2193661"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2776285"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3325751" y="392801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63" name="tx63"/>
            <p:cNvSpPr/>
            <p:nvPr/>
          </p:nvSpPr>
          <p:spPr>
            <a:xfrm>
              <a:off x="3941535"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4524160"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5106784"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5689409" y="478596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7" name="tx67"/>
            <p:cNvSpPr/>
            <p:nvPr/>
          </p:nvSpPr>
          <p:spPr>
            <a:xfrm>
              <a:off x="6272034"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6854658" y="478596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9" name="pl69"/>
            <p:cNvSpPr/>
            <p:nvPr/>
          </p:nvSpPr>
          <p:spPr>
            <a:xfrm>
              <a:off x="6905540" y="1904136"/>
              <a:ext cx="956764" cy="181879"/>
            </a:xfrm>
            <a:custGeom>
              <a:avLst/>
              <a:pathLst>
                <a:path w="956764" h="181879">
                  <a:moveTo>
                    <a:pt x="956764" y="181879"/>
                  </a:moveTo>
                  <a:lnTo>
                    <a:pt x="0" y="0"/>
                  </a:lnTo>
                </a:path>
              </a:pathLst>
            </a:custGeom>
          </p:spPr>
          <p:txBody>
            <a:bodyPr/>
            <a:lstStyle/>
            <a:p/>
          </p:txBody>
        </p:sp>
        <p:sp>
          <p:nvSpPr>
            <p:cNvPr id="70" name="pl70"/>
            <p:cNvSpPr/>
            <p:nvPr/>
          </p:nvSpPr>
          <p:spPr>
            <a:xfrm>
              <a:off x="6904232" y="2095630"/>
              <a:ext cx="958071" cy="264505"/>
            </a:xfrm>
            <a:custGeom>
              <a:avLst/>
              <a:pathLst>
                <a:path w="958071" h="264505">
                  <a:moveTo>
                    <a:pt x="958071" y="264505"/>
                  </a:moveTo>
                  <a:lnTo>
                    <a:pt x="0" y="0"/>
                  </a:lnTo>
                </a:path>
              </a:pathLst>
            </a:custGeom>
          </p:spPr>
          <p:txBody>
            <a:bodyPr/>
            <a:lstStyle/>
            <a:p/>
          </p:txBody>
        </p:sp>
        <p:sp>
          <p:nvSpPr>
            <p:cNvPr id="71" name="pg71"/>
            <p:cNvSpPr/>
            <p:nvPr/>
          </p:nvSpPr>
          <p:spPr>
            <a:xfrm>
              <a:off x="7793724" y="200269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2" name="tx72"/>
            <p:cNvSpPr/>
            <p:nvPr/>
          </p:nvSpPr>
          <p:spPr>
            <a:xfrm>
              <a:off x="7816584" y="204381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73" name="pg73"/>
            <p:cNvSpPr/>
            <p:nvPr/>
          </p:nvSpPr>
          <p:spPr>
            <a:xfrm>
              <a:off x="7793724" y="227867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4" name="tx74"/>
            <p:cNvSpPr/>
            <p:nvPr/>
          </p:nvSpPr>
          <p:spPr>
            <a:xfrm>
              <a:off x="7816584" y="231979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75" name="rc75"/>
            <p:cNvSpPr/>
            <p:nvPr/>
          </p:nvSpPr>
          <p:spPr>
            <a:xfrm>
              <a:off x="711996" y="1578789"/>
              <a:ext cx="7923696" cy="3594096"/>
            </a:xfrm>
            <a:prstGeom prst="rect">
              <a:avLst/>
            </a:prstGeom>
            <a:ln w="13550" cap="rnd">
              <a:solidFill>
                <a:srgbClr val="BEBEBE">
                  <a:alpha val="100000"/>
                </a:srgbClr>
              </a:solidFill>
              <a:prstDash val="solid"/>
              <a:round/>
            </a:ln>
          </p:spPr>
          <p:txBody>
            <a:bodyPr/>
            <a:lstStyle/>
            <a:p/>
          </p:txBody>
        </p:sp>
        <p:sp>
          <p:nvSpPr>
            <p:cNvPr id="76" name="tx76"/>
            <p:cNvSpPr/>
            <p:nvPr/>
          </p:nvSpPr>
          <p:spPr>
            <a:xfrm>
              <a:off x="578734"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7" name="tx77"/>
            <p:cNvSpPr/>
            <p:nvPr/>
          </p:nvSpPr>
          <p:spPr>
            <a:xfrm>
              <a:off x="508103" y="40104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8" name="tx78"/>
            <p:cNvSpPr/>
            <p:nvPr/>
          </p:nvSpPr>
          <p:spPr>
            <a:xfrm>
              <a:off x="508103"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9" name="tx79"/>
            <p:cNvSpPr/>
            <p:nvPr/>
          </p:nvSpPr>
          <p:spPr>
            <a:xfrm>
              <a:off x="508103" y="2107103"/>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0" name="tx80"/>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2" name="tx82"/>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3" name="tx83"/>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4" name="tx84"/>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5" name="tx85"/>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6" name="tx86"/>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7" name="tx87"/>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8" name="tx88"/>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9" name="tx89"/>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0" name="tx90"/>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1" name="tx91"/>
            <p:cNvSpPr/>
            <p:nvPr/>
          </p:nvSpPr>
          <p:spPr>
            <a:xfrm rot="-5400000">
              <a:off x="91934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2" name="tx92"/>
            <p:cNvSpPr/>
            <p:nvPr/>
          </p:nvSpPr>
          <p:spPr>
            <a:xfrm rot="-5400000">
              <a:off x="150197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3" name="tx93"/>
            <p:cNvSpPr/>
            <p:nvPr/>
          </p:nvSpPr>
          <p:spPr>
            <a:xfrm rot="-5400000">
              <a:off x="208459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4" name="tx94"/>
            <p:cNvSpPr/>
            <p:nvPr/>
          </p:nvSpPr>
          <p:spPr>
            <a:xfrm rot="-5400000">
              <a:off x="266722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5" name="tx95"/>
            <p:cNvSpPr/>
            <p:nvPr/>
          </p:nvSpPr>
          <p:spPr>
            <a:xfrm rot="-5400000">
              <a:off x="324984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6" name="tx96"/>
            <p:cNvSpPr/>
            <p:nvPr/>
          </p:nvSpPr>
          <p:spPr>
            <a:xfrm rot="-5400000">
              <a:off x="383247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7" name="tx97"/>
            <p:cNvSpPr/>
            <p:nvPr/>
          </p:nvSpPr>
          <p:spPr>
            <a:xfrm rot="-5400000">
              <a:off x="441509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8" name="tx98"/>
            <p:cNvSpPr/>
            <p:nvPr/>
          </p:nvSpPr>
          <p:spPr>
            <a:xfrm rot="-5400000">
              <a:off x="499772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9" name="tx99"/>
            <p:cNvSpPr/>
            <p:nvPr/>
          </p:nvSpPr>
          <p:spPr>
            <a:xfrm rot="-5400000">
              <a:off x="5580313"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0" name="tx100"/>
            <p:cNvSpPr/>
            <p:nvPr/>
          </p:nvSpPr>
          <p:spPr>
            <a:xfrm rot="-5400000">
              <a:off x="616296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1" name="tx101"/>
            <p:cNvSpPr/>
            <p:nvPr/>
          </p:nvSpPr>
          <p:spPr>
            <a:xfrm rot="-5400000">
              <a:off x="674559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2" name="tx102"/>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3" name="tx103"/>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4" name="pl104"/>
            <p:cNvSpPr/>
            <p:nvPr/>
          </p:nvSpPr>
          <p:spPr>
            <a:xfrm>
              <a:off x="262463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5" name="pt105"/>
            <p:cNvSpPr/>
            <p:nvPr/>
          </p:nvSpPr>
          <p:spPr>
            <a:xfrm>
              <a:off x="2680821"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6" name="pl106"/>
            <p:cNvSpPr/>
            <p:nvPr/>
          </p:nvSpPr>
          <p:spPr>
            <a:xfrm>
              <a:off x="3984912"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7" name="pt107"/>
            <p:cNvSpPr/>
            <p:nvPr/>
          </p:nvSpPr>
          <p:spPr>
            <a:xfrm>
              <a:off x="4041093"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08" name="tx108"/>
            <p:cNvSpPr/>
            <p:nvPr/>
          </p:nvSpPr>
          <p:spPr>
            <a:xfrm>
              <a:off x="2891739"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09" name="tx109"/>
            <p:cNvSpPr/>
            <p:nvPr/>
          </p:nvSpPr>
          <p:spPr>
            <a:xfrm>
              <a:off x="4252011"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0" name="rc110"/>
            <p:cNvSpPr/>
            <p:nvPr/>
          </p:nvSpPr>
          <p:spPr>
            <a:xfrm>
              <a:off x="5541005" y="5900002"/>
              <a:ext cx="201456" cy="201456"/>
            </a:xfrm>
            <a:prstGeom prst="rect">
              <a:avLst/>
            </a:prstGeom>
            <a:solidFill>
              <a:srgbClr val="1CABE2">
                <a:alpha val="100000"/>
              </a:srgbClr>
            </a:solidFill>
          </p:spPr>
          <p:txBody>
            <a:bodyPr/>
            <a:lstStyle/>
            <a:p/>
          </p:txBody>
        </p:sp>
        <p:sp>
          <p:nvSpPr>
            <p:cNvPr id="111" name="tx111"/>
            <p:cNvSpPr/>
            <p:nvPr/>
          </p:nvSpPr>
          <p:spPr>
            <a:xfrm>
              <a:off x="582105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2" name="tx112"/>
            <p:cNvSpPr/>
            <p:nvPr/>
          </p:nvSpPr>
          <p:spPr>
            <a:xfrm>
              <a:off x="1844510" y="1334104"/>
              <a:ext cx="56586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Costa Rica, 2015-2025</a:t>
              </a:r>
            </a:p>
          </p:txBody>
        </p:sp>
        <p:sp>
          <p:nvSpPr>
            <p:cNvPr id="113" name="tx11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4" name="tx11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15" name="tx11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16" name="tx11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 confirmed measles cases in Costa Rica. In the same year, MCV1 coverage was 98% and MCV2 coverage was 92%.
There were no confirmed cases in the previous year (n=0).
The highest number of measles cases was reported in 2019 (n=10). In this year, MCV1 coverage was 95%.</a:t>
            </a:r>
          </a:p>
        </p:txBody>
      </p:sp>
      <p:sp>
        <p:nvSpPr>
          <p:cNvPr id="11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Costa Rica experienced an increase in measles cases compared with 2024, while MCV1 coverage was 98% and MCV2 coverage was 92%.</a:t>
            </a:r>
          </a:p>
        </p:txBody>
      </p:sp>
      <p:grpSp xmlns:pic="http://schemas.openxmlformats.org/drawingml/2006/picture">
        <p:nvGrpSpPr>
          <p:cNvPr id="119" name=""/>
          <p:cNvGrpSpPr/>
          <p:nvPr/>
        </p:nvGrpSpPr>
        <p:grpSpPr>
          <a:xfrm>
            <a:off x="292608" y="1097280"/>
            <a:ext cx="8595360" cy="28575"/>
            <a:chOff x="292608" y="1097280"/>
            <a:chExt cx="8595360" cy="28575"/>
          </a:xfrm>
        </p:grpSpPr>
        <p:sp>
          <p:nvSpPr>
            <p:cNvPr id="12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3526799"/>
              <a:ext cx="3520101" cy="1088758"/>
            </a:xfrm>
            <a:custGeom>
              <a:avLst/>
              <a:pathLst>
                <a:path w="3520101" h="1088758">
                  <a:moveTo>
                    <a:pt x="0" y="816568"/>
                  </a:moveTo>
                  <a:lnTo>
                    <a:pt x="140804" y="1088758"/>
                  </a:lnTo>
                  <a:lnTo>
                    <a:pt x="281608" y="544379"/>
                  </a:lnTo>
                  <a:lnTo>
                    <a:pt x="422412" y="816568"/>
                  </a:lnTo>
                  <a:lnTo>
                    <a:pt x="563216" y="272189"/>
                  </a:lnTo>
                  <a:lnTo>
                    <a:pt x="704020" y="272189"/>
                  </a:lnTo>
                  <a:lnTo>
                    <a:pt x="844824" y="1088758"/>
                  </a:lnTo>
                  <a:lnTo>
                    <a:pt x="985628" y="952663"/>
                  </a:lnTo>
                  <a:lnTo>
                    <a:pt x="1126432" y="1088758"/>
                  </a:lnTo>
                  <a:lnTo>
                    <a:pt x="1267236" y="408284"/>
                  </a:lnTo>
                  <a:lnTo>
                    <a:pt x="1408040" y="0"/>
                  </a:lnTo>
                  <a:lnTo>
                    <a:pt x="1548844" y="816568"/>
                  </a:lnTo>
                  <a:lnTo>
                    <a:pt x="1689648" y="952663"/>
                  </a:lnTo>
                  <a:lnTo>
                    <a:pt x="1830452" y="680473"/>
                  </a:lnTo>
                  <a:lnTo>
                    <a:pt x="1971256" y="1088758"/>
                  </a:lnTo>
                  <a:lnTo>
                    <a:pt x="2112061" y="952663"/>
                  </a:lnTo>
                  <a:lnTo>
                    <a:pt x="2252865" y="816568"/>
                  </a:lnTo>
                  <a:lnTo>
                    <a:pt x="2393669" y="680473"/>
                  </a:lnTo>
                  <a:lnTo>
                    <a:pt x="2534473" y="952663"/>
                  </a:lnTo>
                  <a:lnTo>
                    <a:pt x="2675277" y="952663"/>
                  </a:lnTo>
                  <a:lnTo>
                    <a:pt x="2816081" y="816568"/>
                  </a:lnTo>
                  <a:lnTo>
                    <a:pt x="2956885" y="1088758"/>
                  </a:lnTo>
                  <a:lnTo>
                    <a:pt x="3097689" y="1088758"/>
                  </a:lnTo>
                  <a:lnTo>
                    <a:pt x="3238493" y="1088758"/>
                  </a:lnTo>
                  <a:lnTo>
                    <a:pt x="3379297" y="1088758"/>
                  </a:lnTo>
                  <a:lnTo>
                    <a:pt x="3520101" y="952663"/>
                  </a:lnTo>
                </a:path>
              </a:pathLst>
            </a:custGeom>
            <a:ln w="27101" cap="flat">
              <a:solidFill>
                <a:srgbClr val="0058AB">
                  <a:alpha val="80000"/>
                </a:srgbClr>
              </a:solidFill>
              <a:prstDash val="solid"/>
              <a:round/>
            </a:ln>
          </p:spPr>
          <p:txBody>
            <a:bodyPr/>
            <a:lstStyle/>
            <a:p/>
          </p:txBody>
        </p:sp>
        <p:sp>
          <p:nvSpPr>
            <p:cNvPr id="24" name="pl24"/>
            <p:cNvSpPr/>
            <p:nvPr/>
          </p:nvSpPr>
          <p:spPr>
            <a:xfrm>
              <a:off x="943464" y="2846325"/>
              <a:ext cx="3520101" cy="1224853"/>
            </a:xfrm>
            <a:custGeom>
              <a:avLst/>
              <a:pathLst>
                <a:path w="3520101" h="1224853">
                  <a:moveTo>
                    <a:pt x="0" y="0"/>
                  </a:moveTo>
                  <a:lnTo>
                    <a:pt x="140804" y="136094"/>
                  </a:lnTo>
                  <a:lnTo>
                    <a:pt x="281608" y="0"/>
                  </a:lnTo>
                  <a:lnTo>
                    <a:pt x="422412" y="272189"/>
                  </a:lnTo>
                  <a:lnTo>
                    <a:pt x="563216" y="408284"/>
                  </a:lnTo>
                  <a:lnTo>
                    <a:pt x="704020" y="272189"/>
                  </a:lnTo>
                  <a:lnTo>
                    <a:pt x="844824" y="408284"/>
                  </a:lnTo>
                  <a:lnTo>
                    <a:pt x="985628" y="408284"/>
                  </a:lnTo>
                  <a:lnTo>
                    <a:pt x="1126432" y="680473"/>
                  </a:lnTo>
                  <a:lnTo>
                    <a:pt x="1267236" y="816568"/>
                  </a:lnTo>
                  <a:lnTo>
                    <a:pt x="1408040" y="952663"/>
                  </a:lnTo>
                  <a:lnTo>
                    <a:pt x="1548844" y="952663"/>
                  </a:lnTo>
                  <a:lnTo>
                    <a:pt x="1689648" y="952663"/>
                  </a:lnTo>
                  <a:lnTo>
                    <a:pt x="1830452" y="952663"/>
                  </a:lnTo>
                  <a:lnTo>
                    <a:pt x="1971256" y="1088758"/>
                  </a:lnTo>
                  <a:lnTo>
                    <a:pt x="2112061" y="1088758"/>
                  </a:lnTo>
                  <a:lnTo>
                    <a:pt x="2252865" y="1088758"/>
                  </a:lnTo>
                  <a:lnTo>
                    <a:pt x="2393669" y="1088758"/>
                  </a:lnTo>
                  <a:lnTo>
                    <a:pt x="2534473" y="1224853"/>
                  </a:lnTo>
                  <a:lnTo>
                    <a:pt x="2675277" y="1224853"/>
                  </a:lnTo>
                  <a:lnTo>
                    <a:pt x="2816081" y="1088758"/>
                  </a:lnTo>
                  <a:lnTo>
                    <a:pt x="2956885" y="952663"/>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25" name="pl25"/>
            <p:cNvSpPr/>
            <p:nvPr/>
          </p:nvSpPr>
          <p:spPr>
            <a:xfrm>
              <a:off x="943464" y="3254609"/>
              <a:ext cx="3520101" cy="1088758"/>
            </a:xfrm>
            <a:custGeom>
              <a:avLst/>
              <a:pathLst>
                <a:path w="3520101" h="1088758">
                  <a:moveTo>
                    <a:pt x="0" y="544379"/>
                  </a:moveTo>
                  <a:lnTo>
                    <a:pt x="140804" y="680473"/>
                  </a:lnTo>
                  <a:lnTo>
                    <a:pt x="281608" y="680473"/>
                  </a:lnTo>
                  <a:lnTo>
                    <a:pt x="422412" y="816568"/>
                  </a:lnTo>
                  <a:lnTo>
                    <a:pt x="563216" y="952663"/>
                  </a:lnTo>
                  <a:lnTo>
                    <a:pt x="704020" y="816568"/>
                  </a:lnTo>
                  <a:lnTo>
                    <a:pt x="844824" y="952663"/>
                  </a:lnTo>
                  <a:lnTo>
                    <a:pt x="985628" y="1088758"/>
                  </a:lnTo>
                  <a:lnTo>
                    <a:pt x="1126432" y="680473"/>
                  </a:lnTo>
                  <a:lnTo>
                    <a:pt x="1267236" y="952663"/>
                  </a:lnTo>
                  <a:lnTo>
                    <a:pt x="1408040" y="952663"/>
                  </a:lnTo>
                  <a:lnTo>
                    <a:pt x="1548844" y="816568"/>
                  </a:lnTo>
                  <a:lnTo>
                    <a:pt x="1689648" y="952663"/>
                  </a:lnTo>
                  <a:lnTo>
                    <a:pt x="1830452" y="816568"/>
                  </a:lnTo>
                  <a:lnTo>
                    <a:pt x="1971256" y="408284"/>
                  </a:lnTo>
                  <a:lnTo>
                    <a:pt x="2112061" y="408284"/>
                  </a:lnTo>
                  <a:lnTo>
                    <a:pt x="2252865" y="544379"/>
                  </a:lnTo>
                  <a:lnTo>
                    <a:pt x="2393669" y="136094"/>
                  </a:lnTo>
                  <a:lnTo>
                    <a:pt x="2534473" y="680473"/>
                  </a:lnTo>
                  <a:lnTo>
                    <a:pt x="2675277" y="408284"/>
                  </a:lnTo>
                  <a:lnTo>
                    <a:pt x="2816081" y="0"/>
                  </a:lnTo>
                  <a:lnTo>
                    <a:pt x="2956885" y="136094"/>
                  </a:lnTo>
                  <a:lnTo>
                    <a:pt x="3097689" y="136094"/>
                  </a:lnTo>
                  <a:lnTo>
                    <a:pt x="3238493" y="680473"/>
                  </a:lnTo>
                  <a:lnTo>
                    <a:pt x="3379297" y="816568"/>
                  </a:lnTo>
                  <a:lnTo>
                    <a:pt x="3520101" y="408284"/>
                  </a:lnTo>
                </a:path>
              </a:pathLst>
            </a:custGeom>
            <a:ln w="27101" cap="flat">
              <a:solidFill>
                <a:srgbClr val="00833D">
                  <a:alpha val="80000"/>
                </a:srgbClr>
              </a:solidFill>
              <a:prstDash val="solid"/>
              <a:round/>
            </a:ln>
          </p:spPr>
          <p:txBody>
            <a:bodyPr/>
            <a:lstStyle/>
            <a:p/>
          </p:txBody>
        </p:sp>
        <p:sp>
          <p:nvSpPr>
            <p:cNvPr id="26" name="pl26"/>
            <p:cNvSpPr/>
            <p:nvPr/>
          </p:nvSpPr>
          <p:spPr>
            <a:xfrm>
              <a:off x="943464" y="3526799"/>
              <a:ext cx="3520101" cy="1088758"/>
            </a:xfrm>
            <a:custGeom>
              <a:avLst/>
              <a:pathLst>
                <a:path w="3520101" h="1088758">
                  <a:moveTo>
                    <a:pt x="0" y="816568"/>
                  </a:moveTo>
                  <a:lnTo>
                    <a:pt x="140804" y="1088758"/>
                  </a:lnTo>
                  <a:lnTo>
                    <a:pt x="281608" y="544379"/>
                  </a:lnTo>
                  <a:lnTo>
                    <a:pt x="422412" y="816568"/>
                  </a:lnTo>
                  <a:lnTo>
                    <a:pt x="563216" y="272189"/>
                  </a:lnTo>
                  <a:lnTo>
                    <a:pt x="704020" y="272189"/>
                  </a:lnTo>
                  <a:lnTo>
                    <a:pt x="844824" y="1088758"/>
                  </a:lnTo>
                  <a:lnTo>
                    <a:pt x="985628" y="952663"/>
                  </a:lnTo>
                  <a:lnTo>
                    <a:pt x="1126432" y="1088758"/>
                  </a:lnTo>
                  <a:lnTo>
                    <a:pt x="1267236" y="408284"/>
                  </a:lnTo>
                  <a:lnTo>
                    <a:pt x="1408040" y="0"/>
                  </a:lnTo>
                  <a:lnTo>
                    <a:pt x="1548844" y="816568"/>
                  </a:lnTo>
                  <a:lnTo>
                    <a:pt x="1689648" y="952663"/>
                  </a:lnTo>
                  <a:lnTo>
                    <a:pt x="1830452" y="680473"/>
                  </a:lnTo>
                  <a:lnTo>
                    <a:pt x="1971256" y="1088758"/>
                  </a:lnTo>
                  <a:lnTo>
                    <a:pt x="2112061" y="952663"/>
                  </a:lnTo>
                  <a:lnTo>
                    <a:pt x="2252865" y="816568"/>
                  </a:lnTo>
                  <a:lnTo>
                    <a:pt x="2393669" y="680473"/>
                  </a:lnTo>
                  <a:lnTo>
                    <a:pt x="2534473" y="952663"/>
                  </a:lnTo>
                  <a:lnTo>
                    <a:pt x="2675277" y="952663"/>
                  </a:lnTo>
                  <a:lnTo>
                    <a:pt x="2816081" y="816568"/>
                  </a:lnTo>
                  <a:lnTo>
                    <a:pt x="2956885" y="1088758"/>
                  </a:lnTo>
                  <a:lnTo>
                    <a:pt x="3097689" y="1088758"/>
                  </a:lnTo>
                  <a:lnTo>
                    <a:pt x="3238493" y="1088758"/>
                  </a:lnTo>
                  <a:lnTo>
                    <a:pt x="3379297" y="1088758"/>
                  </a:lnTo>
                  <a:lnTo>
                    <a:pt x="3520101" y="952663"/>
                  </a:lnTo>
                </a:path>
              </a:pathLst>
            </a:custGeom>
            <a:ln w="43362" cap="flat">
              <a:solidFill>
                <a:srgbClr val="000000">
                  <a:alpha val="100000"/>
                </a:srgbClr>
              </a:solidFill>
              <a:prstDash val="solid"/>
              <a:round/>
            </a:ln>
          </p:spPr>
          <p:txBody>
            <a:bodyPr/>
            <a:lstStyle/>
            <a:p/>
          </p:txBody>
        </p:sp>
        <p:sp>
          <p:nvSpPr>
            <p:cNvPr id="27" name="pl27"/>
            <p:cNvSpPr/>
            <p:nvPr/>
          </p:nvSpPr>
          <p:spPr>
            <a:xfrm>
              <a:off x="943464" y="3526799"/>
              <a:ext cx="3520101" cy="1088758"/>
            </a:xfrm>
            <a:custGeom>
              <a:avLst/>
              <a:pathLst>
                <a:path w="3520101" h="1088758">
                  <a:moveTo>
                    <a:pt x="0" y="816568"/>
                  </a:moveTo>
                  <a:lnTo>
                    <a:pt x="140804" y="1088758"/>
                  </a:lnTo>
                  <a:lnTo>
                    <a:pt x="281608" y="544379"/>
                  </a:lnTo>
                  <a:lnTo>
                    <a:pt x="422412" y="816568"/>
                  </a:lnTo>
                  <a:lnTo>
                    <a:pt x="563216" y="272189"/>
                  </a:lnTo>
                  <a:lnTo>
                    <a:pt x="704020" y="272189"/>
                  </a:lnTo>
                  <a:lnTo>
                    <a:pt x="844824" y="1088758"/>
                  </a:lnTo>
                  <a:lnTo>
                    <a:pt x="985628" y="952663"/>
                  </a:lnTo>
                  <a:lnTo>
                    <a:pt x="1126432" y="1088758"/>
                  </a:lnTo>
                  <a:lnTo>
                    <a:pt x="1267236" y="408284"/>
                  </a:lnTo>
                  <a:lnTo>
                    <a:pt x="1408040" y="0"/>
                  </a:lnTo>
                  <a:lnTo>
                    <a:pt x="1548844" y="816568"/>
                  </a:lnTo>
                  <a:lnTo>
                    <a:pt x="1689648" y="952663"/>
                  </a:lnTo>
                  <a:lnTo>
                    <a:pt x="1830452" y="680473"/>
                  </a:lnTo>
                  <a:lnTo>
                    <a:pt x="1971256" y="1088758"/>
                  </a:lnTo>
                  <a:lnTo>
                    <a:pt x="2112061" y="952663"/>
                  </a:lnTo>
                  <a:lnTo>
                    <a:pt x="2252865" y="816568"/>
                  </a:lnTo>
                  <a:lnTo>
                    <a:pt x="2393669" y="680473"/>
                  </a:lnTo>
                  <a:lnTo>
                    <a:pt x="2534473" y="952663"/>
                  </a:lnTo>
                  <a:lnTo>
                    <a:pt x="2675277" y="952663"/>
                  </a:lnTo>
                  <a:lnTo>
                    <a:pt x="2816081" y="816568"/>
                  </a:lnTo>
                  <a:lnTo>
                    <a:pt x="2956885" y="1088758"/>
                  </a:lnTo>
                  <a:lnTo>
                    <a:pt x="3097689" y="1088758"/>
                  </a:lnTo>
                  <a:lnTo>
                    <a:pt x="3238493" y="1088758"/>
                  </a:lnTo>
                  <a:lnTo>
                    <a:pt x="3379297" y="1088758"/>
                  </a:lnTo>
                  <a:lnTo>
                    <a:pt x="3520101" y="952663"/>
                  </a:lnTo>
                </a:path>
              </a:pathLst>
            </a:custGeom>
            <a:ln w="27101" cap="flat">
              <a:solidFill>
                <a:srgbClr val="0058AB">
                  <a:alpha val="100000"/>
                </a:srgbClr>
              </a:solidFill>
              <a:prstDash val="solid"/>
              <a:round/>
            </a:ln>
          </p:spPr>
          <p:txBody>
            <a:bodyPr/>
            <a:lstStyle/>
            <a:p/>
          </p:txBody>
        </p:sp>
        <p:sp>
          <p:nvSpPr>
            <p:cNvPr id="28" name="pl28"/>
            <p:cNvSpPr/>
            <p:nvPr/>
          </p:nvSpPr>
          <p:spPr>
            <a:xfrm>
              <a:off x="76745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393508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47484" y="3390704"/>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351504" y="3118514"/>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055525"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618741"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2761"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38685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389857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8" name="pg38"/>
            <p:cNvSpPr/>
            <p:nvPr/>
          </p:nvSpPr>
          <p:spPr>
            <a:xfrm>
              <a:off x="1588995" y="33241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19349" y="335296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0" name="pg40"/>
            <p:cNvSpPr/>
            <p:nvPr/>
          </p:nvSpPr>
          <p:spPr>
            <a:xfrm>
              <a:off x="2293016" y="30519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23369" y="308077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2" name="pg42"/>
            <p:cNvSpPr/>
            <p:nvPr/>
          </p:nvSpPr>
          <p:spPr>
            <a:xfrm>
              <a:off x="2997036"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27389"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4" name="pg44"/>
            <p:cNvSpPr/>
            <p:nvPr/>
          </p:nvSpPr>
          <p:spPr>
            <a:xfrm>
              <a:off x="3560252"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590606"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6" name="pg46"/>
            <p:cNvSpPr/>
            <p:nvPr/>
          </p:nvSpPr>
          <p:spPr>
            <a:xfrm>
              <a:off x="4264273"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94626"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pg48"/>
            <p:cNvSpPr/>
            <p:nvPr/>
          </p:nvSpPr>
          <p:spPr>
            <a:xfrm>
              <a:off x="4405077"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50" name="tx50"/>
            <p:cNvSpPr/>
            <p:nvPr/>
          </p:nvSpPr>
          <p:spPr>
            <a:xfrm>
              <a:off x="4523855" y="38960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6251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2" name="tx52"/>
            <p:cNvSpPr/>
            <p:nvPr/>
          </p:nvSpPr>
          <p:spPr>
            <a:xfrm>
              <a:off x="603197"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5" name="tx65"/>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149246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49246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53431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29676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759559" y="6119132"/>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71" name="tx71"/>
            <p:cNvSpPr/>
            <p:nvPr/>
          </p:nvSpPr>
          <p:spPr>
            <a:xfrm>
              <a:off x="280141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563868"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3" name="tx73"/>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3270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2710230"/>
              <a:ext cx="3520101" cy="2449706"/>
            </a:xfrm>
            <a:custGeom>
              <a:avLst/>
              <a:pathLst>
                <a:path w="3520101" h="2449706">
                  <a:moveTo>
                    <a:pt x="0" y="680473"/>
                  </a:moveTo>
                  <a:lnTo>
                    <a:pt x="140804" y="544379"/>
                  </a:lnTo>
                  <a:lnTo>
                    <a:pt x="281608" y="1360947"/>
                  </a:lnTo>
                  <a:lnTo>
                    <a:pt x="422412" y="1769232"/>
                  </a:lnTo>
                  <a:lnTo>
                    <a:pt x="563216" y="816568"/>
                  </a:lnTo>
                  <a:lnTo>
                    <a:pt x="704020" y="816568"/>
                  </a:lnTo>
                  <a:lnTo>
                    <a:pt x="844824" y="2041421"/>
                  </a:lnTo>
                  <a:lnTo>
                    <a:pt x="985628" y="1905327"/>
                  </a:lnTo>
                  <a:lnTo>
                    <a:pt x="1126432" y="1769232"/>
                  </a:lnTo>
                  <a:lnTo>
                    <a:pt x="1267236" y="408284"/>
                  </a:lnTo>
                  <a:lnTo>
                    <a:pt x="1408040" y="0"/>
                  </a:lnTo>
                  <a:lnTo>
                    <a:pt x="1548844" y="1224853"/>
                  </a:lnTo>
                  <a:lnTo>
                    <a:pt x="1689648" y="1633137"/>
                  </a:lnTo>
                  <a:lnTo>
                    <a:pt x="1830452" y="952663"/>
                  </a:lnTo>
                  <a:lnTo>
                    <a:pt x="1971256" y="2449706"/>
                  </a:lnTo>
                  <a:lnTo>
                    <a:pt x="2112061" y="1905327"/>
                  </a:lnTo>
                  <a:lnTo>
                    <a:pt x="2252865" y="1088758"/>
                  </a:lnTo>
                  <a:lnTo>
                    <a:pt x="2393669" y="1497042"/>
                  </a:lnTo>
                  <a:lnTo>
                    <a:pt x="2534473" y="1769232"/>
                  </a:lnTo>
                  <a:lnTo>
                    <a:pt x="2675277" y="1769232"/>
                  </a:lnTo>
                  <a:lnTo>
                    <a:pt x="2816081" y="1360947"/>
                  </a:lnTo>
                  <a:lnTo>
                    <a:pt x="2956885" y="1360947"/>
                  </a:lnTo>
                  <a:lnTo>
                    <a:pt x="3097689" y="1224853"/>
                  </a:lnTo>
                  <a:lnTo>
                    <a:pt x="3238493" y="1088758"/>
                  </a:lnTo>
                  <a:lnTo>
                    <a:pt x="3379297" y="1497042"/>
                  </a:lnTo>
                  <a:lnTo>
                    <a:pt x="3520101" y="2041421"/>
                  </a:lnTo>
                </a:path>
              </a:pathLst>
            </a:custGeom>
            <a:ln w="27101" cap="flat">
              <a:solidFill>
                <a:srgbClr val="0058AB">
                  <a:alpha val="80000"/>
                </a:srgbClr>
              </a:solidFill>
              <a:prstDash val="solid"/>
              <a:round/>
            </a:ln>
          </p:spPr>
          <p:txBody>
            <a:bodyPr/>
            <a:lstStyle/>
            <a:p/>
          </p:txBody>
        </p:sp>
        <p:sp>
          <p:nvSpPr>
            <p:cNvPr id="93" name="pl93"/>
            <p:cNvSpPr/>
            <p:nvPr/>
          </p:nvSpPr>
          <p:spPr>
            <a:xfrm>
              <a:off x="5308715" y="2710230"/>
              <a:ext cx="3520101" cy="1224853"/>
            </a:xfrm>
            <a:custGeom>
              <a:avLst/>
              <a:pathLst>
                <a:path w="3520101" h="1224853">
                  <a:moveTo>
                    <a:pt x="0" y="0"/>
                  </a:moveTo>
                  <a:lnTo>
                    <a:pt x="140804" y="136094"/>
                  </a:lnTo>
                  <a:lnTo>
                    <a:pt x="281608" y="136094"/>
                  </a:lnTo>
                  <a:lnTo>
                    <a:pt x="422412" y="272189"/>
                  </a:lnTo>
                  <a:lnTo>
                    <a:pt x="563216" y="408284"/>
                  </a:lnTo>
                  <a:lnTo>
                    <a:pt x="704020" y="408284"/>
                  </a:lnTo>
                  <a:lnTo>
                    <a:pt x="844824" y="544379"/>
                  </a:lnTo>
                  <a:lnTo>
                    <a:pt x="985628" y="680473"/>
                  </a:lnTo>
                  <a:lnTo>
                    <a:pt x="1126432" y="816568"/>
                  </a:lnTo>
                  <a:lnTo>
                    <a:pt x="1267236" y="952663"/>
                  </a:lnTo>
                  <a:lnTo>
                    <a:pt x="1408040" y="1088758"/>
                  </a:lnTo>
                  <a:lnTo>
                    <a:pt x="1548844" y="1088758"/>
                  </a:lnTo>
                  <a:lnTo>
                    <a:pt x="1689648" y="1088758"/>
                  </a:lnTo>
                  <a:lnTo>
                    <a:pt x="1830452" y="1088758"/>
                  </a:lnTo>
                  <a:lnTo>
                    <a:pt x="1971256" y="1088758"/>
                  </a:lnTo>
                  <a:lnTo>
                    <a:pt x="2112061" y="1224853"/>
                  </a:lnTo>
                  <a:lnTo>
                    <a:pt x="2252865" y="1088758"/>
                  </a:lnTo>
                  <a:lnTo>
                    <a:pt x="2393669" y="1088758"/>
                  </a:lnTo>
                  <a:lnTo>
                    <a:pt x="2534473" y="1224853"/>
                  </a:lnTo>
                  <a:lnTo>
                    <a:pt x="2675277" y="1224853"/>
                  </a:lnTo>
                  <a:lnTo>
                    <a:pt x="2816081" y="1224853"/>
                  </a:lnTo>
                  <a:lnTo>
                    <a:pt x="2956885" y="1088758"/>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94" name="pl94"/>
            <p:cNvSpPr/>
            <p:nvPr/>
          </p:nvSpPr>
          <p:spPr>
            <a:xfrm>
              <a:off x="5308715" y="3662893"/>
              <a:ext cx="3520101" cy="1088758"/>
            </a:xfrm>
            <a:custGeom>
              <a:avLst/>
              <a:pathLst>
                <a:path w="3520101" h="1088758">
                  <a:moveTo>
                    <a:pt x="0" y="544379"/>
                  </a:moveTo>
                  <a:lnTo>
                    <a:pt x="140804" y="952663"/>
                  </a:lnTo>
                  <a:lnTo>
                    <a:pt x="281608" y="544379"/>
                  </a:lnTo>
                  <a:lnTo>
                    <a:pt x="422412" y="544379"/>
                  </a:lnTo>
                  <a:lnTo>
                    <a:pt x="563216" y="544379"/>
                  </a:lnTo>
                  <a:lnTo>
                    <a:pt x="704020" y="272189"/>
                  </a:lnTo>
                  <a:lnTo>
                    <a:pt x="844824" y="680473"/>
                  </a:lnTo>
                  <a:lnTo>
                    <a:pt x="985628" y="816568"/>
                  </a:lnTo>
                  <a:lnTo>
                    <a:pt x="1126432" y="680473"/>
                  </a:lnTo>
                  <a:lnTo>
                    <a:pt x="1267236" y="680473"/>
                  </a:lnTo>
                  <a:lnTo>
                    <a:pt x="1408040" y="544379"/>
                  </a:lnTo>
                  <a:lnTo>
                    <a:pt x="1548844" y="680473"/>
                  </a:lnTo>
                  <a:lnTo>
                    <a:pt x="1689648" y="816568"/>
                  </a:lnTo>
                  <a:lnTo>
                    <a:pt x="1830452" y="680473"/>
                  </a:lnTo>
                  <a:lnTo>
                    <a:pt x="1971256" y="680473"/>
                  </a:lnTo>
                  <a:lnTo>
                    <a:pt x="2112061" y="544379"/>
                  </a:lnTo>
                  <a:lnTo>
                    <a:pt x="2252865" y="680473"/>
                  </a:lnTo>
                  <a:lnTo>
                    <a:pt x="2393669" y="0"/>
                  </a:lnTo>
                  <a:lnTo>
                    <a:pt x="2534473" y="1088758"/>
                  </a:lnTo>
                  <a:lnTo>
                    <a:pt x="2675277" y="952663"/>
                  </a:lnTo>
                  <a:lnTo>
                    <a:pt x="2816081" y="680473"/>
                  </a:lnTo>
                  <a:lnTo>
                    <a:pt x="2956885" y="952663"/>
                  </a:lnTo>
                  <a:lnTo>
                    <a:pt x="3097689" y="0"/>
                  </a:lnTo>
                  <a:lnTo>
                    <a:pt x="3238493" y="544379"/>
                  </a:lnTo>
                  <a:lnTo>
                    <a:pt x="3379297" y="1088758"/>
                  </a:lnTo>
                  <a:lnTo>
                    <a:pt x="3520101" y="408284"/>
                  </a:lnTo>
                </a:path>
              </a:pathLst>
            </a:custGeom>
            <a:ln w="27101" cap="flat">
              <a:solidFill>
                <a:srgbClr val="00833D">
                  <a:alpha val="80000"/>
                </a:srgbClr>
              </a:solidFill>
              <a:prstDash val="solid"/>
              <a:round/>
            </a:ln>
          </p:spPr>
          <p:txBody>
            <a:bodyPr/>
            <a:lstStyle/>
            <a:p/>
          </p:txBody>
        </p:sp>
        <p:sp>
          <p:nvSpPr>
            <p:cNvPr id="95" name="pl95"/>
            <p:cNvSpPr/>
            <p:nvPr/>
          </p:nvSpPr>
          <p:spPr>
            <a:xfrm>
              <a:off x="5308715" y="2710230"/>
              <a:ext cx="3520101" cy="2449706"/>
            </a:xfrm>
            <a:custGeom>
              <a:avLst/>
              <a:pathLst>
                <a:path w="3520101" h="2449706">
                  <a:moveTo>
                    <a:pt x="0" y="680473"/>
                  </a:moveTo>
                  <a:lnTo>
                    <a:pt x="140804" y="544379"/>
                  </a:lnTo>
                  <a:lnTo>
                    <a:pt x="281608" y="1360947"/>
                  </a:lnTo>
                  <a:lnTo>
                    <a:pt x="422412" y="1769232"/>
                  </a:lnTo>
                  <a:lnTo>
                    <a:pt x="563216" y="816568"/>
                  </a:lnTo>
                  <a:lnTo>
                    <a:pt x="704020" y="816568"/>
                  </a:lnTo>
                  <a:lnTo>
                    <a:pt x="844824" y="2041421"/>
                  </a:lnTo>
                  <a:lnTo>
                    <a:pt x="985628" y="1905327"/>
                  </a:lnTo>
                  <a:lnTo>
                    <a:pt x="1126432" y="1769232"/>
                  </a:lnTo>
                  <a:lnTo>
                    <a:pt x="1267236" y="408284"/>
                  </a:lnTo>
                  <a:lnTo>
                    <a:pt x="1408040" y="0"/>
                  </a:lnTo>
                  <a:lnTo>
                    <a:pt x="1548844" y="1224853"/>
                  </a:lnTo>
                  <a:lnTo>
                    <a:pt x="1689648" y="1633137"/>
                  </a:lnTo>
                  <a:lnTo>
                    <a:pt x="1830452" y="952663"/>
                  </a:lnTo>
                  <a:lnTo>
                    <a:pt x="1971256" y="2449706"/>
                  </a:lnTo>
                  <a:lnTo>
                    <a:pt x="2112061" y="1905327"/>
                  </a:lnTo>
                  <a:lnTo>
                    <a:pt x="2252865" y="1088758"/>
                  </a:lnTo>
                  <a:lnTo>
                    <a:pt x="2393669" y="1497042"/>
                  </a:lnTo>
                  <a:lnTo>
                    <a:pt x="2534473" y="1769232"/>
                  </a:lnTo>
                  <a:lnTo>
                    <a:pt x="2675277" y="1769232"/>
                  </a:lnTo>
                  <a:lnTo>
                    <a:pt x="2816081" y="1360947"/>
                  </a:lnTo>
                  <a:lnTo>
                    <a:pt x="2956885" y="1360947"/>
                  </a:lnTo>
                  <a:lnTo>
                    <a:pt x="3097689" y="1224853"/>
                  </a:lnTo>
                  <a:lnTo>
                    <a:pt x="3238493" y="1088758"/>
                  </a:lnTo>
                  <a:lnTo>
                    <a:pt x="3379297" y="1497042"/>
                  </a:lnTo>
                  <a:lnTo>
                    <a:pt x="3520101" y="2041421"/>
                  </a:lnTo>
                </a:path>
              </a:pathLst>
            </a:custGeom>
            <a:ln w="43362" cap="flat">
              <a:solidFill>
                <a:srgbClr val="000000">
                  <a:alpha val="100000"/>
                </a:srgbClr>
              </a:solidFill>
              <a:prstDash val="solid"/>
              <a:round/>
            </a:ln>
          </p:spPr>
          <p:txBody>
            <a:bodyPr/>
            <a:lstStyle/>
            <a:p/>
          </p:txBody>
        </p:sp>
        <p:sp>
          <p:nvSpPr>
            <p:cNvPr id="96" name="pl96"/>
            <p:cNvSpPr/>
            <p:nvPr/>
          </p:nvSpPr>
          <p:spPr>
            <a:xfrm>
              <a:off x="5308715" y="2710230"/>
              <a:ext cx="3520101" cy="2449706"/>
            </a:xfrm>
            <a:custGeom>
              <a:avLst/>
              <a:pathLst>
                <a:path w="3520101" h="2449706">
                  <a:moveTo>
                    <a:pt x="0" y="680473"/>
                  </a:moveTo>
                  <a:lnTo>
                    <a:pt x="140804" y="544379"/>
                  </a:lnTo>
                  <a:lnTo>
                    <a:pt x="281608" y="1360947"/>
                  </a:lnTo>
                  <a:lnTo>
                    <a:pt x="422412" y="1769232"/>
                  </a:lnTo>
                  <a:lnTo>
                    <a:pt x="563216" y="816568"/>
                  </a:lnTo>
                  <a:lnTo>
                    <a:pt x="704020" y="816568"/>
                  </a:lnTo>
                  <a:lnTo>
                    <a:pt x="844824" y="2041421"/>
                  </a:lnTo>
                  <a:lnTo>
                    <a:pt x="985628" y="1905327"/>
                  </a:lnTo>
                  <a:lnTo>
                    <a:pt x="1126432" y="1769232"/>
                  </a:lnTo>
                  <a:lnTo>
                    <a:pt x="1267236" y="408284"/>
                  </a:lnTo>
                  <a:lnTo>
                    <a:pt x="1408040" y="0"/>
                  </a:lnTo>
                  <a:lnTo>
                    <a:pt x="1548844" y="1224853"/>
                  </a:lnTo>
                  <a:lnTo>
                    <a:pt x="1689648" y="1633137"/>
                  </a:lnTo>
                  <a:lnTo>
                    <a:pt x="1830452" y="952663"/>
                  </a:lnTo>
                  <a:lnTo>
                    <a:pt x="1971256" y="2449706"/>
                  </a:lnTo>
                  <a:lnTo>
                    <a:pt x="2112061" y="1905327"/>
                  </a:lnTo>
                  <a:lnTo>
                    <a:pt x="2252865" y="1088758"/>
                  </a:lnTo>
                  <a:lnTo>
                    <a:pt x="2393669" y="1497042"/>
                  </a:lnTo>
                  <a:lnTo>
                    <a:pt x="2534473" y="1769232"/>
                  </a:lnTo>
                  <a:lnTo>
                    <a:pt x="2675277" y="1769232"/>
                  </a:lnTo>
                  <a:lnTo>
                    <a:pt x="2816081" y="1360947"/>
                  </a:lnTo>
                  <a:lnTo>
                    <a:pt x="2956885" y="1360947"/>
                  </a:lnTo>
                  <a:lnTo>
                    <a:pt x="3097689" y="1224853"/>
                  </a:lnTo>
                  <a:lnTo>
                    <a:pt x="3238493" y="1088758"/>
                  </a:lnTo>
                  <a:lnTo>
                    <a:pt x="3379297" y="1497042"/>
                  </a:lnTo>
                  <a:lnTo>
                    <a:pt x="3520101" y="2041421"/>
                  </a:lnTo>
                </a:path>
              </a:pathLst>
            </a:custGeom>
            <a:ln w="27101" cap="flat">
              <a:solidFill>
                <a:srgbClr val="0058AB">
                  <a:alpha val="100000"/>
                </a:srgbClr>
              </a:solidFill>
              <a:prstDash val="solid"/>
              <a:round/>
            </a:ln>
          </p:spPr>
          <p:txBody>
            <a:bodyPr/>
            <a:lstStyle/>
            <a:p/>
          </p:txBody>
        </p:sp>
        <p:sp>
          <p:nvSpPr>
            <p:cNvPr id="97" name="pl97"/>
            <p:cNvSpPr/>
            <p:nvPr/>
          </p:nvSpPr>
          <p:spPr>
            <a:xfrm>
              <a:off x="513270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298241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12735" y="3118514"/>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16755" y="2301946"/>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420776"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983992"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8012" y="379898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4343367"/>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29158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29446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7" name="pg107"/>
            <p:cNvSpPr/>
            <p:nvPr/>
          </p:nvSpPr>
          <p:spPr>
            <a:xfrm>
              <a:off x="5954246" y="30519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984600" y="308077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9" name="pg109"/>
            <p:cNvSpPr/>
            <p:nvPr/>
          </p:nvSpPr>
          <p:spPr>
            <a:xfrm>
              <a:off x="6630131" y="22353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660485" y="226543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11" name="pg111"/>
            <p:cNvSpPr/>
            <p:nvPr/>
          </p:nvSpPr>
          <p:spPr>
            <a:xfrm>
              <a:off x="7362287"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392640"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3" name="pg113"/>
            <p:cNvSpPr/>
            <p:nvPr/>
          </p:nvSpPr>
          <p:spPr>
            <a:xfrm>
              <a:off x="7925503"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7955857"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5" name="pg115"/>
            <p:cNvSpPr/>
            <p:nvPr/>
          </p:nvSpPr>
          <p:spPr>
            <a:xfrm>
              <a:off x="8629524" y="37324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59877" y="376119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7" name="pg117"/>
            <p:cNvSpPr/>
            <p:nvPr/>
          </p:nvSpPr>
          <p:spPr>
            <a:xfrm>
              <a:off x="8753481" y="427680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783835" y="4306858"/>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9" name="tx119"/>
            <p:cNvSpPr/>
            <p:nvPr/>
          </p:nvSpPr>
          <p:spPr>
            <a:xfrm>
              <a:off x="8889106" y="37585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889106" y="40323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21" name="tx121"/>
            <p:cNvSpPr/>
            <p:nvPr/>
          </p:nvSpPr>
          <p:spPr>
            <a:xfrm>
              <a:off x="4968448"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585771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85771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89956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66201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6124810" y="6119132"/>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140" name="tx140"/>
            <p:cNvSpPr/>
            <p:nvPr/>
          </p:nvSpPr>
          <p:spPr>
            <a:xfrm>
              <a:off x="716666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929119"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2" name="tx14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-1%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Costa Rica DTP drop-out was lower than the global rate, while DTP-MCV drop-out was lower than the global rate.</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Costa Rica, indicating good retention of children in immunization programmes, and current efforts to ensure follow up are successful.</a:t>
            </a:r>
          </a:p>
        </p:txBody>
      </p:sp>
      <p:grpSp xmlns:pic="http://schemas.openxmlformats.org/drawingml/2006/picture">
        <p:nvGrpSpPr>
          <p:cNvPr id="148" name=""/>
          <p:cNvGrpSpPr/>
          <p:nvPr/>
        </p:nvGrpSpPr>
        <p:grpSpPr>
          <a:xfrm>
            <a:off x="292608" y="1097280"/>
            <a:ext cx="8595360" cy="28575"/>
            <a:chOff x="292608" y="1097280"/>
            <a:chExt cx="8595360" cy="28575"/>
          </a:xfrm>
        </p:grpSpPr>
        <p:sp>
          <p:nvSpPr>
            <p:cNvPr id="14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93333"/>
            </a:xfrm>
            <a:custGeom>
              <a:avLst/>
              <a:pathLst>
                <a:path w="2135265" h="93333">
                  <a:moveTo>
                    <a:pt x="0" y="33939"/>
                  </a:moveTo>
                  <a:lnTo>
                    <a:pt x="85410" y="67878"/>
                  </a:lnTo>
                  <a:lnTo>
                    <a:pt x="170821" y="25454"/>
                  </a:lnTo>
                  <a:lnTo>
                    <a:pt x="256231" y="50909"/>
                  </a:lnTo>
                  <a:lnTo>
                    <a:pt x="341642" y="16969"/>
                  </a:lnTo>
                  <a:lnTo>
                    <a:pt x="427053" y="25454"/>
                  </a:lnTo>
                  <a:lnTo>
                    <a:pt x="512463" y="33939"/>
                  </a:lnTo>
                  <a:lnTo>
                    <a:pt x="597874" y="0"/>
                  </a:lnTo>
                  <a:lnTo>
                    <a:pt x="683284" y="0"/>
                  </a:lnTo>
                  <a:lnTo>
                    <a:pt x="768695" y="67878"/>
                  </a:lnTo>
                  <a:lnTo>
                    <a:pt x="854106" y="93333"/>
                  </a:lnTo>
                  <a:lnTo>
                    <a:pt x="939516" y="76363"/>
                  </a:lnTo>
                  <a:lnTo>
                    <a:pt x="1024927" y="67878"/>
                  </a:lnTo>
                  <a:lnTo>
                    <a:pt x="1110337" y="50909"/>
                  </a:lnTo>
                  <a:lnTo>
                    <a:pt x="1195748" y="33939"/>
                  </a:lnTo>
                  <a:lnTo>
                    <a:pt x="1281159" y="0"/>
                  </a:lnTo>
                  <a:lnTo>
                    <a:pt x="1366569" y="0"/>
                  </a:lnTo>
                  <a:lnTo>
                    <a:pt x="1451980" y="0"/>
                  </a:lnTo>
                  <a:lnTo>
                    <a:pt x="1537390" y="0"/>
                  </a:lnTo>
                  <a:lnTo>
                    <a:pt x="1622801" y="0"/>
                  </a:lnTo>
                  <a:lnTo>
                    <a:pt x="1708212" y="0"/>
                  </a:lnTo>
                  <a:lnTo>
                    <a:pt x="1793622" y="93333"/>
                  </a:lnTo>
                  <a:lnTo>
                    <a:pt x="1879033" y="33939"/>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50909"/>
            </a:xfrm>
            <a:custGeom>
              <a:avLst/>
              <a:pathLst>
                <a:path w="854106" h="50909">
                  <a:moveTo>
                    <a:pt x="0" y="50909"/>
                  </a:moveTo>
                  <a:lnTo>
                    <a:pt x="85410" y="25454"/>
                  </a:lnTo>
                  <a:lnTo>
                    <a:pt x="170821" y="0"/>
                  </a:lnTo>
                  <a:lnTo>
                    <a:pt x="256231" y="33939"/>
                  </a:lnTo>
                  <a:lnTo>
                    <a:pt x="341642" y="25454"/>
                  </a:lnTo>
                  <a:lnTo>
                    <a:pt x="427053" y="0"/>
                  </a:lnTo>
                  <a:lnTo>
                    <a:pt x="512463" y="50909"/>
                  </a:lnTo>
                  <a:lnTo>
                    <a:pt x="597874" y="33939"/>
                  </a:lnTo>
                  <a:lnTo>
                    <a:pt x="683284" y="0"/>
                  </a:lnTo>
                  <a:lnTo>
                    <a:pt x="768695" y="0"/>
                  </a:lnTo>
                  <a:lnTo>
                    <a:pt x="854106" y="16969"/>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86" name="tx86"/>
            <p:cNvSpPr/>
            <p:nvPr/>
          </p:nvSpPr>
          <p:spPr>
            <a:xfrm>
              <a:off x="3223926"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7" name="tx87"/>
            <p:cNvSpPr/>
            <p:nvPr/>
          </p:nvSpPr>
          <p:spPr>
            <a:xfrm>
              <a:off x="262464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8" name="tx88"/>
            <p:cNvSpPr/>
            <p:nvPr/>
          </p:nvSpPr>
          <p:spPr>
            <a:xfrm>
              <a:off x="3051698"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678906" y="4586970"/>
              <a:ext cx="512463" cy="322423"/>
            </a:xfrm>
            <a:custGeom>
              <a:avLst/>
              <a:pathLst>
                <a:path w="512463" h="322423">
                  <a:moveTo>
                    <a:pt x="0" y="322423"/>
                  </a:moveTo>
                  <a:lnTo>
                    <a:pt x="85410" y="0"/>
                  </a:lnTo>
                  <a:lnTo>
                    <a:pt x="170821" y="101818"/>
                  </a:lnTo>
                  <a:lnTo>
                    <a:pt x="256231" y="67878"/>
                  </a:lnTo>
                  <a:lnTo>
                    <a:pt x="341642" y="25454"/>
                  </a:lnTo>
                  <a:lnTo>
                    <a:pt x="427053" y="8484"/>
                  </a:lnTo>
                  <a:lnTo>
                    <a:pt x="512463" y="16969"/>
                  </a:lnTo>
                </a:path>
              </a:pathLst>
            </a:custGeom>
            <a:ln w="27101" cap="flat">
              <a:solidFill>
                <a:srgbClr val="1CABE2">
                  <a:alpha val="100000"/>
                </a:srgbClr>
              </a:solidFill>
              <a:prstDash val="solid"/>
              <a:round/>
            </a:ln>
          </p:spPr>
          <p:txBody>
            <a:bodyPr/>
            <a:lstStyle/>
            <a:p/>
          </p:txBody>
        </p:sp>
        <p:sp>
          <p:nvSpPr>
            <p:cNvPr id="109" name="pt109"/>
            <p:cNvSpPr/>
            <p:nvPr/>
          </p:nvSpPr>
          <p:spPr>
            <a:xfrm>
              <a:off x="2660855"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746266"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831676"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917087"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3002498"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3087908"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173319"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tx116"/>
            <p:cNvSpPr/>
            <p:nvPr/>
          </p:nvSpPr>
          <p:spPr>
            <a:xfrm>
              <a:off x="2526976" y="48171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17" name="tx117"/>
            <p:cNvSpPr/>
            <p:nvPr/>
          </p:nvSpPr>
          <p:spPr>
            <a:xfrm>
              <a:off x="3223926" y="45116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18" name="tx118"/>
            <p:cNvSpPr/>
            <p:nvPr/>
          </p:nvSpPr>
          <p:spPr>
            <a:xfrm>
              <a:off x="2624645" y="4768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19" name="tx119"/>
            <p:cNvSpPr/>
            <p:nvPr/>
          </p:nvSpPr>
          <p:spPr>
            <a:xfrm>
              <a:off x="3051698" y="44543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0" name="pl120"/>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850292" y="1947768"/>
              <a:ext cx="2135265" cy="101818"/>
            </a:xfrm>
            <a:custGeom>
              <a:avLst/>
              <a:pathLst>
                <a:path w="2135265" h="101818">
                  <a:moveTo>
                    <a:pt x="0" y="76363"/>
                  </a:moveTo>
                  <a:lnTo>
                    <a:pt x="85410" y="67878"/>
                  </a:lnTo>
                  <a:lnTo>
                    <a:pt x="170821" y="8484"/>
                  </a:lnTo>
                  <a:lnTo>
                    <a:pt x="256231" y="76363"/>
                  </a:lnTo>
                  <a:lnTo>
                    <a:pt x="341642" y="25454"/>
                  </a:lnTo>
                  <a:lnTo>
                    <a:pt x="427053" y="16969"/>
                  </a:lnTo>
                  <a:lnTo>
                    <a:pt x="512463" y="84848"/>
                  </a:lnTo>
                  <a:lnTo>
                    <a:pt x="597874" y="76363"/>
                  </a:lnTo>
                  <a:lnTo>
                    <a:pt x="683284" y="76363"/>
                  </a:lnTo>
                  <a:lnTo>
                    <a:pt x="768695" y="67878"/>
                  </a:lnTo>
                  <a:lnTo>
                    <a:pt x="854106" y="25454"/>
                  </a:lnTo>
                  <a:lnTo>
                    <a:pt x="939516" y="101818"/>
                  </a:lnTo>
                  <a:lnTo>
                    <a:pt x="1024927" y="59393"/>
                  </a:lnTo>
                  <a:lnTo>
                    <a:pt x="1110337" y="8484"/>
                  </a:lnTo>
                  <a:lnTo>
                    <a:pt x="1195748" y="67878"/>
                  </a:lnTo>
                  <a:lnTo>
                    <a:pt x="1281159" y="50909"/>
                  </a:lnTo>
                  <a:lnTo>
                    <a:pt x="1366569" y="0"/>
                  </a:lnTo>
                  <a:lnTo>
                    <a:pt x="1451980" y="0"/>
                  </a:lnTo>
                  <a:lnTo>
                    <a:pt x="1537390" y="33939"/>
                  </a:lnTo>
                  <a:lnTo>
                    <a:pt x="1622801" y="25454"/>
                  </a:lnTo>
                  <a:lnTo>
                    <a:pt x="1708212" y="0"/>
                  </a:lnTo>
                  <a:lnTo>
                    <a:pt x="1793622" y="50909"/>
                  </a:lnTo>
                  <a:lnTo>
                    <a:pt x="1879033" y="33939"/>
                  </a:lnTo>
                  <a:lnTo>
                    <a:pt x="1964443" y="0"/>
                  </a:lnTo>
                  <a:lnTo>
                    <a:pt x="2049854" y="0"/>
                  </a:lnTo>
                  <a:lnTo>
                    <a:pt x="2135265" y="16969"/>
                  </a:lnTo>
                </a:path>
              </a:pathLst>
            </a:custGeom>
            <a:ln w="27101" cap="flat">
              <a:solidFill>
                <a:srgbClr val="1CABE2">
                  <a:alpha val="100000"/>
                </a:srgbClr>
              </a:solidFill>
              <a:prstDash val="solid"/>
              <a:round/>
            </a:ln>
          </p:spPr>
          <p:txBody>
            <a:bodyPr/>
            <a:lstStyle/>
            <a:p/>
          </p:txBody>
        </p:sp>
        <p:sp>
          <p:nvSpPr>
            <p:cNvPr id="140" name="pt140"/>
            <p:cNvSpPr/>
            <p:nvPr/>
          </p:nvSpPr>
          <p:spPr>
            <a:xfrm>
              <a:off x="383224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391765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00306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08847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17388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25929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34470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43011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51552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60093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68634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77175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85716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94257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027989"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511340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36963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45504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62586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711274"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96750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tx166"/>
            <p:cNvSpPr/>
            <p:nvPr/>
          </p:nvSpPr>
          <p:spPr>
            <a:xfrm>
              <a:off x="3698362"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67" name="tx167"/>
            <p:cNvSpPr/>
            <p:nvPr/>
          </p:nvSpPr>
          <p:spPr>
            <a:xfrm>
              <a:off x="6018113"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8" name="tx168"/>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9" name="tx169"/>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pl170"/>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3850292" y="3267369"/>
              <a:ext cx="2135265" cy="144242"/>
            </a:xfrm>
            <a:custGeom>
              <a:avLst/>
              <a:pathLst>
                <a:path w="2135265" h="144242">
                  <a:moveTo>
                    <a:pt x="0" y="135757"/>
                  </a:moveTo>
                  <a:lnTo>
                    <a:pt x="85410" y="135757"/>
                  </a:lnTo>
                  <a:lnTo>
                    <a:pt x="170821" y="33939"/>
                  </a:lnTo>
                  <a:lnTo>
                    <a:pt x="256231" y="76363"/>
                  </a:lnTo>
                  <a:lnTo>
                    <a:pt x="341642" y="84848"/>
                  </a:lnTo>
                  <a:lnTo>
                    <a:pt x="427053" y="76363"/>
                  </a:lnTo>
                  <a:lnTo>
                    <a:pt x="512463" y="67878"/>
                  </a:lnTo>
                  <a:lnTo>
                    <a:pt x="597874" y="67878"/>
                  </a:lnTo>
                  <a:lnTo>
                    <a:pt x="683284" y="76363"/>
                  </a:lnTo>
                  <a:lnTo>
                    <a:pt x="768695" y="144242"/>
                  </a:lnTo>
                  <a:lnTo>
                    <a:pt x="854106" y="127272"/>
                  </a:lnTo>
                  <a:lnTo>
                    <a:pt x="939516" y="127272"/>
                  </a:lnTo>
                  <a:lnTo>
                    <a:pt x="1024927" y="67878"/>
                  </a:lnTo>
                  <a:lnTo>
                    <a:pt x="1110337" y="59393"/>
                  </a:lnTo>
                  <a:lnTo>
                    <a:pt x="1195748" y="25454"/>
                  </a:lnTo>
                  <a:lnTo>
                    <a:pt x="1281159" y="42424"/>
                  </a:lnTo>
                  <a:lnTo>
                    <a:pt x="1366569" y="42424"/>
                  </a:lnTo>
                  <a:lnTo>
                    <a:pt x="1451980" y="16969"/>
                  </a:lnTo>
                  <a:lnTo>
                    <a:pt x="1537390" y="33939"/>
                  </a:lnTo>
                  <a:lnTo>
                    <a:pt x="1622801" y="25454"/>
                  </a:lnTo>
                  <a:lnTo>
                    <a:pt x="1708212" y="25454"/>
                  </a:lnTo>
                  <a:lnTo>
                    <a:pt x="1793622" y="76363"/>
                  </a:lnTo>
                  <a:lnTo>
                    <a:pt x="1879033" y="67878"/>
                  </a:lnTo>
                  <a:lnTo>
                    <a:pt x="1964443" y="42424"/>
                  </a:lnTo>
                  <a:lnTo>
                    <a:pt x="2049854" y="16969"/>
                  </a:lnTo>
                  <a:lnTo>
                    <a:pt x="2135265" y="0"/>
                  </a:lnTo>
                </a:path>
              </a:pathLst>
            </a:custGeom>
            <a:ln w="27101" cap="flat">
              <a:solidFill>
                <a:srgbClr val="1CABE2">
                  <a:alpha val="100000"/>
                </a:srgbClr>
              </a:solidFill>
              <a:prstDash val="solid"/>
              <a:round/>
            </a:ln>
          </p:spPr>
          <p:txBody>
            <a:bodyPr/>
            <a:lstStyle/>
            <a:p/>
          </p:txBody>
        </p:sp>
        <p:sp>
          <p:nvSpPr>
            <p:cNvPr id="190" name="pt190"/>
            <p:cNvSpPr/>
            <p:nvPr/>
          </p:nvSpPr>
          <p:spPr>
            <a:xfrm>
              <a:off x="3832241"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3917652"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00306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088473"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173883"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25929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34470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43011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515526"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600936"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686347"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77175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85716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942579"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02798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11340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19881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28422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36963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45504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54045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62586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71127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79668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88209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96750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tx216"/>
            <p:cNvSpPr/>
            <p:nvPr/>
          </p:nvSpPr>
          <p:spPr>
            <a:xfrm>
              <a:off x="3698362" y="331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17" name="tx217"/>
            <p:cNvSpPr/>
            <p:nvPr/>
          </p:nvSpPr>
          <p:spPr>
            <a:xfrm>
              <a:off x="6018113"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8" name="tx218"/>
            <p:cNvSpPr/>
            <p:nvPr/>
          </p:nvSpPr>
          <p:spPr>
            <a:xfrm>
              <a:off x="5418832"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9" name="tx219"/>
            <p:cNvSpPr/>
            <p:nvPr/>
          </p:nvSpPr>
          <p:spPr>
            <a:xfrm>
              <a:off x="584588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0" name="pl220"/>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6644479" y="1947768"/>
              <a:ext cx="2135265" cy="118787"/>
            </a:xfrm>
            <a:custGeom>
              <a:avLst/>
              <a:pathLst>
                <a:path w="2135265" h="118787">
                  <a:moveTo>
                    <a:pt x="0" y="93333"/>
                  </a:moveTo>
                  <a:lnTo>
                    <a:pt x="85410" y="67878"/>
                  </a:lnTo>
                  <a:lnTo>
                    <a:pt x="170821" y="42424"/>
                  </a:lnTo>
                  <a:lnTo>
                    <a:pt x="256231" y="93333"/>
                  </a:lnTo>
                  <a:lnTo>
                    <a:pt x="341642" y="76363"/>
                  </a:lnTo>
                  <a:lnTo>
                    <a:pt x="427053" y="67878"/>
                  </a:lnTo>
                  <a:lnTo>
                    <a:pt x="512463" y="84848"/>
                  </a:lnTo>
                  <a:lnTo>
                    <a:pt x="597874" y="84848"/>
                  </a:lnTo>
                  <a:lnTo>
                    <a:pt x="683284" y="76363"/>
                  </a:lnTo>
                  <a:lnTo>
                    <a:pt x="768695" y="110302"/>
                  </a:lnTo>
                  <a:lnTo>
                    <a:pt x="854106" y="93333"/>
                  </a:lnTo>
                  <a:lnTo>
                    <a:pt x="939516" y="118787"/>
                  </a:lnTo>
                  <a:lnTo>
                    <a:pt x="1024927" y="67878"/>
                  </a:lnTo>
                  <a:lnTo>
                    <a:pt x="1110337" y="33939"/>
                  </a:lnTo>
                  <a:lnTo>
                    <a:pt x="1195748" y="67878"/>
                  </a:lnTo>
                  <a:lnTo>
                    <a:pt x="1281159" y="59393"/>
                  </a:lnTo>
                  <a:lnTo>
                    <a:pt x="1366569" y="16969"/>
                  </a:lnTo>
                  <a:lnTo>
                    <a:pt x="1451980" y="25454"/>
                  </a:lnTo>
                  <a:lnTo>
                    <a:pt x="1537390" y="42424"/>
                  </a:lnTo>
                  <a:lnTo>
                    <a:pt x="1622801" y="33939"/>
                  </a:lnTo>
                  <a:lnTo>
                    <a:pt x="1708212" y="16969"/>
                  </a:lnTo>
                  <a:lnTo>
                    <a:pt x="1793622" y="50909"/>
                  </a:lnTo>
                  <a:lnTo>
                    <a:pt x="1879033" y="33939"/>
                  </a:lnTo>
                  <a:lnTo>
                    <a:pt x="1964443" y="0"/>
                  </a:lnTo>
                  <a:lnTo>
                    <a:pt x="2049854" y="0"/>
                  </a:lnTo>
                  <a:lnTo>
                    <a:pt x="2135265" y="25454"/>
                  </a:lnTo>
                </a:path>
              </a:pathLst>
            </a:custGeom>
            <a:ln w="27101" cap="flat">
              <a:solidFill>
                <a:srgbClr val="1CABE2">
                  <a:alpha val="100000"/>
                </a:srgbClr>
              </a:solidFill>
              <a:prstDash val="solid"/>
              <a:round/>
            </a:ln>
          </p:spPr>
          <p:txBody>
            <a:bodyPr/>
            <a:lstStyle/>
            <a:p/>
          </p:txBody>
        </p:sp>
        <p:sp>
          <p:nvSpPr>
            <p:cNvPr id="240" name="pt240"/>
            <p:cNvSpPr/>
            <p:nvPr/>
          </p:nvSpPr>
          <p:spPr>
            <a:xfrm>
              <a:off x="662642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671183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679724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688266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96807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05348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13889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22430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30971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39512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48053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56594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65135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73676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822177"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790758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99299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07840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16381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24923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33464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42005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505461"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859087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6762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76169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tx266"/>
            <p:cNvSpPr/>
            <p:nvPr/>
          </p:nvSpPr>
          <p:spPr>
            <a:xfrm>
              <a:off x="6492549"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67" name="tx267"/>
            <p:cNvSpPr/>
            <p:nvPr/>
          </p:nvSpPr>
          <p:spPr>
            <a:xfrm>
              <a:off x="8812300"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68" name="tx268"/>
            <p:cNvSpPr/>
            <p:nvPr/>
          </p:nvSpPr>
          <p:spPr>
            <a:xfrm>
              <a:off x="8213020"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69" name="tx269"/>
            <p:cNvSpPr/>
            <p:nvPr/>
          </p:nvSpPr>
          <p:spPr>
            <a:xfrm>
              <a:off x="8640073"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0" name="pl270"/>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327764" y="3292823"/>
              <a:ext cx="1451980" cy="220605"/>
            </a:xfrm>
            <a:custGeom>
              <a:avLst/>
              <a:pathLst>
                <a:path w="1451980" h="220605">
                  <a:moveTo>
                    <a:pt x="0" y="50909"/>
                  </a:moveTo>
                  <a:lnTo>
                    <a:pt x="85410" y="93333"/>
                  </a:lnTo>
                  <a:lnTo>
                    <a:pt x="170821" y="135757"/>
                  </a:lnTo>
                  <a:lnTo>
                    <a:pt x="256231" y="127272"/>
                  </a:lnTo>
                  <a:lnTo>
                    <a:pt x="341642" y="0"/>
                  </a:lnTo>
                  <a:lnTo>
                    <a:pt x="427053" y="25454"/>
                  </a:lnTo>
                  <a:lnTo>
                    <a:pt x="512463" y="42424"/>
                  </a:lnTo>
                  <a:lnTo>
                    <a:pt x="597874" y="42424"/>
                  </a:lnTo>
                  <a:lnTo>
                    <a:pt x="683284" y="67878"/>
                  </a:lnTo>
                  <a:lnTo>
                    <a:pt x="768695" y="16969"/>
                  </a:lnTo>
                  <a:lnTo>
                    <a:pt x="854106" y="16969"/>
                  </a:lnTo>
                  <a:lnTo>
                    <a:pt x="939516" y="16969"/>
                  </a:lnTo>
                  <a:lnTo>
                    <a:pt x="1024927" y="118787"/>
                  </a:lnTo>
                  <a:lnTo>
                    <a:pt x="1110337" y="220605"/>
                  </a:lnTo>
                  <a:lnTo>
                    <a:pt x="1195748" y="169696"/>
                  </a:lnTo>
                  <a:lnTo>
                    <a:pt x="1281159" y="101818"/>
                  </a:lnTo>
                  <a:lnTo>
                    <a:pt x="1366569" y="67878"/>
                  </a:lnTo>
                  <a:lnTo>
                    <a:pt x="1451980" y="25454"/>
                  </a:lnTo>
                </a:path>
              </a:pathLst>
            </a:custGeom>
            <a:ln w="27101" cap="flat">
              <a:solidFill>
                <a:srgbClr val="1CABE2">
                  <a:alpha val="100000"/>
                </a:srgbClr>
              </a:solidFill>
              <a:prstDash val="solid"/>
              <a:round/>
            </a:ln>
          </p:spPr>
          <p:txBody>
            <a:bodyPr/>
            <a:lstStyle/>
            <a:p/>
          </p:txBody>
        </p:sp>
        <p:sp>
          <p:nvSpPr>
            <p:cNvPr id="290" name="pt290"/>
            <p:cNvSpPr/>
            <p:nvPr/>
          </p:nvSpPr>
          <p:spPr>
            <a:xfrm>
              <a:off x="7309713"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395124"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480534"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565945"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65135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73676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822177"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907587"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99299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07840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16381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24923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334640"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420051"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505461"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59087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676283"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76169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tx308"/>
            <p:cNvSpPr/>
            <p:nvPr/>
          </p:nvSpPr>
          <p:spPr>
            <a:xfrm>
              <a:off x="7175834" y="325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309" name="tx309"/>
            <p:cNvSpPr/>
            <p:nvPr/>
          </p:nvSpPr>
          <p:spPr>
            <a:xfrm>
              <a:off x="8812300"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310" name="tx310"/>
            <p:cNvSpPr/>
            <p:nvPr/>
          </p:nvSpPr>
          <p:spPr>
            <a:xfrm>
              <a:off x="8213020"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311" name="tx311"/>
            <p:cNvSpPr/>
            <p:nvPr/>
          </p:nvSpPr>
          <p:spPr>
            <a:xfrm>
              <a:off x="8640073"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12" name="tx31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3" name="tx31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4" name="tx31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5" name="tx31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6" name="tx31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7" name="tx31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8" name="tx31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9" name="tx31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0" name="tx32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1" name="tx32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2" name="tx32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3" name="tx32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4" name="tx32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5" name="tx32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6" name="tx326"/>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7" name="tx327"/>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8" name="tx328"/>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9" name="tx329"/>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0" name="tx330"/>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1" name="tx331"/>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2" name="tx332"/>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3" name="tx33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4" name="tx33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5" name="tx33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6" name="tx33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7" name="tx33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8" name="tx33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9" name="tx33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0" name="tx34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1" name="tx34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2" name="tx34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3" name="tx34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4" name="tx34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5" name="tx34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6" name="tx34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7" name="tx34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8" name="tx34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9" name="tx34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0" name="tx35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1" name="tx35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2" name="tx35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3" name="tx35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4" name="tx35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5" name="tx35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6" name="tx35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7" name="tx35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8" name="tx35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pt35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1" name="tx36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2" name="tx36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3" name="tx363"/>
            <p:cNvSpPr/>
            <p:nvPr/>
          </p:nvSpPr>
          <p:spPr>
            <a:xfrm>
              <a:off x="2266748" y="1330710"/>
              <a:ext cx="53023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Costa Rica, 2000-2025</a:t>
              </a:r>
            </a:p>
          </p:txBody>
        </p:sp>
        <p:sp>
          <p:nvSpPr>
            <p:cNvPr id="364" name="tx36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5" name="tx36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(92%), followed by ROTAC (95%).
Compared to 2019, coverage of one vaccine remained constant (BCG), 5 vaccines increased (DTP1, DTP3, IPV1, MCV1 and ROTAC), and one vaccine decreased (MCV2).
Compared to 2024, coverage of one vaccine remained constant (BCG), 4 vaccines decreased (DTP1, DTP3, IPV1 and ROTAC), and 2 vaccines increased (MCV1 and MCV2).</a:t>
            </a:r>
          </a:p>
        </p:txBody>
      </p:sp>
      <p:sp>
        <p:nvSpPr>
          <p:cNvPr id="3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Costa Rica had its lowest coverage in MCV2 (92%), while most other routine vaccines clustered around 95-99%; 5 antigens increased since 2019, and 4 antigens decreased since 2024.</a:t>
            </a:r>
          </a:p>
        </p:txBody>
      </p:sp>
      <p:grpSp xmlns:pic="http://schemas.openxmlformats.org/drawingml/2006/picture">
        <p:nvGrpSpPr>
          <p:cNvPr id="368" name=""/>
          <p:cNvGrpSpPr/>
          <p:nvPr/>
        </p:nvGrpSpPr>
        <p:grpSpPr>
          <a:xfrm>
            <a:off x="292608" y="1097280"/>
            <a:ext cx="8595360" cy="28575"/>
            <a:chOff x="292608" y="1097280"/>
            <a:chExt cx="8595360" cy="28575"/>
          </a:xfrm>
        </p:grpSpPr>
        <p:sp>
          <p:nvSpPr>
            <p:cNvPr id="36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664294"/>
            </a:xfrm>
            <a:custGeom>
              <a:avLst/>
              <a:pathLst>
                <a:path w="6518190" h="664294">
                  <a:moveTo>
                    <a:pt x="0" y="521945"/>
                  </a:moveTo>
                  <a:lnTo>
                    <a:pt x="260727" y="379596"/>
                  </a:lnTo>
                  <a:lnTo>
                    <a:pt x="521455" y="237248"/>
                  </a:lnTo>
                  <a:lnTo>
                    <a:pt x="782182" y="521945"/>
                  </a:lnTo>
                  <a:lnTo>
                    <a:pt x="1042910" y="427046"/>
                  </a:lnTo>
                  <a:lnTo>
                    <a:pt x="1303638" y="379596"/>
                  </a:lnTo>
                  <a:lnTo>
                    <a:pt x="1564365" y="474496"/>
                  </a:lnTo>
                  <a:lnTo>
                    <a:pt x="1825093" y="474496"/>
                  </a:lnTo>
                  <a:lnTo>
                    <a:pt x="2085820" y="427046"/>
                  </a:lnTo>
                  <a:lnTo>
                    <a:pt x="2346548" y="616844"/>
                  </a:lnTo>
                  <a:lnTo>
                    <a:pt x="2607276" y="521945"/>
                  </a:lnTo>
                  <a:lnTo>
                    <a:pt x="2868003" y="664294"/>
                  </a:lnTo>
                  <a:lnTo>
                    <a:pt x="3128731" y="379596"/>
                  </a:lnTo>
                  <a:lnTo>
                    <a:pt x="3389458" y="189798"/>
                  </a:lnTo>
                  <a:lnTo>
                    <a:pt x="3650186" y="379596"/>
                  </a:lnTo>
                  <a:lnTo>
                    <a:pt x="3910914" y="332147"/>
                  </a:lnTo>
                  <a:lnTo>
                    <a:pt x="4171641" y="94899"/>
                  </a:lnTo>
                  <a:lnTo>
                    <a:pt x="4432369" y="142348"/>
                  </a:lnTo>
                  <a:lnTo>
                    <a:pt x="4693096" y="237248"/>
                  </a:lnTo>
                  <a:lnTo>
                    <a:pt x="4953824" y="189798"/>
                  </a:lnTo>
                  <a:lnTo>
                    <a:pt x="5214552" y="94899"/>
                  </a:lnTo>
                  <a:lnTo>
                    <a:pt x="5475279" y="284697"/>
                  </a:lnTo>
                  <a:lnTo>
                    <a:pt x="5736007" y="189798"/>
                  </a:lnTo>
                  <a:lnTo>
                    <a:pt x="5996734" y="0"/>
                  </a:lnTo>
                  <a:lnTo>
                    <a:pt x="6257462" y="0"/>
                  </a:lnTo>
                  <a:lnTo>
                    <a:pt x="6518190" y="14234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901542"/>
            </a:xfrm>
            <a:custGeom>
              <a:avLst/>
              <a:pathLst>
                <a:path w="6518190" h="901542">
                  <a:moveTo>
                    <a:pt x="0" y="474496"/>
                  </a:moveTo>
                  <a:lnTo>
                    <a:pt x="260727" y="901542"/>
                  </a:lnTo>
                  <a:lnTo>
                    <a:pt x="521455" y="237248"/>
                  </a:lnTo>
                  <a:lnTo>
                    <a:pt x="782182" y="616844"/>
                  </a:lnTo>
                  <a:lnTo>
                    <a:pt x="1042910" y="474496"/>
                  </a:lnTo>
                  <a:lnTo>
                    <a:pt x="1303638" y="427046"/>
                  </a:lnTo>
                  <a:lnTo>
                    <a:pt x="1564365" y="521945"/>
                  </a:lnTo>
                  <a:lnTo>
                    <a:pt x="1825093" y="474496"/>
                  </a:lnTo>
                  <a:lnTo>
                    <a:pt x="2085820" y="474496"/>
                  </a:lnTo>
                  <a:lnTo>
                    <a:pt x="2346548" y="569395"/>
                  </a:lnTo>
                  <a:lnTo>
                    <a:pt x="2607276" y="474496"/>
                  </a:lnTo>
                  <a:lnTo>
                    <a:pt x="2868003" y="711744"/>
                  </a:lnTo>
                  <a:lnTo>
                    <a:pt x="3128731" y="379596"/>
                  </a:lnTo>
                  <a:lnTo>
                    <a:pt x="3389458" y="237248"/>
                  </a:lnTo>
                  <a:lnTo>
                    <a:pt x="3650186" y="379596"/>
                  </a:lnTo>
                  <a:lnTo>
                    <a:pt x="3910914" y="332147"/>
                  </a:lnTo>
                  <a:lnTo>
                    <a:pt x="4171641" y="94899"/>
                  </a:lnTo>
                  <a:lnTo>
                    <a:pt x="4432369" y="94899"/>
                  </a:lnTo>
                  <a:lnTo>
                    <a:pt x="4693096" y="47449"/>
                  </a:lnTo>
                  <a:lnTo>
                    <a:pt x="4953824" y="237248"/>
                  </a:lnTo>
                  <a:lnTo>
                    <a:pt x="5214552" y="379596"/>
                  </a:lnTo>
                  <a:lnTo>
                    <a:pt x="5475279" y="569395"/>
                  </a:lnTo>
                  <a:lnTo>
                    <a:pt x="5736007" y="237248"/>
                  </a:lnTo>
                  <a:lnTo>
                    <a:pt x="5996734" y="47449"/>
                  </a:lnTo>
                  <a:lnTo>
                    <a:pt x="6257462" y="0"/>
                  </a:lnTo>
                  <a:lnTo>
                    <a:pt x="6518190" y="142348"/>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854093"/>
            </a:xfrm>
            <a:custGeom>
              <a:avLst/>
              <a:pathLst>
                <a:path w="6518190" h="854093">
                  <a:moveTo>
                    <a:pt x="0" y="332147"/>
                  </a:moveTo>
                  <a:lnTo>
                    <a:pt x="260727" y="474496"/>
                  </a:lnTo>
                  <a:lnTo>
                    <a:pt x="521455" y="284697"/>
                  </a:lnTo>
                  <a:lnTo>
                    <a:pt x="782182" y="521945"/>
                  </a:lnTo>
                  <a:lnTo>
                    <a:pt x="1042910" y="427046"/>
                  </a:lnTo>
                  <a:lnTo>
                    <a:pt x="1303638" y="474496"/>
                  </a:lnTo>
                  <a:lnTo>
                    <a:pt x="1564365" y="521945"/>
                  </a:lnTo>
                  <a:lnTo>
                    <a:pt x="1825093" y="521945"/>
                  </a:lnTo>
                  <a:lnTo>
                    <a:pt x="2085820" y="569395"/>
                  </a:lnTo>
                  <a:lnTo>
                    <a:pt x="2346548" y="569395"/>
                  </a:lnTo>
                  <a:lnTo>
                    <a:pt x="2607276" y="427046"/>
                  </a:lnTo>
                  <a:lnTo>
                    <a:pt x="2868003" y="854093"/>
                  </a:lnTo>
                  <a:lnTo>
                    <a:pt x="3128731" y="427046"/>
                  </a:lnTo>
                  <a:lnTo>
                    <a:pt x="3389458" y="189798"/>
                  </a:lnTo>
                  <a:lnTo>
                    <a:pt x="3650186" y="379596"/>
                  </a:lnTo>
                  <a:lnTo>
                    <a:pt x="3910914" y="332147"/>
                  </a:lnTo>
                  <a:lnTo>
                    <a:pt x="4171641" y="94899"/>
                  </a:lnTo>
                  <a:lnTo>
                    <a:pt x="4432369" y="142348"/>
                  </a:lnTo>
                  <a:lnTo>
                    <a:pt x="4693096" y="237248"/>
                  </a:lnTo>
                  <a:lnTo>
                    <a:pt x="4953824" y="142348"/>
                  </a:lnTo>
                  <a:lnTo>
                    <a:pt x="5214552" y="94899"/>
                  </a:lnTo>
                  <a:lnTo>
                    <a:pt x="5475279" y="332147"/>
                  </a:lnTo>
                  <a:lnTo>
                    <a:pt x="5736007" y="189798"/>
                  </a:lnTo>
                  <a:lnTo>
                    <a:pt x="5996734" y="0"/>
                  </a:lnTo>
                  <a:lnTo>
                    <a:pt x="6257462" y="0"/>
                  </a:lnTo>
                  <a:lnTo>
                    <a:pt x="6518190" y="142348"/>
                  </a:lnTo>
                </a:path>
              </a:pathLst>
            </a:custGeom>
            <a:ln w="27101" cap="flat">
              <a:solidFill>
                <a:srgbClr val="EE00EE">
                  <a:alpha val="100000"/>
                </a:srgbClr>
              </a:solidFill>
              <a:prstDash val="solid"/>
              <a:round/>
            </a:ln>
          </p:spPr>
          <p:txBody>
            <a:bodyPr/>
            <a:lstStyle/>
            <a:p/>
          </p:txBody>
        </p:sp>
        <p:sp>
          <p:nvSpPr>
            <p:cNvPr id="41" name="pl41"/>
            <p:cNvSpPr/>
            <p:nvPr/>
          </p:nvSpPr>
          <p:spPr>
            <a:xfrm>
              <a:off x="6089079" y="1073148"/>
              <a:ext cx="1564365" cy="2514829"/>
            </a:xfrm>
            <a:custGeom>
              <a:avLst/>
              <a:pathLst>
                <a:path w="1564365" h="2514829">
                  <a:moveTo>
                    <a:pt x="0" y="0"/>
                  </a:moveTo>
                  <a:lnTo>
                    <a:pt x="260727" y="1043891"/>
                  </a:lnTo>
                  <a:lnTo>
                    <a:pt x="521455" y="2514829"/>
                  </a:lnTo>
                  <a:lnTo>
                    <a:pt x="782182" y="1138790"/>
                  </a:lnTo>
                  <a:lnTo>
                    <a:pt x="1042910" y="1897984"/>
                  </a:lnTo>
                  <a:lnTo>
                    <a:pt x="1303638" y="569395"/>
                  </a:lnTo>
                  <a:lnTo>
                    <a:pt x="1564365" y="616844"/>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284697"/>
            </a:xfrm>
            <a:custGeom>
              <a:avLst/>
              <a:pathLst>
                <a:path w="2607276" h="284697">
                  <a:moveTo>
                    <a:pt x="0" y="284697"/>
                  </a:moveTo>
                  <a:lnTo>
                    <a:pt x="260727" y="142348"/>
                  </a:lnTo>
                  <a:lnTo>
                    <a:pt x="521455" y="0"/>
                  </a:lnTo>
                  <a:lnTo>
                    <a:pt x="782182" y="189798"/>
                  </a:lnTo>
                  <a:lnTo>
                    <a:pt x="1042910" y="142348"/>
                  </a:lnTo>
                  <a:lnTo>
                    <a:pt x="1303638" y="0"/>
                  </a:lnTo>
                  <a:lnTo>
                    <a:pt x="1564365" y="284697"/>
                  </a:lnTo>
                  <a:lnTo>
                    <a:pt x="1825093" y="189798"/>
                  </a:lnTo>
                  <a:lnTo>
                    <a:pt x="2085820" y="0"/>
                  </a:lnTo>
                  <a:lnTo>
                    <a:pt x="2346548" y="0"/>
                  </a:lnTo>
                  <a:lnTo>
                    <a:pt x="2607276" y="94899"/>
                  </a:lnTo>
                </a:path>
              </a:pathLst>
            </a:custGeom>
            <a:ln w="27101" cap="flat">
              <a:solidFill>
                <a:srgbClr val="E31A1C">
                  <a:alpha val="100000"/>
                </a:srgbClr>
              </a:solidFill>
              <a:prstDash val="solid"/>
              <a:round/>
            </a:ln>
          </p:spPr>
          <p:txBody>
            <a:bodyPr/>
            <a:lstStyle/>
            <a:p/>
          </p:txBody>
        </p:sp>
        <p:sp>
          <p:nvSpPr>
            <p:cNvPr id="43" name="pl43"/>
            <p:cNvSpPr/>
            <p:nvPr/>
          </p:nvSpPr>
          <p:spPr>
            <a:xfrm>
              <a:off x="6610535" y="930799"/>
              <a:ext cx="1042910" cy="332147"/>
            </a:xfrm>
            <a:custGeom>
              <a:avLst/>
              <a:pathLst>
                <a:path w="1042910" h="332147">
                  <a:moveTo>
                    <a:pt x="0" y="332147"/>
                  </a:moveTo>
                  <a:lnTo>
                    <a:pt x="260727" y="189798"/>
                  </a:lnTo>
                  <a:lnTo>
                    <a:pt x="521455" y="0"/>
                  </a:lnTo>
                  <a:lnTo>
                    <a:pt x="782182" y="0"/>
                  </a:lnTo>
                  <a:lnTo>
                    <a:pt x="1042910" y="142348"/>
                  </a:lnTo>
                </a:path>
              </a:pathLst>
            </a:custGeom>
            <a:ln w="27101" cap="flat">
              <a:solidFill>
                <a:srgbClr val="FF7F00">
                  <a:alpha val="100000"/>
                </a:srgbClr>
              </a:solidFill>
              <a:prstDash val="solid"/>
              <a:round/>
            </a:ln>
          </p:spPr>
          <p:txBody>
            <a:bodyPr/>
            <a:lstStyle/>
            <a:p/>
          </p:txBody>
        </p:sp>
        <p:sp>
          <p:nvSpPr>
            <p:cNvPr id="44" name="pl44"/>
            <p:cNvSpPr/>
            <p:nvPr/>
          </p:nvSpPr>
          <p:spPr>
            <a:xfrm>
              <a:off x="1135255" y="978248"/>
              <a:ext cx="6518190" cy="806643"/>
            </a:xfrm>
            <a:custGeom>
              <a:avLst/>
              <a:pathLst>
                <a:path w="6518190" h="806643">
                  <a:moveTo>
                    <a:pt x="0" y="759193"/>
                  </a:moveTo>
                  <a:lnTo>
                    <a:pt x="260727" y="759193"/>
                  </a:lnTo>
                  <a:lnTo>
                    <a:pt x="521455" y="189798"/>
                  </a:lnTo>
                  <a:lnTo>
                    <a:pt x="782182" y="427046"/>
                  </a:lnTo>
                  <a:lnTo>
                    <a:pt x="1042910" y="474496"/>
                  </a:lnTo>
                  <a:lnTo>
                    <a:pt x="1303638" y="427046"/>
                  </a:lnTo>
                  <a:lnTo>
                    <a:pt x="1564365" y="379596"/>
                  </a:lnTo>
                  <a:lnTo>
                    <a:pt x="1825093" y="379596"/>
                  </a:lnTo>
                  <a:lnTo>
                    <a:pt x="2085820" y="427046"/>
                  </a:lnTo>
                  <a:lnTo>
                    <a:pt x="2346548" y="806643"/>
                  </a:lnTo>
                  <a:lnTo>
                    <a:pt x="2607276" y="711744"/>
                  </a:lnTo>
                  <a:lnTo>
                    <a:pt x="2868003" y="711744"/>
                  </a:lnTo>
                  <a:lnTo>
                    <a:pt x="3128731" y="379596"/>
                  </a:lnTo>
                  <a:lnTo>
                    <a:pt x="3389458" y="332147"/>
                  </a:lnTo>
                  <a:lnTo>
                    <a:pt x="3650186" y="142348"/>
                  </a:lnTo>
                  <a:lnTo>
                    <a:pt x="3910914" y="237248"/>
                  </a:lnTo>
                  <a:lnTo>
                    <a:pt x="4171641" y="237248"/>
                  </a:lnTo>
                  <a:lnTo>
                    <a:pt x="4432369" y="94899"/>
                  </a:lnTo>
                  <a:lnTo>
                    <a:pt x="4693096" y="189798"/>
                  </a:lnTo>
                  <a:lnTo>
                    <a:pt x="4953824" y="142348"/>
                  </a:lnTo>
                  <a:lnTo>
                    <a:pt x="5214552" y="142348"/>
                  </a:lnTo>
                  <a:lnTo>
                    <a:pt x="5475279" y="427046"/>
                  </a:lnTo>
                  <a:lnTo>
                    <a:pt x="5736007" y="379596"/>
                  </a:lnTo>
                  <a:lnTo>
                    <a:pt x="5996734" y="237248"/>
                  </a:lnTo>
                  <a:lnTo>
                    <a:pt x="6257462" y="94899"/>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3221076" y="1120597"/>
              <a:ext cx="4432369" cy="1233689"/>
            </a:xfrm>
            <a:custGeom>
              <a:avLst/>
              <a:pathLst>
                <a:path w="4432369" h="1233689">
                  <a:moveTo>
                    <a:pt x="0" y="284697"/>
                  </a:moveTo>
                  <a:lnTo>
                    <a:pt x="260727" y="521945"/>
                  </a:lnTo>
                  <a:lnTo>
                    <a:pt x="521455" y="759193"/>
                  </a:lnTo>
                  <a:lnTo>
                    <a:pt x="782182" y="711744"/>
                  </a:lnTo>
                  <a:lnTo>
                    <a:pt x="1042910" y="0"/>
                  </a:lnTo>
                  <a:lnTo>
                    <a:pt x="1303638" y="142348"/>
                  </a:lnTo>
                  <a:lnTo>
                    <a:pt x="1564365" y="237248"/>
                  </a:lnTo>
                  <a:lnTo>
                    <a:pt x="1825093" y="237248"/>
                  </a:lnTo>
                  <a:lnTo>
                    <a:pt x="2085820" y="379596"/>
                  </a:lnTo>
                  <a:lnTo>
                    <a:pt x="2346548" y="94899"/>
                  </a:lnTo>
                  <a:lnTo>
                    <a:pt x="2607276" y="94899"/>
                  </a:lnTo>
                  <a:lnTo>
                    <a:pt x="2868003" y="94899"/>
                  </a:lnTo>
                  <a:lnTo>
                    <a:pt x="3128731" y="664294"/>
                  </a:lnTo>
                  <a:lnTo>
                    <a:pt x="3389458" y="1233689"/>
                  </a:lnTo>
                  <a:lnTo>
                    <a:pt x="3650186" y="948992"/>
                  </a:lnTo>
                  <a:lnTo>
                    <a:pt x="3910914" y="569395"/>
                  </a:lnTo>
                  <a:lnTo>
                    <a:pt x="4171641" y="379596"/>
                  </a:lnTo>
                  <a:lnTo>
                    <a:pt x="4432369" y="142348"/>
                  </a:lnTo>
                </a:path>
              </a:pathLst>
            </a:custGeom>
            <a:ln w="27101" cap="flat">
              <a:solidFill>
                <a:srgbClr val="008B00">
                  <a:alpha val="100000"/>
                </a:srgbClr>
              </a:solidFill>
              <a:prstDash val="solid"/>
              <a:round/>
            </a:ln>
          </p:spPr>
          <p:txBody>
            <a:bodyPr/>
            <a:lstStyle/>
            <a:p/>
          </p:txBody>
        </p:sp>
        <p:sp>
          <p:nvSpPr>
            <p:cNvPr id="46" name="pl46"/>
            <p:cNvSpPr/>
            <p:nvPr/>
          </p:nvSpPr>
          <p:spPr>
            <a:xfrm>
              <a:off x="3481803" y="930799"/>
              <a:ext cx="4171641" cy="2419930"/>
            </a:xfrm>
            <a:custGeom>
              <a:avLst/>
              <a:pathLst>
                <a:path w="4171641" h="2419930">
                  <a:moveTo>
                    <a:pt x="0" y="2419930"/>
                  </a:moveTo>
                  <a:lnTo>
                    <a:pt x="260727" y="237248"/>
                  </a:lnTo>
                  <a:lnTo>
                    <a:pt x="521455" y="1470937"/>
                  </a:lnTo>
                  <a:lnTo>
                    <a:pt x="782182" y="474496"/>
                  </a:lnTo>
                  <a:lnTo>
                    <a:pt x="1042910" y="284697"/>
                  </a:lnTo>
                  <a:lnTo>
                    <a:pt x="1303638" y="759193"/>
                  </a:lnTo>
                  <a:lnTo>
                    <a:pt x="1564365" y="237248"/>
                  </a:lnTo>
                  <a:lnTo>
                    <a:pt x="1825093" y="237248"/>
                  </a:lnTo>
                  <a:lnTo>
                    <a:pt x="2085820" y="142348"/>
                  </a:lnTo>
                  <a:lnTo>
                    <a:pt x="2346548" y="142348"/>
                  </a:lnTo>
                  <a:lnTo>
                    <a:pt x="2607276" y="189798"/>
                  </a:lnTo>
                  <a:lnTo>
                    <a:pt x="2868003" y="237248"/>
                  </a:lnTo>
                  <a:lnTo>
                    <a:pt x="3128731" y="569395"/>
                  </a:lnTo>
                  <a:lnTo>
                    <a:pt x="3389458" y="332147"/>
                  </a:lnTo>
                  <a:lnTo>
                    <a:pt x="3650186" y="0"/>
                  </a:lnTo>
                  <a:lnTo>
                    <a:pt x="3910914" y="0"/>
                  </a:lnTo>
                  <a:lnTo>
                    <a:pt x="4171641" y="47449"/>
                  </a:lnTo>
                </a:path>
              </a:pathLst>
            </a:custGeom>
            <a:ln w="27101" cap="flat">
              <a:solidFill>
                <a:srgbClr val="9A32CD">
                  <a:alpha val="100000"/>
                </a:srgbClr>
              </a:solidFill>
              <a:prstDash val="solid"/>
              <a:round/>
            </a:ln>
          </p:spPr>
          <p:txBody>
            <a:bodyPr/>
            <a:lstStyle/>
            <a:p/>
          </p:txBody>
        </p:sp>
        <p:sp>
          <p:nvSpPr>
            <p:cNvPr id="47" name="pl47"/>
            <p:cNvSpPr/>
            <p:nvPr/>
          </p:nvSpPr>
          <p:spPr>
            <a:xfrm>
              <a:off x="6089079" y="1025698"/>
              <a:ext cx="1564365" cy="1803085"/>
            </a:xfrm>
            <a:custGeom>
              <a:avLst/>
              <a:pathLst>
                <a:path w="1564365" h="1803085">
                  <a:moveTo>
                    <a:pt x="0" y="1803085"/>
                  </a:moveTo>
                  <a:lnTo>
                    <a:pt x="260727" y="0"/>
                  </a:lnTo>
                  <a:lnTo>
                    <a:pt x="521455" y="569395"/>
                  </a:lnTo>
                  <a:lnTo>
                    <a:pt x="782182" y="379596"/>
                  </a:lnTo>
                  <a:lnTo>
                    <a:pt x="1042910" y="142348"/>
                  </a:lnTo>
                  <a:lnTo>
                    <a:pt x="1303638" y="47449"/>
                  </a:lnTo>
                  <a:lnTo>
                    <a:pt x="1564365" y="94899"/>
                  </a:lnTo>
                </a:path>
              </a:pathLst>
            </a:custGeom>
            <a:ln w="27101" cap="flat">
              <a:solidFill>
                <a:srgbClr val="836FFF">
                  <a:alpha val="100000"/>
                </a:srgbClr>
              </a:solidFill>
              <a:prstDash val="solid"/>
              <a:round/>
            </a:ln>
          </p:spPr>
          <p:txBody>
            <a:bodyPr/>
            <a:lstStyle/>
            <a:p/>
          </p:txBody>
        </p:sp>
        <p:sp>
          <p:nvSpPr>
            <p:cNvPr id="48" name="pl48"/>
            <p:cNvSpPr/>
            <p:nvPr/>
          </p:nvSpPr>
          <p:spPr>
            <a:xfrm>
              <a:off x="1135255" y="978248"/>
              <a:ext cx="6518190" cy="806643"/>
            </a:xfrm>
            <a:custGeom>
              <a:avLst/>
              <a:pathLst>
                <a:path w="6518190" h="806643">
                  <a:moveTo>
                    <a:pt x="0" y="759193"/>
                  </a:moveTo>
                  <a:lnTo>
                    <a:pt x="260727" y="759193"/>
                  </a:lnTo>
                  <a:lnTo>
                    <a:pt x="521455" y="189798"/>
                  </a:lnTo>
                  <a:lnTo>
                    <a:pt x="782182" y="427046"/>
                  </a:lnTo>
                  <a:lnTo>
                    <a:pt x="1042910" y="474496"/>
                  </a:lnTo>
                  <a:lnTo>
                    <a:pt x="1303638" y="427046"/>
                  </a:lnTo>
                  <a:lnTo>
                    <a:pt x="1564365" y="379596"/>
                  </a:lnTo>
                  <a:lnTo>
                    <a:pt x="1825093" y="379596"/>
                  </a:lnTo>
                  <a:lnTo>
                    <a:pt x="2085820" y="427046"/>
                  </a:lnTo>
                  <a:lnTo>
                    <a:pt x="2346548" y="806643"/>
                  </a:lnTo>
                  <a:lnTo>
                    <a:pt x="2607276" y="711744"/>
                  </a:lnTo>
                  <a:lnTo>
                    <a:pt x="2868003" y="711744"/>
                  </a:lnTo>
                  <a:lnTo>
                    <a:pt x="3128731" y="379596"/>
                  </a:lnTo>
                  <a:lnTo>
                    <a:pt x="3389458" y="332147"/>
                  </a:lnTo>
                  <a:lnTo>
                    <a:pt x="3650186" y="142348"/>
                  </a:lnTo>
                  <a:lnTo>
                    <a:pt x="3910914" y="237248"/>
                  </a:lnTo>
                  <a:lnTo>
                    <a:pt x="4171641" y="237248"/>
                  </a:lnTo>
                  <a:lnTo>
                    <a:pt x="4432369" y="94899"/>
                  </a:lnTo>
                  <a:lnTo>
                    <a:pt x="4693096" y="189798"/>
                  </a:lnTo>
                  <a:lnTo>
                    <a:pt x="4953824" y="142348"/>
                  </a:lnTo>
                  <a:lnTo>
                    <a:pt x="5214552" y="142348"/>
                  </a:lnTo>
                  <a:lnTo>
                    <a:pt x="5475279" y="427046"/>
                  </a:lnTo>
                  <a:lnTo>
                    <a:pt x="5736007" y="379596"/>
                  </a:lnTo>
                  <a:lnTo>
                    <a:pt x="5996734" y="237248"/>
                  </a:lnTo>
                  <a:lnTo>
                    <a:pt x="6257462" y="94899"/>
                  </a:lnTo>
                  <a:lnTo>
                    <a:pt x="6518190" y="0"/>
                  </a:lnTo>
                </a:path>
              </a:pathLst>
            </a:custGeom>
            <a:ln w="27101" cap="flat">
              <a:solidFill>
                <a:srgbClr val="FB9A99">
                  <a:alpha val="100000"/>
                </a:srgbClr>
              </a:solidFill>
              <a:prstDash val="solid"/>
              <a:round/>
            </a:ln>
          </p:spPr>
          <p:txBody>
            <a:bodyPr/>
            <a:lstStyle/>
            <a:p/>
          </p:txBody>
        </p:sp>
        <p:sp>
          <p:nvSpPr>
            <p:cNvPr id="49" name="pl49"/>
            <p:cNvSpPr/>
            <p:nvPr/>
          </p:nvSpPr>
          <p:spPr>
            <a:xfrm>
              <a:off x="7670058" y="784114"/>
              <a:ext cx="688802" cy="189561"/>
            </a:xfrm>
            <a:custGeom>
              <a:avLst/>
              <a:pathLst>
                <a:path w="688802" h="189561">
                  <a:moveTo>
                    <a:pt x="688802" y="0"/>
                  </a:moveTo>
                  <a:lnTo>
                    <a:pt x="0" y="189561"/>
                  </a:lnTo>
                </a:path>
              </a:pathLst>
            </a:custGeom>
          </p:spPr>
          <p:txBody>
            <a:bodyPr/>
            <a:lstStyle/>
            <a:p/>
          </p:txBody>
        </p:sp>
        <p:sp>
          <p:nvSpPr>
            <p:cNvPr id="50" name="pl50"/>
            <p:cNvSpPr/>
            <p:nvPr/>
          </p:nvSpPr>
          <p:spPr>
            <a:xfrm>
              <a:off x="7671428" y="979744"/>
              <a:ext cx="711516" cy="59164"/>
            </a:xfrm>
            <a:custGeom>
              <a:avLst/>
              <a:pathLst>
                <a:path w="711516" h="59164">
                  <a:moveTo>
                    <a:pt x="711516" y="59164"/>
                  </a:moveTo>
                  <a:lnTo>
                    <a:pt x="0" y="0"/>
                  </a:lnTo>
                </a:path>
              </a:pathLst>
            </a:custGeom>
          </p:spPr>
          <p:txBody>
            <a:bodyPr/>
            <a:lstStyle/>
            <a:p/>
          </p:txBody>
        </p:sp>
        <p:sp>
          <p:nvSpPr>
            <p:cNvPr id="51" name="pl51"/>
            <p:cNvSpPr/>
            <p:nvPr/>
          </p:nvSpPr>
          <p:spPr>
            <a:xfrm>
              <a:off x="7667765" y="985237"/>
              <a:ext cx="624666" cy="304836"/>
            </a:xfrm>
            <a:custGeom>
              <a:avLst/>
              <a:pathLst>
                <a:path w="624666" h="304836">
                  <a:moveTo>
                    <a:pt x="624666" y="304836"/>
                  </a:moveTo>
                  <a:lnTo>
                    <a:pt x="0" y="0"/>
                  </a:lnTo>
                </a:path>
              </a:pathLst>
            </a:custGeom>
          </p:spPr>
          <p:txBody>
            <a:bodyPr/>
            <a:lstStyle/>
            <a:p/>
          </p:txBody>
        </p:sp>
        <p:sp>
          <p:nvSpPr>
            <p:cNvPr id="52" name="pl52"/>
            <p:cNvSpPr/>
            <p:nvPr/>
          </p:nvSpPr>
          <p:spPr>
            <a:xfrm>
              <a:off x="7665749" y="1034063"/>
              <a:ext cx="759276" cy="516184"/>
            </a:xfrm>
            <a:custGeom>
              <a:avLst/>
              <a:pathLst>
                <a:path w="759276" h="516184">
                  <a:moveTo>
                    <a:pt x="759276" y="516184"/>
                  </a:moveTo>
                  <a:lnTo>
                    <a:pt x="0" y="0"/>
                  </a:lnTo>
                </a:path>
              </a:pathLst>
            </a:custGeom>
          </p:spPr>
          <p:txBody>
            <a:bodyPr/>
            <a:lstStyle/>
            <a:p/>
          </p:txBody>
        </p:sp>
        <p:sp>
          <p:nvSpPr>
            <p:cNvPr id="53" name="pl53"/>
            <p:cNvSpPr/>
            <p:nvPr/>
          </p:nvSpPr>
          <p:spPr>
            <a:xfrm>
              <a:off x="7659605" y="1083855"/>
              <a:ext cx="723340" cy="1257334"/>
            </a:xfrm>
            <a:custGeom>
              <a:avLst/>
              <a:pathLst>
                <a:path w="723340" h="1257334">
                  <a:moveTo>
                    <a:pt x="723340" y="1257334"/>
                  </a:moveTo>
                  <a:lnTo>
                    <a:pt x="0" y="0"/>
                  </a:lnTo>
                </a:path>
              </a:pathLst>
            </a:custGeom>
          </p:spPr>
          <p:txBody>
            <a:bodyPr/>
            <a:lstStyle/>
            <a:p/>
          </p:txBody>
        </p:sp>
        <p:sp>
          <p:nvSpPr>
            <p:cNvPr id="54" name="pl54"/>
            <p:cNvSpPr/>
            <p:nvPr/>
          </p:nvSpPr>
          <p:spPr>
            <a:xfrm>
              <a:off x="7660703" y="1083581"/>
              <a:ext cx="1001224" cy="1439203"/>
            </a:xfrm>
            <a:custGeom>
              <a:avLst/>
              <a:pathLst>
                <a:path w="1001224" h="1439203">
                  <a:moveTo>
                    <a:pt x="1001224" y="1439203"/>
                  </a:moveTo>
                  <a:lnTo>
                    <a:pt x="0" y="0"/>
                  </a:lnTo>
                </a:path>
              </a:pathLst>
            </a:custGeom>
          </p:spPr>
          <p:txBody>
            <a:bodyPr/>
            <a:lstStyle/>
            <a:p/>
          </p:txBody>
        </p:sp>
        <p:sp>
          <p:nvSpPr>
            <p:cNvPr id="55" name="pl55"/>
            <p:cNvSpPr/>
            <p:nvPr/>
          </p:nvSpPr>
          <p:spPr>
            <a:xfrm>
              <a:off x="7663500" y="1082623"/>
              <a:ext cx="773594" cy="728972"/>
            </a:xfrm>
            <a:custGeom>
              <a:avLst/>
              <a:pathLst>
                <a:path w="773594" h="728972">
                  <a:moveTo>
                    <a:pt x="773594" y="728972"/>
                  </a:moveTo>
                  <a:lnTo>
                    <a:pt x="0" y="0"/>
                  </a:lnTo>
                </a:path>
              </a:pathLst>
            </a:custGeom>
          </p:spPr>
          <p:txBody>
            <a:bodyPr/>
            <a:lstStyle/>
            <a:p/>
          </p:txBody>
        </p:sp>
        <p:sp>
          <p:nvSpPr>
            <p:cNvPr id="56" name="pl56"/>
            <p:cNvSpPr/>
            <p:nvPr/>
          </p:nvSpPr>
          <p:spPr>
            <a:xfrm>
              <a:off x="7661212" y="1083435"/>
              <a:ext cx="745817" cy="987873"/>
            </a:xfrm>
            <a:custGeom>
              <a:avLst/>
              <a:pathLst>
                <a:path w="745817" h="987873">
                  <a:moveTo>
                    <a:pt x="745817" y="987873"/>
                  </a:moveTo>
                  <a:lnTo>
                    <a:pt x="0" y="0"/>
                  </a:lnTo>
                </a:path>
              </a:pathLst>
            </a:custGeom>
          </p:spPr>
          <p:txBody>
            <a:bodyPr/>
            <a:lstStyle/>
            <a:p/>
          </p:txBody>
        </p:sp>
        <p:sp>
          <p:nvSpPr>
            <p:cNvPr id="57" name="pl57"/>
            <p:cNvSpPr/>
            <p:nvPr/>
          </p:nvSpPr>
          <p:spPr>
            <a:xfrm>
              <a:off x="7659985" y="1131216"/>
              <a:ext cx="1018285" cy="1653431"/>
            </a:xfrm>
            <a:custGeom>
              <a:avLst/>
              <a:pathLst>
                <a:path w="1018285" h="1653431">
                  <a:moveTo>
                    <a:pt x="1018285" y="1653431"/>
                  </a:moveTo>
                  <a:lnTo>
                    <a:pt x="0" y="0"/>
                  </a:lnTo>
                </a:path>
              </a:pathLst>
            </a:custGeom>
          </p:spPr>
          <p:txBody>
            <a:bodyPr/>
            <a:lstStyle/>
            <a:p/>
          </p:txBody>
        </p:sp>
        <p:sp>
          <p:nvSpPr>
            <p:cNvPr id="58" name="pl58"/>
            <p:cNvSpPr/>
            <p:nvPr/>
          </p:nvSpPr>
          <p:spPr>
            <a:xfrm>
              <a:off x="7659623" y="1273650"/>
              <a:ext cx="1023289" cy="1773016"/>
            </a:xfrm>
            <a:custGeom>
              <a:avLst/>
              <a:pathLst>
                <a:path w="1023289" h="1773016">
                  <a:moveTo>
                    <a:pt x="1023289" y="1773016"/>
                  </a:moveTo>
                  <a:lnTo>
                    <a:pt x="0" y="0"/>
                  </a:lnTo>
                </a:path>
              </a:pathLst>
            </a:custGeom>
          </p:spPr>
          <p:txBody>
            <a:bodyPr/>
            <a:lstStyle/>
            <a:p/>
          </p:txBody>
        </p:sp>
        <p:sp>
          <p:nvSpPr>
            <p:cNvPr id="59" name="pl59"/>
            <p:cNvSpPr/>
            <p:nvPr/>
          </p:nvSpPr>
          <p:spPr>
            <a:xfrm>
              <a:off x="7660223" y="1700552"/>
              <a:ext cx="1033421" cy="1610015"/>
            </a:xfrm>
            <a:custGeom>
              <a:avLst/>
              <a:pathLst>
                <a:path w="1033421" h="1610015">
                  <a:moveTo>
                    <a:pt x="1033421" y="1610015"/>
                  </a:moveTo>
                  <a:lnTo>
                    <a:pt x="0" y="0"/>
                  </a:lnTo>
                </a:path>
              </a:pathLst>
            </a:custGeom>
          </p:spPr>
          <p:txBody>
            <a:bodyPr/>
            <a:lstStyle/>
            <a:p/>
          </p:txBody>
        </p:sp>
        <p:sp>
          <p:nvSpPr>
            <p:cNvPr id="60" name="pg60"/>
            <p:cNvSpPr/>
            <p:nvPr/>
          </p:nvSpPr>
          <p:spPr>
            <a:xfrm>
              <a:off x="8290281" y="69470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73623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98%</a:t>
              </a:r>
            </a:p>
          </p:txBody>
        </p:sp>
        <p:sp>
          <p:nvSpPr>
            <p:cNvPr id="62" name="pg62"/>
            <p:cNvSpPr/>
            <p:nvPr/>
          </p:nvSpPr>
          <p:spPr>
            <a:xfrm>
              <a:off x="8314365" y="95492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3" name="tx63"/>
            <p:cNvSpPr/>
            <p:nvPr/>
          </p:nvSpPr>
          <p:spPr>
            <a:xfrm>
              <a:off x="8337225" y="99646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98%</a:t>
              </a:r>
            </a:p>
          </p:txBody>
        </p:sp>
        <p:sp>
          <p:nvSpPr>
            <p:cNvPr id="64" name="pg64"/>
            <p:cNvSpPr/>
            <p:nvPr/>
          </p:nvSpPr>
          <p:spPr>
            <a:xfrm>
              <a:off x="8223851" y="121345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5" name="tx65"/>
            <p:cNvSpPr/>
            <p:nvPr/>
          </p:nvSpPr>
          <p:spPr>
            <a:xfrm>
              <a:off x="8246711" y="125499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98%</a:t>
              </a:r>
            </a:p>
          </p:txBody>
        </p:sp>
        <p:sp>
          <p:nvSpPr>
            <p:cNvPr id="66" name="pg66"/>
            <p:cNvSpPr/>
            <p:nvPr/>
          </p:nvSpPr>
          <p:spPr>
            <a:xfrm>
              <a:off x="8356446" y="147278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79306" y="151432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8" name="pg68"/>
            <p:cNvSpPr/>
            <p:nvPr/>
          </p:nvSpPr>
          <p:spPr>
            <a:xfrm>
              <a:off x="8314365" y="226161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230315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70" name="pg70"/>
            <p:cNvSpPr/>
            <p:nvPr/>
          </p:nvSpPr>
          <p:spPr>
            <a:xfrm>
              <a:off x="8260004" y="252278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254563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72" name="pg72"/>
            <p:cNvSpPr/>
            <p:nvPr/>
          </p:nvSpPr>
          <p:spPr>
            <a:xfrm>
              <a:off x="8368515" y="173363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177516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74" name="pg74"/>
            <p:cNvSpPr/>
            <p:nvPr/>
          </p:nvSpPr>
          <p:spPr>
            <a:xfrm>
              <a:off x="8338449" y="199256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5" name="tx75"/>
            <p:cNvSpPr/>
            <p:nvPr/>
          </p:nvSpPr>
          <p:spPr>
            <a:xfrm>
              <a:off x="8361309" y="203410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96%</a:t>
              </a:r>
            </a:p>
          </p:txBody>
        </p:sp>
        <p:sp>
          <p:nvSpPr>
            <p:cNvPr id="76" name="pg76"/>
            <p:cNvSpPr/>
            <p:nvPr/>
          </p:nvSpPr>
          <p:spPr>
            <a:xfrm>
              <a:off x="8284194" y="278464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82618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95%</a:t>
              </a:r>
            </a:p>
          </p:txBody>
        </p:sp>
        <p:sp>
          <p:nvSpPr>
            <p:cNvPr id="78" name="pg78"/>
            <p:cNvSpPr/>
            <p:nvPr/>
          </p:nvSpPr>
          <p:spPr>
            <a:xfrm>
              <a:off x="8290281" y="304666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8820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92%</a:t>
              </a:r>
            </a:p>
          </p:txBody>
        </p:sp>
        <p:sp>
          <p:nvSpPr>
            <p:cNvPr id="80" name="pg80"/>
            <p:cNvSpPr/>
            <p:nvPr/>
          </p:nvSpPr>
          <p:spPr>
            <a:xfrm>
              <a:off x="8314365" y="331056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5210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83%</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48645" y="401416"/>
              <a:ext cx="31343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Costa Rica,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(83%), followed by MCV2 (92%).
Coverage of 6 vaccines increased (DTP3, HEPB3, IPV1, MCV1, ROTAC and RUBELLA), 1 vaccine was the same (HIB3), and 2 vaccines decreased (HPVC and MCV2) compared to respective coverage in 2019.
Coverage of 7 vaccines decreased (DTP3, HEPB3, HIB3, HPVC, IPV1, IPVC and ROTAC) and 3 vaccines increased (MCV1, MCV2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46732" y="887626"/>
              <a:ext cx="794380" cy="0"/>
            </a:xfrm>
            <a:custGeom>
              <a:avLst/>
              <a:pathLst>
                <a:path w="794380" h="0">
                  <a:moveTo>
                    <a:pt x="0" y="0"/>
                  </a:moveTo>
                  <a:lnTo>
                    <a:pt x="505514" y="0"/>
                  </a:lnTo>
                  <a:lnTo>
                    <a:pt x="794380" y="0"/>
                  </a:lnTo>
                  <a:lnTo>
                    <a:pt x="794380" y="0"/>
                  </a:lnTo>
                  <a:lnTo>
                    <a:pt x="794380" y="0"/>
                  </a:lnTo>
                  <a:lnTo>
                    <a:pt x="794380" y="0"/>
                  </a:lnTo>
                  <a:lnTo>
                    <a:pt x="794380" y="0"/>
                  </a:lnTo>
                </a:path>
              </a:pathLst>
            </a:custGeom>
            <a:ln w="116535" cap="flat">
              <a:solidFill>
                <a:srgbClr val="E8E8E8">
                  <a:alpha val="100000"/>
                </a:srgbClr>
              </a:solidFill>
              <a:prstDash val="solid"/>
              <a:round/>
            </a:ln>
          </p:spPr>
          <p:txBody>
            <a:bodyPr/>
            <a:lstStyle/>
            <a:p/>
          </p:txBody>
        </p:sp>
        <p:sp>
          <p:nvSpPr>
            <p:cNvPr id="22" name="pl22"/>
            <p:cNvSpPr/>
            <p:nvPr/>
          </p:nvSpPr>
          <p:spPr>
            <a:xfrm>
              <a:off x="8207814" y="1266641"/>
              <a:ext cx="433298" cy="0"/>
            </a:xfrm>
            <a:custGeom>
              <a:avLst/>
              <a:pathLst>
                <a:path w="433298" h="0">
                  <a:moveTo>
                    <a:pt x="0" y="0"/>
                  </a:moveTo>
                  <a:lnTo>
                    <a:pt x="144432" y="0"/>
                  </a:lnTo>
                  <a:lnTo>
                    <a:pt x="216649" y="0"/>
                  </a:lnTo>
                  <a:lnTo>
                    <a:pt x="288865"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1645655"/>
              <a:ext cx="433298" cy="0"/>
            </a:xfrm>
            <a:custGeom>
              <a:avLst/>
              <a:pathLst>
                <a:path w="433298" h="0">
                  <a:moveTo>
                    <a:pt x="0" y="0"/>
                  </a:moveTo>
                  <a:lnTo>
                    <a:pt x="144432" y="0"/>
                  </a:lnTo>
                  <a:lnTo>
                    <a:pt x="144432" y="0"/>
                  </a:lnTo>
                  <a:lnTo>
                    <a:pt x="216649" y="0"/>
                  </a:lnTo>
                  <a:lnTo>
                    <a:pt x="288865" y="0"/>
                  </a:lnTo>
                  <a:lnTo>
                    <a:pt x="433298" y="0"/>
                  </a:lnTo>
                  <a:lnTo>
                    <a:pt x="433298" y="0"/>
                  </a:lnTo>
                </a:path>
              </a:pathLst>
            </a:custGeom>
            <a:ln w="116535" cap="flat">
              <a:solidFill>
                <a:srgbClr val="E8E8E8">
                  <a:alpha val="100000"/>
                </a:srgbClr>
              </a:solidFill>
              <a:prstDash val="solid"/>
              <a:round/>
            </a:ln>
          </p:spPr>
          <p:txBody>
            <a:bodyPr/>
            <a:lstStyle/>
            <a:p/>
          </p:txBody>
        </p:sp>
        <p:sp>
          <p:nvSpPr>
            <p:cNvPr id="24" name="pl24"/>
            <p:cNvSpPr/>
            <p:nvPr/>
          </p:nvSpPr>
          <p:spPr>
            <a:xfrm>
              <a:off x="7774515" y="2024670"/>
              <a:ext cx="866596" cy="0"/>
            </a:xfrm>
            <a:custGeom>
              <a:avLst/>
              <a:pathLst>
                <a:path w="866596" h="0">
                  <a:moveTo>
                    <a:pt x="0" y="0"/>
                  </a:moveTo>
                  <a:lnTo>
                    <a:pt x="288865" y="0"/>
                  </a:lnTo>
                  <a:lnTo>
                    <a:pt x="505514" y="0"/>
                  </a:lnTo>
                  <a:lnTo>
                    <a:pt x="505514" y="0"/>
                  </a:lnTo>
                  <a:lnTo>
                    <a:pt x="649947" y="0"/>
                  </a:lnTo>
                  <a:lnTo>
                    <a:pt x="794380" y="0"/>
                  </a:lnTo>
                  <a:lnTo>
                    <a:pt x="866596" y="0"/>
                  </a:lnTo>
                </a:path>
              </a:pathLst>
            </a:custGeom>
            <a:ln w="116535" cap="flat">
              <a:solidFill>
                <a:srgbClr val="E8E8E8">
                  <a:alpha val="100000"/>
                </a:srgbClr>
              </a:solidFill>
              <a:prstDash val="solid"/>
              <a:round/>
            </a:ln>
          </p:spPr>
          <p:txBody>
            <a:bodyPr/>
            <a:lstStyle/>
            <a:p/>
          </p:txBody>
        </p:sp>
        <p:sp>
          <p:nvSpPr>
            <p:cNvPr id="25" name="pl25"/>
            <p:cNvSpPr/>
            <p:nvPr/>
          </p:nvSpPr>
          <p:spPr>
            <a:xfrm>
              <a:off x="6619053" y="2403685"/>
              <a:ext cx="1299895" cy="0"/>
            </a:xfrm>
            <a:custGeom>
              <a:avLst/>
              <a:pathLst>
                <a:path w="1299895" h="0">
                  <a:moveTo>
                    <a:pt x="0" y="0"/>
                  </a:moveTo>
                  <a:lnTo>
                    <a:pt x="0" y="0"/>
                  </a:lnTo>
                  <a:lnTo>
                    <a:pt x="0" y="0"/>
                  </a:lnTo>
                  <a:lnTo>
                    <a:pt x="0" y="0"/>
                  </a:lnTo>
                  <a:lnTo>
                    <a:pt x="0" y="0"/>
                  </a:lnTo>
                  <a:lnTo>
                    <a:pt x="1155462" y="0"/>
                  </a:lnTo>
                  <a:lnTo>
                    <a:pt x="1299895" y="0"/>
                  </a:lnTo>
                </a:path>
              </a:pathLst>
            </a:custGeom>
            <a:ln w="116535" cap="flat">
              <a:solidFill>
                <a:srgbClr val="E8E8E8">
                  <a:alpha val="100000"/>
                </a:srgbClr>
              </a:solidFill>
              <a:prstDash val="solid"/>
              <a:round/>
            </a:ln>
          </p:spPr>
          <p:txBody>
            <a:bodyPr/>
            <a:lstStyle/>
            <a:p/>
          </p:txBody>
        </p:sp>
        <p:sp>
          <p:nvSpPr>
            <p:cNvPr id="26" name="pl26"/>
            <p:cNvSpPr/>
            <p:nvPr/>
          </p:nvSpPr>
          <p:spPr>
            <a:xfrm>
              <a:off x="8135597" y="2782699"/>
              <a:ext cx="505514" cy="0"/>
            </a:xfrm>
            <a:custGeom>
              <a:avLst/>
              <a:pathLst>
                <a:path w="505514" h="0">
                  <a:moveTo>
                    <a:pt x="0" y="0"/>
                  </a:moveTo>
                  <a:lnTo>
                    <a:pt x="216649" y="0"/>
                  </a:lnTo>
                  <a:lnTo>
                    <a:pt x="288865" y="0"/>
                  </a:lnTo>
                  <a:lnTo>
                    <a:pt x="288865" y="0"/>
                  </a:lnTo>
                  <a:lnTo>
                    <a:pt x="361082" y="0"/>
                  </a:lnTo>
                  <a:lnTo>
                    <a:pt x="505514" y="0"/>
                  </a:lnTo>
                  <a:lnTo>
                    <a:pt x="505514" y="0"/>
                  </a:lnTo>
                </a:path>
              </a:pathLst>
            </a:custGeom>
            <a:ln w="116535" cap="flat">
              <a:solidFill>
                <a:srgbClr val="E8E8E8">
                  <a:alpha val="100000"/>
                </a:srgbClr>
              </a:solidFill>
              <a:prstDash val="solid"/>
              <a:round/>
            </a:ln>
          </p:spPr>
          <p:txBody>
            <a:bodyPr/>
            <a:lstStyle/>
            <a:p/>
          </p:txBody>
        </p:sp>
        <p:sp>
          <p:nvSpPr>
            <p:cNvPr id="27" name="pl27"/>
            <p:cNvSpPr/>
            <p:nvPr/>
          </p:nvSpPr>
          <p:spPr>
            <a:xfrm>
              <a:off x="8207814" y="3161714"/>
              <a:ext cx="433298" cy="0"/>
            </a:xfrm>
            <a:custGeom>
              <a:avLst/>
              <a:pathLst>
                <a:path w="433298" h="0">
                  <a:moveTo>
                    <a:pt x="0" y="0"/>
                  </a:moveTo>
                  <a:lnTo>
                    <a:pt x="144432" y="0"/>
                  </a:lnTo>
                  <a:lnTo>
                    <a:pt x="216649" y="0"/>
                  </a:lnTo>
                  <a:lnTo>
                    <a:pt x="288865"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7918948" y="3540728"/>
              <a:ext cx="649947" cy="0"/>
            </a:xfrm>
            <a:custGeom>
              <a:avLst/>
              <a:pathLst>
                <a:path w="649947" h="0">
                  <a:moveTo>
                    <a:pt x="0" y="0"/>
                  </a:moveTo>
                  <a:lnTo>
                    <a:pt x="72216" y="0"/>
                  </a:lnTo>
                  <a:lnTo>
                    <a:pt x="288865" y="0"/>
                  </a:lnTo>
                  <a:lnTo>
                    <a:pt x="433298" y="0"/>
                  </a:lnTo>
                  <a:lnTo>
                    <a:pt x="433298" y="0"/>
                  </a:lnTo>
                  <a:lnTo>
                    <a:pt x="505514" y="0"/>
                  </a:lnTo>
                  <a:lnTo>
                    <a:pt x="649947" y="0"/>
                  </a:lnTo>
                </a:path>
              </a:pathLst>
            </a:custGeom>
            <a:ln w="116535" cap="flat">
              <a:solidFill>
                <a:srgbClr val="E8E8E8">
                  <a:alpha val="100000"/>
                </a:srgbClr>
              </a:solidFill>
              <a:prstDash val="solid"/>
              <a:round/>
            </a:ln>
          </p:spPr>
          <p:txBody>
            <a:bodyPr/>
            <a:lstStyle/>
            <a:p/>
          </p:txBody>
        </p:sp>
        <p:sp>
          <p:nvSpPr>
            <p:cNvPr id="29" name="pl29"/>
            <p:cNvSpPr/>
            <p:nvPr/>
          </p:nvSpPr>
          <p:spPr>
            <a:xfrm>
              <a:off x="6474620" y="3919743"/>
              <a:ext cx="1733193" cy="0"/>
            </a:xfrm>
            <a:custGeom>
              <a:avLst/>
              <a:pathLst>
                <a:path w="1733193" h="0">
                  <a:moveTo>
                    <a:pt x="0" y="0"/>
                  </a:moveTo>
                  <a:lnTo>
                    <a:pt x="433298" y="0"/>
                  </a:lnTo>
                  <a:lnTo>
                    <a:pt x="866596" y="0"/>
                  </a:lnTo>
                  <a:lnTo>
                    <a:pt x="1011029" y="0"/>
                  </a:lnTo>
                  <a:lnTo>
                    <a:pt x="1299895" y="0"/>
                  </a:lnTo>
                  <a:lnTo>
                    <a:pt x="1660977" y="0"/>
                  </a:lnTo>
                  <a:lnTo>
                    <a:pt x="1733193" y="0"/>
                  </a:lnTo>
                </a:path>
              </a:pathLst>
            </a:custGeom>
            <a:ln w="116535" cap="flat">
              <a:solidFill>
                <a:srgbClr val="E8E8E8">
                  <a:alpha val="100000"/>
                </a:srgbClr>
              </a:solidFill>
              <a:prstDash val="solid"/>
              <a:round/>
            </a:ln>
          </p:spPr>
          <p:txBody>
            <a:bodyPr/>
            <a:lstStyle/>
            <a:p/>
          </p:txBody>
        </p:sp>
        <p:sp>
          <p:nvSpPr>
            <p:cNvPr id="30" name="pl30"/>
            <p:cNvSpPr/>
            <p:nvPr/>
          </p:nvSpPr>
          <p:spPr>
            <a:xfrm>
              <a:off x="7774515" y="4298757"/>
              <a:ext cx="866596" cy="0"/>
            </a:xfrm>
            <a:custGeom>
              <a:avLst/>
              <a:pathLst>
                <a:path w="866596" h="0">
                  <a:moveTo>
                    <a:pt x="0" y="0"/>
                  </a:moveTo>
                  <a:lnTo>
                    <a:pt x="361082" y="0"/>
                  </a:lnTo>
                  <a:lnTo>
                    <a:pt x="505514" y="0"/>
                  </a:lnTo>
                  <a:lnTo>
                    <a:pt x="577731" y="0"/>
                  </a:lnTo>
                  <a:lnTo>
                    <a:pt x="794380" y="0"/>
                  </a:lnTo>
                  <a:lnTo>
                    <a:pt x="866596" y="0"/>
                  </a:lnTo>
                  <a:lnTo>
                    <a:pt x="866596" y="0"/>
                  </a:lnTo>
                </a:path>
              </a:pathLst>
            </a:custGeom>
            <a:ln w="116535" cap="flat">
              <a:solidFill>
                <a:srgbClr val="E8E8E8">
                  <a:alpha val="100000"/>
                </a:srgbClr>
              </a:solidFill>
              <a:prstDash val="solid"/>
              <a:round/>
            </a:ln>
          </p:spPr>
          <p:txBody>
            <a:bodyPr/>
            <a:lstStyle/>
            <a:p/>
          </p:txBody>
        </p:sp>
        <p:sp>
          <p:nvSpPr>
            <p:cNvPr id="31" name="pl31"/>
            <p:cNvSpPr/>
            <p:nvPr/>
          </p:nvSpPr>
          <p:spPr>
            <a:xfrm>
              <a:off x="7918948" y="4677772"/>
              <a:ext cx="649947" cy="0"/>
            </a:xfrm>
            <a:custGeom>
              <a:avLst/>
              <a:pathLst>
                <a:path w="649947" h="0">
                  <a:moveTo>
                    <a:pt x="0" y="0"/>
                  </a:moveTo>
                  <a:lnTo>
                    <a:pt x="72216" y="0"/>
                  </a:lnTo>
                  <a:lnTo>
                    <a:pt x="288865" y="0"/>
                  </a:lnTo>
                  <a:lnTo>
                    <a:pt x="433298" y="0"/>
                  </a:lnTo>
                  <a:lnTo>
                    <a:pt x="433298" y="0"/>
                  </a:lnTo>
                  <a:lnTo>
                    <a:pt x="505514" y="0"/>
                  </a:lnTo>
                  <a:lnTo>
                    <a:pt x="649947" y="0"/>
                  </a:lnTo>
                </a:path>
              </a:pathLst>
            </a:custGeom>
            <a:ln w="116535" cap="flat">
              <a:solidFill>
                <a:srgbClr val="E8E8E8">
                  <a:alpha val="100000"/>
                </a:srgbClr>
              </a:solidFill>
              <a:prstDash val="solid"/>
              <a:round/>
            </a:ln>
          </p:spPr>
          <p:txBody>
            <a:bodyPr/>
            <a:lstStyle/>
            <a:p/>
          </p:txBody>
        </p:sp>
        <p:sp>
          <p:nvSpPr>
            <p:cNvPr id="32" name="pl32"/>
            <p:cNvSpPr/>
            <p:nvPr/>
          </p:nvSpPr>
          <p:spPr>
            <a:xfrm>
              <a:off x="5752456" y="5056787"/>
              <a:ext cx="2744223" cy="0"/>
            </a:xfrm>
            <a:custGeom>
              <a:avLst/>
              <a:pathLst>
                <a:path w="2744223" h="0">
                  <a:moveTo>
                    <a:pt x="0" y="0"/>
                  </a:moveTo>
                  <a:lnTo>
                    <a:pt x="1877626" y="0"/>
                  </a:lnTo>
                  <a:lnTo>
                    <a:pt x="2166492" y="0"/>
                  </a:lnTo>
                  <a:lnTo>
                    <a:pt x="2527574" y="0"/>
                  </a:lnTo>
                  <a:lnTo>
                    <a:pt x="2599790" y="0"/>
                  </a:lnTo>
                  <a:lnTo>
                    <a:pt x="2672007" y="0"/>
                  </a:lnTo>
                  <a:lnTo>
                    <a:pt x="2744223"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84223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77001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1444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144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866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0331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33671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47012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90341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8115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74795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62558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9144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33912"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289479"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36169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217262"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361695"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711747"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556285"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556285"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361695"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578344"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361695"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361695"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78344"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433912"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89479"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361695"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06128"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145046"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711747"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072830"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289479"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578344"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506128"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289479"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36169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50612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5689688"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8361695"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289479"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4477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Costa Rica,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(96%) and 2024 (99%). DTP1 coverage declined in 2025 (97%) compared to 2024, and was higher than in 2019. In 2019-2025, DTP1 coverage was at it's lowest level in 2021 (93%).
In 2024, 2 vaccines had lower coverage than in 2019.
In 2025, 2 vaccines had lower coverage than in 2019.
In 2025, 7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1326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04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877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249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413261" y="2325769"/>
              <a:ext cx="2811689" cy="1120943"/>
            </a:xfrm>
            <a:custGeom>
              <a:avLst/>
              <a:pathLst>
                <a:path w="2811689" h="1120943">
                  <a:moveTo>
                    <a:pt x="0" y="0"/>
                  </a:moveTo>
                  <a:lnTo>
                    <a:pt x="468614" y="382761"/>
                  </a:lnTo>
                  <a:lnTo>
                    <a:pt x="937229" y="1120943"/>
                  </a:lnTo>
                  <a:lnTo>
                    <a:pt x="1405844" y="355421"/>
                  </a:lnTo>
                  <a:lnTo>
                    <a:pt x="1874459" y="519461"/>
                  </a:lnTo>
                  <a:lnTo>
                    <a:pt x="2343074" y="164040"/>
                  </a:lnTo>
                  <a:lnTo>
                    <a:pt x="2811689" y="246060"/>
                  </a:lnTo>
                </a:path>
              </a:pathLst>
            </a:custGeom>
            <a:ln w="29811" cap="flat">
              <a:solidFill>
                <a:srgbClr val="FF0000">
                  <a:alpha val="100000"/>
                </a:srgbClr>
              </a:solidFill>
              <a:prstDash val="solid"/>
              <a:round/>
            </a:ln>
          </p:spPr>
          <p:txBody>
            <a:bodyPr/>
            <a:lstStyle/>
            <a:p/>
          </p:txBody>
        </p:sp>
        <p:sp>
          <p:nvSpPr>
            <p:cNvPr id="25" name="pl25"/>
            <p:cNvSpPr/>
            <p:nvPr/>
          </p:nvSpPr>
          <p:spPr>
            <a:xfrm>
              <a:off x="1413261" y="2380449"/>
              <a:ext cx="2811689" cy="1449024"/>
            </a:xfrm>
            <a:custGeom>
              <a:avLst/>
              <a:pathLst>
                <a:path w="2811689" h="1449024">
                  <a:moveTo>
                    <a:pt x="0" y="0"/>
                  </a:moveTo>
                  <a:lnTo>
                    <a:pt x="468614" y="601481"/>
                  </a:lnTo>
                  <a:lnTo>
                    <a:pt x="937229" y="1449024"/>
                  </a:lnTo>
                  <a:lnTo>
                    <a:pt x="1405844" y="656162"/>
                  </a:lnTo>
                  <a:lnTo>
                    <a:pt x="1874459" y="1093603"/>
                  </a:lnTo>
                  <a:lnTo>
                    <a:pt x="2343074" y="328081"/>
                  </a:lnTo>
                  <a:lnTo>
                    <a:pt x="2811689" y="355421"/>
                  </a:lnTo>
                </a:path>
              </a:pathLst>
            </a:custGeom>
            <a:ln w="29811" cap="flat">
              <a:solidFill>
                <a:srgbClr val="0058AB">
                  <a:alpha val="100000"/>
                </a:srgbClr>
              </a:solidFill>
              <a:prstDash val="solid"/>
              <a:round/>
            </a:ln>
          </p:spPr>
          <p:txBody>
            <a:bodyPr/>
            <a:lstStyle/>
            <a:p/>
          </p:txBody>
        </p:sp>
        <p:sp>
          <p:nvSpPr>
            <p:cNvPr id="26" name="pt26"/>
            <p:cNvSpPr/>
            <p:nvPr/>
          </p:nvSpPr>
          <p:spPr>
            <a:xfrm>
              <a:off x="1388435" y="23009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1857050"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325664"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794279"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262894"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731509"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4200124"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388435" y="23556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1857050"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2325664"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2794279"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3262894"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3731509" y="26837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4200124" y="27110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tx40"/>
            <p:cNvSpPr/>
            <p:nvPr/>
          </p:nvSpPr>
          <p:spPr>
            <a:xfrm>
              <a:off x="1413261" y="245007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96</a:t>
              </a:r>
            </a:p>
          </p:txBody>
        </p:sp>
        <p:sp>
          <p:nvSpPr>
            <p:cNvPr id="41" name="tx41"/>
            <p:cNvSpPr/>
            <p:nvPr/>
          </p:nvSpPr>
          <p:spPr>
            <a:xfrm>
              <a:off x="1881875"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42" name="tx42"/>
            <p:cNvSpPr/>
            <p:nvPr/>
          </p:nvSpPr>
          <p:spPr>
            <a:xfrm>
              <a:off x="2350490"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43" name="tx43"/>
            <p:cNvSpPr/>
            <p:nvPr/>
          </p:nvSpPr>
          <p:spPr>
            <a:xfrm>
              <a:off x="2819105"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44" name="tx44"/>
            <p:cNvSpPr/>
            <p:nvPr/>
          </p:nvSpPr>
          <p:spPr>
            <a:xfrm>
              <a:off x="3287720"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45" name="tx45"/>
            <p:cNvSpPr/>
            <p:nvPr/>
          </p:nvSpPr>
          <p:spPr>
            <a:xfrm>
              <a:off x="3756335" y="27781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46" name="tx46"/>
            <p:cNvSpPr/>
            <p:nvPr/>
          </p:nvSpPr>
          <p:spPr>
            <a:xfrm>
              <a:off x="4224950" y="280545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47" name="tx47"/>
            <p:cNvSpPr/>
            <p:nvPr/>
          </p:nvSpPr>
          <p:spPr>
            <a:xfrm>
              <a:off x="1413261" y="21535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48" name="tx48"/>
            <p:cNvSpPr/>
            <p:nvPr/>
          </p:nvSpPr>
          <p:spPr>
            <a:xfrm>
              <a:off x="1881875"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49" name="tx49"/>
            <p:cNvSpPr/>
            <p:nvPr/>
          </p:nvSpPr>
          <p:spPr>
            <a:xfrm>
              <a:off x="2350490"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50" name="tx50"/>
            <p:cNvSpPr/>
            <p:nvPr/>
          </p:nvSpPr>
          <p:spPr>
            <a:xfrm>
              <a:off x="2819105"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51" name="tx51"/>
            <p:cNvSpPr/>
            <p:nvPr/>
          </p:nvSpPr>
          <p:spPr>
            <a:xfrm>
              <a:off x="3287720"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52" name="tx52"/>
            <p:cNvSpPr/>
            <p:nvPr/>
          </p:nvSpPr>
          <p:spPr>
            <a:xfrm>
              <a:off x="3756335"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53" name="tx53"/>
            <p:cNvSpPr/>
            <p:nvPr/>
          </p:nvSpPr>
          <p:spPr>
            <a:xfrm>
              <a:off x="4224950"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54" name="pl5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5" name="rc55"/>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56" name="pl56"/>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7" name="pl57"/>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8" name="pl58"/>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9" name="pl59"/>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0" name="pl60"/>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1" name="pl61"/>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2" name="pl62"/>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3" name="pl63"/>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4" name="pl64"/>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5" name="pl65"/>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6" name="pl66"/>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7" name="pl67"/>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8" name="pl68"/>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9" name="pl69"/>
            <p:cNvSpPr/>
            <p:nvPr/>
          </p:nvSpPr>
          <p:spPr>
            <a:xfrm>
              <a:off x="560666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5438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811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4183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49735" y="3446713"/>
              <a:ext cx="468614" cy="929562"/>
            </a:xfrm>
            <a:custGeom>
              <a:avLst/>
              <a:pathLst>
                <a:path w="468614" h="929562">
                  <a:moveTo>
                    <a:pt x="0" y="929562"/>
                  </a:moveTo>
                  <a:lnTo>
                    <a:pt x="468614" y="0"/>
                  </a:lnTo>
                </a:path>
              </a:pathLst>
            </a:custGeom>
            <a:ln w="29811" cap="flat">
              <a:solidFill>
                <a:srgbClr val="FF0000">
                  <a:alpha val="100000"/>
                </a:srgbClr>
              </a:solidFill>
              <a:prstDash val="solid"/>
              <a:round/>
            </a:ln>
          </p:spPr>
          <p:txBody>
            <a:bodyPr/>
            <a:lstStyle/>
            <a:p/>
          </p:txBody>
        </p:sp>
        <p:sp>
          <p:nvSpPr>
            <p:cNvPr id="77" name="pt77"/>
            <p:cNvSpPr/>
            <p:nvPr/>
          </p:nvSpPr>
          <p:spPr>
            <a:xfrm>
              <a:off x="7924909" y="43514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8393524"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8393524"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0" name="tx80"/>
            <p:cNvSpPr/>
            <p:nvPr/>
          </p:nvSpPr>
          <p:spPr>
            <a:xfrm>
              <a:off x="8418350"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81" name="tx81"/>
            <p:cNvSpPr/>
            <p:nvPr/>
          </p:nvSpPr>
          <p:spPr>
            <a:xfrm>
              <a:off x="7949735" y="42040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82" name="tx82"/>
            <p:cNvSpPr/>
            <p:nvPr/>
          </p:nvSpPr>
          <p:spPr>
            <a:xfrm>
              <a:off x="8418350"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83" name="pl83"/>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4" name="rc84"/>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85" name="tx85"/>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6" name="tx86"/>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87" name="tx87"/>
            <p:cNvSpPr/>
            <p:nvPr/>
          </p:nvSpPr>
          <p:spPr>
            <a:xfrm rot="-5400000">
              <a:off x="12852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88" name="tx88"/>
            <p:cNvSpPr/>
            <p:nvPr/>
          </p:nvSpPr>
          <p:spPr>
            <a:xfrm rot="-5400000">
              <a:off x="17538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89" name="tx89"/>
            <p:cNvSpPr/>
            <p:nvPr/>
          </p:nvSpPr>
          <p:spPr>
            <a:xfrm rot="-5400000">
              <a:off x="22224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0" name="tx90"/>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1" name="tx91"/>
            <p:cNvSpPr/>
            <p:nvPr/>
          </p:nvSpPr>
          <p:spPr>
            <a:xfrm rot="-5400000">
              <a:off x="315969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2" name="tx92"/>
            <p:cNvSpPr/>
            <p:nvPr/>
          </p:nvSpPr>
          <p:spPr>
            <a:xfrm rot="-5400000">
              <a:off x="36283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3" name="tx93"/>
            <p:cNvSpPr/>
            <p:nvPr/>
          </p:nvSpPr>
          <p:spPr>
            <a:xfrm rot="-5400000">
              <a:off x="40969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94" name="tx94"/>
            <p:cNvSpPr/>
            <p:nvPr/>
          </p:nvSpPr>
          <p:spPr>
            <a:xfrm rot="-5400000">
              <a:off x="54786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5" name="tx95"/>
            <p:cNvSpPr/>
            <p:nvPr/>
          </p:nvSpPr>
          <p:spPr>
            <a:xfrm rot="-5400000">
              <a:off x="59472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6" name="tx96"/>
            <p:cNvSpPr/>
            <p:nvPr/>
          </p:nvSpPr>
          <p:spPr>
            <a:xfrm rot="-5400000">
              <a:off x="64158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7" name="tx97"/>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8" name="tx98"/>
            <p:cNvSpPr/>
            <p:nvPr/>
          </p:nvSpPr>
          <p:spPr>
            <a:xfrm rot="-5400000">
              <a:off x="735309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9" name="tx99"/>
            <p:cNvSpPr/>
            <p:nvPr/>
          </p:nvSpPr>
          <p:spPr>
            <a:xfrm rot="-5400000">
              <a:off x="78217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0" name="tx100"/>
            <p:cNvSpPr/>
            <p:nvPr/>
          </p:nvSpPr>
          <p:spPr>
            <a:xfrm rot="-5400000">
              <a:off x="82903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1" name="tx101"/>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2" name="tx102"/>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3" name="tx103"/>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4" name="tx104"/>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05" name="tx105"/>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06" name="tx106"/>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7" name="tx107"/>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8" name="pl108"/>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09" name="pl109"/>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0" name="tx110"/>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1" name="tx111"/>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2" name="tx112"/>
            <p:cNvSpPr/>
            <p:nvPr/>
          </p:nvSpPr>
          <p:spPr>
            <a:xfrm>
              <a:off x="757200" y="1330710"/>
              <a:ext cx="56277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Costa Rica, 2019-2025</a:t>
              </a:r>
            </a:p>
          </p:txBody>
        </p:sp>
        <p:sp>
          <p:nvSpPr>
            <p:cNvPr id="113" name="tx113"/>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4" name="tx114"/>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Costa Rica was 2019.
In 2025, first dose (HPV1) programme coverage among girls was 89%. In 2025, last dose (HPVc) programme coverage among girls was 83%.</a:t>
            </a:r>
          </a:p>
        </p:txBody>
      </p:sp>
      <p:sp>
        <p:nvSpPr>
          <p:cNvPr id="11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83% and coverage among boys stood at 57%.</a:t>
            </a:r>
          </a:p>
        </p:txBody>
      </p:sp>
      <p:grpSp xmlns:pic="http://schemas.openxmlformats.org/drawingml/2006/picture">
        <p:nvGrpSpPr>
          <p:cNvPr id="117" name=""/>
          <p:cNvGrpSpPr/>
          <p:nvPr/>
        </p:nvGrpSpPr>
        <p:grpSpPr>
          <a:xfrm>
            <a:off x="292608" y="1005840"/>
            <a:ext cx="8595360" cy="28575"/>
            <a:chOff x="292608" y="1005840"/>
            <a:chExt cx="8595360" cy="28575"/>
          </a:xfrm>
        </p:grpSpPr>
        <p:sp>
          <p:nvSpPr>
            <p:cNvPr id="11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421314"/>
            </a:xfrm>
            <a:custGeom>
              <a:avLst/>
              <a:pathLst>
                <a:path w="6481656" h="421314">
                  <a:moveTo>
                    <a:pt x="0" y="331032"/>
                  </a:moveTo>
                  <a:lnTo>
                    <a:pt x="259266" y="240750"/>
                  </a:lnTo>
                  <a:lnTo>
                    <a:pt x="518532" y="150469"/>
                  </a:lnTo>
                  <a:lnTo>
                    <a:pt x="777798" y="331032"/>
                  </a:lnTo>
                  <a:lnTo>
                    <a:pt x="1037065" y="270844"/>
                  </a:lnTo>
                  <a:lnTo>
                    <a:pt x="1296331" y="240750"/>
                  </a:lnTo>
                  <a:lnTo>
                    <a:pt x="1555597" y="300938"/>
                  </a:lnTo>
                  <a:lnTo>
                    <a:pt x="1814863" y="300938"/>
                  </a:lnTo>
                  <a:lnTo>
                    <a:pt x="2074130" y="270844"/>
                  </a:lnTo>
                  <a:lnTo>
                    <a:pt x="2333396" y="391220"/>
                  </a:lnTo>
                  <a:lnTo>
                    <a:pt x="2592662" y="331032"/>
                  </a:lnTo>
                  <a:lnTo>
                    <a:pt x="2851928" y="421314"/>
                  </a:lnTo>
                  <a:lnTo>
                    <a:pt x="3111195" y="240750"/>
                  </a:lnTo>
                  <a:lnTo>
                    <a:pt x="3370461" y="120375"/>
                  </a:lnTo>
                  <a:lnTo>
                    <a:pt x="3629727" y="240750"/>
                  </a:lnTo>
                  <a:lnTo>
                    <a:pt x="3888994" y="210657"/>
                  </a:lnTo>
                  <a:lnTo>
                    <a:pt x="4148260" y="60187"/>
                  </a:lnTo>
                  <a:lnTo>
                    <a:pt x="4407526" y="90281"/>
                  </a:lnTo>
                  <a:lnTo>
                    <a:pt x="4666792" y="150469"/>
                  </a:lnTo>
                  <a:lnTo>
                    <a:pt x="4926059" y="120375"/>
                  </a:lnTo>
                  <a:lnTo>
                    <a:pt x="5185325" y="60187"/>
                  </a:lnTo>
                  <a:lnTo>
                    <a:pt x="5444591" y="180563"/>
                  </a:lnTo>
                  <a:lnTo>
                    <a:pt x="5703857" y="120375"/>
                  </a:lnTo>
                  <a:lnTo>
                    <a:pt x="5963124" y="0"/>
                  </a:lnTo>
                  <a:lnTo>
                    <a:pt x="6222390" y="0"/>
                  </a:lnTo>
                  <a:lnTo>
                    <a:pt x="6481656" y="90281"/>
                  </a:lnTo>
                </a:path>
              </a:pathLst>
            </a:custGeom>
            <a:ln w="27101" cap="flat">
              <a:solidFill>
                <a:srgbClr val="F8766D">
                  <a:alpha val="100000"/>
                </a:srgbClr>
              </a:solidFill>
              <a:prstDash val="solid"/>
              <a:round/>
            </a:ln>
          </p:spPr>
          <p:txBody>
            <a:bodyPr/>
            <a:lstStyle/>
            <a:p/>
          </p:txBody>
        </p:sp>
        <p:sp>
          <p:nvSpPr>
            <p:cNvPr id="28" name="pl28"/>
            <p:cNvSpPr/>
            <p:nvPr/>
          </p:nvSpPr>
          <p:spPr>
            <a:xfrm>
              <a:off x="3513149" y="2255946"/>
              <a:ext cx="4407526" cy="782440"/>
            </a:xfrm>
            <a:custGeom>
              <a:avLst/>
              <a:pathLst>
                <a:path w="4407526" h="782440">
                  <a:moveTo>
                    <a:pt x="0" y="180563"/>
                  </a:moveTo>
                  <a:lnTo>
                    <a:pt x="259266" y="331032"/>
                  </a:lnTo>
                  <a:lnTo>
                    <a:pt x="518532" y="481501"/>
                  </a:lnTo>
                  <a:lnTo>
                    <a:pt x="777798" y="451408"/>
                  </a:lnTo>
                  <a:lnTo>
                    <a:pt x="1037065" y="0"/>
                  </a:lnTo>
                  <a:lnTo>
                    <a:pt x="1296331" y="90281"/>
                  </a:lnTo>
                  <a:lnTo>
                    <a:pt x="1555597" y="150469"/>
                  </a:lnTo>
                  <a:lnTo>
                    <a:pt x="1814863" y="150469"/>
                  </a:lnTo>
                  <a:lnTo>
                    <a:pt x="2074130" y="240750"/>
                  </a:lnTo>
                  <a:lnTo>
                    <a:pt x="2333396" y="60187"/>
                  </a:lnTo>
                  <a:lnTo>
                    <a:pt x="2592662" y="60187"/>
                  </a:lnTo>
                  <a:lnTo>
                    <a:pt x="2851928" y="60187"/>
                  </a:lnTo>
                  <a:lnTo>
                    <a:pt x="3111195" y="421314"/>
                  </a:lnTo>
                  <a:lnTo>
                    <a:pt x="3370461" y="782440"/>
                  </a:lnTo>
                  <a:lnTo>
                    <a:pt x="3629727" y="601877"/>
                  </a:lnTo>
                  <a:lnTo>
                    <a:pt x="3888994" y="361126"/>
                  </a:lnTo>
                  <a:lnTo>
                    <a:pt x="4148260" y="240750"/>
                  </a:lnTo>
                  <a:lnTo>
                    <a:pt x="4407526" y="90281"/>
                  </a:lnTo>
                </a:path>
              </a:pathLst>
            </a:custGeom>
            <a:ln w="27101" cap="flat">
              <a:solidFill>
                <a:srgbClr val="7CAE00">
                  <a:alpha val="100000"/>
                </a:srgbClr>
              </a:solidFill>
              <a:prstDash val="solid"/>
              <a:round/>
            </a:ln>
          </p:spPr>
          <p:txBody>
            <a:bodyPr/>
            <a:lstStyle/>
            <a:p/>
          </p:txBody>
        </p:sp>
        <p:sp>
          <p:nvSpPr>
            <p:cNvPr id="29" name="pl29"/>
            <p:cNvSpPr/>
            <p:nvPr/>
          </p:nvSpPr>
          <p:spPr>
            <a:xfrm>
              <a:off x="3772415" y="2135571"/>
              <a:ext cx="4148260" cy="1534787"/>
            </a:xfrm>
            <a:custGeom>
              <a:avLst/>
              <a:pathLst>
                <a:path w="4148260" h="1534787">
                  <a:moveTo>
                    <a:pt x="0" y="1534787"/>
                  </a:moveTo>
                  <a:lnTo>
                    <a:pt x="259266" y="150469"/>
                  </a:lnTo>
                  <a:lnTo>
                    <a:pt x="518532" y="932909"/>
                  </a:lnTo>
                  <a:lnTo>
                    <a:pt x="777798" y="300938"/>
                  </a:lnTo>
                  <a:lnTo>
                    <a:pt x="1037065" y="180563"/>
                  </a:lnTo>
                  <a:lnTo>
                    <a:pt x="1296331" y="481501"/>
                  </a:lnTo>
                  <a:lnTo>
                    <a:pt x="1555597" y="150469"/>
                  </a:lnTo>
                  <a:lnTo>
                    <a:pt x="1814863" y="150469"/>
                  </a:lnTo>
                  <a:lnTo>
                    <a:pt x="2074130" y="90281"/>
                  </a:lnTo>
                  <a:lnTo>
                    <a:pt x="2333396" y="90281"/>
                  </a:lnTo>
                  <a:lnTo>
                    <a:pt x="2592662" y="120375"/>
                  </a:lnTo>
                  <a:lnTo>
                    <a:pt x="2851928" y="150469"/>
                  </a:lnTo>
                  <a:lnTo>
                    <a:pt x="3111195" y="361126"/>
                  </a:lnTo>
                  <a:lnTo>
                    <a:pt x="3370461" y="210657"/>
                  </a:lnTo>
                  <a:lnTo>
                    <a:pt x="3629727" y="0"/>
                  </a:lnTo>
                  <a:lnTo>
                    <a:pt x="3888994" y="0"/>
                  </a:lnTo>
                  <a:lnTo>
                    <a:pt x="4148260" y="30093"/>
                  </a:lnTo>
                </a:path>
              </a:pathLst>
            </a:custGeom>
            <a:ln w="27101" cap="flat">
              <a:solidFill>
                <a:srgbClr val="00BFC4">
                  <a:alpha val="100000"/>
                </a:srgbClr>
              </a:solidFill>
              <a:prstDash val="solid"/>
              <a:round/>
            </a:ln>
          </p:spPr>
          <p:txBody>
            <a:bodyPr/>
            <a:lstStyle/>
            <a:p/>
          </p:txBody>
        </p:sp>
        <p:sp>
          <p:nvSpPr>
            <p:cNvPr id="30" name="pl30"/>
            <p:cNvSpPr/>
            <p:nvPr/>
          </p:nvSpPr>
          <p:spPr>
            <a:xfrm>
              <a:off x="6365078" y="2225853"/>
              <a:ext cx="1555597" cy="1594975"/>
            </a:xfrm>
            <a:custGeom>
              <a:avLst/>
              <a:pathLst>
                <a:path w="1555597" h="1594975">
                  <a:moveTo>
                    <a:pt x="0" y="0"/>
                  </a:moveTo>
                  <a:lnTo>
                    <a:pt x="259266" y="662065"/>
                  </a:lnTo>
                  <a:lnTo>
                    <a:pt x="518532" y="1594975"/>
                  </a:lnTo>
                  <a:lnTo>
                    <a:pt x="777798" y="722252"/>
                  </a:lnTo>
                  <a:lnTo>
                    <a:pt x="1037065" y="1203754"/>
                  </a:lnTo>
                  <a:lnTo>
                    <a:pt x="1296331" y="361126"/>
                  </a:lnTo>
                  <a:lnTo>
                    <a:pt x="1555597" y="39122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874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3078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272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5786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4282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3474772" y="239813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734039" y="36319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326701" y="218747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7519" y="2107017"/>
              <a:ext cx="242422" cy="54838"/>
            </a:xfrm>
            <a:custGeom>
              <a:avLst/>
              <a:pathLst>
                <a:path w="242422" h="54838">
                  <a:moveTo>
                    <a:pt x="242422" y="0"/>
                  </a:moveTo>
                  <a:lnTo>
                    <a:pt x="0" y="54838"/>
                  </a:lnTo>
                </a:path>
              </a:pathLst>
            </a:custGeom>
          </p:spPr>
          <p:txBody>
            <a:bodyPr/>
            <a:lstStyle/>
            <a:p/>
          </p:txBody>
        </p:sp>
        <p:sp>
          <p:nvSpPr>
            <p:cNvPr id="41" name="pl41"/>
            <p:cNvSpPr/>
            <p:nvPr/>
          </p:nvSpPr>
          <p:spPr>
            <a:xfrm>
              <a:off x="7933962" y="2231482"/>
              <a:ext cx="245979" cy="104215"/>
            </a:xfrm>
            <a:custGeom>
              <a:avLst/>
              <a:pathLst>
                <a:path w="245979" h="104215">
                  <a:moveTo>
                    <a:pt x="245979" y="104215"/>
                  </a:moveTo>
                  <a:lnTo>
                    <a:pt x="0" y="0"/>
                  </a:lnTo>
                </a:path>
              </a:pathLst>
            </a:custGeom>
          </p:spPr>
          <p:txBody>
            <a:bodyPr/>
            <a:lstStyle/>
            <a:p/>
          </p:txBody>
        </p:sp>
        <p:sp>
          <p:nvSpPr>
            <p:cNvPr id="42" name="pl42"/>
            <p:cNvSpPr/>
            <p:nvPr/>
          </p:nvSpPr>
          <p:spPr>
            <a:xfrm>
              <a:off x="7927659" y="2353450"/>
              <a:ext cx="252283" cy="260920"/>
            </a:xfrm>
            <a:custGeom>
              <a:avLst/>
              <a:pathLst>
                <a:path w="252283" h="260920">
                  <a:moveTo>
                    <a:pt x="252283" y="260920"/>
                  </a:moveTo>
                  <a:lnTo>
                    <a:pt x="0" y="0"/>
                  </a:lnTo>
                </a:path>
              </a:pathLst>
            </a:custGeom>
          </p:spPr>
          <p:txBody>
            <a:bodyPr/>
            <a:lstStyle/>
            <a:p/>
          </p:txBody>
        </p:sp>
        <p:sp>
          <p:nvSpPr>
            <p:cNvPr id="43" name="pl43"/>
            <p:cNvSpPr/>
            <p:nvPr/>
          </p:nvSpPr>
          <p:spPr>
            <a:xfrm>
              <a:off x="7927589" y="2624306"/>
              <a:ext cx="252352" cy="264009"/>
            </a:xfrm>
            <a:custGeom>
              <a:avLst/>
              <a:pathLst>
                <a:path w="252352" h="264009">
                  <a:moveTo>
                    <a:pt x="252352" y="264009"/>
                  </a:moveTo>
                  <a:lnTo>
                    <a:pt x="0" y="0"/>
                  </a:lnTo>
                </a:path>
              </a:pathLst>
            </a:custGeom>
          </p:spPr>
          <p:txBody>
            <a:bodyPr/>
            <a:lstStyle/>
            <a:p/>
          </p:txBody>
        </p:sp>
        <p:sp>
          <p:nvSpPr>
            <p:cNvPr id="44" name="pg44"/>
            <p:cNvSpPr/>
            <p:nvPr/>
          </p:nvSpPr>
          <p:spPr>
            <a:xfrm>
              <a:off x="8111362" y="200358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04443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98%</a:t>
              </a:r>
            </a:p>
          </p:txBody>
        </p:sp>
        <p:sp>
          <p:nvSpPr>
            <p:cNvPr id="46" name="pg46"/>
            <p:cNvSpPr/>
            <p:nvPr/>
          </p:nvSpPr>
          <p:spPr>
            <a:xfrm>
              <a:off x="8111362" y="227582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31666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8" name="pg48"/>
            <p:cNvSpPr/>
            <p:nvPr/>
          </p:nvSpPr>
          <p:spPr>
            <a:xfrm>
              <a:off x="8111362" y="254791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58875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92%</a:t>
              </a:r>
            </a:p>
          </p:txBody>
        </p:sp>
        <p:sp>
          <p:nvSpPr>
            <p:cNvPr id="50" name="pg50"/>
            <p:cNvSpPr/>
            <p:nvPr/>
          </p:nvSpPr>
          <p:spPr>
            <a:xfrm>
              <a:off x="8111362" y="282168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86252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83%</a:t>
              </a:r>
            </a:p>
          </p:txBody>
        </p:sp>
        <p:sp>
          <p:nvSpPr>
            <p:cNvPr id="52" name="pg52"/>
            <p:cNvSpPr/>
            <p:nvPr/>
          </p:nvSpPr>
          <p:spPr>
            <a:xfrm>
              <a:off x="1503697" y="230328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417" y="234708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88</a:t>
              </a:r>
            </a:p>
          </p:txBody>
        </p:sp>
        <p:sp>
          <p:nvSpPr>
            <p:cNvPr id="54" name="pg54"/>
            <p:cNvSpPr/>
            <p:nvPr/>
          </p:nvSpPr>
          <p:spPr>
            <a:xfrm>
              <a:off x="3217195" y="241706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3262915" y="24608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89</a:t>
              </a:r>
            </a:p>
          </p:txBody>
        </p:sp>
        <p:sp>
          <p:nvSpPr>
            <p:cNvPr id="56" name="pg56"/>
            <p:cNvSpPr/>
            <p:nvPr/>
          </p:nvSpPr>
          <p:spPr>
            <a:xfrm>
              <a:off x="3836403" y="350713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882123" y="3550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48</a:t>
              </a:r>
            </a:p>
          </p:txBody>
        </p:sp>
        <p:sp>
          <p:nvSpPr>
            <p:cNvPr id="58" name="pg58"/>
            <p:cNvSpPr/>
            <p:nvPr/>
          </p:nvSpPr>
          <p:spPr>
            <a:xfrm>
              <a:off x="6068446" y="220731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114166" y="22511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96</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081759" y="1704354"/>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Costa Rica has all 4 of the  SDG vaccines.
In 2025, Costa Rica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Costa Rica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2 percentage points from 99% in 2024 to 97% in 2025.
• DTP3 coverage declined 3 percentage points from 99% in 2024 to 96% in 2025.
• There were there were 1,000 more zero-dose children in 2025. This leaves 2,000 children without vaccination, vulnerable to vaccine-preventable diseases and a further &lt;1,000 with incomplete protection.
• Costa Rica accounted for 0.2% of zero-dose children in Latin America and the Caribbean (LACR) and &lt;0.1% of zero-dose children globally.
• MCV1 coverage increased 2 percentage points from 96% in 2024 to 98% in 2025. There were 1,000 children who missed out on the first measles vaccination.
• MCV2 coverage increased 5 percentage points from 87% in 2024 to 92% in 2025.
• Last dose coverage of HPV vaccination (HPVc) among girls decreased from 84% to 83%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Costa Rica,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Costa Rica.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P7TF5XRZ5TZD-1674051314-8203</_dlc_DocId>
    <_dlc_DocIdUrl xmlns="5ce71423-0d49-4a04-8822-86064e799dcd">
      <Url>https://unicef.sharepoint.com/teams/DAPM-DataComm/_layouts/15/DocIdRedir.aspx?ID=P7TF5XRZ5TZD-1674051314-8203</Url>
      <Description>P7TF5XRZ5TZD-1674051314-8203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889E5B53-D09A-4943-ABCD-8D82786D35CA}"/>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2026-07-10T22:49:04Z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42f3224a-900d-447e-aea4-4999a980f0b5</vt:lpwstr>
  </property>
</Properties>
</file>