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d78abcba75101c8a5cc8bce63a172c78e9e5cf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331d7a3868e54fec896c4fa79bef495d563e28e.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72d716bc8f18d87215289fdde3192394ef865a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1266997"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9" name="rc109"/>
            <p:cNvSpPr/>
            <p:nvPr/>
          </p:nvSpPr>
          <p:spPr>
            <a:xfrm>
              <a:off x="1578050"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0" name="rc110"/>
            <p:cNvSpPr/>
            <p:nvPr/>
          </p:nvSpPr>
          <p:spPr>
            <a:xfrm>
              <a:off x="1889102" y="221037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1" name="rc111"/>
            <p:cNvSpPr/>
            <p:nvPr/>
          </p:nvSpPr>
          <p:spPr>
            <a:xfrm>
              <a:off x="2200154"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2511207"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3" name="rc113"/>
            <p:cNvSpPr/>
            <p:nvPr/>
          </p:nvSpPr>
          <p:spPr>
            <a:xfrm>
              <a:off x="2822259"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4" name="rc114"/>
            <p:cNvSpPr/>
            <p:nvPr/>
          </p:nvSpPr>
          <p:spPr>
            <a:xfrm>
              <a:off x="3133311"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5" name="rc115"/>
            <p:cNvSpPr/>
            <p:nvPr/>
          </p:nvSpPr>
          <p:spPr>
            <a:xfrm>
              <a:off x="3444364"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6" name="rc116"/>
            <p:cNvSpPr/>
            <p:nvPr/>
          </p:nvSpPr>
          <p:spPr>
            <a:xfrm>
              <a:off x="3755416"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468"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21"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4688573"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4999625"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5310677"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730"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5932782"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4" name="rc124"/>
            <p:cNvSpPr/>
            <p:nvPr/>
          </p:nvSpPr>
          <p:spPr>
            <a:xfrm>
              <a:off x="6243834"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5" name="rc125"/>
            <p:cNvSpPr/>
            <p:nvPr/>
          </p:nvSpPr>
          <p:spPr>
            <a:xfrm>
              <a:off x="6554887"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6865939"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7" name="rc127"/>
            <p:cNvSpPr/>
            <p:nvPr/>
          </p:nvSpPr>
          <p:spPr>
            <a:xfrm>
              <a:off x="7176991"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8" name="rc128"/>
            <p:cNvSpPr/>
            <p:nvPr/>
          </p:nvSpPr>
          <p:spPr>
            <a:xfrm>
              <a:off x="7488044"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096"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48"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1"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3"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3" name="rc133"/>
            <p:cNvSpPr/>
            <p:nvPr/>
          </p:nvSpPr>
          <p:spPr>
            <a:xfrm>
              <a:off x="955945"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4" name="rc134"/>
            <p:cNvSpPr/>
            <p:nvPr/>
          </p:nvSpPr>
          <p:spPr>
            <a:xfrm>
              <a:off x="1266997"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1578050"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6" name="rc136"/>
            <p:cNvSpPr/>
            <p:nvPr/>
          </p:nvSpPr>
          <p:spPr>
            <a:xfrm>
              <a:off x="1889102"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7" name="rc137"/>
            <p:cNvSpPr/>
            <p:nvPr/>
          </p:nvSpPr>
          <p:spPr>
            <a:xfrm>
              <a:off x="2200154"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2511207"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9" name="rc139"/>
            <p:cNvSpPr/>
            <p:nvPr/>
          </p:nvSpPr>
          <p:spPr>
            <a:xfrm>
              <a:off x="2822259"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0" name="rc140"/>
            <p:cNvSpPr/>
            <p:nvPr/>
          </p:nvSpPr>
          <p:spPr>
            <a:xfrm>
              <a:off x="3133311"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1" name="rc141"/>
            <p:cNvSpPr/>
            <p:nvPr/>
          </p:nvSpPr>
          <p:spPr>
            <a:xfrm>
              <a:off x="3444364"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2" name="rc142"/>
            <p:cNvSpPr/>
            <p:nvPr/>
          </p:nvSpPr>
          <p:spPr>
            <a:xfrm>
              <a:off x="3755416"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4066468"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4377521" y="299345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573"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25"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5310677"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8" name="rc148"/>
            <p:cNvSpPr/>
            <p:nvPr/>
          </p:nvSpPr>
          <p:spPr>
            <a:xfrm>
              <a:off x="5621730"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5932782"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6243834"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6554887"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6865939"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7176991"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488044"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5" name="rc155"/>
            <p:cNvSpPr/>
            <p:nvPr/>
          </p:nvSpPr>
          <p:spPr>
            <a:xfrm>
              <a:off x="7799096"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8110148"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8421201"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732253"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5621730"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5932782"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6243834"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6554887"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6865939"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717699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0" name="rc170"/>
            <p:cNvSpPr/>
            <p:nvPr/>
          </p:nvSpPr>
          <p:spPr>
            <a:xfrm>
              <a:off x="7488044" y="429859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1" name="rc171"/>
            <p:cNvSpPr/>
            <p:nvPr/>
          </p:nvSpPr>
          <p:spPr>
            <a:xfrm>
              <a:off x="7799096" y="429859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8110148" y="429859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8421201" y="429859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8732253" y="429859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955945"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6" name="rc176"/>
            <p:cNvSpPr/>
            <p:nvPr/>
          </p:nvSpPr>
          <p:spPr>
            <a:xfrm>
              <a:off x="1266997"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7" name="rc177"/>
            <p:cNvSpPr/>
            <p:nvPr/>
          </p:nvSpPr>
          <p:spPr>
            <a:xfrm>
              <a:off x="1578050"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8" name="rc178"/>
            <p:cNvSpPr/>
            <p:nvPr/>
          </p:nvSpPr>
          <p:spPr>
            <a:xfrm>
              <a:off x="1889102"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2200154"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0" name="rc180"/>
            <p:cNvSpPr/>
            <p:nvPr/>
          </p:nvSpPr>
          <p:spPr>
            <a:xfrm>
              <a:off x="2511207"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1" name="rc181"/>
            <p:cNvSpPr/>
            <p:nvPr/>
          </p:nvSpPr>
          <p:spPr>
            <a:xfrm>
              <a:off x="2822259"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3133311"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3444364"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3755416"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5" name="rc185"/>
            <p:cNvSpPr/>
            <p:nvPr/>
          </p:nvSpPr>
          <p:spPr>
            <a:xfrm>
              <a:off x="4066468"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6" name="rc186"/>
            <p:cNvSpPr/>
            <p:nvPr/>
          </p:nvSpPr>
          <p:spPr>
            <a:xfrm>
              <a:off x="4377521"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4688573"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4999625"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531067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5621730"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782"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2" name="rc192"/>
            <p:cNvSpPr/>
            <p:nvPr/>
          </p:nvSpPr>
          <p:spPr>
            <a:xfrm>
              <a:off x="624383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87"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4" name="rc194"/>
            <p:cNvSpPr/>
            <p:nvPr/>
          </p:nvSpPr>
          <p:spPr>
            <a:xfrm>
              <a:off x="6865939"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7176991"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7488044"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7" name="rc197"/>
            <p:cNvSpPr/>
            <p:nvPr/>
          </p:nvSpPr>
          <p:spPr>
            <a:xfrm>
              <a:off x="7799096"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8110148"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8421201"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8732253"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3444364"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2" name="rc202"/>
            <p:cNvSpPr/>
            <p:nvPr/>
          </p:nvSpPr>
          <p:spPr>
            <a:xfrm>
              <a:off x="3755416"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3" name="rc203"/>
            <p:cNvSpPr/>
            <p:nvPr/>
          </p:nvSpPr>
          <p:spPr>
            <a:xfrm>
              <a:off x="4066468"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4" name="rc204"/>
            <p:cNvSpPr/>
            <p:nvPr/>
          </p:nvSpPr>
          <p:spPr>
            <a:xfrm>
              <a:off x="4377521" y="5081671"/>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5" name="rc205"/>
            <p:cNvSpPr/>
            <p:nvPr/>
          </p:nvSpPr>
          <p:spPr>
            <a:xfrm>
              <a:off x="4688573"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4999625"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7" name="rc207"/>
            <p:cNvSpPr/>
            <p:nvPr/>
          </p:nvSpPr>
          <p:spPr>
            <a:xfrm>
              <a:off x="5310677"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5621730"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5932782"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34"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887"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6865939"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3" name="rc213"/>
            <p:cNvSpPr/>
            <p:nvPr/>
          </p:nvSpPr>
          <p:spPr>
            <a:xfrm>
              <a:off x="7176991" y="5081671"/>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4" name="rc214"/>
            <p:cNvSpPr/>
            <p:nvPr/>
          </p:nvSpPr>
          <p:spPr>
            <a:xfrm>
              <a:off x="7488044" y="5081671"/>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5" name="rc215"/>
            <p:cNvSpPr/>
            <p:nvPr/>
          </p:nvSpPr>
          <p:spPr>
            <a:xfrm>
              <a:off x="7799096" y="5081671"/>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6" name="rc216"/>
            <p:cNvSpPr/>
            <p:nvPr/>
          </p:nvSpPr>
          <p:spPr>
            <a:xfrm>
              <a:off x="8110148" y="5081671"/>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7" name="rc217"/>
            <p:cNvSpPr/>
            <p:nvPr/>
          </p:nvSpPr>
          <p:spPr>
            <a:xfrm>
              <a:off x="8421201"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8" name="rc218"/>
            <p:cNvSpPr/>
            <p:nvPr/>
          </p:nvSpPr>
          <p:spPr>
            <a:xfrm>
              <a:off x="8732253"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9" name="rc219"/>
            <p:cNvSpPr/>
            <p:nvPr/>
          </p:nvSpPr>
          <p:spPr>
            <a:xfrm>
              <a:off x="3755416" y="3515512"/>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0" name="rc220"/>
            <p:cNvSpPr/>
            <p:nvPr/>
          </p:nvSpPr>
          <p:spPr>
            <a:xfrm>
              <a:off x="4066468"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1" name="rc221"/>
            <p:cNvSpPr/>
            <p:nvPr/>
          </p:nvSpPr>
          <p:spPr>
            <a:xfrm>
              <a:off x="4377521" y="3515512"/>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2" name="rc222"/>
            <p:cNvSpPr/>
            <p:nvPr/>
          </p:nvSpPr>
          <p:spPr>
            <a:xfrm>
              <a:off x="4688573" y="351551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3" name="rc223"/>
            <p:cNvSpPr/>
            <p:nvPr/>
          </p:nvSpPr>
          <p:spPr>
            <a:xfrm>
              <a:off x="4999625"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4" name="rc224"/>
            <p:cNvSpPr/>
            <p:nvPr/>
          </p:nvSpPr>
          <p:spPr>
            <a:xfrm>
              <a:off x="5310677" y="351551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5" name="rc225"/>
            <p:cNvSpPr/>
            <p:nvPr/>
          </p:nvSpPr>
          <p:spPr>
            <a:xfrm>
              <a:off x="5621730"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6" name="rc226"/>
            <p:cNvSpPr/>
            <p:nvPr/>
          </p:nvSpPr>
          <p:spPr>
            <a:xfrm>
              <a:off x="5932782"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7" name="rc227"/>
            <p:cNvSpPr/>
            <p:nvPr/>
          </p:nvSpPr>
          <p:spPr>
            <a:xfrm>
              <a:off x="6243834"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6554887"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39"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0" name="rc230"/>
            <p:cNvSpPr/>
            <p:nvPr/>
          </p:nvSpPr>
          <p:spPr>
            <a:xfrm>
              <a:off x="7176991"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1" name="rc231"/>
            <p:cNvSpPr/>
            <p:nvPr/>
          </p:nvSpPr>
          <p:spPr>
            <a:xfrm>
              <a:off x="7488044"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2" name="rc232"/>
            <p:cNvSpPr/>
            <p:nvPr/>
          </p:nvSpPr>
          <p:spPr>
            <a:xfrm>
              <a:off x="7799096"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3" name="rc233"/>
            <p:cNvSpPr/>
            <p:nvPr/>
          </p:nvSpPr>
          <p:spPr>
            <a:xfrm>
              <a:off x="8110148"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8421201"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8732253"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6" name="rc236"/>
            <p:cNvSpPr/>
            <p:nvPr/>
          </p:nvSpPr>
          <p:spPr>
            <a:xfrm>
              <a:off x="955945"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7" name="rc237"/>
            <p:cNvSpPr/>
            <p:nvPr/>
          </p:nvSpPr>
          <p:spPr>
            <a:xfrm>
              <a:off x="1266997"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8" name="rc238"/>
            <p:cNvSpPr/>
            <p:nvPr/>
          </p:nvSpPr>
          <p:spPr>
            <a:xfrm>
              <a:off x="1578050"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9" name="rc239"/>
            <p:cNvSpPr/>
            <p:nvPr/>
          </p:nvSpPr>
          <p:spPr>
            <a:xfrm>
              <a:off x="1889102"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0" name="rc240"/>
            <p:cNvSpPr/>
            <p:nvPr/>
          </p:nvSpPr>
          <p:spPr>
            <a:xfrm>
              <a:off x="2200154"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1" name="rc241"/>
            <p:cNvSpPr/>
            <p:nvPr/>
          </p:nvSpPr>
          <p:spPr>
            <a:xfrm>
              <a:off x="2511207"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2" name="rc242"/>
            <p:cNvSpPr/>
            <p:nvPr/>
          </p:nvSpPr>
          <p:spPr>
            <a:xfrm>
              <a:off x="2822259"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3" name="rc243"/>
            <p:cNvSpPr/>
            <p:nvPr/>
          </p:nvSpPr>
          <p:spPr>
            <a:xfrm>
              <a:off x="3133311"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4" name="rc244"/>
            <p:cNvSpPr/>
            <p:nvPr/>
          </p:nvSpPr>
          <p:spPr>
            <a:xfrm>
              <a:off x="3444364"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5" name="rc245"/>
            <p:cNvSpPr/>
            <p:nvPr/>
          </p:nvSpPr>
          <p:spPr>
            <a:xfrm>
              <a:off x="3755416"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6" name="rc246"/>
            <p:cNvSpPr/>
            <p:nvPr/>
          </p:nvSpPr>
          <p:spPr>
            <a:xfrm>
              <a:off x="4066468"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7" name="rc247"/>
            <p:cNvSpPr/>
            <p:nvPr/>
          </p:nvSpPr>
          <p:spPr>
            <a:xfrm>
              <a:off x="4377521"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8" name="rc248"/>
            <p:cNvSpPr/>
            <p:nvPr/>
          </p:nvSpPr>
          <p:spPr>
            <a:xfrm>
              <a:off x="4688573"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9" name="rc249"/>
            <p:cNvSpPr/>
            <p:nvPr/>
          </p:nvSpPr>
          <p:spPr>
            <a:xfrm>
              <a:off x="4999625"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0" name="rc250"/>
            <p:cNvSpPr/>
            <p:nvPr/>
          </p:nvSpPr>
          <p:spPr>
            <a:xfrm>
              <a:off x="5310677"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1" name="rc251"/>
            <p:cNvSpPr/>
            <p:nvPr/>
          </p:nvSpPr>
          <p:spPr>
            <a:xfrm>
              <a:off x="5621730"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2" name="rc252"/>
            <p:cNvSpPr/>
            <p:nvPr/>
          </p:nvSpPr>
          <p:spPr>
            <a:xfrm>
              <a:off x="5932782"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3" name="rc253"/>
            <p:cNvSpPr/>
            <p:nvPr/>
          </p:nvSpPr>
          <p:spPr>
            <a:xfrm>
              <a:off x="624383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4" name="rc254"/>
            <p:cNvSpPr/>
            <p:nvPr/>
          </p:nvSpPr>
          <p:spPr>
            <a:xfrm>
              <a:off x="6554887"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5" name="rc255"/>
            <p:cNvSpPr/>
            <p:nvPr/>
          </p:nvSpPr>
          <p:spPr>
            <a:xfrm>
              <a:off x="6865939"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6" name="rc256"/>
            <p:cNvSpPr/>
            <p:nvPr/>
          </p:nvSpPr>
          <p:spPr>
            <a:xfrm>
              <a:off x="7176991"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44"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8" name="rc258"/>
            <p:cNvSpPr/>
            <p:nvPr/>
          </p:nvSpPr>
          <p:spPr>
            <a:xfrm>
              <a:off x="7799096"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9" name="rc259"/>
            <p:cNvSpPr/>
            <p:nvPr/>
          </p:nvSpPr>
          <p:spPr>
            <a:xfrm>
              <a:off x="8110148"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0" name="rc260"/>
            <p:cNvSpPr/>
            <p:nvPr/>
          </p:nvSpPr>
          <p:spPr>
            <a:xfrm>
              <a:off x="8421201"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1" name="rc261"/>
            <p:cNvSpPr/>
            <p:nvPr/>
          </p:nvSpPr>
          <p:spPr>
            <a:xfrm>
              <a:off x="8732253"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2" name="rc262"/>
            <p:cNvSpPr/>
            <p:nvPr/>
          </p:nvSpPr>
          <p:spPr>
            <a:xfrm>
              <a:off x="6865939" y="3776538"/>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3" name="rc263"/>
            <p:cNvSpPr/>
            <p:nvPr/>
          </p:nvSpPr>
          <p:spPr>
            <a:xfrm>
              <a:off x="7176991"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44" y="377653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5" name="rc265"/>
            <p:cNvSpPr/>
            <p:nvPr/>
          </p:nvSpPr>
          <p:spPr>
            <a:xfrm>
              <a:off x="7799096"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6" name="rc266"/>
            <p:cNvSpPr/>
            <p:nvPr/>
          </p:nvSpPr>
          <p:spPr>
            <a:xfrm>
              <a:off x="8110148"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1"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8" name="rc268"/>
            <p:cNvSpPr/>
            <p:nvPr/>
          </p:nvSpPr>
          <p:spPr>
            <a:xfrm>
              <a:off x="8732253"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9" name="rc269"/>
            <p:cNvSpPr/>
            <p:nvPr/>
          </p:nvSpPr>
          <p:spPr>
            <a:xfrm>
              <a:off x="6865939" y="534269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0" name="rc270"/>
            <p:cNvSpPr/>
            <p:nvPr/>
          </p:nvSpPr>
          <p:spPr>
            <a:xfrm>
              <a:off x="7176991" y="534269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1" name="rc271"/>
            <p:cNvSpPr/>
            <p:nvPr/>
          </p:nvSpPr>
          <p:spPr>
            <a:xfrm>
              <a:off x="7488044" y="5342698"/>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096" y="534269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3" name="rc273"/>
            <p:cNvSpPr/>
            <p:nvPr/>
          </p:nvSpPr>
          <p:spPr>
            <a:xfrm>
              <a:off x="8110148" y="534269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74" name="rc274"/>
            <p:cNvSpPr/>
            <p:nvPr/>
          </p:nvSpPr>
          <p:spPr>
            <a:xfrm>
              <a:off x="8421201" y="534269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5" name="rc275"/>
            <p:cNvSpPr/>
            <p:nvPr/>
          </p:nvSpPr>
          <p:spPr>
            <a:xfrm>
              <a:off x="8732253" y="534269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6" name="tx276"/>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7" name="tx277"/>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8" name="tx278"/>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9" name="tx279"/>
            <p:cNvSpPr/>
            <p:nvPr/>
          </p:nvSpPr>
          <p:spPr>
            <a:xfrm>
              <a:off x="198433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0" name="tx280"/>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382955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6" name="tx286"/>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7" name="tx287"/>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8" name="tx288"/>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9" name="tx289"/>
            <p:cNvSpPr/>
            <p:nvPr/>
          </p:nvSpPr>
          <p:spPr>
            <a:xfrm>
              <a:off x="509486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1" name="tx291"/>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8" name="tx298"/>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3" name="tx303"/>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4" name="tx304"/>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6" name="tx306"/>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7" name="tx307"/>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9" name="tx309"/>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1" name="tx311"/>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2" name="tx312"/>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4" name="tx314"/>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538482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7" name="tx317"/>
            <p:cNvSpPr/>
            <p:nvPr/>
          </p:nvSpPr>
          <p:spPr>
            <a:xfrm>
              <a:off x="5716966"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8" name="tx318"/>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1" name="tx321"/>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7583280"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4" name="tx324"/>
            <p:cNvSpPr/>
            <p:nvPr/>
          </p:nvSpPr>
          <p:spPr>
            <a:xfrm>
              <a:off x="7873239"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8" name="tx328"/>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9" name="tx329"/>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1" name="tx331"/>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2" name="tx332"/>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3" name="tx333"/>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4" name="tx334"/>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5" name="tx335"/>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6" name="tx336"/>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7" name="tx337"/>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8" name="tx338"/>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9" name="tx339"/>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0" name="tx340"/>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1" name="tx341"/>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538482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8" name="tx348"/>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7583280"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0" name="tx350"/>
            <p:cNvSpPr/>
            <p:nvPr/>
          </p:nvSpPr>
          <p:spPr>
            <a:xfrm>
              <a:off x="7873239"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4" name="tx354"/>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5" name="tx355"/>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7" name="tx357"/>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8" name="tx358"/>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9" name="tx359"/>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0" name="tx360"/>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1" name="tx361"/>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2" name="tx362"/>
            <p:cNvSpPr/>
            <p:nvPr/>
          </p:nvSpPr>
          <p:spPr>
            <a:xfrm>
              <a:off x="351850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3" name="tx363"/>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4" name="tx364"/>
            <p:cNvSpPr/>
            <p:nvPr/>
          </p:nvSpPr>
          <p:spPr>
            <a:xfrm>
              <a:off x="4140611"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5" name="tx365"/>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6" name="tx366"/>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7" name="tx367"/>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538482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5" name="tx375"/>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787323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1" name="tx381"/>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2" name="tx382"/>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3" name="tx383"/>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4" name="tx384"/>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5" name="tx385"/>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6" name="tx386"/>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7" name="tx387"/>
            <p:cNvSpPr/>
            <p:nvPr/>
          </p:nvSpPr>
          <p:spPr>
            <a:xfrm>
              <a:off x="351850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8" name="tx388"/>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9" name="tx389"/>
            <p:cNvSpPr/>
            <p:nvPr/>
          </p:nvSpPr>
          <p:spPr>
            <a:xfrm>
              <a:off x="4140611"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0" name="tx390"/>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1" name="tx391"/>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2" name="tx392"/>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3" name="tx393"/>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4" name="tx394"/>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5" name="tx395"/>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7" name="tx397"/>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8" name="tx398"/>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9" name="tx399"/>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0" name="tx400"/>
            <p:cNvSpPr/>
            <p:nvPr/>
          </p:nvSpPr>
          <p:spPr>
            <a:xfrm>
              <a:off x="7583280"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1" name="tx401"/>
            <p:cNvSpPr/>
            <p:nvPr/>
          </p:nvSpPr>
          <p:spPr>
            <a:xfrm>
              <a:off x="7873239"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2" name="tx402"/>
            <p:cNvSpPr/>
            <p:nvPr/>
          </p:nvSpPr>
          <p:spPr>
            <a:xfrm>
              <a:off x="8205385"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3" name="tx403"/>
            <p:cNvSpPr/>
            <p:nvPr/>
          </p:nvSpPr>
          <p:spPr>
            <a:xfrm>
              <a:off x="8516437"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4" name="tx404"/>
            <p:cNvSpPr/>
            <p:nvPr/>
          </p:nvSpPr>
          <p:spPr>
            <a:xfrm>
              <a:off x="8827489"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5" name="tx405"/>
            <p:cNvSpPr/>
            <p:nvPr/>
          </p:nvSpPr>
          <p:spPr>
            <a:xfrm>
              <a:off x="105118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6" name="tx406"/>
            <p:cNvSpPr/>
            <p:nvPr/>
          </p:nvSpPr>
          <p:spPr>
            <a:xfrm>
              <a:off x="136223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7" name="tx407"/>
            <p:cNvSpPr/>
            <p:nvPr/>
          </p:nvSpPr>
          <p:spPr>
            <a:xfrm>
              <a:off x="1673286"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8" name="tx408"/>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9" name="tx409"/>
            <p:cNvSpPr/>
            <p:nvPr/>
          </p:nvSpPr>
          <p:spPr>
            <a:xfrm>
              <a:off x="229539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0" name="tx410"/>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1" name="tx411"/>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2" name="tx412"/>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3" name="tx413"/>
            <p:cNvSpPr/>
            <p:nvPr/>
          </p:nvSpPr>
          <p:spPr>
            <a:xfrm>
              <a:off x="351850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4" name="tx414"/>
            <p:cNvSpPr/>
            <p:nvPr/>
          </p:nvSpPr>
          <p:spPr>
            <a:xfrm>
              <a:off x="3829559"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5" name="tx415"/>
            <p:cNvSpPr/>
            <p:nvPr/>
          </p:nvSpPr>
          <p:spPr>
            <a:xfrm>
              <a:off x="414061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6" name="tx416"/>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7" name="tx417"/>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8" name="tx418"/>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9" name="tx419"/>
            <p:cNvSpPr/>
            <p:nvPr/>
          </p:nvSpPr>
          <p:spPr>
            <a:xfrm>
              <a:off x="538482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0" name="tx420"/>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1" name="tx421"/>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2" name="tx422"/>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5" name="tx425"/>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7" name="tx427"/>
            <p:cNvSpPr/>
            <p:nvPr/>
          </p:nvSpPr>
          <p:spPr>
            <a:xfrm>
              <a:off x="7873239"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1" name="tx431"/>
            <p:cNvSpPr/>
            <p:nvPr/>
          </p:nvSpPr>
          <p:spPr>
            <a:xfrm>
              <a:off x="5716966"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2" name="tx432"/>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5" name="tx435"/>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7583280"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8" name="tx438"/>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3" name="tx443"/>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4" name="tx444"/>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7" name="tx447"/>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8" name="tx448"/>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9" name="tx449"/>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0" name="tx450"/>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1" name="tx451"/>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2" name="tx452"/>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4" name="tx454"/>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5" name="tx455"/>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6" name="tx456"/>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7" name="tx457"/>
            <p:cNvSpPr/>
            <p:nvPr/>
          </p:nvSpPr>
          <p:spPr>
            <a:xfrm>
              <a:off x="416170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8" name="tx458"/>
            <p:cNvSpPr/>
            <p:nvPr/>
          </p:nvSpPr>
          <p:spPr>
            <a:xfrm>
              <a:off x="4472757"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9" name="tx459"/>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0" name="tx460"/>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1" name="tx461"/>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2" name="tx462"/>
            <p:cNvSpPr/>
            <p:nvPr/>
          </p:nvSpPr>
          <p:spPr>
            <a:xfrm>
              <a:off x="5716966"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3" name="tx463"/>
            <p:cNvSpPr/>
            <p:nvPr/>
          </p:nvSpPr>
          <p:spPr>
            <a:xfrm>
              <a:off x="602801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4" name="tx464"/>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5" name="tx465"/>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7" name="tx467"/>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8" name="tx468"/>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9" name="tx469"/>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0" name="tx470"/>
            <p:cNvSpPr/>
            <p:nvPr/>
          </p:nvSpPr>
          <p:spPr>
            <a:xfrm>
              <a:off x="820538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1" name="tx471"/>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2" name="tx472"/>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3" name="tx473"/>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4" name="tx474"/>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5" name="tx475"/>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6" name="tx476"/>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7" name="tx477"/>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8" name="tx478"/>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9" name="tx479"/>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0" name="tx480"/>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1" name="tx481"/>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2" name="tx482"/>
            <p:cNvSpPr/>
            <p:nvPr/>
          </p:nvSpPr>
          <p:spPr>
            <a:xfrm>
              <a:off x="6339071"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3" name="tx483"/>
            <p:cNvSpPr/>
            <p:nvPr/>
          </p:nvSpPr>
          <p:spPr>
            <a:xfrm>
              <a:off x="6650123"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4" name="tx484"/>
            <p:cNvSpPr/>
            <p:nvPr/>
          </p:nvSpPr>
          <p:spPr>
            <a:xfrm>
              <a:off x="696117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5" name="tx485"/>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86" name="tx486"/>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87" name="tx487"/>
            <p:cNvSpPr/>
            <p:nvPr/>
          </p:nvSpPr>
          <p:spPr>
            <a:xfrm>
              <a:off x="7894332"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88" name="tx488"/>
            <p:cNvSpPr/>
            <p:nvPr/>
          </p:nvSpPr>
          <p:spPr>
            <a:xfrm>
              <a:off x="820538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9" name="tx489"/>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0" name="tx490"/>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1" name="tx491"/>
            <p:cNvSpPr/>
            <p:nvPr/>
          </p:nvSpPr>
          <p:spPr>
            <a:xfrm>
              <a:off x="41617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2" name="tx492"/>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93" name="tx493"/>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94" name="tx494"/>
            <p:cNvSpPr/>
            <p:nvPr/>
          </p:nvSpPr>
          <p:spPr>
            <a:xfrm>
              <a:off x="5094862"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5" name="tx495"/>
            <p:cNvSpPr/>
            <p:nvPr/>
          </p:nvSpPr>
          <p:spPr>
            <a:xfrm>
              <a:off x="5405914"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6" name="tx496"/>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7" name="tx497"/>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8" name="tx498"/>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9" name="tx499"/>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0" name="tx500"/>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1" name="tx501"/>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2" name="tx502"/>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3" name="tx503"/>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4" name="tx504"/>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5" name="tx505"/>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6" name="tx506"/>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7" name="tx507"/>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8" name="tx508"/>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9" name="tx509"/>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0" name="tx510"/>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1" name="tx511"/>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2" name="tx512"/>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3" name="tx513"/>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4" name="tx514"/>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5" name="tx515"/>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6" name="tx516"/>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7" name="tx517"/>
            <p:cNvSpPr/>
            <p:nvPr/>
          </p:nvSpPr>
          <p:spPr>
            <a:xfrm>
              <a:off x="416170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8" name="tx518"/>
            <p:cNvSpPr/>
            <p:nvPr/>
          </p:nvSpPr>
          <p:spPr>
            <a:xfrm>
              <a:off x="4472757"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9" name="tx519"/>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0" name="tx520"/>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1" name="tx521"/>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2" name="tx522"/>
            <p:cNvSpPr/>
            <p:nvPr/>
          </p:nvSpPr>
          <p:spPr>
            <a:xfrm>
              <a:off x="5716966"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3" name="tx523"/>
            <p:cNvSpPr/>
            <p:nvPr/>
          </p:nvSpPr>
          <p:spPr>
            <a:xfrm>
              <a:off x="6028019"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4" name="tx524"/>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5" name="tx525"/>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6" name="tx526"/>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7" name="tx527"/>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8" name="tx528"/>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9" name="tx529"/>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30" name="tx530"/>
            <p:cNvSpPr/>
            <p:nvPr/>
          </p:nvSpPr>
          <p:spPr>
            <a:xfrm>
              <a:off x="820538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1" name="tx531"/>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2" name="tx532"/>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3" name="tx533"/>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4" name="tx534"/>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35" name="tx535"/>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6" name="tx536"/>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7" name="tx537"/>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8" name="tx538"/>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9" name="tx539"/>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0" name="tx540"/>
            <p:cNvSpPr/>
            <p:nvPr/>
          </p:nvSpPr>
          <p:spPr>
            <a:xfrm>
              <a:off x="7272228"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41" name="tx541"/>
            <p:cNvSpPr/>
            <p:nvPr/>
          </p:nvSpPr>
          <p:spPr>
            <a:xfrm>
              <a:off x="7894332"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42" name="tx542"/>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43" name="tx543"/>
            <p:cNvSpPr/>
            <p:nvPr/>
          </p:nvSpPr>
          <p:spPr>
            <a:xfrm>
              <a:off x="882748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44" name="tx544"/>
            <p:cNvSpPr/>
            <p:nvPr/>
          </p:nvSpPr>
          <p:spPr>
            <a:xfrm>
              <a:off x="385065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45" name="tx545"/>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46" name="tx546"/>
            <p:cNvSpPr/>
            <p:nvPr/>
          </p:nvSpPr>
          <p:spPr>
            <a:xfrm>
              <a:off x="75832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47" name="tx547"/>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48" name="tx54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49" name="tx54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50" name="tx55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51" name="tx55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52" name="tx55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53" name="tx55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54" name="tx55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55" name="tx55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56" name="tx55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57" name="tx55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58" name="tx55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59" name="tx55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60" name="tx56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61" name="tx56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62" name="tx56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63" name="tx56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64" name="tx56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65" name="tx56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66" name="tx56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67" name="tx56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68" name="tx56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69" name="tx56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70" name="tx57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71" name="tx57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72" name="tx57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73" name="tx57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74" name="tx574"/>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75" name="tx575"/>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76" name="tx576"/>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77" name="tx577"/>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78" name="tx578"/>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79" name="tx579"/>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80" name="tx580"/>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81" name="tx581"/>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82" name="tx582"/>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83" name="tx583"/>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84" name="tx584"/>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85" name="tx585"/>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86" name="tx586"/>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87" name="tx587"/>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88" name="tx588"/>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589" name="pic589"/>
            <p:cNvPicPr/>
            <p:nvPr/>
          </p:nvPicPr>
          <p:blipFill>
            <a:blip r:embed="rId2" cstate="print"/>
            <a:stretch>
              <a:fillRect/>
            </a:stretch>
          </p:blipFill>
          <p:spPr>
            <a:xfrm>
              <a:off x="4862947" y="5838594"/>
              <a:ext cx="2160000" cy="219455"/>
            </a:xfrm>
            <a:prstGeom prst="rect">
              <a:avLst/>
            </a:prstGeom>
          </p:spPr>
        </p:pic>
        <p:sp>
          <p:nvSpPr>
            <p:cNvPr id="590" name="pl590"/>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1" name="pl591"/>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2" name="pl592"/>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3" name="pl593"/>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4" name="pl594"/>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5" name="pl595"/>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6" name="pl596"/>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7" name="pl597"/>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8" name="pl598"/>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9" name="pl599"/>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0" name="pl600"/>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1" name="pl601"/>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2" name="tx602"/>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03" name="tx603"/>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04" name="tx604"/>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05" name="tx605"/>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06" name="tx606"/>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07" name="tx607"/>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08" name="tx608"/>
            <p:cNvSpPr/>
            <p:nvPr/>
          </p:nvSpPr>
          <p:spPr>
            <a:xfrm>
              <a:off x="924840" y="1342252"/>
              <a:ext cx="317771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Costa Rica, 2000-2025</a:t>
              </a:r>
            </a:p>
          </p:txBody>
        </p:sp>
        <p:sp>
          <p:nvSpPr>
            <p:cNvPr id="609" name="tx609"/>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610" name="tx610"/>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611" name="tx611"/>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6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12 de las 14 vacunas (el 86 %) del calendario alcanzaron una cobertura del 90 % o más. La cobertura vacunal osciló entre el 71 % y el 99 %.
Desde 2001, se han realizado estimaciones para siete nuevas vacunas. La IPVC es la vacuna más reciente de las que se ha informado (2021), y alcanzó una cobertura del 96 % en 2025.
En 2025, Costa Rica no notificó ningún caso de desabastecimiento de vacunas o suministros.</a:t>
            </a:r>
          </a:p>
        </p:txBody>
      </p:sp>
      <p:sp>
        <p:nvSpPr>
          <p:cNvPr id="6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tres antígenos, se mantuvo sin cambios para dos y disminuyó para nueve, lo que indica una mejora limitada en los resultados de la vacunación sistemática; 12 alcanzaron una cobertura de al menos el 90 %.</a:t>
            </a:r>
          </a:p>
        </p:txBody>
      </p:sp>
      <p:grpSp xmlns:pic="http://schemas.openxmlformats.org/drawingml/2006/picture">
        <p:nvGrpSpPr>
          <p:cNvPr id="614" name=""/>
          <p:cNvGrpSpPr/>
          <p:nvPr/>
        </p:nvGrpSpPr>
        <p:grpSpPr>
          <a:xfrm>
            <a:off x="292608" y="1005840"/>
            <a:ext cx="8595360" cy="28575"/>
            <a:chOff x="292608" y="1005840"/>
            <a:chExt cx="8595360" cy="28575"/>
          </a:xfrm>
        </p:grpSpPr>
        <p:sp>
          <p:nvSpPr>
            <p:cNvPr id="61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1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78832"/>
            </a:xfrm>
            <a:custGeom>
              <a:avLst/>
              <a:pathLst>
                <a:path w="6481656" h="478832">
                  <a:moveTo>
                    <a:pt x="0" y="359124"/>
                  </a:moveTo>
                  <a:lnTo>
                    <a:pt x="259266" y="319221"/>
                  </a:lnTo>
                  <a:lnTo>
                    <a:pt x="518532" y="39902"/>
                  </a:lnTo>
                  <a:lnTo>
                    <a:pt x="777798" y="359124"/>
                  </a:lnTo>
                  <a:lnTo>
                    <a:pt x="1037065" y="119708"/>
                  </a:lnTo>
                  <a:lnTo>
                    <a:pt x="1296331" y="79805"/>
                  </a:lnTo>
                  <a:lnTo>
                    <a:pt x="1555597" y="399027"/>
                  </a:lnTo>
                  <a:lnTo>
                    <a:pt x="1814863" y="359124"/>
                  </a:lnTo>
                  <a:lnTo>
                    <a:pt x="2074130" y="359124"/>
                  </a:lnTo>
                  <a:lnTo>
                    <a:pt x="2333396" y="319221"/>
                  </a:lnTo>
                  <a:lnTo>
                    <a:pt x="2592662" y="119708"/>
                  </a:lnTo>
                  <a:lnTo>
                    <a:pt x="2851928" y="478832"/>
                  </a:lnTo>
                  <a:lnTo>
                    <a:pt x="3111195" y="279319"/>
                  </a:lnTo>
                  <a:lnTo>
                    <a:pt x="3370461" y="39902"/>
                  </a:lnTo>
                  <a:lnTo>
                    <a:pt x="3629727" y="319221"/>
                  </a:lnTo>
                  <a:lnTo>
                    <a:pt x="3888994" y="239416"/>
                  </a:lnTo>
                  <a:lnTo>
                    <a:pt x="4148260" y="0"/>
                  </a:lnTo>
                  <a:lnTo>
                    <a:pt x="4407526" y="0"/>
                  </a:lnTo>
                  <a:lnTo>
                    <a:pt x="4666792" y="159610"/>
                  </a:lnTo>
                  <a:lnTo>
                    <a:pt x="4926059" y="119708"/>
                  </a:lnTo>
                  <a:lnTo>
                    <a:pt x="5185325" y="0"/>
                  </a:lnTo>
                  <a:lnTo>
                    <a:pt x="5444591" y="239416"/>
                  </a:lnTo>
                  <a:lnTo>
                    <a:pt x="5703857" y="159610"/>
                  </a:lnTo>
                  <a:lnTo>
                    <a:pt x="5963124" y="0"/>
                  </a:lnTo>
                  <a:lnTo>
                    <a:pt x="6222390" y="0"/>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558638"/>
            </a:xfrm>
            <a:custGeom>
              <a:avLst/>
              <a:pathLst>
                <a:path w="6481656" h="558638">
                  <a:moveTo>
                    <a:pt x="0" y="438929"/>
                  </a:moveTo>
                  <a:lnTo>
                    <a:pt x="259266" y="319221"/>
                  </a:lnTo>
                  <a:lnTo>
                    <a:pt x="518532" y="199513"/>
                  </a:lnTo>
                  <a:lnTo>
                    <a:pt x="777798" y="438929"/>
                  </a:lnTo>
                  <a:lnTo>
                    <a:pt x="1037065" y="359124"/>
                  </a:lnTo>
                  <a:lnTo>
                    <a:pt x="1296331" y="319221"/>
                  </a:lnTo>
                  <a:lnTo>
                    <a:pt x="1555597" y="399027"/>
                  </a:lnTo>
                  <a:lnTo>
                    <a:pt x="1814863" y="399027"/>
                  </a:lnTo>
                  <a:lnTo>
                    <a:pt x="2074130" y="359124"/>
                  </a:lnTo>
                  <a:lnTo>
                    <a:pt x="2333396" y="518735"/>
                  </a:lnTo>
                  <a:lnTo>
                    <a:pt x="2592662" y="438929"/>
                  </a:lnTo>
                  <a:lnTo>
                    <a:pt x="2851928" y="558638"/>
                  </a:lnTo>
                  <a:lnTo>
                    <a:pt x="3111195" y="319221"/>
                  </a:lnTo>
                  <a:lnTo>
                    <a:pt x="3370461" y="159610"/>
                  </a:lnTo>
                  <a:lnTo>
                    <a:pt x="3629727" y="319221"/>
                  </a:lnTo>
                  <a:lnTo>
                    <a:pt x="3888994" y="279319"/>
                  </a:lnTo>
                  <a:lnTo>
                    <a:pt x="4148260" y="79805"/>
                  </a:lnTo>
                  <a:lnTo>
                    <a:pt x="4407526" y="119708"/>
                  </a:lnTo>
                  <a:lnTo>
                    <a:pt x="4666792" y="199513"/>
                  </a:lnTo>
                  <a:lnTo>
                    <a:pt x="4926059" y="159610"/>
                  </a:lnTo>
                  <a:lnTo>
                    <a:pt x="5185325" y="79805"/>
                  </a:lnTo>
                  <a:lnTo>
                    <a:pt x="5444591" y="239416"/>
                  </a:lnTo>
                  <a:lnTo>
                    <a:pt x="5703857" y="159610"/>
                  </a:lnTo>
                  <a:lnTo>
                    <a:pt x="5963124" y="0"/>
                  </a:lnTo>
                  <a:lnTo>
                    <a:pt x="6222390" y="0"/>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678346"/>
            </a:xfrm>
            <a:custGeom>
              <a:avLst/>
              <a:pathLst>
                <a:path w="6481656" h="678346">
                  <a:moveTo>
                    <a:pt x="0" y="638443"/>
                  </a:moveTo>
                  <a:lnTo>
                    <a:pt x="259266" y="638443"/>
                  </a:lnTo>
                  <a:lnTo>
                    <a:pt x="518532" y="159610"/>
                  </a:lnTo>
                  <a:lnTo>
                    <a:pt x="777798" y="359124"/>
                  </a:lnTo>
                  <a:lnTo>
                    <a:pt x="1037065" y="399027"/>
                  </a:lnTo>
                  <a:lnTo>
                    <a:pt x="1296331" y="359124"/>
                  </a:lnTo>
                  <a:lnTo>
                    <a:pt x="1555597" y="319221"/>
                  </a:lnTo>
                  <a:lnTo>
                    <a:pt x="1814863" y="319221"/>
                  </a:lnTo>
                  <a:lnTo>
                    <a:pt x="2074130" y="359124"/>
                  </a:lnTo>
                  <a:lnTo>
                    <a:pt x="2333396" y="678346"/>
                  </a:lnTo>
                  <a:lnTo>
                    <a:pt x="2592662" y="598540"/>
                  </a:lnTo>
                  <a:lnTo>
                    <a:pt x="2851928" y="598540"/>
                  </a:lnTo>
                  <a:lnTo>
                    <a:pt x="3111195" y="319221"/>
                  </a:lnTo>
                  <a:lnTo>
                    <a:pt x="3370461" y="279319"/>
                  </a:lnTo>
                  <a:lnTo>
                    <a:pt x="3629727" y="119708"/>
                  </a:lnTo>
                  <a:lnTo>
                    <a:pt x="3888994" y="199513"/>
                  </a:lnTo>
                  <a:lnTo>
                    <a:pt x="4148260" y="199513"/>
                  </a:lnTo>
                  <a:lnTo>
                    <a:pt x="4407526" y="79805"/>
                  </a:lnTo>
                  <a:lnTo>
                    <a:pt x="4666792" y="159610"/>
                  </a:lnTo>
                  <a:lnTo>
                    <a:pt x="4926059" y="119708"/>
                  </a:lnTo>
                  <a:lnTo>
                    <a:pt x="5185325" y="119708"/>
                  </a:lnTo>
                  <a:lnTo>
                    <a:pt x="5444591" y="359124"/>
                  </a:lnTo>
                  <a:lnTo>
                    <a:pt x="5703857" y="319221"/>
                  </a:lnTo>
                  <a:lnTo>
                    <a:pt x="5963124" y="199513"/>
                  </a:lnTo>
                  <a:lnTo>
                    <a:pt x="6222390" y="79805"/>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3513149" y="1478223"/>
              <a:ext cx="4407526" cy="1037470"/>
            </a:xfrm>
            <a:custGeom>
              <a:avLst/>
              <a:pathLst>
                <a:path w="4407526" h="1037470">
                  <a:moveTo>
                    <a:pt x="0" y="239416"/>
                  </a:moveTo>
                  <a:lnTo>
                    <a:pt x="259266" y="438929"/>
                  </a:lnTo>
                  <a:lnTo>
                    <a:pt x="518532" y="638443"/>
                  </a:lnTo>
                  <a:lnTo>
                    <a:pt x="777798" y="598540"/>
                  </a:lnTo>
                  <a:lnTo>
                    <a:pt x="1037065" y="0"/>
                  </a:lnTo>
                  <a:lnTo>
                    <a:pt x="1296331" y="119708"/>
                  </a:lnTo>
                  <a:lnTo>
                    <a:pt x="1555597" y="199513"/>
                  </a:lnTo>
                  <a:lnTo>
                    <a:pt x="1814863" y="199513"/>
                  </a:lnTo>
                  <a:lnTo>
                    <a:pt x="2074130" y="319221"/>
                  </a:lnTo>
                  <a:lnTo>
                    <a:pt x="2333396" y="79805"/>
                  </a:lnTo>
                  <a:lnTo>
                    <a:pt x="2592662" y="79805"/>
                  </a:lnTo>
                  <a:lnTo>
                    <a:pt x="2851928" y="79805"/>
                  </a:lnTo>
                  <a:lnTo>
                    <a:pt x="3111195" y="558638"/>
                  </a:lnTo>
                  <a:lnTo>
                    <a:pt x="3370461" y="1037470"/>
                  </a:lnTo>
                  <a:lnTo>
                    <a:pt x="3629727" y="798054"/>
                  </a:lnTo>
                  <a:lnTo>
                    <a:pt x="3888994" y="478832"/>
                  </a:lnTo>
                  <a:lnTo>
                    <a:pt x="4148260" y="319221"/>
                  </a:lnTo>
                  <a:lnTo>
                    <a:pt x="4407526" y="11970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474772"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042" y="1100957"/>
              <a:ext cx="249899" cy="248253"/>
            </a:xfrm>
            <a:custGeom>
              <a:avLst/>
              <a:pathLst>
                <a:path w="249899" h="248253">
                  <a:moveTo>
                    <a:pt x="249899" y="0"/>
                  </a:moveTo>
                  <a:lnTo>
                    <a:pt x="0" y="248253"/>
                  </a:lnTo>
                </a:path>
              </a:pathLst>
            </a:custGeom>
          </p:spPr>
          <p:txBody>
            <a:bodyPr/>
            <a:lstStyle/>
            <a:p/>
          </p:txBody>
        </p:sp>
        <p:sp>
          <p:nvSpPr>
            <p:cNvPr id="42" name="pl42"/>
            <p:cNvSpPr/>
            <p:nvPr/>
          </p:nvSpPr>
          <p:spPr>
            <a:xfrm>
              <a:off x="7938456" y="1355302"/>
              <a:ext cx="241485" cy="40158"/>
            </a:xfrm>
            <a:custGeom>
              <a:avLst/>
              <a:pathLst>
                <a:path w="241485" h="40158">
                  <a:moveTo>
                    <a:pt x="241485" y="0"/>
                  </a:moveTo>
                  <a:lnTo>
                    <a:pt x="0" y="40158"/>
                  </a:lnTo>
                </a:path>
              </a:pathLst>
            </a:custGeom>
          </p:spPr>
          <p:txBody>
            <a:bodyPr/>
            <a:lstStyle/>
            <a:p/>
          </p:txBody>
        </p:sp>
        <p:sp>
          <p:nvSpPr>
            <p:cNvPr id="43" name="pl43"/>
            <p:cNvSpPr/>
            <p:nvPr/>
          </p:nvSpPr>
          <p:spPr>
            <a:xfrm>
              <a:off x="7933145" y="1446289"/>
              <a:ext cx="246797" cy="157721"/>
            </a:xfrm>
            <a:custGeom>
              <a:avLst/>
              <a:pathLst>
                <a:path w="246797" h="157721">
                  <a:moveTo>
                    <a:pt x="246797" y="157721"/>
                  </a:moveTo>
                  <a:lnTo>
                    <a:pt x="0" y="0"/>
                  </a:lnTo>
                </a:path>
              </a:pathLst>
            </a:custGeom>
          </p:spPr>
          <p:txBody>
            <a:bodyPr/>
            <a:lstStyle/>
            <a:p/>
          </p:txBody>
        </p:sp>
        <p:sp>
          <p:nvSpPr>
            <p:cNvPr id="44" name="pl44"/>
            <p:cNvSpPr/>
            <p:nvPr/>
          </p:nvSpPr>
          <p:spPr>
            <a:xfrm>
              <a:off x="7929396" y="1607448"/>
              <a:ext cx="250545" cy="273423"/>
            </a:xfrm>
            <a:custGeom>
              <a:avLst/>
              <a:pathLst>
                <a:path w="250545" h="273423">
                  <a:moveTo>
                    <a:pt x="250545" y="273423"/>
                  </a:moveTo>
                  <a:lnTo>
                    <a:pt x="0" y="0"/>
                  </a:lnTo>
                </a:path>
              </a:pathLst>
            </a:custGeom>
          </p:spPr>
          <p:txBody>
            <a:bodyPr/>
            <a:lstStyle/>
            <a:p/>
          </p:txBody>
        </p:sp>
        <p:sp>
          <p:nvSpPr>
            <p:cNvPr id="45" name="pg45"/>
            <p:cNvSpPr/>
            <p:nvPr/>
          </p:nvSpPr>
          <p:spPr>
            <a:xfrm>
              <a:off x="8111362" y="98818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02902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7" name="pg47"/>
            <p:cNvSpPr/>
            <p:nvPr/>
          </p:nvSpPr>
          <p:spPr>
            <a:xfrm>
              <a:off x="8111362" y="126245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30329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9" name="pg49"/>
            <p:cNvSpPr/>
            <p:nvPr/>
          </p:nvSpPr>
          <p:spPr>
            <a:xfrm>
              <a:off x="8111362" y="153625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57709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1" name="pg51"/>
            <p:cNvSpPr/>
            <p:nvPr/>
          </p:nvSpPr>
          <p:spPr>
            <a:xfrm>
              <a:off x="8111362" y="18108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5170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107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Costa Rica,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vacuna DTP1 (un indicador del acceso a los servicios de vacunación) fue del 98 %.
La cobertura de la vacuna DTP3 —un indicador del grado de eficacia con el que los países prestan servicios de vacunación a los niños— superó 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superó el objetivo del 95 %, mientras que la de la MCV2 se situó por debajo de dicho objetivo, aunque cerca de él.
Entre 2024 y 2025, la cobertura de dos vacunas aumentó, la de otras dos disminuyó y la de ninguna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2586182"/>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2063708"/>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2586182"/>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1960478"/>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1671853"/>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2063708"/>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1519464"/>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1634042"/>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(92%)</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(98%)</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(95%)</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89" name="tx689"/>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90" name="pt690"/>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03" name="tx703"/>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04" name="tx704"/>
            <p:cNvSpPr/>
            <p:nvPr/>
          </p:nvSpPr>
          <p:spPr>
            <a:xfrm>
              <a:off x="3395873" y="6568512"/>
              <a:ext cx="846745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cri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301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83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866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148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42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724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00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13652"/>
              <a:ext cx="239888" cy="902345"/>
            </a:xfrm>
            <a:prstGeom prst="rect">
              <a:avLst/>
            </a:prstGeom>
            <a:solidFill>
              <a:srgbClr val="1CABE2">
                <a:alpha val="85098"/>
              </a:srgbClr>
            </a:solidFill>
          </p:spPr>
          <p:txBody>
            <a:bodyPr/>
            <a:lstStyle/>
            <a:p/>
          </p:txBody>
        </p:sp>
        <p:sp>
          <p:nvSpPr>
            <p:cNvPr id="25" name="rc25"/>
            <p:cNvSpPr/>
            <p:nvPr/>
          </p:nvSpPr>
          <p:spPr>
            <a:xfrm>
              <a:off x="1562816" y="3322857"/>
              <a:ext cx="239888" cy="793139"/>
            </a:xfrm>
            <a:prstGeom prst="rect">
              <a:avLst/>
            </a:prstGeom>
            <a:solidFill>
              <a:srgbClr val="1CABE2">
                <a:alpha val="85098"/>
              </a:srgbClr>
            </a:solidFill>
          </p:spPr>
          <p:txBody>
            <a:bodyPr/>
            <a:lstStyle/>
            <a:p/>
          </p:txBody>
        </p:sp>
        <p:sp>
          <p:nvSpPr>
            <p:cNvPr id="26" name="rc26"/>
            <p:cNvSpPr/>
            <p:nvPr/>
          </p:nvSpPr>
          <p:spPr>
            <a:xfrm>
              <a:off x="1829360" y="3948015"/>
              <a:ext cx="239888" cy="167981"/>
            </a:xfrm>
            <a:prstGeom prst="rect">
              <a:avLst/>
            </a:prstGeom>
            <a:solidFill>
              <a:srgbClr val="1CABE2">
                <a:alpha val="85098"/>
              </a:srgbClr>
            </a:solidFill>
          </p:spPr>
          <p:txBody>
            <a:bodyPr/>
            <a:lstStyle/>
            <a:p/>
          </p:txBody>
        </p:sp>
        <p:sp>
          <p:nvSpPr>
            <p:cNvPr id="27" name="rc27"/>
            <p:cNvSpPr/>
            <p:nvPr/>
          </p:nvSpPr>
          <p:spPr>
            <a:xfrm>
              <a:off x="2095903" y="3291754"/>
              <a:ext cx="239888" cy="824243"/>
            </a:xfrm>
            <a:prstGeom prst="rect">
              <a:avLst/>
            </a:prstGeom>
            <a:solidFill>
              <a:srgbClr val="1CABE2">
                <a:alpha val="85098"/>
              </a:srgbClr>
            </a:solidFill>
          </p:spPr>
          <p:txBody>
            <a:bodyPr/>
            <a:lstStyle/>
            <a:p/>
          </p:txBody>
        </p:sp>
        <p:sp>
          <p:nvSpPr>
            <p:cNvPr id="28" name="rc28"/>
            <p:cNvSpPr/>
            <p:nvPr/>
          </p:nvSpPr>
          <p:spPr>
            <a:xfrm>
              <a:off x="2362446" y="3789639"/>
              <a:ext cx="239888" cy="326358"/>
            </a:xfrm>
            <a:prstGeom prst="rect">
              <a:avLst/>
            </a:prstGeom>
            <a:solidFill>
              <a:srgbClr val="1CABE2">
                <a:alpha val="85098"/>
              </a:srgbClr>
            </a:solidFill>
          </p:spPr>
          <p:txBody>
            <a:bodyPr/>
            <a:lstStyle/>
            <a:p/>
          </p:txBody>
        </p:sp>
        <p:sp>
          <p:nvSpPr>
            <p:cNvPr id="29" name="rc29"/>
            <p:cNvSpPr/>
            <p:nvPr/>
          </p:nvSpPr>
          <p:spPr>
            <a:xfrm>
              <a:off x="2628989" y="3865911"/>
              <a:ext cx="239888" cy="250086"/>
            </a:xfrm>
            <a:prstGeom prst="rect">
              <a:avLst/>
            </a:prstGeom>
            <a:solidFill>
              <a:srgbClr val="1CABE2">
                <a:alpha val="85098"/>
              </a:srgbClr>
            </a:solidFill>
          </p:spPr>
          <p:txBody>
            <a:bodyPr/>
            <a:lstStyle/>
            <a:p/>
          </p:txBody>
        </p:sp>
        <p:sp>
          <p:nvSpPr>
            <p:cNvPr id="30" name="rc30"/>
            <p:cNvSpPr/>
            <p:nvPr/>
          </p:nvSpPr>
          <p:spPr>
            <a:xfrm>
              <a:off x="2895532" y="3230461"/>
              <a:ext cx="239888" cy="885535"/>
            </a:xfrm>
            <a:prstGeom prst="rect">
              <a:avLst/>
            </a:prstGeom>
            <a:solidFill>
              <a:srgbClr val="1CABE2">
                <a:alpha val="85098"/>
              </a:srgbClr>
            </a:solidFill>
          </p:spPr>
          <p:txBody>
            <a:bodyPr/>
            <a:lstStyle/>
            <a:p/>
          </p:txBody>
        </p:sp>
        <p:sp>
          <p:nvSpPr>
            <p:cNvPr id="31" name="rc31"/>
            <p:cNvSpPr/>
            <p:nvPr/>
          </p:nvSpPr>
          <p:spPr>
            <a:xfrm>
              <a:off x="3162075" y="3291182"/>
              <a:ext cx="239888" cy="824815"/>
            </a:xfrm>
            <a:prstGeom prst="rect">
              <a:avLst/>
            </a:prstGeom>
            <a:solidFill>
              <a:srgbClr val="1CABE2">
                <a:alpha val="85098"/>
              </a:srgbClr>
            </a:solidFill>
          </p:spPr>
          <p:txBody>
            <a:bodyPr/>
            <a:lstStyle/>
            <a:p/>
          </p:txBody>
        </p:sp>
        <p:sp>
          <p:nvSpPr>
            <p:cNvPr id="32" name="rc32"/>
            <p:cNvSpPr/>
            <p:nvPr/>
          </p:nvSpPr>
          <p:spPr>
            <a:xfrm>
              <a:off x="3428618" y="3269570"/>
              <a:ext cx="239888" cy="846427"/>
            </a:xfrm>
            <a:prstGeom prst="rect">
              <a:avLst/>
            </a:prstGeom>
            <a:solidFill>
              <a:srgbClr val="1CABE2">
                <a:alpha val="85098"/>
              </a:srgbClr>
            </a:solidFill>
          </p:spPr>
          <p:txBody>
            <a:bodyPr/>
            <a:lstStyle/>
            <a:p/>
          </p:txBody>
        </p:sp>
        <p:sp>
          <p:nvSpPr>
            <p:cNvPr id="33" name="rc33"/>
            <p:cNvSpPr/>
            <p:nvPr/>
          </p:nvSpPr>
          <p:spPr>
            <a:xfrm>
              <a:off x="3695161" y="3356819"/>
              <a:ext cx="239888" cy="759177"/>
            </a:xfrm>
            <a:prstGeom prst="rect">
              <a:avLst/>
            </a:prstGeom>
            <a:solidFill>
              <a:srgbClr val="1CABE2">
                <a:alpha val="85098"/>
              </a:srgbClr>
            </a:solidFill>
          </p:spPr>
          <p:txBody>
            <a:bodyPr/>
            <a:lstStyle/>
            <a:p/>
          </p:txBody>
        </p:sp>
        <p:sp>
          <p:nvSpPr>
            <p:cNvPr id="34" name="rc34"/>
            <p:cNvSpPr/>
            <p:nvPr/>
          </p:nvSpPr>
          <p:spPr>
            <a:xfrm>
              <a:off x="3961705" y="3797415"/>
              <a:ext cx="239888" cy="318582"/>
            </a:xfrm>
            <a:prstGeom prst="rect">
              <a:avLst/>
            </a:prstGeom>
            <a:solidFill>
              <a:srgbClr val="1CABE2">
                <a:alpha val="85098"/>
              </a:srgbClr>
            </a:solidFill>
          </p:spPr>
          <p:txBody>
            <a:bodyPr/>
            <a:lstStyle/>
            <a:p/>
          </p:txBody>
        </p:sp>
        <p:sp>
          <p:nvSpPr>
            <p:cNvPr id="35" name="rc35"/>
            <p:cNvSpPr/>
            <p:nvPr/>
          </p:nvSpPr>
          <p:spPr>
            <a:xfrm>
              <a:off x="4228248" y="3044183"/>
              <a:ext cx="239888" cy="1071813"/>
            </a:xfrm>
            <a:prstGeom prst="rect">
              <a:avLst/>
            </a:prstGeom>
            <a:solidFill>
              <a:srgbClr val="1CABE2">
                <a:alpha val="85098"/>
              </a:srgbClr>
            </a:solidFill>
          </p:spPr>
          <p:txBody>
            <a:bodyPr/>
            <a:lstStyle/>
            <a:p/>
          </p:txBody>
        </p:sp>
        <p:sp>
          <p:nvSpPr>
            <p:cNvPr id="36" name="rc36"/>
            <p:cNvSpPr/>
            <p:nvPr/>
          </p:nvSpPr>
          <p:spPr>
            <a:xfrm>
              <a:off x="4494791" y="3461222"/>
              <a:ext cx="239888" cy="654775"/>
            </a:xfrm>
            <a:prstGeom prst="rect">
              <a:avLst/>
            </a:prstGeom>
            <a:solidFill>
              <a:srgbClr val="1CABE2">
                <a:alpha val="85098"/>
              </a:srgbClr>
            </a:solidFill>
          </p:spPr>
          <p:txBody>
            <a:bodyPr/>
            <a:lstStyle/>
            <a:p/>
          </p:txBody>
        </p:sp>
        <p:sp>
          <p:nvSpPr>
            <p:cNvPr id="37" name="rc37"/>
            <p:cNvSpPr/>
            <p:nvPr/>
          </p:nvSpPr>
          <p:spPr>
            <a:xfrm>
              <a:off x="4761334" y="3957849"/>
              <a:ext cx="239888" cy="158147"/>
            </a:xfrm>
            <a:prstGeom prst="rect">
              <a:avLst/>
            </a:prstGeom>
            <a:solidFill>
              <a:srgbClr val="1CABE2">
                <a:alpha val="85098"/>
              </a:srgbClr>
            </a:solidFill>
          </p:spPr>
          <p:txBody>
            <a:bodyPr/>
            <a:lstStyle/>
            <a:p/>
          </p:txBody>
        </p:sp>
        <p:sp>
          <p:nvSpPr>
            <p:cNvPr id="38" name="rc38"/>
            <p:cNvSpPr/>
            <p:nvPr/>
          </p:nvSpPr>
          <p:spPr>
            <a:xfrm>
              <a:off x="5027877" y="3392611"/>
              <a:ext cx="239888" cy="723385"/>
            </a:xfrm>
            <a:prstGeom prst="rect">
              <a:avLst/>
            </a:prstGeom>
            <a:solidFill>
              <a:srgbClr val="1CABE2">
                <a:alpha val="85098"/>
              </a:srgbClr>
            </a:solidFill>
          </p:spPr>
          <p:txBody>
            <a:bodyPr/>
            <a:lstStyle/>
            <a:p/>
          </p:txBody>
        </p:sp>
        <p:sp>
          <p:nvSpPr>
            <p:cNvPr id="39" name="rc39"/>
            <p:cNvSpPr/>
            <p:nvPr/>
          </p:nvSpPr>
          <p:spPr>
            <a:xfrm>
              <a:off x="5294420" y="3552703"/>
              <a:ext cx="239888" cy="563294"/>
            </a:xfrm>
            <a:prstGeom prst="rect">
              <a:avLst/>
            </a:prstGeom>
            <a:solidFill>
              <a:srgbClr val="1CABE2">
                <a:alpha val="85098"/>
              </a:srgbClr>
            </a:solidFill>
          </p:spPr>
          <p:txBody>
            <a:bodyPr/>
            <a:lstStyle/>
            <a:p/>
          </p:txBody>
        </p:sp>
        <p:sp>
          <p:nvSpPr>
            <p:cNvPr id="40" name="rc40"/>
            <p:cNvSpPr/>
            <p:nvPr/>
          </p:nvSpPr>
          <p:spPr>
            <a:xfrm>
              <a:off x="5560963" y="4037552"/>
              <a:ext cx="239888" cy="78444"/>
            </a:xfrm>
            <a:prstGeom prst="rect">
              <a:avLst/>
            </a:prstGeom>
            <a:solidFill>
              <a:srgbClr val="1CABE2">
                <a:alpha val="85098"/>
              </a:srgbClr>
            </a:solidFill>
          </p:spPr>
          <p:txBody>
            <a:bodyPr/>
            <a:lstStyle/>
            <a:p/>
          </p:txBody>
        </p:sp>
        <p:sp>
          <p:nvSpPr>
            <p:cNvPr id="41" name="rc41"/>
            <p:cNvSpPr/>
            <p:nvPr/>
          </p:nvSpPr>
          <p:spPr>
            <a:xfrm>
              <a:off x="5827506" y="4038924"/>
              <a:ext cx="239888" cy="77072"/>
            </a:xfrm>
            <a:prstGeom prst="rect">
              <a:avLst/>
            </a:prstGeom>
            <a:solidFill>
              <a:srgbClr val="1CABE2">
                <a:alpha val="85098"/>
              </a:srgbClr>
            </a:solidFill>
          </p:spPr>
          <p:txBody>
            <a:bodyPr/>
            <a:lstStyle/>
            <a:p/>
          </p:txBody>
        </p:sp>
        <p:sp>
          <p:nvSpPr>
            <p:cNvPr id="42" name="rc42"/>
            <p:cNvSpPr/>
            <p:nvPr/>
          </p:nvSpPr>
          <p:spPr>
            <a:xfrm>
              <a:off x="6094049" y="3732235"/>
              <a:ext cx="239888" cy="383762"/>
            </a:xfrm>
            <a:prstGeom prst="rect">
              <a:avLst/>
            </a:prstGeom>
            <a:solidFill>
              <a:srgbClr val="1CABE2">
                <a:alpha val="85098"/>
              </a:srgbClr>
            </a:solidFill>
          </p:spPr>
          <p:txBody>
            <a:bodyPr/>
            <a:lstStyle/>
            <a:p/>
          </p:txBody>
        </p:sp>
        <p:sp>
          <p:nvSpPr>
            <p:cNvPr id="43" name="rc43"/>
            <p:cNvSpPr/>
            <p:nvPr/>
          </p:nvSpPr>
          <p:spPr>
            <a:xfrm>
              <a:off x="6360593" y="3828175"/>
              <a:ext cx="239888" cy="287821"/>
            </a:xfrm>
            <a:prstGeom prst="rect">
              <a:avLst/>
            </a:prstGeom>
            <a:solidFill>
              <a:srgbClr val="1CABE2">
                <a:alpha val="85098"/>
              </a:srgbClr>
            </a:solidFill>
          </p:spPr>
          <p:txBody>
            <a:bodyPr/>
            <a:lstStyle/>
            <a:p/>
          </p:txBody>
        </p:sp>
        <p:sp>
          <p:nvSpPr>
            <p:cNvPr id="44" name="rc44"/>
            <p:cNvSpPr/>
            <p:nvPr/>
          </p:nvSpPr>
          <p:spPr>
            <a:xfrm>
              <a:off x="6627136" y="4050931"/>
              <a:ext cx="239888" cy="65065"/>
            </a:xfrm>
            <a:prstGeom prst="rect">
              <a:avLst/>
            </a:prstGeom>
            <a:solidFill>
              <a:srgbClr val="1CABE2">
                <a:alpha val="85098"/>
              </a:srgbClr>
            </a:solidFill>
          </p:spPr>
          <p:txBody>
            <a:bodyPr/>
            <a:lstStyle/>
            <a:p/>
          </p:txBody>
        </p:sp>
        <p:sp>
          <p:nvSpPr>
            <p:cNvPr id="45" name="rc45"/>
            <p:cNvSpPr/>
            <p:nvPr/>
          </p:nvSpPr>
          <p:spPr>
            <a:xfrm>
              <a:off x="6893679" y="3691411"/>
              <a:ext cx="239888" cy="424586"/>
            </a:xfrm>
            <a:prstGeom prst="rect">
              <a:avLst/>
            </a:prstGeom>
            <a:solidFill>
              <a:srgbClr val="1CABE2">
                <a:alpha val="85098"/>
              </a:srgbClr>
            </a:solidFill>
          </p:spPr>
          <p:txBody>
            <a:bodyPr/>
            <a:lstStyle/>
            <a:p/>
          </p:txBody>
        </p:sp>
        <p:sp>
          <p:nvSpPr>
            <p:cNvPr id="46" name="rc46"/>
            <p:cNvSpPr/>
            <p:nvPr/>
          </p:nvSpPr>
          <p:spPr>
            <a:xfrm>
              <a:off x="7160222" y="3817884"/>
              <a:ext cx="239888" cy="298113"/>
            </a:xfrm>
            <a:prstGeom prst="rect">
              <a:avLst/>
            </a:prstGeom>
            <a:solidFill>
              <a:srgbClr val="1CABE2">
                <a:alpha val="85098"/>
              </a:srgbClr>
            </a:solidFill>
          </p:spPr>
          <p:txBody>
            <a:bodyPr/>
            <a:lstStyle/>
            <a:p/>
          </p:txBody>
        </p:sp>
        <p:sp>
          <p:nvSpPr>
            <p:cNvPr id="47" name="rc47"/>
            <p:cNvSpPr/>
            <p:nvPr/>
          </p:nvSpPr>
          <p:spPr>
            <a:xfrm>
              <a:off x="7426765" y="4056878"/>
              <a:ext cx="239888" cy="59119"/>
            </a:xfrm>
            <a:prstGeom prst="rect">
              <a:avLst/>
            </a:prstGeom>
            <a:solidFill>
              <a:srgbClr val="1CABE2">
                <a:alpha val="85098"/>
              </a:srgbClr>
            </a:solidFill>
          </p:spPr>
          <p:txBody>
            <a:bodyPr/>
            <a:lstStyle/>
            <a:p/>
          </p:txBody>
        </p:sp>
        <p:sp>
          <p:nvSpPr>
            <p:cNvPr id="48" name="rc48"/>
            <p:cNvSpPr/>
            <p:nvPr/>
          </p:nvSpPr>
          <p:spPr>
            <a:xfrm>
              <a:off x="7693308" y="4057678"/>
              <a:ext cx="239888" cy="58319"/>
            </a:xfrm>
            <a:prstGeom prst="rect">
              <a:avLst/>
            </a:prstGeom>
            <a:solidFill>
              <a:srgbClr val="1CABE2">
                <a:alpha val="85098"/>
              </a:srgbClr>
            </a:solidFill>
          </p:spPr>
          <p:txBody>
            <a:bodyPr/>
            <a:lstStyle/>
            <a:p/>
          </p:txBody>
        </p:sp>
        <p:sp>
          <p:nvSpPr>
            <p:cNvPr id="49" name="rc49"/>
            <p:cNvSpPr/>
            <p:nvPr/>
          </p:nvSpPr>
          <p:spPr>
            <a:xfrm>
              <a:off x="7959851" y="3943212"/>
              <a:ext cx="239888" cy="172784"/>
            </a:xfrm>
            <a:prstGeom prst="rect">
              <a:avLst/>
            </a:prstGeom>
            <a:solidFill>
              <a:srgbClr val="1CABE2">
                <a:alpha val="85098"/>
              </a:srgbClr>
            </a:solidFill>
          </p:spPr>
          <p:txBody>
            <a:bodyPr/>
            <a:lstStyle/>
            <a:p/>
          </p:txBody>
        </p:sp>
        <p:sp>
          <p:nvSpPr>
            <p:cNvPr id="50" name="rc50"/>
            <p:cNvSpPr/>
            <p:nvPr/>
          </p:nvSpPr>
          <p:spPr>
            <a:xfrm>
              <a:off x="1296273" y="3033206"/>
              <a:ext cx="239888" cy="180446"/>
            </a:xfrm>
            <a:prstGeom prst="rect">
              <a:avLst/>
            </a:prstGeom>
            <a:solidFill>
              <a:srgbClr val="B3B3B3">
                <a:alpha val="85098"/>
              </a:srgbClr>
            </a:solidFill>
          </p:spPr>
          <p:txBody>
            <a:bodyPr/>
            <a:lstStyle/>
            <a:p/>
          </p:txBody>
        </p:sp>
        <p:sp>
          <p:nvSpPr>
            <p:cNvPr id="51" name="rc51"/>
            <p:cNvSpPr/>
            <p:nvPr/>
          </p:nvSpPr>
          <p:spPr>
            <a:xfrm>
              <a:off x="1562816" y="3322857"/>
              <a:ext cx="239888" cy="0"/>
            </a:xfrm>
            <a:prstGeom prst="rect">
              <a:avLst/>
            </a:prstGeom>
            <a:solidFill>
              <a:srgbClr val="B3B3B3">
                <a:alpha val="85098"/>
              </a:srgbClr>
            </a:solidFill>
          </p:spPr>
          <p:txBody>
            <a:bodyPr/>
            <a:lstStyle/>
            <a:p/>
          </p:txBody>
        </p:sp>
        <p:sp>
          <p:nvSpPr>
            <p:cNvPr id="52" name="rc52"/>
            <p:cNvSpPr/>
            <p:nvPr/>
          </p:nvSpPr>
          <p:spPr>
            <a:xfrm>
              <a:off x="1829360" y="3612051"/>
              <a:ext cx="239888" cy="335963"/>
            </a:xfrm>
            <a:prstGeom prst="rect">
              <a:avLst/>
            </a:prstGeom>
            <a:solidFill>
              <a:srgbClr val="B3B3B3">
                <a:alpha val="85098"/>
              </a:srgbClr>
            </a:solidFill>
          </p:spPr>
          <p:txBody>
            <a:bodyPr/>
            <a:lstStyle/>
            <a:p/>
          </p:txBody>
        </p:sp>
        <p:sp>
          <p:nvSpPr>
            <p:cNvPr id="53" name="rc53"/>
            <p:cNvSpPr/>
            <p:nvPr/>
          </p:nvSpPr>
          <p:spPr>
            <a:xfrm>
              <a:off x="2095903" y="3126974"/>
              <a:ext cx="239888" cy="164780"/>
            </a:xfrm>
            <a:prstGeom prst="rect">
              <a:avLst/>
            </a:prstGeom>
            <a:solidFill>
              <a:srgbClr val="B3B3B3">
                <a:alpha val="85098"/>
              </a:srgbClr>
            </a:solidFill>
          </p:spPr>
          <p:txBody>
            <a:bodyPr/>
            <a:lstStyle/>
            <a:p/>
          </p:txBody>
        </p:sp>
        <p:sp>
          <p:nvSpPr>
            <p:cNvPr id="54" name="rc54"/>
            <p:cNvSpPr/>
            <p:nvPr/>
          </p:nvSpPr>
          <p:spPr>
            <a:xfrm>
              <a:off x="2362446" y="3300101"/>
              <a:ext cx="239888" cy="489537"/>
            </a:xfrm>
            <a:prstGeom prst="rect">
              <a:avLst/>
            </a:prstGeom>
            <a:solidFill>
              <a:srgbClr val="B3B3B3">
                <a:alpha val="85098"/>
              </a:srgbClr>
            </a:solidFill>
          </p:spPr>
          <p:txBody>
            <a:bodyPr/>
            <a:lstStyle/>
            <a:p/>
          </p:txBody>
        </p:sp>
        <p:sp>
          <p:nvSpPr>
            <p:cNvPr id="55" name="rc55"/>
            <p:cNvSpPr/>
            <p:nvPr/>
          </p:nvSpPr>
          <p:spPr>
            <a:xfrm>
              <a:off x="2628989" y="3365853"/>
              <a:ext cx="239888" cy="500057"/>
            </a:xfrm>
            <a:prstGeom prst="rect">
              <a:avLst/>
            </a:prstGeom>
            <a:solidFill>
              <a:srgbClr val="B3B3B3">
                <a:alpha val="85098"/>
              </a:srgbClr>
            </a:solidFill>
          </p:spPr>
          <p:txBody>
            <a:bodyPr/>
            <a:lstStyle/>
            <a:p/>
          </p:txBody>
        </p:sp>
        <p:sp>
          <p:nvSpPr>
            <p:cNvPr id="56" name="rc56"/>
            <p:cNvSpPr/>
            <p:nvPr/>
          </p:nvSpPr>
          <p:spPr>
            <a:xfrm>
              <a:off x="2895532" y="3230461"/>
              <a:ext cx="239888" cy="0"/>
            </a:xfrm>
            <a:prstGeom prst="rect">
              <a:avLst/>
            </a:prstGeom>
            <a:solidFill>
              <a:srgbClr val="B3B3B3">
                <a:alpha val="85098"/>
              </a:srgbClr>
            </a:solidFill>
          </p:spPr>
          <p:txBody>
            <a:bodyPr/>
            <a:lstStyle/>
            <a:p/>
          </p:txBody>
        </p:sp>
        <p:sp>
          <p:nvSpPr>
            <p:cNvPr id="57" name="rc57"/>
            <p:cNvSpPr/>
            <p:nvPr/>
          </p:nvSpPr>
          <p:spPr>
            <a:xfrm>
              <a:off x="3162075" y="3208620"/>
              <a:ext cx="239888" cy="82561"/>
            </a:xfrm>
            <a:prstGeom prst="rect">
              <a:avLst/>
            </a:prstGeom>
            <a:solidFill>
              <a:srgbClr val="B3B3B3">
                <a:alpha val="85098"/>
              </a:srgbClr>
            </a:solidFill>
          </p:spPr>
          <p:txBody>
            <a:bodyPr/>
            <a:lstStyle/>
            <a:p/>
          </p:txBody>
        </p:sp>
        <p:sp>
          <p:nvSpPr>
            <p:cNvPr id="58" name="rc58"/>
            <p:cNvSpPr/>
            <p:nvPr/>
          </p:nvSpPr>
          <p:spPr>
            <a:xfrm>
              <a:off x="3428618" y="3269570"/>
              <a:ext cx="239888" cy="0"/>
            </a:xfrm>
            <a:prstGeom prst="rect">
              <a:avLst/>
            </a:prstGeom>
            <a:solidFill>
              <a:srgbClr val="B3B3B3">
                <a:alpha val="85098"/>
              </a:srgbClr>
            </a:solidFill>
          </p:spPr>
          <p:txBody>
            <a:bodyPr/>
            <a:lstStyle/>
            <a:p/>
          </p:txBody>
        </p:sp>
        <p:sp>
          <p:nvSpPr>
            <p:cNvPr id="59" name="rc59"/>
            <p:cNvSpPr/>
            <p:nvPr/>
          </p:nvSpPr>
          <p:spPr>
            <a:xfrm>
              <a:off x="3695161" y="2934978"/>
              <a:ext cx="239888" cy="421841"/>
            </a:xfrm>
            <a:prstGeom prst="rect">
              <a:avLst/>
            </a:prstGeom>
            <a:solidFill>
              <a:srgbClr val="B3B3B3">
                <a:alpha val="85098"/>
              </a:srgbClr>
            </a:solidFill>
          </p:spPr>
          <p:txBody>
            <a:bodyPr/>
            <a:lstStyle/>
            <a:p/>
          </p:txBody>
        </p:sp>
        <p:sp>
          <p:nvSpPr>
            <p:cNvPr id="60" name="rc60"/>
            <p:cNvSpPr/>
            <p:nvPr/>
          </p:nvSpPr>
          <p:spPr>
            <a:xfrm>
              <a:off x="3961705" y="3160250"/>
              <a:ext cx="239888" cy="637164"/>
            </a:xfrm>
            <a:prstGeom prst="rect">
              <a:avLst/>
            </a:prstGeom>
            <a:solidFill>
              <a:srgbClr val="B3B3B3">
                <a:alpha val="85098"/>
              </a:srgbClr>
            </a:solidFill>
          </p:spPr>
          <p:txBody>
            <a:bodyPr/>
            <a:lstStyle/>
            <a:p/>
          </p:txBody>
        </p:sp>
        <p:sp>
          <p:nvSpPr>
            <p:cNvPr id="61" name="rc61"/>
            <p:cNvSpPr/>
            <p:nvPr/>
          </p:nvSpPr>
          <p:spPr>
            <a:xfrm>
              <a:off x="4228248" y="2879289"/>
              <a:ext cx="239888" cy="164894"/>
            </a:xfrm>
            <a:prstGeom prst="rect">
              <a:avLst/>
            </a:prstGeom>
            <a:solidFill>
              <a:srgbClr val="B3B3B3">
                <a:alpha val="85098"/>
              </a:srgbClr>
            </a:solidFill>
          </p:spPr>
          <p:txBody>
            <a:bodyPr/>
            <a:lstStyle/>
            <a:p/>
          </p:txBody>
        </p:sp>
        <p:sp>
          <p:nvSpPr>
            <p:cNvPr id="62" name="rc62"/>
            <p:cNvSpPr/>
            <p:nvPr/>
          </p:nvSpPr>
          <p:spPr>
            <a:xfrm>
              <a:off x="4494791" y="3379347"/>
              <a:ext cx="239888" cy="81875"/>
            </a:xfrm>
            <a:prstGeom prst="rect">
              <a:avLst/>
            </a:prstGeom>
            <a:solidFill>
              <a:srgbClr val="B3B3B3">
                <a:alpha val="85098"/>
              </a:srgbClr>
            </a:solidFill>
          </p:spPr>
          <p:txBody>
            <a:bodyPr/>
            <a:lstStyle/>
            <a:p/>
          </p:txBody>
        </p:sp>
        <p:sp>
          <p:nvSpPr>
            <p:cNvPr id="63" name="rc63"/>
            <p:cNvSpPr/>
            <p:nvPr/>
          </p:nvSpPr>
          <p:spPr>
            <a:xfrm>
              <a:off x="4761334" y="3720571"/>
              <a:ext cx="239888" cy="237278"/>
            </a:xfrm>
            <a:prstGeom prst="rect">
              <a:avLst/>
            </a:prstGeom>
            <a:solidFill>
              <a:srgbClr val="B3B3B3">
                <a:alpha val="85098"/>
              </a:srgbClr>
            </a:solidFill>
          </p:spPr>
          <p:txBody>
            <a:bodyPr/>
            <a:lstStyle/>
            <a:p/>
          </p:txBody>
        </p:sp>
        <p:sp>
          <p:nvSpPr>
            <p:cNvPr id="64" name="rc64"/>
            <p:cNvSpPr/>
            <p:nvPr/>
          </p:nvSpPr>
          <p:spPr>
            <a:xfrm>
              <a:off x="5027877" y="3392611"/>
              <a:ext cx="239888" cy="0"/>
            </a:xfrm>
            <a:prstGeom prst="rect">
              <a:avLst/>
            </a:prstGeom>
            <a:solidFill>
              <a:srgbClr val="B3B3B3">
                <a:alpha val="85098"/>
              </a:srgbClr>
            </a:solidFill>
          </p:spPr>
          <p:txBody>
            <a:bodyPr/>
            <a:lstStyle/>
            <a:p/>
          </p:txBody>
        </p:sp>
        <p:sp>
          <p:nvSpPr>
            <p:cNvPr id="65" name="rc65"/>
            <p:cNvSpPr/>
            <p:nvPr/>
          </p:nvSpPr>
          <p:spPr>
            <a:xfrm>
              <a:off x="5294420" y="3472314"/>
              <a:ext cx="239888" cy="80388"/>
            </a:xfrm>
            <a:prstGeom prst="rect">
              <a:avLst/>
            </a:prstGeom>
            <a:solidFill>
              <a:srgbClr val="B3B3B3">
                <a:alpha val="85098"/>
              </a:srgbClr>
            </a:solidFill>
          </p:spPr>
          <p:txBody>
            <a:bodyPr/>
            <a:lstStyle/>
            <a:p/>
          </p:txBody>
        </p:sp>
        <p:sp>
          <p:nvSpPr>
            <p:cNvPr id="66" name="rc66"/>
            <p:cNvSpPr/>
            <p:nvPr/>
          </p:nvSpPr>
          <p:spPr>
            <a:xfrm>
              <a:off x="5560963" y="3880777"/>
              <a:ext cx="239888" cy="156775"/>
            </a:xfrm>
            <a:prstGeom prst="rect">
              <a:avLst/>
            </a:prstGeom>
            <a:solidFill>
              <a:srgbClr val="B3B3B3">
                <a:alpha val="85098"/>
              </a:srgbClr>
            </a:solidFill>
          </p:spPr>
          <p:txBody>
            <a:bodyPr/>
            <a:lstStyle/>
            <a:p/>
          </p:txBody>
        </p:sp>
        <p:sp>
          <p:nvSpPr>
            <p:cNvPr id="67" name="rc67"/>
            <p:cNvSpPr/>
            <p:nvPr/>
          </p:nvSpPr>
          <p:spPr>
            <a:xfrm>
              <a:off x="5827506" y="3807592"/>
              <a:ext cx="239888" cy="231332"/>
            </a:xfrm>
            <a:prstGeom prst="rect">
              <a:avLst/>
            </a:prstGeom>
            <a:solidFill>
              <a:srgbClr val="B3B3B3">
                <a:alpha val="85098"/>
              </a:srgbClr>
            </a:solidFill>
          </p:spPr>
          <p:txBody>
            <a:bodyPr/>
            <a:lstStyle/>
            <a:p/>
          </p:txBody>
        </p:sp>
        <p:sp>
          <p:nvSpPr>
            <p:cNvPr id="68" name="rc68"/>
            <p:cNvSpPr/>
            <p:nvPr/>
          </p:nvSpPr>
          <p:spPr>
            <a:xfrm>
              <a:off x="6094049" y="3655505"/>
              <a:ext cx="239888" cy="76729"/>
            </a:xfrm>
            <a:prstGeom prst="rect">
              <a:avLst/>
            </a:prstGeom>
            <a:solidFill>
              <a:srgbClr val="B3B3B3">
                <a:alpha val="85098"/>
              </a:srgbClr>
            </a:solidFill>
          </p:spPr>
          <p:txBody>
            <a:bodyPr/>
            <a:lstStyle/>
            <a:p/>
          </p:txBody>
        </p:sp>
        <p:sp>
          <p:nvSpPr>
            <p:cNvPr id="69" name="rc69"/>
            <p:cNvSpPr/>
            <p:nvPr/>
          </p:nvSpPr>
          <p:spPr>
            <a:xfrm>
              <a:off x="6360593" y="3756248"/>
              <a:ext cx="239888" cy="71926"/>
            </a:xfrm>
            <a:prstGeom prst="rect">
              <a:avLst/>
            </a:prstGeom>
            <a:solidFill>
              <a:srgbClr val="B3B3B3">
                <a:alpha val="85098"/>
              </a:srgbClr>
            </a:solidFill>
          </p:spPr>
          <p:txBody>
            <a:bodyPr/>
            <a:lstStyle/>
            <a:p/>
          </p:txBody>
        </p:sp>
        <p:sp>
          <p:nvSpPr>
            <p:cNvPr id="70" name="rc70"/>
            <p:cNvSpPr/>
            <p:nvPr/>
          </p:nvSpPr>
          <p:spPr>
            <a:xfrm>
              <a:off x="6627136" y="3920914"/>
              <a:ext cx="239888" cy="130017"/>
            </a:xfrm>
            <a:prstGeom prst="rect">
              <a:avLst/>
            </a:prstGeom>
            <a:solidFill>
              <a:srgbClr val="B3B3B3">
                <a:alpha val="85098"/>
              </a:srgbClr>
            </a:solidFill>
          </p:spPr>
          <p:txBody>
            <a:bodyPr/>
            <a:lstStyle/>
            <a:p/>
          </p:txBody>
        </p:sp>
        <p:sp>
          <p:nvSpPr>
            <p:cNvPr id="71" name="rc71"/>
            <p:cNvSpPr/>
            <p:nvPr/>
          </p:nvSpPr>
          <p:spPr>
            <a:xfrm>
              <a:off x="6893679" y="3691411"/>
              <a:ext cx="239888" cy="0"/>
            </a:xfrm>
            <a:prstGeom prst="rect">
              <a:avLst/>
            </a:prstGeom>
            <a:solidFill>
              <a:srgbClr val="B3B3B3">
                <a:alpha val="85098"/>
              </a:srgbClr>
            </a:solidFill>
          </p:spPr>
          <p:txBody>
            <a:bodyPr/>
            <a:lstStyle/>
            <a:p/>
          </p:txBody>
        </p:sp>
        <p:sp>
          <p:nvSpPr>
            <p:cNvPr id="72" name="rc72"/>
            <p:cNvSpPr/>
            <p:nvPr/>
          </p:nvSpPr>
          <p:spPr>
            <a:xfrm>
              <a:off x="7160222" y="3817884"/>
              <a:ext cx="239888" cy="0"/>
            </a:xfrm>
            <a:prstGeom prst="rect">
              <a:avLst/>
            </a:prstGeom>
            <a:solidFill>
              <a:srgbClr val="B3B3B3">
                <a:alpha val="85098"/>
              </a:srgbClr>
            </a:solidFill>
          </p:spPr>
          <p:txBody>
            <a:bodyPr/>
            <a:lstStyle/>
            <a:p/>
          </p:txBody>
        </p:sp>
        <p:sp>
          <p:nvSpPr>
            <p:cNvPr id="73" name="rc73"/>
            <p:cNvSpPr/>
            <p:nvPr/>
          </p:nvSpPr>
          <p:spPr>
            <a:xfrm>
              <a:off x="7426765" y="4056878"/>
              <a:ext cx="239888" cy="0"/>
            </a:xfrm>
            <a:prstGeom prst="rect">
              <a:avLst/>
            </a:prstGeom>
            <a:solidFill>
              <a:srgbClr val="B3B3B3">
                <a:alpha val="85098"/>
              </a:srgbClr>
            </a:solidFill>
          </p:spPr>
          <p:txBody>
            <a:bodyPr/>
            <a:lstStyle/>
            <a:p/>
          </p:txBody>
        </p:sp>
        <p:sp>
          <p:nvSpPr>
            <p:cNvPr id="74" name="rc74"/>
            <p:cNvSpPr/>
            <p:nvPr/>
          </p:nvSpPr>
          <p:spPr>
            <a:xfrm>
              <a:off x="7693308" y="4057678"/>
              <a:ext cx="239888" cy="0"/>
            </a:xfrm>
            <a:prstGeom prst="rect">
              <a:avLst/>
            </a:prstGeom>
            <a:solidFill>
              <a:srgbClr val="B3B3B3">
                <a:alpha val="85098"/>
              </a:srgbClr>
            </a:solidFill>
          </p:spPr>
          <p:txBody>
            <a:bodyPr/>
            <a:lstStyle/>
            <a:p/>
          </p:txBody>
        </p:sp>
        <p:sp>
          <p:nvSpPr>
            <p:cNvPr id="75" name="rc75"/>
            <p:cNvSpPr/>
            <p:nvPr/>
          </p:nvSpPr>
          <p:spPr>
            <a:xfrm>
              <a:off x="7959851" y="3885694"/>
              <a:ext cx="239888" cy="57518"/>
            </a:xfrm>
            <a:prstGeom prst="rect">
              <a:avLst/>
            </a:prstGeom>
            <a:solidFill>
              <a:srgbClr val="B3B3B3">
                <a:alpha val="85098"/>
              </a:srgbClr>
            </a:solidFill>
          </p:spPr>
          <p:txBody>
            <a:bodyPr/>
            <a:lstStyle/>
            <a:p/>
          </p:txBody>
        </p:sp>
        <p:sp>
          <p:nvSpPr>
            <p:cNvPr id="76" name="pl76"/>
            <p:cNvSpPr/>
            <p:nvPr/>
          </p:nvSpPr>
          <p:spPr>
            <a:xfrm>
              <a:off x="1416218" y="2075428"/>
              <a:ext cx="6663577" cy="247341"/>
            </a:xfrm>
            <a:custGeom>
              <a:avLst/>
              <a:pathLst>
                <a:path w="6663577" h="247341">
                  <a:moveTo>
                    <a:pt x="0" y="185506"/>
                  </a:moveTo>
                  <a:lnTo>
                    <a:pt x="266543" y="164894"/>
                  </a:lnTo>
                  <a:lnTo>
                    <a:pt x="533086" y="20611"/>
                  </a:lnTo>
                  <a:lnTo>
                    <a:pt x="799629" y="185506"/>
                  </a:lnTo>
                  <a:lnTo>
                    <a:pt x="1066172" y="61835"/>
                  </a:lnTo>
                  <a:lnTo>
                    <a:pt x="1332715" y="41223"/>
                  </a:lnTo>
                  <a:lnTo>
                    <a:pt x="1599258" y="206118"/>
                  </a:lnTo>
                  <a:lnTo>
                    <a:pt x="1865801" y="185506"/>
                  </a:lnTo>
                  <a:lnTo>
                    <a:pt x="2132344" y="185506"/>
                  </a:lnTo>
                  <a:lnTo>
                    <a:pt x="2398888" y="164894"/>
                  </a:lnTo>
                  <a:lnTo>
                    <a:pt x="2665431" y="61835"/>
                  </a:lnTo>
                  <a:lnTo>
                    <a:pt x="2931974" y="247341"/>
                  </a:lnTo>
                  <a:lnTo>
                    <a:pt x="3198517" y="144282"/>
                  </a:lnTo>
                  <a:lnTo>
                    <a:pt x="3465060" y="20611"/>
                  </a:lnTo>
                  <a:lnTo>
                    <a:pt x="3731603" y="164894"/>
                  </a:lnTo>
                  <a:lnTo>
                    <a:pt x="3998146" y="123670"/>
                  </a:lnTo>
                  <a:lnTo>
                    <a:pt x="4264689" y="0"/>
                  </a:lnTo>
                  <a:lnTo>
                    <a:pt x="4531233" y="0"/>
                  </a:lnTo>
                  <a:lnTo>
                    <a:pt x="4797776" y="82447"/>
                  </a:lnTo>
                  <a:lnTo>
                    <a:pt x="5064319" y="61835"/>
                  </a:lnTo>
                  <a:lnTo>
                    <a:pt x="5330862" y="0"/>
                  </a:lnTo>
                  <a:lnTo>
                    <a:pt x="5597405" y="123670"/>
                  </a:lnTo>
                  <a:lnTo>
                    <a:pt x="5863948" y="82447"/>
                  </a:lnTo>
                  <a:lnTo>
                    <a:pt x="6130491" y="0"/>
                  </a:lnTo>
                  <a:lnTo>
                    <a:pt x="6397034" y="0"/>
                  </a:lnTo>
                  <a:lnTo>
                    <a:pt x="6663577" y="41223"/>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288565"/>
            </a:xfrm>
            <a:custGeom>
              <a:avLst/>
              <a:pathLst>
                <a:path w="6663577" h="288565">
                  <a:moveTo>
                    <a:pt x="0" y="226729"/>
                  </a:moveTo>
                  <a:lnTo>
                    <a:pt x="266543" y="164894"/>
                  </a:lnTo>
                  <a:lnTo>
                    <a:pt x="533086" y="103059"/>
                  </a:lnTo>
                  <a:lnTo>
                    <a:pt x="799629" y="226729"/>
                  </a:lnTo>
                  <a:lnTo>
                    <a:pt x="1066172" y="185506"/>
                  </a:lnTo>
                  <a:lnTo>
                    <a:pt x="1332715" y="164894"/>
                  </a:lnTo>
                  <a:lnTo>
                    <a:pt x="1599258" y="206118"/>
                  </a:lnTo>
                  <a:lnTo>
                    <a:pt x="1865801" y="206118"/>
                  </a:lnTo>
                  <a:lnTo>
                    <a:pt x="2132344" y="185506"/>
                  </a:lnTo>
                  <a:lnTo>
                    <a:pt x="2398888" y="267953"/>
                  </a:lnTo>
                  <a:lnTo>
                    <a:pt x="2665431" y="226729"/>
                  </a:lnTo>
                  <a:lnTo>
                    <a:pt x="2931974" y="288565"/>
                  </a:lnTo>
                  <a:lnTo>
                    <a:pt x="3198517" y="164894"/>
                  </a:lnTo>
                  <a:lnTo>
                    <a:pt x="3465060" y="82447"/>
                  </a:lnTo>
                  <a:lnTo>
                    <a:pt x="3731603" y="164894"/>
                  </a:lnTo>
                  <a:lnTo>
                    <a:pt x="3998146" y="144282"/>
                  </a:lnTo>
                  <a:lnTo>
                    <a:pt x="4264689" y="41223"/>
                  </a:lnTo>
                  <a:lnTo>
                    <a:pt x="4531233" y="61835"/>
                  </a:lnTo>
                  <a:lnTo>
                    <a:pt x="4797776" y="103059"/>
                  </a:lnTo>
                  <a:lnTo>
                    <a:pt x="5064319" y="82447"/>
                  </a:lnTo>
                  <a:lnTo>
                    <a:pt x="5330862" y="41223"/>
                  </a:lnTo>
                  <a:lnTo>
                    <a:pt x="5597405" y="123670"/>
                  </a:lnTo>
                  <a:lnTo>
                    <a:pt x="5863948" y="82447"/>
                  </a:lnTo>
                  <a:lnTo>
                    <a:pt x="6130491" y="0"/>
                  </a:lnTo>
                  <a:lnTo>
                    <a:pt x="6397034" y="0"/>
                  </a:lnTo>
                  <a:lnTo>
                    <a:pt x="6663577" y="61835"/>
                  </a:lnTo>
                </a:path>
              </a:pathLst>
            </a:custGeom>
            <a:ln w="27101" cap="flat">
              <a:solidFill>
                <a:srgbClr val="F26A21">
                  <a:alpha val="100000"/>
                </a:srgbClr>
              </a:solidFill>
              <a:prstDash val="solid"/>
              <a:round/>
            </a:ln>
          </p:spPr>
          <p:txBody>
            <a:bodyPr/>
            <a:lstStyle/>
            <a:p/>
          </p:txBody>
        </p:sp>
        <p:sp>
          <p:nvSpPr>
            <p:cNvPr id="78" name="tx78"/>
            <p:cNvSpPr/>
            <p:nvPr/>
          </p:nvSpPr>
          <p:spPr>
            <a:xfrm>
              <a:off x="1355928"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268864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21987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55928"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0" name="tx90"/>
            <p:cNvSpPr/>
            <p:nvPr/>
          </p:nvSpPr>
          <p:spPr>
            <a:xfrm>
              <a:off x="268864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1" name="tx91"/>
            <p:cNvSpPr/>
            <p:nvPr/>
          </p:nvSpPr>
          <p:spPr>
            <a:xfrm>
              <a:off x="4021359"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2" name="tx92"/>
            <p:cNvSpPr/>
            <p:nvPr/>
          </p:nvSpPr>
          <p:spPr>
            <a:xfrm>
              <a:off x="535407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642024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95333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6" name="tx96"/>
            <p:cNvSpPr/>
            <p:nvPr/>
          </p:nvSpPr>
          <p:spPr>
            <a:xfrm>
              <a:off x="721987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7" name="tx97"/>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0" name="tx100"/>
            <p:cNvSpPr/>
            <p:nvPr/>
          </p:nvSpPr>
          <p:spPr>
            <a:xfrm>
              <a:off x="1340869" y="36243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01" name="tx101"/>
            <p:cNvSpPr/>
            <p:nvPr/>
          </p:nvSpPr>
          <p:spPr>
            <a:xfrm>
              <a:off x="2673584" y="39518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2" name="tx102"/>
            <p:cNvSpPr/>
            <p:nvPr/>
          </p:nvSpPr>
          <p:spPr>
            <a:xfrm>
              <a:off x="4006300" y="39162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3" name="tx103"/>
            <p:cNvSpPr/>
            <p:nvPr/>
          </p:nvSpPr>
          <p:spPr>
            <a:xfrm>
              <a:off x="5339016" y="37939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4" name="tx104"/>
            <p:cNvSpPr/>
            <p:nvPr/>
          </p:nvSpPr>
          <p:spPr>
            <a:xfrm>
              <a:off x="6405188" y="39316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5" name="tx105"/>
            <p:cNvSpPr/>
            <p:nvPr/>
          </p:nvSpPr>
          <p:spPr>
            <a:xfrm>
              <a:off x="6938274" y="38632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6" name="tx106"/>
            <p:cNvSpPr/>
            <p:nvPr/>
          </p:nvSpPr>
          <p:spPr>
            <a:xfrm>
              <a:off x="7204817" y="39265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7" name="tx107"/>
            <p:cNvSpPr/>
            <p:nvPr/>
          </p:nvSpPr>
          <p:spPr>
            <a:xfrm>
              <a:off x="8004447" y="39891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8" name="tx108"/>
            <p:cNvSpPr/>
            <p:nvPr/>
          </p:nvSpPr>
          <p:spPr>
            <a:xfrm>
              <a:off x="1340869" y="30829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9" name="tx109"/>
            <p:cNvSpPr/>
            <p:nvPr/>
          </p:nvSpPr>
          <p:spPr>
            <a:xfrm>
              <a:off x="2673584" y="357708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0" name="tx110"/>
            <p:cNvSpPr/>
            <p:nvPr/>
          </p:nvSpPr>
          <p:spPr>
            <a:xfrm>
              <a:off x="4006300" y="34383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1" name="tx111"/>
            <p:cNvSpPr/>
            <p:nvPr/>
          </p:nvSpPr>
          <p:spPr>
            <a:xfrm>
              <a:off x="6671731" y="40118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2" name="tx112"/>
            <p:cNvSpPr/>
            <p:nvPr/>
          </p:nvSpPr>
          <p:spPr>
            <a:xfrm>
              <a:off x="1340869" y="29151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3" name="tx113"/>
            <p:cNvSpPr/>
            <p:nvPr/>
          </p:nvSpPr>
          <p:spPr>
            <a:xfrm>
              <a:off x="2673584" y="32478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14" name="tx114"/>
            <p:cNvSpPr/>
            <p:nvPr/>
          </p:nvSpPr>
          <p:spPr>
            <a:xfrm>
              <a:off x="4006300" y="30422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5" name="tx115"/>
            <p:cNvSpPr/>
            <p:nvPr/>
          </p:nvSpPr>
          <p:spPr>
            <a:xfrm>
              <a:off x="5339016" y="33542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16" name="tx116"/>
            <p:cNvSpPr/>
            <p:nvPr/>
          </p:nvSpPr>
          <p:spPr>
            <a:xfrm>
              <a:off x="6405188" y="36381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7" name="tx117"/>
            <p:cNvSpPr/>
            <p:nvPr/>
          </p:nvSpPr>
          <p:spPr>
            <a:xfrm>
              <a:off x="6671731" y="38041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8" name="tx118"/>
            <p:cNvSpPr/>
            <p:nvPr/>
          </p:nvSpPr>
          <p:spPr>
            <a:xfrm>
              <a:off x="6938274" y="35733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19" name="tx119"/>
            <p:cNvSpPr/>
            <p:nvPr/>
          </p:nvSpPr>
          <p:spPr>
            <a:xfrm>
              <a:off x="7204817" y="36998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20" name="tx120"/>
            <p:cNvSpPr/>
            <p:nvPr/>
          </p:nvSpPr>
          <p:spPr>
            <a:xfrm>
              <a:off x="7484911" y="394016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21" name="tx121"/>
            <p:cNvSpPr/>
            <p:nvPr/>
          </p:nvSpPr>
          <p:spPr>
            <a:xfrm>
              <a:off x="7751454" y="394096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22" name="tx122"/>
            <p:cNvSpPr/>
            <p:nvPr/>
          </p:nvSpPr>
          <p:spPr>
            <a:xfrm>
              <a:off x="8049651" y="37689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3" name="tx123"/>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4" name="tx124"/>
            <p:cNvSpPr/>
            <p:nvPr/>
          </p:nvSpPr>
          <p:spPr>
            <a:xfrm>
              <a:off x="717597" y="349253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5" name="tx125"/>
            <p:cNvSpPr/>
            <p:nvPr/>
          </p:nvSpPr>
          <p:spPr>
            <a:xfrm>
              <a:off x="639902" y="292037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6" name="tx126"/>
            <p:cNvSpPr/>
            <p:nvPr/>
          </p:nvSpPr>
          <p:spPr>
            <a:xfrm>
              <a:off x="639902" y="234861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7" name="tx12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44" name="tx144"/>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45" name="pl14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pl14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7" name="tx14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8" name="tx14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9" name="rc149"/>
            <p:cNvSpPr/>
            <p:nvPr/>
          </p:nvSpPr>
          <p:spPr>
            <a:xfrm>
              <a:off x="4663170" y="4979579"/>
              <a:ext cx="201456" cy="201456"/>
            </a:xfrm>
            <a:prstGeom prst="rect">
              <a:avLst/>
            </a:prstGeom>
            <a:solidFill>
              <a:srgbClr val="B3B3B3">
                <a:alpha val="85098"/>
              </a:srgbClr>
            </a:solidFill>
          </p:spPr>
          <p:txBody>
            <a:bodyPr/>
            <a:lstStyle/>
            <a:p/>
          </p:txBody>
        </p:sp>
        <p:sp>
          <p:nvSpPr>
            <p:cNvPr id="150" name="rc150"/>
            <p:cNvSpPr/>
            <p:nvPr/>
          </p:nvSpPr>
          <p:spPr>
            <a:xfrm>
              <a:off x="5565324" y="4979579"/>
              <a:ext cx="201456" cy="201456"/>
            </a:xfrm>
            <a:prstGeom prst="rect">
              <a:avLst/>
            </a:prstGeom>
            <a:solidFill>
              <a:srgbClr val="1CABE2">
                <a:alpha val="85098"/>
              </a:srgbClr>
            </a:solidFill>
          </p:spPr>
          <p:txBody>
            <a:bodyPr/>
            <a:lstStyle/>
            <a:p/>
          </p:txBody>
        </p:sp>
        <p:sp>
          <p:nvSpPr>
            <p:cNvPr id="151" name="tx15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2" name="tx15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3" name="tx153"/>
            <p:cNvSpPr/>
            <p:nvPr/>
          </p:nvSpPr>
          <p:spPr>
            <a:xfrm>
              <a:off x="951100"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54" name="tx154"/>
            <p:cNvSpPr/>
            <p:nvPr/>
          </p:nvSpPr>
          <p:spPr>
            <a:xfrm>
              <a:off x="951100" y="1592892"/>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2000-2025</a:t>
              </a:r>
            </a:p>
          </p:txBody>
        </p:sp>
        <p:sp>
          <p:nvSpPr>
            <p:cNvPr id="155" name="pl155"/>
            <p:cNvSpPr/>
            <p:nvPr/>
          </p:nvSpPr>
          <p:spPr>
            <a:xfrm>
              <a:off x="239345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58781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78218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906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68500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793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26143"/>
              <a:ext cx="5523212" cy="119033"/>
            </a:xfrm>
            <a:prstGeom prst="rect">
              <a:avLst/>
            </a:prstGeom>
            <a:solidFill>
              <a:srgbClr val="1CABE2">
                <a:alpha val="85098"/>
              </a:srgbClr>
            </a:solidFill>
          </p:spPr>
          <p:txBody>
            <a:bodyPr/>
            <a:lstStyle/>
            <a:p/>
          </p:txBody>
        </p:sp>
        <p:sp>
          <p:nvSpPr>
            <p:cNvPr id="166" name="rc166"/>
            <p:cNvSpPr/>
            <p:nvPr/>
          </p:nvSpPr>
          <p:spPr>
            <a:xfrm>
              <a:off x="1296273" y="5577352"/>
              <a:ext cx="1119125" cy="119033"/>
            </a:xfrm>
            <a:prstGeom prst="rect">
              <a:avLst/>
            </a:prstGeom>
            <a:solidFill>
              <a:srgbClr val="1CABE2">
                <a:alpha val="85098"/>
              </a:srgbClr>
            </a:solidFill>
          </p:spPr>
          <p:txBody>
            <a:bodyPr/>
            <a:lstStyle/>
            <a:p/>
          </p:txBody>
        </p:sp>
        <p:sp>
          <p:nvSpPr>
            <p:cNvPr id="167" name="rc167"/>
            <p:cNvSpPr/>
            <p:nvPr/>
          </p:nvSpPr>
          <p:spPr>
            <a:xfrm>
              <a:off x="1296273" y="5428560"/>
              <a:ext cx="3315682" cy="119033"/>
            </a:xfrm>
            <a:prstGeom prst="rect">
              <a:avLst/>
            </a:prstGeom>
            <a:solidFill>
              <a:srgbClr val="1CABE2">
                <a:alpha val="85098"/>
              </a:srgbClr>
            </a:solidFill>
          </p:spPr>
          <p:txBody>
            <a:bodyPr/>
            <a:lstStyle/>
            <a:p/>
          </p:txBody>
        </p:sp>
        <p:sp>
          <p:nvSpPr>
            <p:cNvPr id="168" name="rc168"/>
            <p:cNvSpPr/>
            <p:nvPr/>
          </p:nvSpPr>
          <p:spPr>
            <a:xfrm>
              <a:off x="6819486" y="5726143"/>
              <a:ext cx="1380254" cy="119033"/>
            </a:xfrm>
            <a:prstGeom prst="rect">
              <a:avLst/>
            </a:prstGeom>
            <a:solidFill>
              <a:srgbClr val="B3B3B3">
                <a:alpha val="85098"/>
              </a:srgbClr>
            </a:solidFill>
          </p:spPr>
          <p:txBody>
            <a:bodyPr/>
            <a:lstStyle/>
            <a:p/>
          </p:txBody>
        </p:sp>
        <p:sp>
          <p:nvSpPr>
            <p:cNvPr id="169" name="rc169"/>
            <p:cNvSpPr/>
            <p:nvPr/>
          </p:nvSpPr>
          <p:spPr>
            <a:xfrm>
              <a:off x="2415399" y="5577352"/>
              <a:ext cx="0" cy="119033"/>
            </a:xfrm>
            <a:prstGeom prst="rect">
              <a:avLst/>
            </a:prstGeom>
            <a:solidFill>
              <a:srgbClr val="B3B3B3">
                <a:alpha val="85098"/>
              </a:srgbClr>
            </a:solidFill>
          </p:spPr>
          <p:txBody>
            <a:bodyPr/>
            <a:lstStyle/>
            <a:p/>
          </p:txBody>
        </p:sp>
        <p:sp>
          <p:nvSpPr>
            <p:cNvPr id="170" name="rc170"/>
            <p:cNvSpPr/>
            <p:nvPr/>
          </p:nvSpPr>
          <p:spPr>
            <a:xfrm>
              <a:off x="4611956" y="5428560"/>
              <a:ext cx="1103764" cy="119033"/>
            </a:xfrm>
            <a:prstGeom prst="rect">
              <a:avLst/>
            </a:prstGeom>
            <a:solidFill>
              <a:srgbClr val="B3B3B3">
                <a:alpha val="85098"/>
              </a:srgbClr>
            </a:solidFill>
          </p:spPr>
          <p:txBody>
            <a:bodyPr/>
            <a:lstStyle/>
            <a:p/>
          </p:txBody>
        </p:sp>
        <p:sp>
          <p:nvSpPr>
            <p:cNvPr id="171" name="tx171"/>
            <p:cNvSpPr/>
            <p:nvPr/>
          </p:nvSpPr>
          <p:spPr>
            <a:xfrm>
              <a:off x="8280112"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72" name="tx172"/>
            <p:cNvSpPr/>
            <p:nvPr/>
          </p:nvSpPr>
          <p:spPr>
            <a:xfrm>
              <a:off x="2481317"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3" name="tx173"/>
            <p:cNvSpPr/>
            <p:nvPr/>
          </p:nvSpPr>
          <p:spPr>
            <a:xfrm>
              <a:off x="5747875"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74" name="tx174"/>
            <p:cNvSpPr/>
            <p:nvPr/>
          </p:nvSpPr>
          <p:spPr>
            <a:xfrm>
              <a:off x="3977507"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75" name="tx175"/>
            <p:cNvSpPr/>
            <p:nvPr/>
          </p:nvSpPr>
          <p:spPr>
            <a:xfrm>
              <a:off x="1789918"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6" name="tx176"/>
            <p:cNvSpPr/>
            <p:nvPr/>
          </p:nvSpPr>
          <p:spPr>
            <a:xfrm>
              <a:off x="2873743"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77" name="tx177"/>
            <p:cNvSpPr/>
            <p:nvPr/>
          </p:nvSpPr>
          <p:spPr>
            <a:xfrm>
              <a:off x="7443695"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8" name="tx178"/>
            <p:cNvSpPr/>
            <p:nvPr/>
          </p:nvSpPr>
          <p:spPr>
            <a:xfrm>
              <a:off x="2301263"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9" name="tx179"/>
            <p:cNvSpPr/>
            <p:nvPr/>
          </p:nvSpPr>
          <p:spPr>
            <a:xfrm>
              <a:off x="5097920"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0" name="tx18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4" name="tx184"/>
            <p:cNvSpPr/>
            <p:nvPr/>
          </p:nvSpPr>
          <p:spPr>
            <a:xfrm>
              <a:off x="3405200"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5" name="tx185"/>
            <p:cNvSpPr/>
            <p:nvPr/>
          </p:nvSpPr>
          <p:spPr>
            <a:xfrm>
              <a:off x="5599563"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6" name="tx186"/>
            <p:cNvSpPr/>
            <p:nvPr/>
          </p:nvSpPr>
          <p:spPr>
            <a:xfrm>
              <a:off x="7793926"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7" name="tx187"/>
            <p:cNvSpPr/>
            <p:nvPr/>
          </p:nvSpPr>
          <p:spPr>
            <a:xfrm>
              <a:off x="3187296"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8" name="tx188"/>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89" name="tx189"/>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90" name="tx190"/>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Costa Rica.
En 2025, la cobertura de la vacuna DTP1 en Costa Rica descendió al 97 %. El número de niños que no recibieron ninguna dosis de la vacuna DTP (niños con cero dosis) aumentó de menos de 1 000 en 2024 a 2 000 en 2025.
La cobertura de la DTP3 descendió al 96 % en 2025, lo que dejó a 2 000 niños vulnerables a enfermedades prevenibles mediante vacunación.</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97 % y la de la DTP3, del 96 %, lo que dejó a 2.000 niños sin vacunar o con una vacunación incompleta, incluidos 2.000 que no habían recibido ninguna dosis y menos de 1.000 con protección parcial.</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251845"/>
            </a:xfrm>
            <a:custGeom>
              <a:avLst/>
              <a:pathLst>
                <a:path w="3397293" h="251845">
                  <a:moveTo>
                    <a:pt x="0" y="188883"/>
                  </a:moveTo>
                  <a:lnTo>
                    <a:pt x="135891" y="167896"/>
                  </a:lnTo>
                  <a:lnTo>
                    <a:pt x="271783" y="20987"/>
                  </a:lnTo>
                  <a:lnTo>
                    <a:pt x="407675" y="188883"/>
                  </a:lnTo>
                  <a:lnTo>
                    <a:pt x="543566" y="62961"/>
                  </a:lnTo>
                  <a:lnTo>
                    <a:pt x="679458" y="41974"/>
                  </a:lnTo>
                  <a:lnTo>
                    <a:pt x="815350" y="209870"/>
                  </a:lnTo>
                  <a:lnTo>
                    <a:pt x="951242" y="188883"/>
                  </a:lnTo>
                  <a:lnTo>
                    <a:pt x="1087133" y="188883"/>
                  </a:lnTo>
                  <a:lnTo>
                    <a:pt x="1223025" y="167896"/>
                  </a:lnTo>
                  <a:lnTo>
                    <a:pt x="1358917" y="62961"/>
                  </a:lnTo>
                  <a:lnTo>
                    <a:pt x="1494809" y="251845"/>
                  </a:lnTo>
                  <a:lnTo>
                    <a:pt x="1630700" y="146909"/>
                  </a:lnTo>
                  <a:lnTo>
                    <a:pt x="1766592" y="20987"/>
                  </a:lnTo>
                  <a:lnTo>
                    <a:pt x="1902484" y="167896"/>
                  </a:lnTo>
                  <a:lnTo>
                    <a:pt x="2038375" y="125922"/>
                  </a:lnTo>
                  <a:lnTo>
                    <a:pt x="2174267" y="0"/>
                  </a:lnTo>
                  <a:lnTo>
                    <a:pt x="2310159" y="0"/>
                  </a:lnTo>
                  <a:lnTo>
                    <a:pt x="2446051" y="83948"/>
                  </a:lnTo>
                  <a:lnTo>
                    <a:pt x="2581942" y="62961"/>
                  </a:lnTo>
                  <a:lnTo>
                    <a:pt x="2717834" y="0"/>
                  </a:lnTo>
                  <a:lnTo>
                    <a:pt x="2853726" y="125922"/>
                  </a:lnTo>
                  <a:lnTo>
                    <a:pt x="2989618" y="83948"/>
                  </a:lnTo>
                  <a:lnTo>
                    <a:pt x="3125509" y="0"/>
                  </a:lnTo>
                  <a:lnTo>
                    <a:pt x="3261401" y="0"/>
                  </a:lnTo>
                  <a:lnTo>
                    <a:pt x="3397293" y="4197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251845"/>
            </a:xfrm>
            <a:custGeom>
              <a:avLst/>
              <a:pathLst>
                <a:path w="3397293" h="251845">
                  <a:moveTo>
                    <a:pt x="0" y="188883"/>
                  </a:moveTo>
                  <a:lnTo>
                    <a:pt x="135891" y="167896"/>
                  </a:lnTo>
                  <a:lnTo>
                    <a:pt x="271783" y="20987"/>
                  </a:lnTo>
                  <a:lnTo>
                    <a:pt x="407675" y="188883"/>
                  </a:lnTo>
                  <a:lnTo>
                    <a:pt x="543566" y="62961"/>
                  </a:lnTo>
                  <a:lnTo>
                    <a:pt x="679458" y="41974"/>
                  </a:lnTo>
                  <a:lnTo>
                    <a:pt x="815350" y="209870"/>
                  </a:lnTo>
                  <a:lnTo>
                    <a:pt x="951242" y="188883"/>
                  </a:lnTo>
                  <a:lnTo>
                    <a:pt x="1087133" y="188883"/>
                  </a:lnTo>
                  <a:lnTo>
                    <a:pt x="1223025" y="167896"/>
                  </a:lnTo>
                  <a:lnTo>
                    <a:pt x="1358917" y="62961"/>
                  </a:lnTo>
                  <a:lnTo>
                    <a:pt x="1494809" y="251845"/>
                  </a:lnTo>
                  <a:lnTo>
                    <a:pt x="1630700" y="146909"/>
                  </a:lnTo>
                  <a:lnTo>
                    <a:pt x="1766592" y="20987"/>
                  </a:lnTo>
                  <a:lnTo>
                    <a:pt x="1902484" y="167896"/>
                  </a:lnTo>
                  <a:lnTo>
                    <a:pt x="2038375" y="125922"/>
                  </a:lnTo>
                  <a:lnTo>
                    <a:pt x="2174267" y="0"/>
                  </a:lnTo>
                  <a:lnTo>
                    <a:pt x="2310159" y="0"/>
                  </a:lnTo>
                  <a:lnTo>
                    <a:pt x="2446051" y="83948"/>
                  </a:lnTo>
                  <a:lnTo>
                    <a:pt x="2581942" y="62961"/>
                  </a:lnTo>
                  <a:lnTo>
                    <a:pt x="2717834" y="0"/>
                  </a:lnTo>
                  <a:lnTo>
                    <a:pt x="2853726" y="125922"/>
                  </a:lnTo>
                  <a:lnTo>
                    <a:pt x="2989618" y="83948"/>
                  </a:lnTo>
                  <a:lnTo>
                    <a:pt x="3125509" y="0"/>
                  </a:lnTo>
                  <a:lnTo>
                    <a:pt x="3261401" y="0"/>
                  </a:lnTo>
                  <a:lnTo>
                    <a:pt x="3397293" y="4197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251845"/>
            </a:xfrm>
            <a:custGeom>
              <a:avLst/>
              <a:pathLst>
                <a:path w="3397293" h="251845">
                  <a:moveTo>
                    <a:pt x="0" y="188883"/>
                  </a:moveTo>
                  <a:lnTo>
                    <a:pt x="135891" y="167896"/>
                  </a:lnTo>
                  <a:lnTo>
                    <a:pt x="271783" y="20987"/>
                  </a:lnTo>
                  <a:lnTo>
                    <a:pt x="407675" y="188883"/>
                  </a:lnTo>
                  <a:lnTo>
                    <a:pt x="543566" y="62961"/>
                  </a:lnTo>
                  <a:lnTo>
                    <a:pt x="679458" y="41974"/>
                  </a:lnTo>
                  <a:lnTo>
                    <a:pt x="815350" y="209870"/>
                  </a:lnTo>
                  <a:lnTo>
                    <a:pt x="951242" y="188883"/>
                  </a:lnTo>
                  <a:lnTo>
                    <a:pt x="1087133" y="188883"/>
                  </a:lnTo>
                  <a:lnTo>
                    <a:pt x="1223025" y="167896"/>
                  </a:lnTo>
                  <a:lnTo>
                    <a:pt x="1358917" y="62961"/>
                  </a:lnTo>
                  <a:lnTo>
                    <a:pt x="1494809" y="251845"/>
                  </a:lnTo>
                  <a:lnTo>
                    <a:pt x="1630700" y="146909"/>
                  </a:lnTo>
                  <a:lnTo>
                    <a:pt x="1766592" y="20987"/>
                  </a:lnTo>
                  <a:lnTo>
                    <a:pt x="1902484" y="167896"/>
                  </a:lnTo>
                  <a:lnTo>
                    <a:pt x="2038375" y="125922"/>
                  </a:lnTo>
                  <a:lnTo>
                    <a:pt x="2174267" y="0"/>
                  </a:lnTo>
                  <a:lnTo>
                    <a:pt x="2310159" y="0"/>
                  </a:lnTo>
                  <a:lnTo>
                    <a:pt x="2446051" y="83948"/>
                  </a:lnTo>
                  <a:lnTo>
                    <a:pt x="2581942" y="62961"/>
                  </a:lnTo>
                  <a:lnTo>
                    <a:pt x="2717834" y="0"/>
                  </a:lnTo>
                  <a:lnTo>
                    <a:pt x="2853726" y="125922"/>
                  </a:lnTo>
                  <a:lnTo>
                    <a:pt x="2989618" y="83948"/>
                  </a:lnTo>
                  <a:lnTo>
                    <a:pt x="3125509" y="0"/>
                  </a:lnTo>
                  <a:lnTo>
                    <a:pt x="3261401" y="0"/>
                  </a:lnTo>
                  <a:lnTo>
                    <a:pt x="3397293" y="4197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0855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1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86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88683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60" name="tx60"/>
            <p:cNvSpPr/>
            <p:nvPr/>
          </p:nvSpPr>
          <p:spPr>
            <a:xfrm>
              <a:off x="2917510"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9965"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9992" y="1414185"/>
              <a:ext cx="271923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Costa Rica, 2000-2025</a:t>
              </a:r>
            </a:p>
          </p:txBody>
        </p:sp>
        <p:sp>
          <p:nvSpPr>
            <p:cNvPr id="63" name="pl63"/>
            <p:cNvSpPr/>
            <p:nvPr/>
          </p:nvSpPr>
          <p:spPr>
            <a:xfrm>
              <a:off x="5267799" y="36683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338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9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356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011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665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20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080747"/>
              <a:ext cx="3397293" cy="881457"/>
            </a:xfrm>
            <a:custGeom>
              <a:avLst/>
              <a:pathLst>
                <a:path w="3397293" h="881457">
                  <a:moveTo>
                    <a:pt x="0" y="661093"/>
                  </a:moveTo>
                  <a:lnTo>
                    <a:pt x="135891" y="587638"/>
                  </a:lnTo>
                  <a:lnTo>
                    <a:pt x="271783" y="73454"/>
                  </a:lnTo>
                  <a:lnTo>
                    <a:pt x="407675" y="661093"/>
                  </a:lnTo>
                  <a:lnTo>
                    <a:pt x="543566" y="220364"/>
                  </a:lnTo>
                  <a:lnTo>
                    <a:pt x="679458" y="146909"/>
                  </a:lnTo>
                  <a:lnTo>
                    <a:pt x="815350" y="734548"/>
                  </a:lnTo>
                  <a:lnTo>
                    <a:pt x="951242" y="661093"/>
                  </a:lnTo>
                  <a:lnTo>
                    <a:pt x="1087133" y="661093"/>
                  </a:lnTo>
                  <a:lnTo>
                    <a:pt x="1223025" y="587638"/>
                  </a:lnTo>
                  <a:lnTo>
                    <a:pt x="1358917" y="220364"/>
                  </a:lnTo>
                  <a:lnTo>
                    <a:pt x="1494809" y="881457"/>
                  </a:lnTo>
                  <a:lnTo>
                    <a:pt x="1630700" y="514183"/>
                  </a:lnTo>
                  <a:lnTo>
                    <a:pt x="1766592" y="73454"/>
                  </a:lnTo>
                  <a:lnTo>
                    <a:pt x="1902484" y="587638"/>
                  </a:lnTo>
                  <a:lnTo>
                    <a:pt x="2038375" y="440728"/>
                  </a:lnTo>
                  <a:lnTo>
                    <a:pt x="2174267" y="0"/>
                  </a:lnTo>
                  <a:lnTo>
                    <a:pt x="2310159" y="0"/>
                  </a:lnTo>
                  <a:lnTo>
                    <a:pt x="2446051" y="293819"/>
                  </a:lnTo>
                  <a:lnTo>
                    <a:pt x="2581942" y="220364"/>
                  </a:lnTo>
                  <a:lnTo>
                    <a:pt x="2717834" y="0"/>
                  </a:lnTo>
                  <a:lnTo>
                    <a:pt x="2853726" y="440728"/>
                  </a:lnTo>
                  <a:lnTo>
                    <a:pt x="2989618" y="293819"/>
                  </a:lnTo>
                  <a:lnTo>
                    <a:pt x="3125509" y="0"/>
                  </a:lnTo>
                  <a:lnTo>
                    <a:pt x="3261401" y="0"/>
                  </a:lnTo>
                  <a:lnTo>
                    <a:pt x="3397293" y="146909"/>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01112"/>
              <a:ext cx="3397293" cy="661093"/>
            </a:xfrm>
            <a:custGeom>
              <a:avLst/>
              <a:pathLst>
                <a:path w="3397293" h="661093">
                  <a:moveTo>
                    <a:pt x="0" y="661093"/>
                  </a:moveTo>
                  <a:lnTo>
                    <a:pt x="135891" y="587638"/>
                  </a:lnTo>
                  <a:lnTo>
                    <a:pt x="271783" y="587638"/>
                  </a:lnTo>
                  <a:lnTo>
                    <a:pt x="407675" y="514183"/>
                  </a:lnTo>
                  <a:lnTo>
                    <a:pt x="543566" y="440728"/>
                  </a:lnTo>
                  <a:lnTo>
                    <a:pt x="679458" y="367274"/>
                  </a:lnTo>
                  <a:lnTo>
                    <a:pt x="815350" y="293819"/>
                  </a:lnTo>
                  <a:lnTo>
                    <a:pt x="951242" y="293819"/>
                  </a:lnTo>
                  <a:lnTo>
                    <a:pt x="1087133" y="220364"/>
                  </a:lnTo>
                  <a:lnTo>
                    <a:pt x="1223025" y="146909"/>
                  </a:lnTo>
                  <a:lnTo>
                    <a:pt x="1358917" y="146909"/>
                  </a:lnTo>
                  <a:lnTo>
                    <a:pt x="1494809" y="73454"/>
                  </a:lnTo>
                  <a:lnTo>
                    <a:pt x="1630700" y="146909"/>
                  </a:lnTo>
                  <a:lnTo>
                    <a:pt x="1766592" y="146909"/>
                  </a:lnTo>
                  <a:lnTo>
                    <a:pt x="1902484" y="146909"/>
                  </a:lnTo>
                  <a:lnTo>
                    <a:pt x="2038375" y="146909"/>
                  </a:lnTo>
                  <a:lnTo>
                    <a:pt x="2174267" y="73454"/>
                  </a:lnTo>
                  <a:lnTo>
                    <a:pt x="2310159" y="73454"/>
                  </a:lnTo>
                  <a:lnTo>
                    <a:pt x="2446051" y="73454"/>
                  </a:lnTo>
                  <a:lnTo>
                    <a:pt x="2581942" y="0"/>
                  </a:lnTo>
                  <a:lnTo>
                    <a:pt x="2717834" y="220364"/>
                  </a:lnTo>
                  <a:lnTo>
                    <a:pt x="2853726" y="367274"/>
                  </a:lnTo>
                  <a:lnTo>
                    <a:pt x="2989618" y="146909"/>
                  </a:lnTo>
                  <a:lnTo>
                    <a:pt x="3125509" y="146909"/>
                  </a:lnTo>
                  <a:lnTo>
                    <a:pt x="3261401" y="146909"/>
                  </a:lnTo>
                  <a:lnTo>
                    <a:pt x="3397293" y="7345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93109"/>
              <a:ext cx="3397293" cy="1028367"/>
            </a:xfrm>
            <a:custGeom>
              <a:avLst/>
              <a:pathLst>
                <a:path w="3397293" h="1028367">
                  <a:moveTo>
                    <a:pt x="0" y="73454"/>
                  </a:moveTo>
                  <a:lnTo>
                    <a:pt x="135891" y="146909"/>
                  </a:lnTo>
                  <a:lnTo>
                    <a:pt x="271783" y="73454"/>
                  </a:lnTo>
                  <a:lnTo>
                    <a:pt x="407675" y="73454"/>
                  </a:lnTo>
                  <a:lnTo>
                    <a:pt x="543566" y="73454"/>
                  </a:lnTo>
                  <a:lnTo>
                    <a:pt x="679458" y="0"/>
                  </a:lnTo>
                  <a:lnTo>
                    <a:pt x="815350" y="73454"/>
                  </a:lnTo>
                  <a:lnTo>
                    <a:pt x="951242" y="146909"/>
                  </a:lnTo>
                  <a:lnTo>
                    <a:pt x="1087133" y="0"/>
                  </a:lnTo>
                  <a:lnTo>
                    <a:pt x="1223025" y="73454"/>
                  </a:lnTo>
                  <a:lnTo>
                    <a:pt x="1358917" y="73454"/>
                  </a:lnTo>
                  <a:lnTo>
                    <a:pt x="1494809" y="73454"/>
                  </a:lnTo>
                  <a:lnTo>
                    <a:pt x="1630700" y="73454"/>
                  </a:lnTo>
                  <a:lnTo>
                    <a:pt x="1766592" y="220364"/>
                  </a:lnTo>
                  <a:lnTo>
                    <a:pt x="1902484" y="146909"/>
                  </a:lnTo>
                  <a:lnTo>
                    <a:pt x="2038375" y="73454"/>
                  </a:lnTo>
                  <a:lnTo>
                    <a:pt x="2174267" y="146909"/>
                  </a:lnTo>
                  <a:lnTo>
                    <a:pt x="2310159" y="293819"/>
                  </a:lnTo>
                  <a:lnTo>
                    <a:pt x="2446051" y="514183"/>
                  </a:lnTo>
                  <a:lnTo>
                    <a:pt x="2581942" y="808003"/>
                  </a:lnTo>
                  <a:lnTo>
                    <a:pt x="2717834" y="881457"/>
                  </a:lnTo>
                  <a:lnTo>
                    <a:pt x="2853726" y="1028367"/>
                  </a:lnTo>
                  <a:lnTo>
                    <a:pt x="2989618" y="734548"/>
                  </a:lnTo>
                  <a:lnTo>
                    <a:pt x="3125509" y="734548"/>
                  </a:lnTo>
                  <a:lnTo>
                    <a:pt x="3261401" y="734548"/>
                  </a:lnTo>
                  <a:lnTo>
                    <a:pt x="3397293" y="587638"/>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011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080747"/>
              <a:ext cx="3397293" cy="881457"/>
            </a:xfrm>
            <a:custGeom>
              <a:avLst/>
              <a:pathLst>
                <a:path w="3397293" h="881457">
                  <a:moveTo>
                    <a:pt x="0" y="661093"/>
                  </a:moveTo>
                  <a:lnTo>
                    <a:pt x="135891" y="587638"/>
                  </a:lnTo>
                  <a:lnTo>
                    <a:pt x="271783" y="73454"/>
                  </a:lnTo>
                  <a:lnTo>
                    <a:pt x="407675" y="661093"/>
                  </a:lnTo>
                  <a:lnTo>
                    <a:pt x="543566" y="220364"/>
                  </a:lnTo>
                  <a:lnTo>
                    <a:pt x="679458" y="146909"/>
                  </a:lnTo>
                  <a:lnTo>
                    <a:pt x="815350" y="734548"/>
                  </a:lnTo>
                  <a:lnTo>
                    <a:pt x="951242" y="661093"/>
                  </a:lnTo>
                  <a:lnTo>
                    <a:pt x="1087133" y="661093"/>
                  </a:lnTo>
                  <a:lnTo>
                    <a:pt x="1223025" y="587638"/>
                  </a:lnTo>
                  <a:lnTo>
                    <a:pt x="1358917" y="220364"/>
                  </a:lnTo>
                  <a:lnTo>
                    <a:pt x="1494809" y="881457"/>
                  </a:lnTo>
                  <a:lnTo>
                    <a:pt x="1630700" y="514183"/>
                  </a:lnTo>
                  <a:lnTo>
                    <a:pt x="1766592" y="73454"/>
                  </a:lnTo>
                  <a:lnTo>
                    <a:pt x="1902484" y="587638"/>
                  </a:lnTo>
                  <a:lnTo>
                    <a:pt x="2038375" y="440728"/>
                  </a:lnTo>
                  <a:lnTo>
                    <a:pt x="2174267" y="0"/>
                  </a:lnTo>
                  <a:lnTo>
                    <a:pt x="2310159" y="0"/>
                  </a:lnTo>
                  <a:lnTo>
                    <a:pt x="2446051" y="293819"/>
                  </a:lnTo>
                  <a:lnTo>
                    <a:pt x="2581942" y="220364"/>
                  </a:lnTo>
                  <a:lnTo>
                    <a:pt x="2717834" y="0"/>
                  </a:lnTo>
                  <a:lnTo>
                    <a:pt x="2853726" y="440728"/>
                  </a:lnTo>
                  <a:lnTo>
                    <a:pt x="2989618" y="293819"/>
                  </a:lnTo>
                  <a:lnTo>
                    <a:pt x="3125509" y="0"/>
                  </a:lnTo>
                  <a:lnTo>
                    <a:pt x="3261401" y="0"/>
                  </a:lnTo>
                  <a:lnTo>
                    <a:pt x="3397293" y="146909"/>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22491"/>
              <a:ext cx="0" cy="1219350"/>
            </a:xfrm>
            <a:custGeom>
              <a:avLst/>
              <a:pathLst>
                <a:path w="0" h="1219350">
                  <a:moveTo>
                    <a:pt x="0" y="121935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22491"/>
              <a:ext cx="0" cy="705166"/>
            </a:xfrm>
            <a:custGeom>
              <a:avLst/>
              <a:pathLst>
                <a:path w="0" h="705166">
                  <a:moveTo>
                    <a:pt x="0" y="70516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22491"/>
              <a:ext cx="0" cy="778621"/>
            </a:xfrm>
            <a:custGeom>
              <a:avLst/>
              <a:pathLst>
                <a:path w="0" h="778621">
                  <a:moveTo>
                    <a:pt x="0" y="7786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22491"/>
              <a:ext cx="0" cy="998985"/>
            </a:xfrm>
            <a:custGeom>
              <a:avLst/>
              <a:pathLst>
                <a:path w="0" h="998985">
                  <a:moveTo>
                    <a:pt x="0" y="9989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22491"/>
              <a:ext cx="0" cy="778621"/>
            </a:xfrm>
            <a:custGeom>
              <a:avLst/>
              <a:pathLst>
                <a:path w="0" h="778621">
                  <a:moveTo>
                    <a:pt x="0" y="778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22491"/>
              <a:ext cx="0" cy="558256"/>
            </a:xfrm>
            <a:custGeom>
              <a:avLst/>
              <a:pathLst>
                <a:path w="0" h="558256">
                  <a:moveTo>
                    <a:pt x="0" y="55825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22491"/>
              <a:ext cx="0" cy="705166"/>
            </a:xfrm>
            <a:custGeom>
              <a:avLst/>
              <a:pathLst>
                <a:path w="0" h="705166">
                  <a:moveTo>
                    <a:pt x="0" y="7051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080747"/>
              <a:ext cx="3397293" cy="881457"/>
            </a:xfrm>
            <a:custGeom>
              <a:avLst/>
              <a:pathLst>
                <a:path w="3397293" h="881457">
                  <a:moveTo>
                    <a:pt x="0" y="661093"/>
                  </a:moveTo>
                  <a:lnTo>
                    <a:pt x="135891" y="587638"/>
                  </a:lnTo>
                  <a:lnTo>
                    <a:pt x="271783" y="73454"/>
                  </a:lnTo>
                  <a:lnTo>
                    <a:pt x="407675" y="661093"/>
                  </a:lnTo>
                  <a:lnTo>
                    <a:pt x="543566" y="220364"/>
                  </a:lnTo>
                  <a:lnTo>
                    <a:pt x="679458" y="146909"/>
                  </a:lnTo>
                  <a:lnTo>
                    <a:pt x="815350" y="734548"/>
                  </a:lnTo>
                  <a:lnTo>
                    <a:pt x="951242" y="661093"/>
                  </a:lnTo>
                  <a:lnTo>
                    <a:pt x="1087133" y="661093"/>
                  </a:lnTo>
                  <a:lnTo>
                    <a:pt x="1223025" y="587638"/>
                  </a:lnTo>
                  <a:lnTo>
                    <a:pt x="1358917" y="220364"/>
                  </a:lnTo>
                  <a:lnTo>
                    <a:pt x="1494809" y="881457"/>
                  </a:lnTo>
                  <a:lnTo>
                    <a:pt x="1630700" y="514183"/>
                  </a:lnTo>
                  <a:lnTo>
                    <a:pt x="1766592" y="73454"/>
                  </a:lnTo>
                  <a:lnTo>
                    <a:pt x="1902484" y="587638"/>
                  </a:lnTo>
                  <a:lnTo>
                    <a:pt x="2038375" y="440728"/>
                  </a:lnTo>
                  <a:lnTo>
                    <a:pt x="2174267" y="0"/>
                  </a:lnTo>
                  <a:lnTo>
                    <a:pt x="2310159" y="0"/>
                  </a:lnTo>
                  <a:lnTo>
                    <a:pt x="2446051" y="293819"/>
                  </a:lnTo>
                  <a:lnTo>
                    <a:pt x="2581942" y="220364"/>
                  </a:lnTo>
                  <a:lnTo>
                    <a:pt x="2717834" y="0"/>
                  </a:lnTo>
                  <a:lnTo>
                    <a:pt x="2853726" y="440728"/>
                  </a:lnTo>
                  <a:lnTo>
                    <a:pt x="2989618" y="293819"/>
                  </a:lnTo>
                  <a:lnTo>
                    <a:pt x="3125509" y="0"/>
                  </a:lnTo>
                  <a:lnTo>
                    <a:pt x="3261401" y="0"/>
                  </a:lnTo>
                  <a:lnTo>
                    <a:pt x="3397293" y="146909"/>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526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86977" y="24539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766436"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27845" y="245261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526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804812" y="24539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33354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402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83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489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144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79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252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252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67110"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2956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92355" y="488683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16" name="tx116"/>
            <p:cNvSpPr/>
            <p:nvPr/>
          </p:nvSpPr>
          <p:spPr>
            <a:xfrm>
              <a:off x="723420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96664"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04439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49881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5323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0765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6208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7160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2602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8044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13487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8929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7321564" cy="110182"/>
            </a:xfrm>
            <a:prstGeom prst="rect">
              <a:avLst/>
            </a:prstGeom>
            <a:solidFill>
              <a:srgbClr val="1CABE2">
                <a:alpha val="80000"/>
              </a:srgbClr>
            </a:solidFill>
          </p:spPr>
          <p:txBody>
            <a:bodyPr/>
            <a:lstStyle/>
            <a:p/>
          </p:txBody>
        </p:sp>
        <p:sp>
          <p:nvSpPr>
            <p:cNvPr id="134" name="rc134"/>
            <p:cNvSpPr/>
            <p:nvPr/>
          </p:nvSpPr>
          <p:spPr>
            <a:xfrm>
              <a:off x="1317178" y="5634770"/>
              <a:ext cx="1483511" cy="110182"/>
            </a:xfrm>
            <a:prstGeom prst="rect">
              <a:avLst/>
            </a:prstGeom>
            <a:solidFill>
              <a:srgbClr val="1CABE2">
                <a:alpha val="80000"/>
              </a:srgbClr>
            </a:solidFill>
          </p:spPr>
          <p:txBody>
            <a:bodyPr/>
            <a:lstStyle/>
            <a:p/>
          </p:txBody>
        </p:sp>
        <p:sp>
          <p:nvSpPr>
            <p:cNvPr id="135" name="rc135"/>
            <p:cNvSpPr/>
            <p:nvPr/>
          </p:nvSpPr>
          <p:spPr>
            <a:xfrm>
              <a:off x="1317178" y="5497042"/>
              <a:ext cx="4395266" cy="110182"/>
            </a:xfrm>
            <a:prstGeom prst="rect">
              <a:avLst/>
            </a:prstGeom>
            <a:solidFill>
              <a:srgbClr val="1CABE2">
                <a:alpha val="80000"/>
              </a:srgbClr>
            </a:solidFill>
          </p:spPr>
          <p:txBody>
            <a:bodyPr/>
            <a:lstStyle/>
            <a:p/>
          </p:txBody>
        </p:sp>
        <p:sp>
          <p:nvSpPr>
            <p:cNvPr id="136" name="tx13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538518"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3876433"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533085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3" name="tx143"/>
            <p:cNvSpPr/>
            <p:nvPr/>
          </p:nvSpPr>
          <p:spPr>
            <a:xfrm>
              <a:off x="6785279"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8239702"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5" name="tx145"/>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6" name="tx146"/>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7" name="tx147"/>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Costa Rica (97 %) fue 7 puntos porcentuales superior a la media mundial (90 %) y 8 puntos porcentuales superior a la media de todos los países de la Iniciativa « LACR » (89 %).
La cobertura nacional de la DTP1 fue un punto porcentual superior a la de 2019 (96 %).
Esto equivale a 2.000 niños sin ninguna dosis en 2025, frente a los 3.000 niños sin ninguna dosis en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en Costa Rica fue del 97 %; esto supone un punto porcentual más que en 2019 y supera tanto la media mundial como la regional.</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Costa Rica ocupó el puesto número 21 de 33 países en cuanto a la cobertura más baja de la vacuna DTP1 (teniendo en cuenta los empates).
Costa Rica no figuraba entre los 10 países con mayor número de niños sin ninguna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Costa Rica figuraba entre los países con mayor cobertura y no se encontraba entre los diez países de la región con mayor número de niños sin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F26A21">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Costa Rica ocupó el puesto número 13 de 33 países, con 4.000 niños sin ninguna dosis.
En 2025, Costa Rica ocupó el puesto número 19 de 33 países, con 2.000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1471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7336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33200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4403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0268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6133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378057"/>
              <a:ext cx="203168" cy="1307329"/>
            </a:xfrm>
            <a:prstGeom prst="rect">
              <a:avLst/>
            </a:prstGeom>
            <a:solidFill>
              <a:srgbClr val="80BD41">
                <a:alpha val="100000"/>
              </a:srgbClr>
            </a:solidFill>
          </p:spPr>
          <p:txBody>
            <a:bodyPr/>
            <a:lstStyle/>
            <a:p/>
          </p:txBody>
        </p:sp>
        <p:sp>
          <p:nvSpPr>
            <p:cNvPr id="26" name="rc26"/>
            <p:cNvSpPr/>
            <p:nvPr/>
          </p:nvSpPr>
          <p:spPr>
            <a:xfrm>
              <a:off x="1332670" y="3199784"/>
              <a:ext cx="203168" cy="148564"/>
            </a:xfrm>
            <a:prstGeom prst="rect">
              <a:avLst/>
            </a:prstGeom>
            <a:solidFill>
              <a:srgbClr val="0058AB">
                <a:alpha val="100000"/>
              </a:srgbClr>
            </a:solidFill>
          </p:spPr>
          <p:txBody>
            <a:bodyPr/>
            <a:lstStyle/>
            <a:p/>
          </p:txBody>
        </p:sp>
        <p:sp>
          <p:nvSpPr>
            <p:cNvPr id="27" name="rc27"/>
            <p:cNvSpPr/>
            <p:nvPr/>
          </p:nvSpPr>
          <p:spPr>
            <a:xfrm>
              <a:off x="1332670" y="3348348"/>
              <a:ext cx="203168" cy="29709"/>
            </a:xfrm>
            <a:prstGeom prst="rect">
              <a:avLst/>
            </a:prstGeom>
            <a:solidFill>
              <a:srgbClr val="1CABE2">
                <a:alpha val="100000"/>
              </a:srgbClr>
            </a:solidFill>
          </p:spPr>
          <p:txBody>
            <a:bodyPr/>
            <a:lstStyle/>
            <a:p/>
          </p:txBody>
        </p:sp>
        <p:sp>
          <p:nvSpPr>
            <p:cNvPr id="28" name="rc28"/>
            <p:cNvSpPr/>
            <p:nvPr/>
          </p:nvSpPr>
          <p:spPr>
            <a:xfrm>
              <a:off x="1558413" y="3365010"/>
              <a:ext cx="203168" cy="1320376"/>
            </a:xfrm>
            <a:prstGeom prst="rect">
              <a:avLst/>
            </a:prstGeom>
            <a:solidFill>
              <a:srgbClr val="80BD41">
                <a:alpha val="100000"/>
              </a:srgbClr>
            </a:solidFill>
          </p:spPr>
          <p:txBody>
            <a:bodyPr/>
            <a:lstStyle/>
            <a:p/>
          </p:txBody>
        </p:sp>
        <p:sp>
          <p:nvSpPr>
            <p:cNvPr id="29" name="rc29"/>
            <p:cNvSpPr/>
            <p:nvPr/>
          </p:nvSpPr>
          <p:spPr>
            <a:xfrm>
              <a:off x="1558413" y="3234426"/>
              <a:ext cx="203168" cy="130584"/>
            </a:xfrm>
            <a:prstGeom prst="rect">
              <a:avLst/>
            </a:prstGeom>
            <a:solidFill>
              <a:srgbClr val="0058AB">
                <a:alpha val="100000"/>
              </a:srgbClr>
            </a:solidFill>
          </p:spPr>
          <p:txBody>
            <a:bodyPr/>
            <a:lstStyle/>
            <a:p/>
          </p:txBody>
        </p:sp>
        <p:sp>
          <p:nvSpPr>
            <p:cNvPr id="30" name="rc30"/>
            <p:cNvSpPr/>
            <p:nvPr/>
          </p:nvSpPr>
          <p:spPr>
            <a:xfrm>
              <a:off x="1558413" y="3365010"/>
              <a:ext cx="203168" cy="0"/>
            </a:xfrm>
            <a:prstGeom prst="rect">
              <a:avLst/>
            </a:prstGeom>
            <a:solidFill>
              <a:srgbClr val="1CABE2">
                <a:alpha val="100000"/>
              </a:srgbClr>
            </a:solidFill>
          </p:spPr>
          <p:txBody>
            <a:bodyPr/>
            <a:lstStyle/>
            <a:p/>
          </p:txBody>
        </p:sp>
        <p:sp>
          <p:nvSpPr>
            <p:cNvPr id="31" name="rc31"/>
            <p:cNvSpPr/>
            <p:nvPr/>
          </p:nvSpPr>
          <p:spPr>
            <a:xfrm>
              <a:off x="1784155" y="3385569"/>
              <a:ext cx="203168" cy="1299817"/>
            </a:xfrm>
            <a:prstGeom prst="rect">
              <a:avLst/>
            </a:prstGeom>
            <a:solidFill>
              <a:srgbClr val="80BD41">
                <a:alpha val="100000"/>
              </a:srgbClr>
            </a:solidFill>
          </p:spPr>
          <p:txBody>
            <a:bodyPr/>
            <a:lstStyle/>
            <a:p/>
          </p:txBody>
        </p:sp>
        <p:sp>
          <p:nvSpPr>
            <p:cNvPr id="32" name="rc32"/>
            <p:cNvSpPr/>
            <p:nvPr/>
          </p:nvSpPr>
          <p:spPr>
            <a:xfrm>
              <a:off x="1784155" y="3302599"/>
              <a:ext cx="203168" cy="27656"/>
            </a:xfrm>
            <a:prstGeom prst="rect">
              <a:avLst/>
            </a:prstGeom>
            <a:solidFill>
              <a:srgbClr val="0058AB">
                <a:alpha val="100000"/>
              </a:srgbClr>
            </a:solidFill>
          </p:spPr>
          <p:txBody>
            <a:bodyPr/>
            <a:lstStyle/>
            <a:p/>
          </p:txBody>
        </p:sp>
        <p:sp>
          <p:nvSpPr>
            <p:cNvPr id="33" name="rc33"/>
            <p:cNvSpPr/>
            <p:nvPr/>
          </p:nvSpPr>
          <p:spPr>
            <a:xfrm>
              <a:off x="1784155" y="3330256"/>
              <a:ext cx="203168" cy="55313"/>
            </a:xfrm>
            <a:prstGeom prst="rect">
              <a:avLst/>
            </a:prstGeom>
            <a:solidFill>
              <a:srgbClr val="1CABE2">
                <a:alpha val="100000"/>
              </a:srgbClr>
            </a:solidFill>
          </p:spPr>
          <p:txBody>
            <a:bodyPr/>
            <a:lstStyle/>
            <a:p/>
          </p:txBody>
        </p:sp>
        <p:sp>
          <p:nvSpPr>
            <p:cNvPr id="34" name="rc34"/>
            <p:cNvSpPr/>
            <p:nvPr/>
          </p:nvSpPr>
          <p:spPr>
            <a:xfrm>
              <a:off x="2009898" y="3491208"/>
              <a:ext cx="203168" cy="1194178"/>
            </a:xfrm>
            <a:prstGeom prst="rect">
              <a:avLst/>
            </a:prstGeom>
            <a:solidFill>
              <a:srgbClr val="80BD41">
                <a:alpha val="100000"/>
              </a:srgbClr>
            </a:solidFill>
          </p:spPr>
          <p:txBody>
            <a:bodyPr/>
            <a:lstStyle/>
            <a:p/>
          </p:txBody>
        </p:sp>
        <p:sp>
          <p:nvSpPr>
            <p:cNvPr id="35" name="rc35"/>
            <p:cNvSpPr/>
            <p:nvPr/>
          </p:nvSpPr>
          <p:spPr>
            <a:xfrm>
              <a:off x="2009898" y="3328373"/>
              <a:ext cx="203168" cy="135705"/>
            </a:xfrm>
            <a:prstGeom prst="rect">
              <a:avLst/>
            </a:prstGeom>
            <a:solidFill>
              <a:srgbClr val="0058AB">
                <a:alpha val="100000"/>
              </a:srgbClr>
            </a:solidFill>
          </p:spPr>
          <p:txBody>
            <a:bodyPr/>
            <a:lstStyle/>
            <a:p/>
          </p:txBody>
        </p:sp>
        <p:sp>
          <p:nvSpPr>
            <p:cNvPr id="36" name="rc36"/>
            <p:cNvSpPr/>
            <p:nvPr/>
          </p:nvSpPr>
          <p:spPr>
            <a:xfrm>
              <a:off x="2009898" y="3464078"/>
              <a:ext cx="203168" cy="27129"/>
            </a:xfrm>
            <a:prstGeom prst="rect">
              <a:avLst/>
            </a:prstGeom>
            <a:solidFill>
              <a:srgbClr val="1CABE2">
                <a:alpha val="100000"/>
              </a:srgbClr>
            </a:solidFill>
          </p:spPr>
          <p:txBody>
            <a:bodyPr/>
            <a:lstStyle/>
            <a:p/>
          </p:txBody>
        </p:sp>
        <p:sp>
          <p:nvSpPr>
            <p:cNvPr id="37" name="rc37"/>
            <p:cNvSpPr/>
            <p:nvPr/>
          </p:nvSpPr>
          <p:spPr>
            <a:xfrm>
              <a:off x="2235640" y="3476466"/>
              <a:ext cx="203168" cy="1208920"/>
            </a:xfrm>
            <a:prstGeom prst="rect">
              <a:avLst/>
            </a:prstGeom>
            <a:solidFill>
              <a:srgbClr val="80BD41">
                <a:alpha val="100000"/>
              </a:srgbClr>
            </a:solidFill>
          </p:spPr>
          <p:txBody>
            <a:bodyPr/>
            <a:lstStyle/>
            <a:p/>
          </p:txBody>
        </p:sp>
        <p:sp>
          <p:nvSpPr>
            <p:cNvPr id="38" name="rc38"/>
            <p:cNvSpPr/>
            <p:nvPr/>
          </p:nvSpPr>
          <p:spPr>
            <a:xfrm>
              <a:off x="2235640" y="3342135"/>
              <a:ext cx="203168" cy="53732"/>
            </a:xfrm>
            <a:prstGeom prst="rect">
              <a:avLst/>
            </a:prstGeom>
            <a:solidFill>
              <a:srgbClr val="0058AB">
                <a:alpha val="100000"/>
              </a:srgbClr>
            </a:solidFill>
          </p:spPr>
          <p:txBody>
            <a:bodyPr/>
            <a:lstStyle/>
            <a:p/>
          </p:txBody>
        </p:sp>
        <p:sp>
          <p:nvSpPr>
            <p:cNvPr id="39" name="rc39"/>
            <p:cNvSpPr/>
            <p:nvPr/>
          </p:nvSpPr>
          <p:spPr>
            <a:xfrm>
              <a:off x="2235640" y="3395868"/>
              <a:ext cx="203168" cy="80598"/>
            </a:xfrm>
            <a:prstGeom prst="rect">
              <a:avLst/>
            </a:prstGeom>
            <a:solidFill>
              <a:srgbClr val="1CABE2">
                <a:alpha val="100000"/>
              </a:srgbClr>
            </a:solidFill>
          </p:spPr>
          <p:txBody>
            <a:bodyPr/>
            <a:lstStyle/>
            <a:p/>
          </p:txBody>
        </p:sp>
        <p:sp>
          <p:nvSpPr>
            <p:cNvPr id="40" name="rc40"/>
            <p:cNvSpPr/>
            <p:nvPr/>
          </p:nvSpPr>
          <p:spPr>
            <a:xfrm>
              <a:off x="2461382" y="3436515"/>
              <a:ext cx="203168" cy="1248871"/>
            </a:xfrm>
            <a:prstGeom prst="rect">
              <a:avLst/>
            </a:prstGeom>
            <a:solidFill>
              <a:srgbClr val="80BD41">
                <a:alpha val="100000"/>
              </a:srgbClr>
            </a:solidFill>
          </p:spPr>
          <p:txBody>
            <a:bodyPr/>
            <a:lstStyle/>
            <a:p/>
          </p:txBody>
        </p:sp>
        <p:sp>
          <p:nvSpPr>
            <p:cNvPr id="41" name="rc41"/>
            <p:cNvSpPr/>
            <p:nvPr/>
          </p:nvSpPr>
          <p:spPr>
            <a:xfrm>
              <a:off x="2461382" y="3313010"/>
              <a:ext cx="203168" cy="41174"/>
            </a:xfrm>
            <a:prstGeom prst="rect">
              <a:avLst/>
            </a:prstGeom>
            <a:solidFill>
              <a:srgbClr val="0058AB">
                <a:alpha val="100000"/>
              </a:srgbClr>
            </a:solidFill>
          </p:spPr>
          <p:txBody>
            <a:bodyPr/>
            <a:lstStyle/>
            <a:p/>
          </p:txBody>
        </p:sp>
        <p:sp>
          <p:nvSpPr>
            <p:cNvPr id="42" name="rc42"/>
            <p:cNvSpPr/>
            <p:nvPr/>
          </p:nvSpPr>
          <p:spPr>
            <a:xfrm>
              <a:off x="2461382" y="3354185"/>
              <a:ext cx="203168" cy="82330"/>
            </a:xfrm>
            <a:prstGeom prst="rect">
              <a:avLst/>
            </a:prstGeom>
            <a:solidFill>
              <a:srgbClr val="1CABE2">
                <a:alpha val="100000"/>
              </a:srgbClr>
            </a:solidFill>
          </p:spPr>
          <p:txBody>
            <a:bodyPr/>
            <a:lstStyle/>
            <a:p/>
          </p:txBody>
        </p:sp>
        <p:sp>
          <p:nvSpPr>
            <p:cNvPr id="43" name="rc43"/>
            <p:cNvSpPr/>
            <p:nvPr/>
          </p:nvSpPr>
          <p:spPr>
            <a:xfrm>
              <a:off x="2687125" y="3505705"/>
              <a:ext cx="203168" cy="1179682"/>
            </a:xfrm>
            <a:prstGeom prst="rect">
              <a:avLst/>
            </a:prstGeom>
            <a:solidFill>
              <a:srgbClr val="80BD41">
                <a:alpha val="100000"/>
              </a:srgbClr>
            </a:solidFill>
          </p:spPr>
          <p:txBody>
            <a:bodyPr/>
            <a:lstStyle/>
            <a:p/>
          </p:txBody>
        </p:sp>
        <p:sp>
          <p:nvSpPr>
            <p:cNvPr id="44" name="rc44"/>
            <p:cNvSpPr/>
            <p:nvPr/>
          </p:nvSpPr>
          <p:spPr>
            <a:xfrm>
              <a:off x="2687125" y="3359908"/>
              <a:ext cx="203168" cy="145796"/>
            </a:xfrm>
            <a:prstGeom prst="rect">
              <a:avLst/>
            </a:prstGeom>
            <a:solidFill>
              <a:srgbClr val="0058AB">
                <a:alpha val="100000"/>
              </a:srgbClr>
            </a:solidFill>
          </p:spPr>
          <p:txBody>
            <a:bodyPr/>
            <a:lstStyle/>
            <a:p/>
          </p:txBody>
        </p:sp>
        <p:sp>
          <p:nvSpPr>
            <p:cNvPr id="45" name="rc45"/>
            <p:cNvSpPr/>
            <p:nvPr/>
          </p:nvSpPr>
          <p:spPr>
            <a:xfrm>
              <a:off x="2687125" y="3505705"/>
              <a:ext cx="203168" cy="0"/>
            </a:xfrm>
            <a:prstGeom prst="rect">
              <a:avLst/>
            </a:prstGeom>
            <a:solidFill>
              <a:srgbClr val="1CABE2">
                <a:alpha val="100000"/>
              </a:srgbClr>
            </a:solidFill>
          </p:spPr>
          <p:txBody>
            <a:bodyPr/>
            <a:lstStyle/>
            <a:p/>
          </p:txBody>
        </p:sp>
        <p:sp>
          <p:nvSpPr>
            <p:cNvPr id="46" name="rc46"/>
            <p:cNvSpPr/>
            <p:nvPr/>
          </p:nvSpPr>
          <p:spPr>
            <a:xfrm>
              <a:off x="2912867" y="3476749"/>
              <a:ext cx="203168" cy="1208638"/>
            </a:xfrm>
            <a:prstGeom prst="rect">
              <a:avLst/>
            </a:prstGeom>
            <a:solidFill>
              <a:srgbClr val="80BD41">
                <a:alpha val="100000"/>
              </a:srgbClr>
            </a:solidFill>
          </p:spPr>
          <p:txBody>
            <a:bodyPr/>
            <a:lstStyle/>
            <a:p/>
          </p:txBody>
        </p:sp>
        <p:sp>
          <p:nvSpPr>
            <p:cNvPr id="47" name="rc47"/>
            <p:cNvSpPr/>
            <p:nvPr/>
          </p:nvSpPr>
          <p:spPr>
            <a:xfrm>
              <a:off x="2912867" y="3327356"/>
              <a:ext cx="203168" cy="135799"/>
            </a:xfrm>
            <a:prstGeom prst="rect">
              <a:avLst/>
            </a:prstGeom>
            <a:solidFill>
              <a:srgbClr val="0058AB">
                <a:alpha val="100000"/>
              </a:srgbClr>
            </a:solidFill>
          </p:spPr>
          <p:txBody>
            <a:bodyPr/>
            <a:lstStyle/>
            <a:p/>
          </p:txBody>
        </p:sp>
        <p:sp>
          <p:nvSpPr>
            <p:cNvPr id="48" name="rc48"/>
            <p:cNvSpPr/>
            <p:nvPr/>
          </p:nvSpPr>
          <p:spPr>
            <a:xfrm>
              <a:off x="2912867" y="3463155"/>
              <a:ext cx="203168" cy="13593"/>
            </a:xfrm>
            <a:prstGeom prst="rect">
              <a:avLst/>
            </a:prstGeom>
            <a:solidFill>
              <a:srgbClr val="1CABE2">
                <a:alpha val="100000"/>
              </a:srgbClr>
            </a:solidFill>
          </p:spPr>
          <p:txBody>
            <a:bodyPr/>
            <a:lstStyle/>
            <a:p/>
          </p:txBody>
        </p:sp>
        <p:sp>
          <p:nvSpPr>
            <p:cNvPr id="49" name="rc49"/>
            <p:cNvSpPr/>
            <p:nvPr/>
          </p:nvSpPr>
          <p:spPr>
            <a:xfrm>
              <a:off x="3138609" y="3431206"/>
              <a:ext cx="203168" cy="1254180"/>
            </a:xfrm>
            <a:prstGeom prst="rect">
              <a:avLst/>
            </a:prstGeom>
            <a:solidFill>
              <a:srgbClr val="80BD41">
                <a:alpha val="100000"/>
              </a:srgbClr>
            </a:solidFill>
          </p:spPr>
          <p:txBody>
            <a:bodyPr/>
            <a:lstStyle/>
            <a:p/>
          </p:txBody>
        </p:sp>
        <p:sp>
          <p:nvSpPr>
            <p:cNvPr id="50" name="rc50"/>
            <p:cNvSpPr/>
            <p:nvPr/>
          </p:nvSpPr>
          <p:spPr>
            <a:xfrm>
              <a:off x="3138609" y="3291848"/>
              <a:ext cx="203168" cy="139357"/>
            </a:xfrm>
            <a:prstGeom prst="rect">
              <a:avLst/>
            </a:prstGeom>
            <a:solidFill>
              <a:srgbClr val="0058AB">
                <a:alpha val="100000"/>
              </a:srgbClr>
            </a:solidFill>
          </p:spPr>
          <p:txBody>
            <a:bodyPr/>
            <a:lstStyle/>
            <a:p/>
          </p:txBody>
        </p:sp>
        <p:sp>
          <p:nvSpPr>
            <p:cNvPr id="51" name="rc51"/>
            <p:cNvSpPr/>
            <p:nvPr/>
          </p:nvSpPr>
          <p:spPr>
            <a:xfrm>
              <a:off x="3138609" y="3431206"/>
              <a:ext cx="203168" cy="0"/>
            </a:xfrm>
            <a:prstGeom prst="rect">
              <a:avLst/>
            </a:prstGeom>
            <a:solidFill>
              <a:srgbClr val="1CABE2">
                <a:alpha val="100000"/>
              </a:srgbClr>
            </a:solidFill>
          </p:spPr>
          <p:txBody>
            <a:bodyPr/>
            <a:lstStyle/>
            <a:p/>
          </p:txBody>
        </p:sp>
        <p:sp>
          <p:nvSpPr>
            <p:cNvPr id="52" name="rc52"/>
            <p:cNvSpPr/>
            <p:nvPr/>
          </p:nvSpPr>
          <p:spPr>
            <a:xfrm>
              <a:off x="3364352" y="3490963"/>
              <a:ext cx="203168" cy="1194423"/>
            </a:xfrm>
            <a:prstGeom prst="rect">
              <a:avLst/>
            </a:prstGeom>
            <a:solidFill>
              <a:srgbClr val="80BD41">
                <a:alpha val="100000"/>
              </a:srgbClr>
            </a:solidFill>
          </p:spPr>
          <p:txBody>
            <a:bodyPr/>
            <a:lstStyle/>
            <a:p/>
          </p:txBody>
        </p:sp>
        <p:sp>
          <p:nvSpPr>
            <p:cNvPr id="53" name="rc53"/>
            <p:cNvSpPr/>
            <p:nvPr/>
          </p:nvSpPr>
          <p:spPr>
            <a:xfrm>
              <a:off x="3364352" y="3296518"/>
              <a:ext cx="203168" cy="124992"/>
            </a:xfrm>
            <a:prstGeom prst="rect">
              <a:avLst/>
            </a:prstGeom>
            <a:solidFill>
              <a:srgbClr val="0058AB">
                <a:alpha val="100000"/>
              </a:srgbClr>
            </a:solidFill>
          </p:spPr>
          <p:txBody>
            <a:bodyPr/>
            <a:lstStyle/>
            <a:p/>
          </p:txBody>
        </p:sp>
        <p:sp>
          <p:nvSpPr>
            <p:cNvPr id="54" name="rc54"/>
            <p:cNvSpPr/>
            <p:nvPr/>
          </p:nvSpPr>
          <p:spPr>
            <a:xfrm>
              <a:off x="3364352" y="3421510"/>
              <a:ext cx="203168" cy="69452"/>
            </a:xfrm>
            <a:prstGeom prst="rect">
              <a:avLst/>
            </a:prstGeom>
            <a:solidFill>
              <a:srgbClr val="1CABE2">
                <a:alpha val="100000"/>
              </a:srgbClr>
            </a:solidFill>
          </p:spPr>
          <p:txBody>
            <a:bodyPr/>
            <a:lstStyle/>
            <a:p/>
          </p:txBody>
        </p:sp>
        <p:sp>
          <p:nvSpPr>
            <p:cNvPr id="55" name="rc55"/>
            <p:cNvSpPr/>
            <p:nvPr/>
          </p:nvSpPr>
          <p:spPr>
            <a:xfrm>
              <a:off x="3590094" y="3531460"/>
              <a:ext cx="203168" cy="1153926"/>
            </a:xfrm>
            <a:prstGeom prst="rect">
              <a:avLst/>
            </a:prstGeom>
            <a:solidFill>
              <a:srgbClr val="80BD41">
                <a:alpha val="100000"/>
              </a:srgbClr>
            </a:solidFill>
          </p:spPr>
          <p:txBody>
            <a:bodyPr/>
            <a:lstStyle/>
            <a:p/>
          </p:txBody>
        </p:sp>
        <p:sp>
          <p:nvSpPr>
            <p:cNvPr id="56" name="rc56"/>
            <p:cNvSpPr/>
            <p:nvPr/>
          </p:nvSpPr>
          <p:spPr>
            <a:xfrm>
              <a:off x="3590094" y="3374104"/>
              <a:ext cx="203168" cy="52452"/>
            </a:xfrm>
            <a:prstGeom prst="rect">
              <a:avLst/>
            </a:prstGeom>
            <a:solidFill>
              <a:srgbClr val="0058AB">
                <a:alpha val="100000"/>
              </a:srgbClr>
            </a:solidFill>
          </p:spPr>
          <p:txBody>
            <a:bodyPr/>
            <a:lstStyle/>
            <a:p/>
          </p:txBody>
        </p:sp>
        <p:sp>
          <p:nvSpPr>
            <p:cNvPr id="57" name="rc57"/>
            <p:cNvSpPr/>
            <p:nvPr/>
          </p:nvSpPr>
          <p:spPr>
            <a:xfrm>
              <a:off x="3590094" y="3426556"/>
              <a:ext cx="203168" cy="104904"/>
            </a:xfrm>
            <a:prstGeom prst="rect">
              <a:avLst/>
            </a:prstGeom>
            <a:solidFill>
              <a:srgbClr val="1CABE2">
                <a:alpha val="100000"/>
              </a:srgbClr>
            </a:solidFill>
          </p:spPr>
          <p:txBody>
            <a:bodyPr/>
            <a:lstStyle/>
            <a:p/>
          </p:txBody>
        </p:sp>
        <p:sp>
          <p:nvSpPr>
            <p:cNvPr id="58" name="rc58"/>
            <p:cNvSpPr/>
            <p:nvPr/>
          </p:nvSpPr>
          <p:spPr>
            <a:xfrm>
              <a:off x="3815836" y="3531573"/>
              <a:ext cx="203168" cy="1153813"/>
            </a:xfrm>
            <a:prstGeom prst="rect">
              <a:avLst/>
            </a:prstGeom>
            <a:solidFill>
              <a:srgbClr val="80BD41">
                <a:alpha val="100000"/>
              </a:srgbClr>
            </a:solidFill>
          </p:spPr>
          <p:txBody>
            <a:bodyPr/>
            <a:lstStyle/>
            <a:p/>
          </p:txBody>
        </p:sp>
        <p:sp>
          <p:nvSpPr>
            <p:cNvPr id="59" name="rc59"/>
            <p:cNvSpPr/>
            <p:nvPr/>
          </p:nvSpPr>
          <p:spPr>
            <a:xfrm>
              <a:off x="3815836" y="3327959"/>
              <a:ext cx="203168" cy="176465"/>
            </a:xfrm>
            <a:prstGeom prst="rect">
              <a:avLst/>
            </a:prstGeom>
            <a:solidFill>
              <a:srgbClr val="0058AB">
                <a:alpha val="100000"/>
              </a:srgbClr>
            </a:solidFill>
          </p:spPr>
          <p:txBody>
            <a:bodyPr/>
            <a:lstStyle/>
            <a:p/>
          </p:txBody>
        </p:sp>
        <p:sp>
          <p:nvSpPr>
            <p:cNvPr id="60" name="rc60"/>
            <p:cNvSpPr/>
            <p:nvPr/>
          </p:nvSpPr>
          <p:spPr>
            <a:xfrm>
              <a:off x="3815836" y="3504424"/>
              <a:ext cx="203168" cy="27148"/>
            </a:xfrm>
            <a:prstGeom prst="rect">
              <a:avLst/>
            </a:prstGeom>
            <a:solidFill>
              <a:srgbClr val="1CABE2">
                <a:alpha val="100000"/>
              </a:srgbClr>
            </a:solidFill>
          </p:spPr>
          <p:txBody>
            <a:bodyPr/>
            <a:lstStyle/>
            <a:p/>
          </p:txBody>
        </p:sp>
        <p:sp>
          <p:nvSpPr>
            <p:cNvPr id="61" name="rc61"/>
            <p:cNvSpPr/>
            <p:nvPr/>
          </p:nvSpPr>
          <p:spPr>
            <a:xfrm>
              <a:off x="4041579" y="3459051"/>
              <a:ext cx="203168" cy="1226335"/>
            </a:xfrm>
            <a:prstGeom prst="rect">
              <a:avLst/>
            </a:prstGeom>
            <a:solidFill>
              <a:srgbClr val="80BD41">
                <a:alpha val="100000"/>
              </a:srgbClr>
            </a:solidFill>
          </p:spPr>
          <p:txBody>
            <a:bodyPr/>
            <a:lstStyle/>
            <a:p/>
          </p:txBody>
        </p:sp>
        <p:sp>
          <p:nvSpPr>
            <p:cNvPr id="62" name="rc62"/>
            <p:cNvSpPr/>
            <p:nvPr/>
          </p:nvSpPr>
          <p:spPr>
            <a:xfrm>
              <a:off x="4041579" y="3337768"/>
              <a:ext cx="203168" cy="107803"/>
            </a:xfrm>
            <a:prstGeom prst="rect">
              <a:avLst/>
            </a:prstGeom>
            <a:solidFill>
              <a:srgbClr val="0058AB">
                <a:alpha val="100000"/>
              </a:srgbClr>
            </a:solidFill>
          </p:spPr>
          <p:txBody>
            <a:bodyPr/>
            <a:lstStyle/>
            <a:p/>
          </p:txBody>
        </p:sp>
        <p:sp>
          <p:nvSpPr>
            <p:cNvPr id="63" name="rc63"/>
            <p:cNvSpPr/>
            <p:nvPr/>
          </p:nvSpPr>
          <p:spPr>
            <a:xfrm>
              <a:off x="4041579" y="3445571"/>
              <a:ext cx="203168" cy="13480"/>
            </a:xfrm>
            <a:prstGeom prst="rect">
              <a:avLst/>
            </a:prstGeom>
            <a:solidFill>
              <a:srgbClr val="1CABE2">
                <a:alpha val="100000"/>
              </a:srgbClr>
            </a:solidFill>
          </p:spPr>
          <p:txBody>
            <a:bodyPr/>
            <a:lstStyle/>
            <a:p/>
          </p:txBody>
        </p:sp>
        <p:sp>
          <p:nvSpPr>
            <p:cNvPr id="64" name="rc64"/>
            <p:cNvSpPr/>
            <p:nvPr/>
          </p:nvSpPr>
          <p:spPr>
            <a:xfrm>
              <a:off x="4267321" y="3448452"/>
              <a:ext cx="203168" cy="1236935"/>
            </a:xfrm>
            <a:prstGeom prst="rect">
              <a:avLst/>
            </a:prstGeom>
            <a:solidFill>
              <a:srgbClr val="80BD41">
                <a:alpha val="100000"/>
              </a:srgbClr>
            </a:solidFill>
          </p:spPr>
          <p:txBody>
            <a:bodyPr/>
            <a:lstStyle/>
            <a:p/>
          </p:txBody>
        </p:sp>
        <p:sp>
          <p:nvSpPr>
            <p:cNvPr id="65" name="rc65"/>
            <p:cNvSpPr/>
            <p:nvPr/>
          </p:nvSpPr>
          <p:spPr>
            <a:xfrm>
              <a:off x="4267321" y="3383348"/>
              <a:ext cx="203168" cy="26037"/>
            </a:xfrm>
            <a:prstGeom prst="rect">
              <a:avLst/>
            </a:prstGeom>
            <a:solidFill>
              <a:srgbClr val="0058AB">
                <a:alpha val="100000"/>
              </a:srgbClr>
            </a:solidFill>
          </p:spPr>
          <p:txBody>
            <a:bodyPr/>
            <a:lstStyle/>
            <a:p/>
          </p:txBody>
        </p:sp>
        <p:sp>
          <p:nvSpPr>
            <p:cNvPr id="66" name="rc66"/>
            <p:cNvSpPr/>
            <p:nvPr/>
          </p:nvSpPr>
          <p:spPr>
            <a:xfrm>
              <a:off x="4267321" y="3409386"/>
              <a:ext cx="203168" cy="39066"/>
            </a:xfrm>
            <a:prstGeom prst="rect">
              <a:avLst/>
            </a:prstGeom>
            <a:solidFill>
              <a:srgbClr val="1CABE2">
                <a:alpha val="100000"/>
              </a:srgbClr>
            </a:solidFill>
          </p:spPr>
          <p:txBody>
            <a:bodyPr/>
            <a:lstStyle/>
            <a:p/>
          </p:txBody>
        </p:sp>
        <p:sp>
          <p:nvSpPr>
            <p:cNvPr id="67" name="rc67"/>
            <p:cNvSpPr/>
            <p:nvPr/>
          </p:nvSpPr>
          <p:spPr>
            <a:xfrm>
              <a:off x="4493063" y="3481116"/>
              <a:ext cx="203168" cy="1204270"/>
            </a:xfrm>
            <a:prstGeom prst="rect">
              <a:avLst/>
            </a:prstGeom>
            <a:solidFill>
              <a:srgbClr val="80BD41">
                <a:alpha val="100000"/>
              </a:srgbClr>
            </a:solidFill>
          </p:spPr>
          <p:txBody>
            <a:bodyPr/>
            <a:lstStyle/>
            <a:p/>
          </p:txBody>
        </p:sp>
        <p:sp>
          <p:nvSpPr>
            <p:cNvPr id="68" name="rc68"/>
            <p:cNvSpPr/>
            <p:nvPr/>
          </p:nvSpPr>
          <p:spPr>
            <a:xfrm>
              <a:off x="4493063" y="3362017"/>
              <a:ext cx="203168" cy="119099"/>
            </a:xfrm>
            <a:prstGeom prst="rect">
              <a:avLst/>
            </a:prstGeom>
            <a:solidFill>
              <a:srgbClr val="0058AB">
                <a:alpha val="100000"/>
              </a:srgbClr>
            </a:solidFill>
          </p:spPr>
          <p:txBody>
            <a:bodyPr/>
            <a:lstStyle/>
            <a:p/>
          </p:txBody>
        </p:sp>
        <p:sp>
          <p:nvSpPr>
            <p:cNvPr id="69" name="rc69"/>
            <p:cNvSpPr/>
            <p:nvPr/>
          </p:nvSpPr>
          <p:spPr>
            <a:xfrm>
              <a:off x="4493063" y="3481116"/>
              <a:ext cx="203168" cy="0"/>
            </a:xfrm>
            <a:prstGeom prst="rect">
              <a:avLst/>
            </a:prstGeom>
            <a:solidFill>
              <a:srgbClr val="1CABE2">
                <a:alpha val="100000"/>
              </a:srgbClr>
            </a:solidFill>
          </p:spPr>
          <p:txBody>
            <a:bodyPr/>
            <a:lstStyle/>
            <a:p/>
          </p:txBody>
        </p:sp>
        <p:sp>
          <p:nvSpPr>
            <p:cNvPr id="70" name="rc70"/>
            <p:cNvSpPr/>
            <p:nvPr/>
          </p:nvSpPr>
          <p:spPr>
            <a:xfrm>
              <a:off x="4718806" y="3466544"/>
              <a:ext cx="203168" cy="1218842"/>
            </a:xfrm>
            <a:prstGeom prst="rect">
              <a:avLst/>
            </a:prstGeom>
            <a:solidFill>
              <a:srgbClr val="80BD41">
                <a:alpha val="100000"/>
              </a:srgbClr>
            </a:solidFill>
          </p:spPr>
          <p:txBody>
            <a:bodyPr/>
            <a:lstStyle/>
            <a:p/>
          </p:txBody>
        </p:sp>
        <p:sp>
          <p:nvSpPr>
            <p:cNvPr id="71" name="rc71"/>
            <p:cNvSpPr/>
            <p:nvPr/>
          </p:nvSpPr>
          <p:spPr>
            <a:xfrm>
              <a:off x="4718806" y="3360567"/>
              <a:ext cx="203168" cy="92741"/>
            </a:xfrm>
            <a:prstGeom prst="rect">
              <a:avLst/>
            </a:prstGeom>
            <a:solidFill>
              <a:srgbClr val="0058AB">
                <a:alpha val="100000"/>
              </a:srgbClr>
            </a:solidFill>
          </p:spPr>
          <p:txBody>
            <a:bodyPr/>
            <a:lstStyle/>
            <a:p/>
          </p:txBody>
        </p:sp>
        <p:sp>
          <p:nvSpPr>
            <p:cNvPr id="72" name="rc72"/>
            <p:cNvSpPr/>
            <p:nvPr/>
          </p:nvSpPr>
          <p:spPr>
            <a:xfrm>
              <a:off x="4718806" y="3453309"/>
              <a:ext cx="203168" cy="13235"/>
            </a:xfrm>
            <a:prstGeom prst="rect">
              <a:avLst/>
            </a:prstGeom>
            <a:solidFill>
              <a:srgbClr val="1CABE2">
                <a:alpha val="100000"/>
              </a:srgbClr>
            </a:solidFill>
          </p:spPr>
          <p:txBody>
            <a:bodyPr/>
            <a:lstStyle/>
            <a:p/>
          </p:txBody>
        </p:sp>
        <p:sp>
          <p:nvSpPr>
            <p:cNvPr id="73" name="rc73"/>
            <p:cNvSpPr/>
            <p:nvPr/>
          </p:nvSpPr>
          <p:spPr>
            <a:xfrm>
              <a:off x="4944548" y="3432938"/>
              <a:ext cx="203168" cy="1252448"/>
            </a:xfrm>
            <a:prstGeom prst="rect">
              <a:avLst/>
            </a:prstGeom>
            <a:solidFill>
              <a:srgbClr val="80BD41">
                <a:alpha val="100000"/>
              </a:srgbClr>
            </a:solidFill>
          </p:spPr>
          <p:txBody>
            <a:bodyPr/>
            <a:lstStyle/>
            <a:p/>
          </p:txBody>
        </p:sp>
        <p:sp>
          <p:nvSpPr>
            <p:cNvPr id="74" name="rc74"/>
            <p:cNvSpPr/>
            <p:nvPr/>
          </p:nvSpPr>
          <p:spPr>
            <a:xfrm>
              <a:off x="4944548" y="3394211"/>
              <a:ext cx="203168" cy="12915"/>
            </a:xfrm>
            <a:prstGeom prst="rect">
              <a:avLst/>
            </a:prstGeom>
            <a:solidFill>
              <a:srgbClr val="0058AB">
                <a:alpha val="100000"/>
              </a:srgbClr>
            </a:solidFill>
          </p:spPr>
          <p:txBody>
            <a:bodyPr/>
            <a:lstStyle/>
            <a:p/>
          </p:txBody>
        </p:sp>
        <p:sp>
          <p:nvSpPr>
            <p:cNvPr id="75" name="rc75"/>
            <p:cNvSpPr/>
            <p:nvPr/>
          </p:nvSpPr>
          <p:spPr>
            <a:xfrm>
              <a:off x="4944548" y="3407126"/>
              <a:ext cx="203168" cy="25811"/>
            </a:xfrm>
            <a:prstGeom prst="rect">
              <a:avLst/>
            </a:prstGeom>
            <a:solidFill>
              <a:srgbClr val="1CABE2">
                <a:alpha val="100000"/>
              </a:srgbClr>
            </a:solidFill>
          </p:spPr>
          <p:txBody>
            <a:bodyPr/>
            <a:lstStyle/>
            <a:p/>
          </p:txBody>
        </p:sp>
        <p:sp>
          <p:nvSpPr>
            <p:cNvPr id="76" name="rc76"/>
            <p:cNvSpPr/>
            <p:nvPr/>
          </p:nvSpPr>
          <p:spPr>
            <a:xfrm>
              <a:off x="5170291" y="3466770"/>
              <a:ext cx="203168" cy="1218616"/>
            </a:xfrm>
            <a:prstGeom prst="rect">
              <a:avLst/>
            </a:prstGeom>
            <a:solidFill>
              <a:srgbClr val="80BD41">
                <a:alpha val="100000"/>
              </a:srgbClr>
            </a:solidFill>
          </p:spPr>
          <p:txBody>
            <a:bodyPr/>
            <a:lstStyle/>
            <a:p/>
          </p:txBody>
        </p:sp>
        <p:sp>
          <p:nvSpPr>
            <p:cNvPr id="77" name="rc77"/>
            <p:cNvSpPr/>
            <p:nvPr/>
          </p:nvSpPr>
          <p:spPr>
            <a:xfrm>
              <a:off x="5170291" y="3415994"/>
              <a:ext cx="203168" cy="12689"/>
            </a:xfrm>
            <a:prstGeom prst="rect">
              <a:avLst/>
            </a:prstGeom>
            <a:solidFill>
              <a:srgbClr val="0058AB">
                <a:alpha val="100000"/>
              </a:srgbClr>
            </a:solidFill>
          </p:spPr>
          <p:txBody>
            <a:bodyPr/>
            <a:lstStyle/>
            <a:p/>
          </p:txBody>
        </p:sp>
        <p:sp>
          <p:nvSpPr>
            <p:cNvPr id="78" name="rc78"/>
            <p:cNvSpPr/>
            <p:nvPr/>
          </p:nvSpPr>
          <p:spPr>
            <a:xfrm>
              <a:off x="5170291" y="3428683"/>
              <a:ext cx="203168" cy="38087"/>
            </a:xfrm>
            <a:prstGeom prst="rect">
              <a:avLst/>
            </a:prstGeom>
            <a:solidFill>
              <a:srgbClr val="1CABE2">
                <a:alpha val="100000"/>
              </a:srgbClr>
            </a:solidFill>
          </p:spPr>
          <p:txBody>
            <a:bodyPr/>
            <a:lstStyle/>
            <a:p/>
          </p:txBody>
        </p:sp>
        <p:sp>
          <p:nvSpPr>
            <p:cNvPr id="79" name="rc79"/>
            <p:cNvSpPr/>
            <p:nvPr/>
          </p:nvSpPr>
          <p:spPr>
            <a:xfrm>
              <a:off x="5396033" y="3497665"/>
              <a:ext cx="203168" cy="1187721"/>
            </a:xfrm>
            <a:prstGeom prst="rect">
              <a:avLst/>
            </a:prstGeom>
            <a:solidFill>
              <a:srgbClr val="80BD41">
                <a:alpha val="100000"/>
              </a:srgbClr>
            </a:solidFill>
          </p:spPr>
          <p:txBody>
            <a:bodyPr/>
            <a:lstStyle/>
            <a:p/>
          </p:txBody>
        </p:sp>
        <p:sp>
          <p:nvSpPr>
            <p:cNvPr id="80" name="rc80"/>
            <p:cNvSpPr/>
            <p:nvPr/>
          </p:nvSpPr>
          <p:spPr>
            <a:xfrm>
              <a:off x="5396033" y="3421849"/>
              <a:ext cx="203168" cy="63183"/>
            </a:xfrm>
            <a:prstGeom prst="rect">
              <a:avLst/>
            </a:prstGeom>
            <a:solidFill>
              <a:srgbClr val="0058AB">
                <a:alpha val="100000"/>
              </a:srgbClr>
            </a:solidFill>
          </p:spPr>
          <p:txBody>
            <a:bodyPr/>
            <a:lstStyle/>
            <a:p/>
          </p:txBody>
        </p:sp>
        <p:sp>
          <p:nvSpPr>
            <p:cNvPr id="81" name="rc81"/>
            <p:cNvSpPr/>
            <p:nvPr/>
          </p:nvSpPr>
          <p:spPr>
            <a:xfrm>
              <a:off x="5396033" y="3485032"/>
              <a:ext cx="203168" cy="12632"/>
            </a:xfrm>
            <a:prstGeom prst="rect">
              <a:avLst/>
            </a:prstGeom>
            <a:solidFill>
              <a:srgbClr val="1CABE2">
                <a:alpha val="100000"/>
              </a:srgbClr>
            </a:solidFill>
          </p:spPr>
          <p:txBody>
            <a:bodyPr/>
            <a:lstStyle/>
            <a:p/>
          </p:txBody>
        </p:sp>
        <p:sp>
          <p:nvSpPr>
            <p:cNvPr id="82" name="rc82"/>
            <p:cNvSpPr/>
            <p:nvPr/>
          </p:nvSpPr>
          <p:spPr>
            <a:xfrm>
              <a:off x="5621775" y="3560133"/>
              <a:ext cx="203168" cy="1125253"/>
            </a:xfrm>
            <a:prstGeom prst="rect">
              <a:avLst/>
            </a:prstGeom>
            <a:solidFill>
              <a:srgbClr val="80BD41">
                <a:alpha val="100000"/>
              </a:srgbClr>
            </a:solidFill>
          </p:spPr>
          <p:txBody>
            <a:bodyPr/>
            <a:lstStyle/>
            <a:p/>
          </p:txBody>
        </p:sp>
        <p:sp>
          <p:nvSpPr>
            <p:cNvPr id="83" name="rc83"/>
            <p:cNvSpPr/>
            <p:nvPr/>
          </p:nvSpPr>
          <p:spPr>
            <a:xfrm>
              <a:off x="5621775" y="3500904"/>
              <a:ext cx="203168" cy="47387"/>
            </a:xfrm>
            <a:prstGeom prst="rect">
              <a:avLst/>
            </a:prstGeom>
            <a:solidFill>
              <a:srgbClr val="0058AB">
                <a:alpha val="100000"/>
              </a:srgbClr>
            </a:solidFill>
          </p:spPr>
          <p:txBody>
            <a:bodyPr/>
            <a:lstStyle/>
            <a:p/>
          </p:txBody>
        </p:sp>
        <p:sp>
          <p:nvSpPr>
            <p:cNvPr id="84" name="rc84"/>
            <p:cNvSpPr/>
            <p:nvPr/>
          </p:nvSpPr>
          <p:spPr>
            <a:xfrm>
              <a:off x="5621775" y="3548291"/>
              <a:ext cx="203168" cy="11842"/>
            </a:xfrm>
            <a:prstGeom prst="rect">
              <a:avLst/>
            </a:prstGeom>
            <a:solidFill>
              <a:srgbClr val="1CABE2">
                <a:alpha val="100000"/>
              </a:srgbClr>
            </a:solidFill>
          </p:spPr>
          <p:txBody>
            <a:bodyPr/>
            <a:lstStyle/>
            <a:p/>
          </p:txBody>
        </p:sp>
        <p:sp>
          <p:nvSpPr>
            <p:cNvPr id="85" name="rc85"/>
            <p:cNvSpPr/>
            <p:nvPr/>
          </p:nvSpPr>
          <p:spPr>
            <a:xfrm>
              <a:off x="5847518" y="3646662"/>
              <a:ext cx="203168" cy="1038724"/>
            </a:xfrm>
            <a:prstGeom prst="rect">
              <a:avLst/>
            </a:prstGeom>
            <a:solidFill>
              <a:srgbClr val="80BD41">
                <a:alpha val="100000"/>
              </a:srgbClr>
            </a:solidFill>
          </p:spPr>
          <p:txBody>
            <a:bodyPr/>
            <a:lstStyle/>
            <a:p/>
          </p:txBody>
        </p:sp>
        <p:sp>
          <p:nvSpPr>
            <p:cNvPr id="86" name="rc86"/>
            <p:cNvSpPr/>
            <p:nvPr/>
          </p:nvSpPr>
          <p:spPr>
            <a:xfrm>
              <a:off x="5847518" y="3614544"/>
              <a:ext cx="203168" cy="10712"/>
            </a:xfrm>
            <a:prstGeom prst="rect">
              <a:avLst/>
            </a:prstGeom>
            <a:solidFill>
              <a:srgbClr val="0058AB">
                <a:alpha val="100000"/>
              </a:srgbClr>
            </a:solidFill>
          </p:spPr>
          <p:txBody>
            <a:bodyPr/>
            <a:lstStyle/>
            <a:p/>
          </p:txBody>
        </p:sp>
        <p:sp>
          <p:nvSpPr>
            <p:cNvPr id="87" name="rc87"/>
            <p:cNvSpPr/>
            <p:nvPr/>
          </p:nvSpPr>
          <p:spPr>
            <a:xfrm>
              <a:off x="5847518" y="3625256"/>
              <a:ext cx="203168" cy="21406"/>
            </a:xfrm>
            <a:prstGeom prst="rect">
              <a:avLst/>
            </a:prstGeom>
            <a:solidFill>
              <a:srgbClr val="1CABE2">
                <a:alpha val="100000"/>
              </a:srgbClr>
            </a:solidFill>
          </p:spPr>
          <p:txBody>
            <a:bodyPr/>
            <a:lstStyle/>
            <a:p/>
          </p:txBody>
        </p:sp>
        <p:sp>
          <p:nvSpPr>
            <p:cNvPr id="88" name="rc88"/>
            <p:cNvSpPr/>
            <p:nvPr/>
          </p:nvSpPr>
          <p:spPr>
            <a:xfrm>
              <a:off x="6073260" y="3756763"/>
              <a:ext cx="203168" cy="928623"/>
            </a:xfrm>
            <a:prstGeom prst="rect">
              <a:avLst/>
            </a:prstGeom>
            <a:solidFill>
              <a:srgbClr val="80BD41">
                <a:alpha val="100000"/>
              </a:srgbClr>
            </a:solidFill>
          </p:spPr>
          <p:txBody>
            <a:bodyPr/>
            <a:lstStyle/>
            <a:p/>
          </p:txBody>
        </p:sp>
        <p:sp>
          <p:nvSpPr>
            <p:cNvPr id="89" name="rc89"/>
            <p:cNvSpPr/>
            <p:nvPr/>
          </p:nvSpPr>
          <p:spPr>
            <a:xfrm>
              <a:off x="6073260" y="3686858"/>
              <a:ext cx="203168" cy="69904"/>
            </a:xfrm>
            <a:prstGeom prst="rect">
              <a:avLst/>
            </a:prstGeom>
            <a:solidFill>
              <a:srgbClr val="0058AB">
                <a:alpha val="100000"/>
              </a:srgbClr>
            </a:solidFill>
          </p:spPr>
          <p:txBody>
            <a:bodyPr/>
            <a:lstStyle/>
            <a:p/>
          </p:txBody>
        </p:sp>
        <p:sp>
          <p:nvSpPr>
            <p:cNvPr id="90" name="rc90"/>
            <p:cNvSpPr/>
            <p:nvPr/>
          </p:nvSpPr>
          <p:spPr>
            <a:xfrm>
              <a:off x="6073260" y="3756763"/>
              <a:ext cx="203168" cy="0"/>
            </a:xfrm>
            <a:prstGeom prst="rect">
              <a:avLst/>
            </a:prstGeom>
            <a:solidFill>
              <a:srgbClr val="1CABE2">
                <a:alpha val="100000"/>
              </a:srgbClr>
            </a:solidFill>
          </p:spPr>
          <p:txBody>
            <a:bodyPr/>
            <a:lstStyle/>
            <a:p/>
          </p:txBody>
        </p:sp>
        <p:sp>
          <p:nvSpPr>
            <p:cNvPr id="91" name="rc91"/>
            <p:cNvSpPr/>
            <p:nvPr/>
          </p:nvSpPr>
          <p:spPr>
            <a:xfrm>
              <a:off x="6299002" y="3752847"/>
              <a:ext cx="203168" cy="932539"/>
            </a:xfrm>
            <a:prstGeom prst="rect">
              <a:avLst/>
            </a:prstGeom>
            <a:solidFill>
              <a:srgbClr val="80BD41">
                <a:alpha val="100000"/>
              </a:srgbClr>
            </a:solidFill>
          </p:spPr>
          <p:txBody>
            <a:bodyPr/>
            <a:lstStyle/>
            <a:p/>
          </p:txBody>
        </p:sp>
        <p:sp>
          <p:nvSpPr>
            <p:cNvPr id="92" name="rc92"/>
            <p:cNvSpPr/>
            <p:nvPr/>
          </p:nvSpPr>
          <p:spPr>
            <a:xfrm>
              <a:off x="6299002" y="3703765"/>
              <a:ext cx="203168" cy="49082"/>
            </a:xfrm>
            <a:prstGeom prst="rect">
              <a:avLst/>
            </a:prstGeom>
            <a:solidFill>
              <a:srgbClr val="0058AB">
                <a:alpha val="100000"/>
              </a:srgbClr>
            </a:solidFill>
          </p:spPr>
          <p:txBody>
            <a:bodyPr/>
            <a:lstStyle/>
            <a:p/>
          </p:txBody>
        </p:sp>
        <p:sp>
          <p:nvSpPr>
            <p:cNvPr id="93" name="rc93"/>
            <p:cNvSpPr/>
            <p:nvPr/>
          </p:nvSpPr>
          <p:spPr>
            <a:xfrm>
              <a:off x="6299002" y="3752847"/>
              <a:ext cx="203168" cy="0"/>
            </a:xfrm>
            <a:prstGeom prst="rect">
              <a:avLst/>
            </a:prstGeom>
            <a:solidFill>
              <a:srgbClr val="1CABE2">
                <a:alpha val="100000"/>
              </a:srgbClr>
            </a:solidFill>
          </p:spPr>
          <p:txBody>
            <a:bodyPr/>
            <a:lstStyle/>
            <a:p/>
          </p:txBody>
        </p:sp>
        <p:sp>
          <p:nvSpPr>
            <p:cNvPr id="94" name="rc94"/>
            <p:cNvSpPr/>
            <p:nvPr/>
          </p:nvSpPr>
          <p:spPr>
            <a:xfrm>
              <a:off x="6524745" y="3722196"/>
              <a:ext cx="203168" cy="963190"/>
            </a:xfrm>
            <a:prstGeom prst="rect">
              <a:avLst/>
            </a:prstGeom>
            <a:solidFill>
              <a:srgbClr val="80BD41">
                <a:alpha val="100000"/>
              </a:srgbClr>
            </a:solidFill>
          </p:spPr>
          <p:txBody>
            <a:bodyPr/>
            <a:lstStyle/>
            <a:p/>
          </p:txBody>
        </p:sp>
        <p:sp>
          <p:nvSpPr>
            <p:cNvPr id="95" name="rc95"/>
            <p:cNvSpPr/>
            <p:nvPr/>
          </p:nvSpPr>
          <p:spPr>
            <a:xfrm>
              <a:off x="6524745" y="3712463"/>
              <a:ext cx="203168" cy="9733"/>
            </a:xfrm>
            <a:prstGeom prst="rect">
              <a:avLst/>
            </a:prstGeom>
            <a:solidFill>
              <a:srgbClr val="0058AB">
                <a:alpha val="100000"/>
              </a:srgbClr>
            </a:solidFill>
          </p:spPr>
          <p:txBody>
            <a:bodyPr/>
            <a:lstStyle/>
            <a:p/>
          </p:txBody>
        </p:sp>
        <p:sp>
          <p:nvSpPr>
            <p:cNvPr id="96" name="rc96"/>
            <p:cNvSpPr/>
            <p:nvPr/>
          </p:nvSpPr>
          <p:spPr>
            <a:xfrm>
              <a:off x="6524745" y="3722196"/>
              <a:ext cx="203168" cy="0"/>
            </a:xfrm>
            <a:prstGeom prst="rect">
              <a:avLst/>
            </a:prstGeom>
            <a:solidFill>
              <a:srgbClr val="1CABE2">
                <a:alpha val="100000"/>
              </a:srgbClr>
            </a:solidFill>
          </p:spPr>
          <p:txBody>
            <a:bodyPr/>
            <a:lstStyle/>
            <a:p/>
          </p:txBody>
        </p:sp>
        <p:sp>
          <p:nvSpPr>
            <p:cNvPr id="97" name="rc97"/>
            <p:cNvSpPr/>
            <p:nvPr/>
          </p:nvSpPr>
          <p:spPr>
            <a:xfrm>
              <a:off x="6750487" y="3735413"/>
              <a:ext cx="203168" cy="949973"/>
            </a:xfrm>
            <a:prstGeom prst="rect">
              <a:avLst/>
            </a:prstGeom>
            <a:solidFill>
              <a:srgbClr val="80BD41">
                <a:alpha val="100000"/>
              </a:srgbClr>
            </a:solidFill>
          </p:spPr>
          <p:txBody>
            <a:bodyPr/>
            <a:lstStyle/>
            <a:p/>
          </p:txBody>
        </p:sp>
        <p:sp>
          <p:nvSpPr>
            <p:cNvPr id="98" name="rc98"/>
            <p:cNvSpPr/>
            <p:nvPr/>
          </p:nvSpPr>
          <p:spPr>
            <a:xfrm>
              <a:off x="6750487" y="3725811"/>
              <a:ext cx="203168" cy="9601"/>
            </a:xfrm>
            <a:prstGeom prst="rect">
              <a:avLst/>
            </a:prstGeom>
            <a:solidFill>
              <a:srgbClr val="0058AB">
                <a:alpha val="100000"/>
              </a:srgbClr>
            </a:solidFill>
          </p:spPr>
          <p:txBody>
            <a:bodyPr/>
            <a:lstStyle/>
            <a:p/>
          </p:txBody>
        </p:sp>
        <p:sp>
          <p:nvSpPr>
            <p:cNvPr id="99" name="rc99"/>
            <p:cNvSpPr/>
            <p:nvPr/>
          </p:nvSpPr>
          <p:spPr>
            <a:xfrm>
              <a:off x="6750487" y="3735413"/>
              <a:ext cx="203168" cy="0"/>
            </a:xfrm>
            <a:prstGeom prst="rect">
              <a:avLst/>
            </a:prstGeom>
            <a:solidFill>
              <a:srgbClr val="1CABE2">
                <a:alpha val="100000"/>
              </a:srgbClr>
            </a:solidFill>
          </p:spPr>
          <p:txBody>
            <a:bodyPr/>
            <a:lstStyle/>
            <a:p/>
          </p:txBody>
        </p:sp>
        <p:sp>
          <p:nvSpPr>
            <p:cNvPr id="100" name="rc100"/>
            <p:cNvSpPr/>
            <p:nvPr/>
          </p:nvSpPr>
          <p:spPr>
            <a:xfrm>
              <a:off x="6976229" y="3775213"/>
              <a:ext cx="203168" cy="910173"/>
            </a:xfrm>
            <a:prstGeom prst="rect">
              <a:avLst/>
            </a:prstGeom>
            <a:solidFill>
              <a:srgbClr val="80BD41">
                <a:alpha val="100000"/>
              </a:srgbClr>
            </a:solidFill>
          </p:spPr>
          <p:txBody>
            <a:bodyPr/>
            <a:lstStyle/>
            <a:p/>
          </p:txBody>
        </p:sp>
        <p:sp>
          <p:nvSpPr>
            <p:cNvPr id="101" name="rc101"/>
            <p:cNvSpPr/>
            <p:nvPr/>
          </p:nvSpPr>
          <p:spPr>
            <a:xfrm>
              <a:off x="6976229" y="3737296"/>
              <a:ext cx="203168" cy="28447"/>
            </a:xfrm>
            <a:prstGeom prst="rect">
              <a:avLst/>
            </a:prstGeom>
            <a:solidFill>
              <a:srgbClr val="0058AB">
                <a:alpha val="100000"/>
              </a:srgbClr>
            </a:solidFill>
          </p:spPr>
          <p:txBody>
            <a:bodyPr/>
            <a:lstStyle/>
            <a:p/>
          </p:txBody>
        </p:sp>
        <p:sp>
          <p:nvSpPr>
            <p:cNvPr id="102" name="rc102"/>
            <p:cNvSpPr/>
            <p:nvPr/>
          </p:nvSpPr>
          <p:spPr>
            <a:xfrm>
              <a:off x="6976229" y="3765743"/>
              <a:ext cx="203168" cy="9469"/>
            </a:xfrm>
            <a:prstGeom prst="rect">
              <a:avLst/>
            </a:prstGeom>
            <a:solidFill>
              <a:srgbClr val="1CABE2">
                <a:alpha val="100000"/>
              </a:srgbClr>
            </a:solidFill>
          </p:spPr>
          <p:txBody>
            <a:bodyPr/>
            <a:lstStyle/>
            <a:p/>
          </p:txBody>
        </p:sp>
        <p:sp>
          <p:nvSpPr>
            <p:cNvPr id="103" name="rc103"/>
            <p:cNvSpPr/>
            <p:nvPr/>
          </p:nvSpPr>
          <p:spPr>
            <a:xfrm>
              <a:off x="7201972" y="3745128"/>
              <a:ext cx="203168" cy="27426"/>
            </a:xfrm>
            <a:prstGeom prst="rect">
              <a:avLst/>
            </a:prstGeom>
            <a:solidFill>
              <a:srgbClr val="F26A21">
                <a:alpha val="100000"/>
              </a:srgbClr>
            </a:solidFill>
          </p:spPr>
          <p:txBody>
            <a:bodyPr/>
            <a:lstStyle/>
            <a:p/>
          </p:txBody>
        </p:sp>
        <p:sp>
          <p:nvSpPr>
            <p:cNvPr id="104" name="rc104"/>
            <p:cNvSpPr/>
            <p:nvPr/>
          </p:nvSpPr>
          <p:spPr>
            <a:xfrm>
              <a:off x="7201972" y="3772554"/>
              <a:ext cx="203168" cy="912832"/>
            </a:xfrm>
            <a:prstGeom prst="rect">
              <a:avLst/>
            </a:prstGeom>
            <a:solidFill>
              <a:srgbClr val="FFC20E">
                <a:alpha val="100000"/>
              </a:srgbClr>
            </a:solidFill>
          </p:spPr>
          <p:txBody>
            <a:bodyPr/>
            <a:lstStyle/>
            <a:p/>
          </p:txBody>
        </p:sp>
        <p:sp>
          <p:nvSpPr>
            <p:cNvPr id="105" name="rc105"/>
            <p:cNvSpPr/>
            <p:nvPr/>
          </p:nvSpPr>
          <p:spPr>
            <a:xfrm>
              <a:off x="7427714" y="3751604"/>
              <a:ext cx="203168" cy="26441"/>
            </a:xfrm>
            <a:prstGeom prst="rect">
              <a:avLst/>
            </a:prstGeom>
            <a:solidFill>
              <a:srgbClr val="F26A21">
                <a:alpha val="100000"/>
              </a:srgbClr>
            </a:solidFill>
          </p:spPr>
          <p:txBody>
            <a:bodyPr/>
            <a:lstStyle/>
            <a:p/>
          </p:txBody>
        </p:sp>
        <p:sp>
          <p:nvSpPr>
            <p:cNvPr id="106" name="rc106"/>
            <p:cNvSpPr/>
            <p:nvPr/>
          </p:nvSpPr>
          <p:spPr>
            <a:xfrm>
              <a:off x="7427714" y="3778045"/>
              <a:ext cx="203168" cy="907341"/>
            </a:xfrm>
            <a:prstGeom prst="rect">
              <a:avLst/>
            </a:prstGeom>
            <a:solidFill>
              <a:srgbClr val="FFC20E">
                <a:alpha val="100000"/>
              </a:srgbClr>
            </a:solidFill>
          </p:spPr>
          <p:txBody>
            <a:bodyPr/>
            <a:lstStyle/>
            <a:p/>
          </p:txBody>
        </p:sp>
        <p:sp>
          <p:nvSpPr>
            <p:cNvPr id="107" name="rc107"/>
            <p:cNvSpPr/>
            <p:nvPr/>
          </p:nvSpPr>
          <p:spPr>
            <a:xfrm>
              <a:off x="7653457" y="3758834"/>
              <a:ext cx="203168" cy="25491"/>
            </a:xfrm>
            <a:prstGeom prst="rect">
              <a:avLst/>
            </a:prstGeom>
            <a:solidFill>
              <a:srgbClr val="F26A21">
                <a:alpha val="100000"/>
              </a:srgbClr>
            </a:solidFill>
          </p:spPr>
          <p:txBody>
            <a:bodyPr/>
            <a:lstStyle/>
            <a:p/>
          </p:txBody>
        </p:sp>
        <p:sp>
          <p:nvSpPr>
            <p:cNvPr id="108" name="rc108"/>
            <p:cNvSpPr/>
            <p:nvPr/>
          </p:nvSpPr>
          <p:spPr>
            <a:xfrm>
              <a:off x="7653457" y="3784326"/>
              <a:ext cx="203168" cy="901061"/>
            </a:xfrm>
            <a:prstGeom prst="rect">
              <a:avLst/>
            </a:prstGeom>
            <a:solidFill>
              <a:srgbClr val="FFC20E">
                <a:alpha val="100000"/>
              </a:srgbClr>
            </a:solidFill>
          </p:spPr>
          <p:txBody>
            <a:bodyPr/>
            <a:lstStyle/>
            <a:p/>
          </p:txBody>
        </p:sp>
        <p:sp>
          <p:nvSpPr>
            <p:cNvPr id="109" name="rc109"/>
            <p:cNvSpPr/>
            <p:nvPr/>
          </p:nvSpPr>
          <p:spPr>
            <a:xfrm>
              <a:off x="7879199" y="3763597"/>
              <a:ext cx="203168" cy="24576"/>
            </a:xfrm>
            <a:prstGeom prst="rect">
              <a:avLst/>
            </a:prstGeom>
            <a:solidFill>
              <a:srgbClr val="F26A21">
                <a:alpha val="100000"/>
              </a:srgbClr>
            </a:solidFill>
          </p:spPr>
          <p:txBody>
            <a:bodyPr/>
            <a:lstStyle/>
            <a:p/>
          </p:txBody>
        </p:sp>
        <p:sp>
          <p:nvSpPr>
            <p:cNvPr id="110" name="rc110"/>
            <p:cNvSpPr/>
            <p:nvPr/>
          </p:nvSpPr>
          <p:spPr>
            <a:xfrm>
              <a:off x="7879199" y="3788173"/>
              <a:ext cx="203168" cy="897213"/>
            </a:xfrm>
            <a:prstGeom prst="rect">
              <a:avLst/>
            </a:prstGeom>
            <a:solidFill>
              <a:srgbClr val="FFC20E">
                <a:alpha val="100000"/>
              </a:srgbClr>
            </a:solidFill>
          </p:spPr>
          <p:txBody>
            <a:bodyPr/>
            <a:lstStyle/>
            <a:p/>
          </p:txBody>
        </p:sp>
        <p:sp>
          <p:nvSpPr>
            <p:cNvPr id="111" name="rc111"/>
            <p:cNvSpPr/>
            <p:nvPr/>
          </p:nvSpPr>
          <p:spPr>
            <a:xfrm>
              <a:off x="8104941" y="3768699"/>
              <a:ext cx="203168" cy="23693"/>
            </a:xfrm>
            <a:prstGeom prst="rect">
              <a:avLst/>
            </a:prstGeom>
            <a:solidFill>
              <a:srgbClr val="F26A21">
                <a:alpha val="100000"/>
              </a:srgbClr>
            </a:solidFill>
          </p:spPr>
          <p:txBody>
            <a:bodyPr/>
            <a:lstStyle/>
            <a:p/>
          </p:txBody>
        </p:sp>
        <p:sp>
          <p:nvSpPr>
            <p:cNvPr id="112" name="rc112"/>
            <p:cNvSpPr/>
            <p:nvPr/>
          </p:nvSpPr>
          <p:spPr>
            <a:xfrm>
              <a:off x="8104941" y="3792393"/>
              <a:ext cx="203168" cy="892993"/>
            </a:xfrm>
            <a:prstGeom prst="rect">
              <a:avLst/>
            </a:prstGeom>
            <a:solidFill>
              <a:srgbClr val="FFC20E">
                <a:alpha val="100000"/>
              </a:srgbClr>
            </a:solidFill>
          </p:spPr>
          <p:txBody>
            <a:bodyPr/>
            <a:lstStyle/>
            <a:p/>
          </p:txBody>
        </p:sp>
        <p:sp>
          <p:nvSpPr>
            <p:cNvPr id="113" name="pl113"/>
            <p:cNvSpPr/>
            <p:nvPr/>
          </p:nvSpPr>
          <p:spPr>
            <a:xfrm>
              <a:off x="1434255" y="2071041"/>
              <a:ext cx="5643558" cy="316890"/>
            </a:xfrm>
            <a:custGeom>
              <a:avLst/>
              <a:pathLst>
                <a:path w="5643558" h="316890">
                  <a:moveTo>
                    <a:pt x="0" y="237667"/>
                  </a:moveTo>
                  <a:lnTo>
                    <a:pt x="225742" y="211260"/>
                  </a:lnTo>
                  <a:lnTo>
                    <a:pt x="451484" y="26407"/>
                  </a:lnTo>
                  <a:lnTo>
                    <a:pt x="677227" y="237667"/>
                  </a:lnTo>
                  <a:lnTo>
                    <a:pt x="902969" y="79222"/>
                  </a:lnTo>
                  <a:lnTo>
                    <a:pt x="1128711" y="52815"/>
                  </a:lnTo>
                  <a:lnTo>
                    <a:pt x="1354454" y="264075"/>
                  </a:lnTo>
                  <a:lnTo>
                    <a:pt x="1580196" y="237667"/>
                  </a:lnTo>
                  <a:lnTo>
                    <a:pt x="1805938" y="237667"/>
                  </a:lnTo>
                  <a:lnTo>
                    <a:pt x="2031681" y="211260"/>
                  </a:lnTo>
                  <a:lnTo>
                    <a:pt x="2257423" y="79222"/>
                  </a:lnTo>
                  <a:lnTo>
                    <a:pt x="2483165" y="316890"/>
                  </a:lnTo>
                  <a:lnTo>
                    <a:pt x="2708908" y="184852"/>
                  </a:lnTo>
                  <a:lnTo>
                    <a:pt x="2934650" y="26407"/>
                  </a:lnTo>
                  <a:lnTo>
                    <a:pt x="3160393" y="211260"/>
                  </a:lnTo>
                  <a:lnTo>
                    <a:pt x="3386135" y="158445"/>
                  </a:lnTo>
                  <a:lnTo>
                    <a:pt x="3611877" y="0"/>
                  </a:lnTo>
                  <a:lnTo>
                    <a:pt x="3837620" y="0"/>
                  </a:lnTo>
                  <a:lnTo>
                    <a:pt x="4063362" y="105630"/>
                  </a:lnTo>
                  <a:lnTo>
                    <a:pt x="4289104" y="79222"/>
                  </a:lnTo>
                  <a:lnTo>
                    <a:pt x="4514847" y="0"/>
                  </a:lnTo>
                  <a:lnTo>
                    <a:pt x="4740589" y="158445"/>
                  </a:lnTo>
                  <a:lnTo>
                    <a:pt x="4966331" y="105630"/>
                  </a:lnTo>
                  <a:lnTo>
                    <a:pt x="5192074" y="0"/>
                  </a:lnTo>
                  <a:lnTo>
                    <a:pt x="5417816" y="0"/>
                  </a:lnTo>
                  <a:lnTo>
                    <a:pt x="5643558" y="52815"/>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71041"/>
              <a:ext cx="5643558" cy="369705"/>
            </a:xfrm>
            <a:custGeom>
              <a:avLst/>
              <a:pathLst>
                <a:path w="5643558" h="369705">
                  <a:moveTo>
                    <a:pt x="0" y="290482"/>
                  </a:moveTo>
                  <a:lnTo>
                    <a:pt x="225742" y="211260"/>
                  </a:lnTo>
                  <a:lnTo>
                    <a:pt x="451484" y="132037"/>
                  </a:lnTo>
                  <a:lnTo>
                    <a:pt x="677227" y="290482"/>
                  </a:lnTo>
                  <a:lnTo>
                    <a:pt x="902969" y="237667"/>
                  </a:lnTo>
                  <a:lnTo>
                    <a:pt x="1128711" y="211260"/>
                  </a:lnTo>
                  <a:lnTo>
                    <a:pt x="1354454" y="264075"/>
                  </a:lnTo>
                  <a:lnTo>
                    <a:pt x="1580196" y="264075"/>
                  </a:lnTo>
                  <a:lnTo>
                    <a:pt x="1805938" y="237667"/>
                  </a:lnTo>
                  <a:lnTo>
                    <a:pt x="2031681" y="343297"/>
                  </a:lnTo>
                  <a:lnTo>
                    <a:pt x="2257423" y="290482"/>
                  </a:lnTo>
                  <a:lnTo>
                    <a:pt x="2483165" y="369705"/>
                  </a:lnTo>
                  <a:lnTo>
                    <a:pt x="2708908" y="211260"/>
                  </a:lnTo>
                  <a:lnTo>
                    <a:pt x="2934650" y="105630"/>
                  </a:lnTo>
                  <a:lnTo>
                    <a:pt x="3160393" y="211260"/>
                  </a:lnTo>
                  <a:lnTo>
                    <a:pt x="3386135" y="184852"/>
                  </a:lnTo>
                  <a:lnTo>
                    <a:pt x="3611877" y="52815"/>
                  </a:lnTo>
                  <a:lnTo>
                    <a:pt x="3837620" y="79222"/>
                  </a:lnTo>
                  <a:lnTo>
                    <a:pt x="4063362" y="132037"/>
                  </a:lnTo>
                  <a:lnTo>
                    <a:pt x="4289104" y="105630"/>
                  </a:lnTo>
                  <a:lnTo>
                    <a:pt x="4514847" y="52815"/>
                  </a:lnTo>
                  <a:lnTo>
                    <a:pt x="4740589" y="158445"/>
                  </a:lnTo>
                  <a:lnTo>
                    <a:pt x="4966331" y="105630"/>
                  </a:lnTo>
                  <a:lnTo>
                    <a:pt x="5192074" y="0"/>
                  </a:lnTo>
                  <a:lnTo>
                    <a:pt x="5417816" y="0"/>
                  </a:lnTo>
                  <a:lnTo>
                    <a:pt x="5643558" y="79222"/>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6" name="tx116"/>
            <p:cNvSpPr/>
            <p:nvPr/>
          </p:nvSpPr>
          <p:spPr>
            <a:xfrm>
              <a:off x="249463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62335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52062"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565503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106516"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33225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70094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1365926"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7" name="tx127"/>
            <p:cNvSpPr/>
            <p:nvPr/>
          </p:nvSpPr>
          <p:spPr>
            <a:xfrm>
              <a:off x="2494638"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3623350"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9" name="tx129"/>
            <p:cNvSpPr/>
            <p:nvPr/>
          </p:nvSpPr>
          <p:spPr>
            <a:xfrm>
              <a:off x="4752062"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0" name="tx130"/>
            <p:cNvSpPr/>
            <p:nvPr/>
          </p:nvSpPr>
          <p:spPr>
            <a:xfrm>
              <a:off x="5655031"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588077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106516"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33225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55800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78374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700948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68660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274525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180390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1" name="tx161"/>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2" name="rc162"/>
            <p:cNvSpPr/>
            <p:nvPr/>
          </p:nvSpPr>
          <p:spPr>
            <a:xfrm>
              <a:off x="1071314" y="5522891"/>
              <a:ext cx="201455" cy="201456"/>
            </a:xfrm>
            <a:prstGeom prst="rect">
              <a:avLst/>
            </a:prstGeom>
            <a:solidFill>
              <a:srgbClr val="80BD41">
                <a:alpha val="100000"/>
              </a:srgbClr>
            </a:solidFill>
          </p:spPr>
          <p:txBody>
            <a:bodyPr/>
            <a:lstStyle/>
            <a:p/>
          </p:txBody>
        </p:sp>
        <p:sp>
          <p:nvSpPr>
            <p:cNvPr id="163" name="rc163"/>
            <p:cNvSpPr/>
            <p:nvPr/>
          </p:nvSpPr>
          <p:spPr>
            <a:xfrm>
              <a:off x="2975038" y="5522891"/>
              <a:ext cx="201456" cy="201456"/>
            </a:xfrm>
            <a:prstGeom prst="rect">
              <a:avLst/>
            </a:prstGeom>
            <a:solidFill>
              <a:srgbClr val="1CABE2">
                <a:alpha val="100000"/>
              </a:srgbClr>
            </a:solidFill>
          </p:spPr>
          <p:txBody>
            <a:bodyPr/>
            <a:lstStyle/>
            <a:p/>
          </p:txBody>
        </p:sp>
        <p:sp>
          <p:nvSpPr>
            <p:cNvPr id="164" name="rc164"/>
            <p:cNvSpPr/>
            <p:nvPr/>
          </p:nvSpPr>
          <p:spPr>
            <a:xfrm>
              <a:off x="4063414" y="5522891"/>
              <a:ext cx="201456" cy="201456"/>
            </a:xfrm>
            <a:prstGeom prst="rect">
              <a:avLst/>
            </a:prstGeom>
            <a:solidFill>
              <a:srgbClr val="0058AB">
                <a:alpha val="100000"/>
              </a:srgbClr>
            </a:solidFill>
          </p:spPr>
          <p:txBody>
            <a:bodyPr/>
            <a:lstStyle/>
            <a:p/>
          </p:txBody>
        </p:sp>
        <p:sp>
          <p:nvSpPr>
            <p:cNvPr id="165" name="rc165"/>
            <p:cNvSpPr/>
            <p:nvPr/>
          </p:nvSpPr>
          <p:spPr>
            <a:xfrm>
              <a:off x="5081939" y="5522891"/>
              <a:ext cx="201456" cy="201456"/>
            </a:xfrm>
            <a:prstGeom prst="rect">
              <a:avLst/>
            </a:prstGeom>
            <a:solidFill>
              <a:srgbClr val="FFC20E">
                <a:alpha val="100000"/>
              </a:srgbClr>
            </a:solidFill>
          </p:spPr>
          <p:txBody>
            <a:bodyPr/>
            <a:lstStyle/>
            <a:p/>
          </p:txBody>
        </p:sp>
        <p:sp>
          <p:nvSpPr>
            <p:cNvPr id="166" name="rc166"/>
            <p:cNvSpPr/>
            <p:nvPr/>
          </p:nvSpPr>
          <p:spPr>
            <a:xfrm>
              <a:off x="7079320" y="5522891"/>
              <a:ext cx="201455" cy="201456"/>
            </a:xfrm>
            <a:prstGeom prst="rect">
              <a:avLst/>
            </a:prstGeom>
            <a:solidFill>
              <a:srgbClr val="F26A21">
                <a:alpha val="100000"/>
              </a:srgbClr>
            </a:solidFill>
          </p:spPr>
          <p:txBody>
            <a:bodyPr/>
            <a:lstStyle/>
            <a:p/>
          </p:txBody>
        </p:sp>
        <p:sp>
          <p:nvSpPr>
            <p:cNvPr id="167" name="tx167"/>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8" name="tx168"/>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9" name="tx169"/>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0" name="tx170"/>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1" name="tx171"/>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2" name="pl172"/>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5" name="tx175"/>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6" name="tx176"/>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77" name="tx177"/>
            <p:cNvSpPr/>
            <p:nvPr/>
          </p:nvSpPr>
          <p:spPr>
            <a:xfrm>
              <a:off x="983899" y="1511762"/>
              <a:ext cx="85454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Costa Rica</a:t>
              </a:r>
            </a:p>
          </p:txBody>
        </p:sp>
        <p:sp>
          <p:nvSpPr>
            <p:cNvPr id="178" name="tx178"/>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79" name="tx179"/>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0" name="tx180"/>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que en 2019 no recibieron ninguna dosis. Este gráfico muestra el número anual de niños que deben vacunarse para alcanzar el objetivo de «cero dosis» (ZD).
Se prevé que Costa Rica experimente un descenso en el número de lactantes que sobreviven para 2030. Para alcanzar el objetivo de «cero dosis» de IA2030, los esfuerzos actuales serían suficientes; sin embargo, los países deben reforzar sus medidas más allá de los objetivos fijados.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Costa Rica va por buen camino para reducir a la mitad el número de niños que no han recibido ninguna dosis para 2030, pero para mantener este progreso será necesario seguir reforzando los sistemas de vacunación.</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1086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66179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81272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96365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3539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08632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23726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38819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2255399"/>
              <a:ext cx="217589" cy="2679997"/>
            </a:xfrm>
            <a:prstGeom prst="rect">
              <a:avLst/>
            </a:prstGeom>
            <a:solidFill>
              <a:srgbClr val="0058AB">
                <a:alpha val="100000"/>
              </a:srgbClr>
            </a:solidFill>
          </p:spPr>
          <p:txBody>
            <a:bodyPr/>
            <a:lstStyle/>
            <a:p/>
          </p:txBody>
        </p:sp>
        <p:sp>
          <p:nvSpPr>
            <p:cNvPr id="41" name="rc41"/>
            <p:cNvSpPr/>
            <p:nvPr/>
          </p:nvSpPr>
          <p:spPr>
            <a:xfrm>
              <a:off x="1472058" y="2579743"/>
              <a:ext cx="217589" cy="2355653"/>
            </a:xfrm>
            <a:prstGeom prst="rect">
              <a:avLst/>
            </a:prstGeom>
            <a:solidFill>
              <a:srgbClr val="0058AB">
                <a:alpha val="100000"/>
              </a:srgbClr>
            </a:solidFill>
          </p:spPr>
          <p:txBody>
            <a:bodyPr/>
            <a:lstStyle/>
            <a:p/>
          </p:txBody>
        </p:sp>
        <p:sp>
          <p:nvSpPr>
            <p:cNvPr id="42" name="rc42"/>
            <p:cNvSpPr/>
            <p:nvPr/>
          </p:nvSpPr>
          <p:spPr>
            <a:xfrm>
              <a:off x="1713825" y="4436485"/>
              <a:ext cx="217589" cy="498912"/>
            </a:xfrm>
            <a:prstGeom prst="rect">
              <a:avLst/>
            </a:prstGeom>
            <a:solidFill>
              <a:srgbClr val="0058AB">
                <a:alpha val="100000"/>
              </a:srgbClr>
            </a:solidFill>
          </p:spPr>
          <p:txBody>
            <a:bodyPr/>
            <a:lstStyle/>
            <a:p/>
          </p:txBody>
        </p:sp>
        <p:sp>
          <p:nvSpPr>
            <p:cNvPr id="43" name="rc43"/>
            <p:cNvSpPr/>
            <p:nvPr/>
          </p:nvSpPr>
          <p:spPr>
            <a:xfrm>
              <a:off x="1955592" y="2487364"/>
              <a:ext cx="217589" cy="2448032"/>
            </a:xfrm>
            <a:prstGeom prst="rect">
              <a:avLst/>
            </a:prstGeom>
            <a:solidFill>
              <a:srgbClr val="0058AB">
                <a:alpha val="100000"/>
              </a:srgbClr>
            </a:solidFill>
          </p:spPr>
          <p:txBody>
            <a:bodyPr/>
            <a:lstStyle/>
            <a:p/>
          </p:txBody>
        </p:sp>
        <p:sp>
          <p:nvSpPr>
            <p:cNvPr id="44" name="rc44"/>
            <p:cNvSpPr/>
            <p:nvPr/>
          </p:nvSpPr>
          <p:spPr>
            <a:xfrm>
              <a:off x="2197358" y="3966101"/>
              <a:ext cx="217589" cy="969295"/>
            </a:xfrm>
            <a:prstGeom prst="rect">
              <a:avLst/>
            </a:prstGeom>
            <a:solidFill>
              <a:srgbClr val="0058AB">
                <a:alpha val="100000"/>
              </a:srgbClr>
            </a:solidFill>
          </p:spPr>
          <p:txBody>
            <a:bodyPr/>
            <a:lstStyle/>
            <a:p/>
          </p:txBody>
        </p:sp>
        <p:sp>
          <p:nvSpPr>
            <p:cNvPr id="45" name="rc45"/>
            <p:cNvSpPr/>
            <p:nvPr/>
          </p:nvSpPr>
          <p:spPr>
            <a:xfrm>
              <a:off x="2439125" y="4192632"/>
              <a:ext cx="217589" cy="742764"/>
            </a:xfrm>
            <a:prstGeom prst="rect">
              <a:avLst/>
            </a:prstGeom>
            <a:solidFill>
              <a:srgbClr val="0058AB">
                <a:alpha val="100000"/>
              </a:srgbClr>
            </a:solidFill>
          </p:spPr>
          <p:txBody>
            <a:bodyPr/>
            <a:lstStyle/>
            <a:p/>
          </p:txBody>
        </p:sp>
        <p:sp>
          <p:nvSpPr>
            <p:cNvPr id="46" name="rc46"/>
            <p:cNvSpPr/>
            <p:nvPr/>
          </p:nvSpPr>
          <p:spPr>
            <a:xfrm>
              <a:off x="2680891" y="2305324"/>
              <a:ext cx="217589" cy="2630072"/>
            </a:xfrm>
            <a:prstGeom prst="rect">
              <a:avLst/>
            </a:prstGeom>
            <a:solidFill>
              <a:srgbClr val="0058AB">
                <a:alpha val="100000"/>
              </a:srgbClr>
            </a:solidFill>
          </p:spPr>
          <p:txBody>
            <a:bodyPr/>
            <a:lstStyle/>
            <a:p/>
          </p:txBody>
        </p:sp>
        <p:sp>
          <p:nvSpPr>
            <p:cNvPr id="47" name="rc47"/>
            <p:cNvSpPr/>
            <p:nvPr/>
          </p:nvSpPr>
          <p:spPr>
            <a:xfrm>
              <a:off x="2922658" y="2485666"/>
              <a:ext cx="217589" cy="2449730"/>
            </a:xfrm>
            <a:prstGeom prst="rect">
              <a:avLst/>
            </a:prstGeom>
            <a:solidFill>
              <a:srgbClr val="0058AB">
                <a:alpha val="100000"/>
              </a:srgbClr>
            </a:solidFill>
          </p:spPr>
          <p:txBody>
            <a:bodyPr/>
            <a:lstStyle/>
            <a:p/>
          </p:txBody>
        </p:sp>
        <p:sp>
          <p:nvSpPr>
            <p:cNvPr id="48" name="rc48"/>
            <p:cNvSpPr/>
            <p:nvPr/>
          </p:nvSpPr>
          <p:spPr>
            <a:xfrm>
              <a:off x="3164425" y="2421477"/>
              <a:ext cx="217589" cy="2513920"/>
            </a:xfrm>
            <a:prstGeom prst="rect">
              <a:avLst/>
            </a:prstGeom>
            <a:solidFill>
              <a:srgbClr val="0058AB">
                <a:alpha val="100000"/>
              </a:srgbClr>
            </a:solidFill>
          </p:spPr>
          <p:txBody>
            <a:bodyPr/>
            <a:lstStyle/>
            <a:p/>
          </p:txBody>
        </p:sp>
        <p:sp>
          <p:nvSpPr>
            <p:cNvPr id="49" name="rc49"/>
            <p:cNvSpPr/>
            <p:nvPr/>
          </p:nvSpPr>
          <p:spPr>
            <a:xfrm>
              <a:off x="3406191" y="2680612"/>
              <a:ext cx="217589" cy="2254784"/>
            </a:xfrm>
            <a:prstGeom prst="rect">
              <a:avLst/>
            </a:prstGeom>
            <a:solidFill>
              <a:srgbClr val="0058AB">
                <a:alpha val="100000"/>
              </a:srgbClr>
            </a:solidFill>
          </p:spPr>
          <p:txBody>
            <a:bodyPr/>
            <a:lstStyle/>
            <a:p/>
          </p:txBody>
        </p:sp>
        <p:sp>
          <p:nvSpPr>
            <p:cNvPr id="50" name="rc50"/>
            <p:cNvSpPr/>
            <p:nvPr/>
          </p:nvSpPr>
          <p:spPr>
            <a:xfrm>
              <a:off x="3647958" y="3989196"/>
              <a:ext cx="217589" cy="946201"/>
            </a:xfrm>
            <a:prstGeom prst="rect">
              <a:avLst/>
            </a:prstGeom>
            <a:solidFill>
              <a:srgbClr val="0058AB">
                <a:alpha val="100000"/>
              </a:srgbClr>
            </a:solidFill>
          </p:spPr>
          <p:txBody>
            <a:bodyPr/>
            <a:lstStyle/>
            <a:p/>
          </p:txBody>
        </p:sp>
        <p:sp>
          <p:nvSpPr>
            <p:cNvPr id="51" name="rc51"/>
            <p:cNvSpPr/>
            <p:nvPr/>
          </p:nvSpPr>
          <p:spPr>
            <a:xfrm>
              <a:off x="3889725" y="1752072"/>
              <a:ext cx="217589" cy="3183325"/>
            </a:xfrm>
            <a:prstGeom prst="rect">
              <a:avLst/>
            </a:prstGeom>
            <a:solidFill>
              <a:srgbClr val="0058AB">
                <a:alpha val="100000"/>
              </a:srgbClr>
            </a:solidFill>
          </p:spPr>
          <p:txBody>
            <a:bodyPr/>
            <a:lstStyle/>
            <a:p/>
          </p:txBody>
        </p:sp>
        <p:sp>
          <p:nvSpPr>
            <p:cNvPr id="52" name="rc52"/>
            <p:cNvSpPr/>
            <p:nvPr/>
          </p:nvSpPr>
          <p:spPr>
            <a:xfrm>
              <a:off x="4131491" y="2990692"/>
              <a:ext cx="217589" cy="1944704"/>
            </a:xfrm>
            <a:prstGeom prst="rect">
              <a:avLst/>
            </a:prstGeom>
            <a:solidFill>
              <a:srgbClr val="0058AB">
                <a:alpha val="100000"/>
              </a:srgbClr>
            </a:solidFill>
          </p:spPr>
          <p:txBody>
            <a:bodyPr/>
            <a:lstStyle/>
            <a:p/>
          </p:txBody>
        </p:sp>
        <p:sp>
          <p:nvSpPr>
            <p:cNvPr id="53" name="rc53"/>
            <p:cNvSpPr/>
            <p:nvPr/>
          </p:nvSpPr>
          <p:spPr>
            <a:xfrm>
              <a:off x="4373258" y="4465692"/>
              <a:ext cx="217589" cy="469704"/>
            </a:xfrm>
            <a:prstGeom prst="rect">
              <a:avLst/>
            </a:prstGeom>
            <a:solidFill>
              <a:srgbClr val="0058AB">
                <a:alpha val="100000"/>
              </a:srgbClr>
            </a:solidFill>
          </p:spPr>
          <p:txBody>
            <a:bodyPr/>
            <a:lstStyle/>
            <a:p/>
          </p:txBody>
        </p:sp>
        <p:sp>
          <p:nvSpPr>
            <p:cNvPr id="54" name="rc54"/>
            <p:cNvSpPr/>
            <p:nvPr/>
          </p:nvSpPr>
          <p:spPr>
            <a:xfrm>
              <a:off x="4615025" y="2786916"/>
              <a:ext cx="217589" cy="2148481"/>
            </a:xfrm>
            <a:prstGeom prst="rect">
              <a:avLst/>
            </a:prstGeom>
            <a:solidFill>
              <a:srgbClr val="0058AB">
                <a:alpha val="100000"/>
              </a:srgbClr>
            </a:solidFill>
          </p:spPr>
          <p:txBody>
            <a:bodyPr/>
            <a:lstStyle/>
            <a:p/>
          </p:txBody>
        </p:sp>
        <p:sp>
          <p:nvSpPr>
            <p:cNvPr id="55" name="rc55"/>
            <p:cNvSpPr/>
            <p:nvPr/>
          </p:nvSpPr>
          <p:spPr>
            <a:xfrm>
              <a:off x="4856791" y="3262394"/>
              <a:ext cx="217589" cy="1673003"/>
            </a:xfrm>
            <a:prstGeom prst="rect">
              <a:avLst/>
            </a:prstGeom>
            <a:solidFill>
              <a:srgbClr val="0058AB">
                <a:alpha val="100000"/>
              </a:srgbClr>
            </a:solidFill>
          </p:spPr>
          <p:txBody>
            <a:bodyPr/>
            <a:lstStyle/>
            <a:p/>
          </p:txBody>
        </p:sp>
        <p:sp>
          <p:nvSpPr>
            <p:cNvPr id="56" name="rc56"/>
            <p:cNvSpPr/>
            <p:nvPr/>
          </p:nvSpPr>
          <p:spPr>
            <a:xfrm>
              <a:off x="5098558" y="4702413"/>
              <a:ext cx="217589" cy="232984"/>
            </a:xfrm>
            <a:prstGeom prst="rect">
              <a:avLst/>
            </a:prstGeom>
            <a:solidFill>
              <a:srgbClr val="0058AB">
                <a:alpha val="100000"/>
              </a:srgbClr>
            </a:solidFill>
          </p:spPr>
          <p:txBody>
            <a:bodyPr/>
            <a:lstStyle/>
            <a:p/>
          </p:txBody>
        </p:sp>
        <p:sp>
          <p:nvSpPr>
            <p:cNvPr id="57" name="rc57"/>
            <p:cNvSpPr/>
            <p:nvPr/>
          </p:nvSpPr>
          <p:spPr>
            <a:xfrm>
              <a:off x="5340325" y="4706488"/>
              <a:ext cx="217589" cy="228908"/>
            </a:xfrm>
            <a:prstGeom prst="rect">
              <a:avLst/>
            </a:prstGeom>
            <a:solidFill>
              <a:srgbClr val="0058AB">
                <a:alpha val="100000"/>
              </a:srgbClr>
            </a:solidFill>
          </p:spPr>
          <p:txBody>
            <a:bodyPr/>
            <a:lstStyle/>
            <a:p/>
          </p:txBody>
        </p:sp>
        <p:sp>
          <p:nvSpPr>
            <p:cNvPr id="58" name="rc58"/>
            <p:cNvSpPr/>
            <p:nvPr/>
          </p:nvSpPr>
          <p:spPr>
            <a:xfrm>
              <a:off x="5582091" y="3795608"/>
              <a:ext cx="217589" cy="1139788"/>
            </a:xfrm>
            <a:prstGeom prst="rect">
              <a:avLst/>
            </a:prstGeom>
            <a:solidFill>
              <a:srgbClr val="0058AB">
                <a:alpha val="100000"/>
              </a:srgbClr>
            </a:solidFill>
          </p:spPr>
          <p:txBody>
            <a:bodyPr/>
            <a:lstStyle/>
            <a:p/>
          </p:txBody>
        </p:sp>
        <p:sp>
          <p:nvSpPr>
            <p:cNvPr id="59" name="rc59"/>
            <p:cNvSpPr/>
            <p:nvPr/>
          </p:nvSpPr>
          <p:spPr>
            <a:xfrm>
              <a:off x="5823858" y="4080555"/>
              <a:ext cx="217589" cy="854841"/>
            </a:xfrm>
            <a:prstGeom prst="rect">
              <a:avLst/>
            </a:prstGeom>
            <a:solidFill>
              <a:srgbClr val="0058AB">
                <a:alpha val="100000"/>
              </a:srgbClr>
            </a:solidFill>
          </p:spPr>
          <p:txBody>
            <a:bodyPr/>
            <a:lstStyle/>
            <a:p/>
          </p:txBody>
        </p:sp>
        <p:sp>
          <p:nvSpPr>
            <p:cNvPr id="60" name="rc60"/>
            <p:cNvSpPr/>
            <p:nvPr/>
          </p:nvSpPr>
          <p:spPr>
            <a:xfrm>
              <a:off x="6065625" y="4742149"/>
              <a:ext cx="217589" cy="193247"/>
            </a:xfrm>
            <a:prstGeom prst="rect">
              <a:avLst/>
            </a:prstGeom>
            <a:solidFill>
              <a:srgbClr val="0058AB">
                <a:alpha val="100000"/>
              </a:srgbClr>
            </a:solidFill>
          </p:spPr>
          <p:txBody>
            <a:bodyPr/>
            <a:lstStyle/>
            <a:p/>
          </p:txBody>
        </p:sp>
        <p:sp>
          <p:nvSpPr>
            <p:cNvPr id="61" name="rc61"/>
            <p:cNvSpPr/>
            <p:nvPr/>
          </p:nvSpPr>
          <p:spPr>
            <a:xfrm>
              <a:off x="6307391" y="3674361"/>
              <a:ext cx="217589" cy="1261035"/>
            </a:xfrm>
            <a:prstGeom prst="rect">
              <a:avLst/>
            </a:prstGeom>
            <a:solidFill>
              <a:srgbClr val="0058AB">
                <a:alpha val="100000"/>
              </a:srgbClr>
            </a:solidFill>
          </p:spPr>
          <p:txBody>
            <a:bodyPr/>
            <a:lstStyle/>
            <a:p/>
          </p:txBody>
        </p:sp>
        <p:sp>
          <p:nvSpPr>
            <p:cNvPr id="62" name="rc62"/>
            <p:cNvSpPr/>
            <p:nvPr/>
          </p:nvSpPr>
          <p:spPr>
            <a:xfrm>
              <a:off x="6549158" y="4049989"/>
              <a:ext cx="217589" cy="885407"/>
            </a:xfrm>
            <a:prstGeom prst="rect">
              <a:avLst/>
            </a:prstGeom>
            <a:solidFill>
              <a:srgbClr val="0058AB">
                <a:alpha val="100000"/>
              </a:srgbClr>
            </a:solidFill>
          </p:spPr>
          <p:txBody>
            <a:bodyPr/>
            <a:lstStyle/>
            <a:p/>
          </p:txBody>
        </p:sp>
        <p:sp>
          <p:nvSpPr>
            <p:cNvPr id="63" name="rc63"/>
            <p:cNvSpPr/>
            <p:nvPr/>
          </p:nvSpPr>
          <p:spPr>
            <a:xfrm>
              <a:off x="6790924" y="4759810"/>
              <a:ext cx="217589" cy="175587"/>
            </a:xfrm>
            <a:prstGeom prst="rect">
              <a:avLst/>
            </a:prstGeom>
            <a:solidFill>
              <a:srgbClr val="0058AB">
                <a:alpha val="100000"/>
              </a:srgbClr>
            </a:solidFill>
          </p:spPr>
          <p:txBody>
            <a:bodyPr/>
            <a:lstStyle/>
            <a:p/>
          </p:txBody>
        </p:sp>
        <p:sp>
          <p:nvSpPr>
            <p:cNvPr id="64" name="rc64"/>
            <p:cNvSpPr/>
            <p:nvPr/>
          </p:nvSpPr>
          <p:spPr>
            <a:xfrm>
              <a:off x="7032691" y="4762187"/>
              <a:ext cx="217589" cy="173209"/>
            </a:xfrm>
            <a:prstGeom prst="rect">
              <a:avLst/>
            </a:prstGeom>
            <a:solidFill>
              <a:srgbClr val="0058AB">
                <a:alpha val="100000"/>
              </a:srgbClr>
            </a:solidFill>
          </p:spPr>
          <p:txBody>
            <a:bodyPr/>
            <a:lstStyle/>
            <a:p/>
          </p:txBody>
        </p:sp>
        <p:sp>
          <p:nvSpPr>
            <p:cNvPr id="65" name="rc65"/>
            <p:cNvSpPr/>
            <p:nvPr/>
          </p:nvSpPr>
          <p:spPr>
            <a:xfrm>
              <a:off x="7274458" y="4422220"/>
              <a:ext cx="217589" cy="513176"/>
            </a:xfrm>
            <a:prstGeom prst="rect">
              <a:avLst/>
            </a:prstGeom>
            <a:solidFill>
              <a:srgbClr val="0058AB">
                <a:alpha val="100000"/>
              </a:srgbClr>
            </a:solidFill>
          </p:spPr>
          <p:txBody>
            <a:bodyPr/>
            <a:lstStyle/>
            <a:p/>
          </p:txBody>
        </p:sp>
        <p:sp>
          <p:nvSpPr>
            <p:cNvPr id="66" name="rc66"/>
            <p:cNvSpPr/>
            <p:nvPr/>
          </p:nvSpPr>
          <p:spPr>
            <a:xfrm>
              <a:off x="8483291" y="4508146"/>
              <a:ext cx="217589" cy="427250"/>
            </a:xfrm>
            <a:prstGeom prst="rect">
              <a:avLst/>
            </a:prstGeom>
            <a:solidFill>
              <a:srgbClr val="69DBFF">
                <a:alpha val="100000"/>
              </a:srgbClr>
            </a:solidFill>
          </p:spPr>
          <p:txBody>
            <a:bodyPr/>
            <a:lstStyle/>
            <a:p/>
          </p:txBody>
        </p:sp>
        <p:sp>
          <p:nvSpPr>
            <p:cNvPr id="67" name="pl67"/>
            <p:cNvSpPr/>
            <p:nvPr/>
          </p:nvSpPr>
          <p:spPr>
            <a:xfrm>
              <a:off x="6174420" y="4080555"/>
              <a:ext cx="2417666" cy="427420"/>
            </a:xfrm>
            <a:custGeom>
              <a:avLst/>
              <a:pathLst>
                <a:path w="2417666" h="427420">
                  <a:moveTo>
                    <a:pt x="0" y="0"/>
                  </a:moveTo>
                  <a:lnTo>
                    <a:pt x="241766" y="42742"/>
                  </a:lnTo>
                  <a:lnTo>
                    <a:pt x="483533" y="85484"/>
                  </a:lnTo>
                  <a:lnTo>
                    <a:pt x="725299" y="128226"/>
                  </a:lnTo>
                  <a:lnTo>
                    <a:pt x="967066" y="170968"/>
                  </a:lnTo>
                  <a:lnTo>
                    <a:pt x="1208833" y="213710"/>
                  </a:lnTo>
                  <a:lnTo>
                    <a:pt x="1450599" y="256452"/>
                  </a:lnTo>
                  <a:lnTo>
                    <a:pt x="1692366" y="299194"/>
                  </a:lnTo>
                  <a:lnTo>
                    <a:pt x="1934133" y="341936"/>
                  </a:lnTo>
                  <a:lnTo>
                    <a:pt x="2175899" y="384678"/>
                  </a:lnTo>
                  <a:lnTo>
                    <a:pt x="2417666" y="427420"/>
                  </a:lnTo>
                </a:path>
              </a:pathLst>
            </a:custGeom>
            <a:ln w="13550" cap="flat">
              <a:solidFill>
                <a:srgbClr val="000000">
                  <a:alpha val="100000"/>
                </a:srgbClr>
              </a:solidFill>
              <a:prstDash val="solid"/>
              <a:round/>
            </a:ln>
          </p:spPr>
          <p:txBody>
            <a:bodyPr/>
            <a:lstStyle/>
            <a:p/>
          </p:txBody>
        </p:sp>
        <p:sp>
          <p:nvSpPr>
            <p:cNvPr id="68" name="pt68"/>
            <p:cNvSpPr/>
            <p:nvPr/>
          </p:nvSpPr>
          <p:spPr>
            <a:xfrm>
              <a:off x="6149594" y="40557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91360" y="40984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33127" y="41412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74894" y="41839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16660" y="42266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58427" y="42694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00193" y="43121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41960" y="43549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83727" y="43976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25493" y="44404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7260" y="44831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30564"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2890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1" name="tx81"/>
            <p:cNvSpPr/>
            <p:nvPr/>
          </p:nvSpPr>
          <p:spPr>
            <a:xfrm>
              <a:off x="508103" y="317983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2" name="tx82"/>
            <p:cNvSpPr/>
            <p:nvPr/>
          </p:nvSpPr>
          <p:spPr>
            <a:xfrm>
              <a:off x="508103" y="233076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3" name="tx83"/>
            <p:cNvSpPr/>
            <p:nvPr/>
          </p:nvSpPr>
          <p:spPr>
            <a:xfrm rot="-5400000">
              <a:off x="12181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1169"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2" name="rc112"/>
            <p:cNvSpPr/>
            <p:nvPr/>
          </p:nvSpPr>
          <p:spPr>
            <a:xfrm>
              <a:off x="3629600" y="5779301"/>
              <a:ext cx="201456" cy="201456"/>
            </a:xfrm>
            <a:prstGeom prst="rect">
              <a:avLst/>
            </a:prstGeom>
            <a:solidFill>
              <a:srgbClr val="0058AB">
                <a:alpha val="100000"/>
              </a:srgbClr>
            </a:solidFill>
          </p:spPr>
          <p:txBody>
            <a:bodyPr/>
            <a:lstStyle/>
            <a:p/>
          </p:txBody>
        </p:sp>
        <p:sp>
          <p:nvSpPr>
            <p:cNvPr id="113" name="rc113"/>
            <p:cNvSpPr/>
            <p:nvPr/>
          </p:nvSpPr>
          <p:spPr>
            <a:xfrm>
              <a:off x="4531686" y="5779301"/>
              <a:ext cx="201456" cy="201456"/>
            </a:xfrm>
            <a:prstGeom prst="rect">
              <a:avLst/>
            </a:prstGeom>
            <a:solidFill>
              <a:srgbClr val="69DBFF">
                <a:alpha val="100000"/>
              </a:srgbClr>
            </a:solidFill>
          </p:spPr>
          <p:txBody>
            <a:bodyPr/>
            <a:lstStyle/>
            <a:p/>
          </p:txBody>
        </p:sp>
        <p:sp>
          <p:nvSpPr>
            <p:cNvPr id="114" name="tx114"/>
            <p:cNvSpPr/>
            <p:nvPr/>
          </p:nvSpPr>
          <p:spPr>
            <a:xfrm>
              <a:off x="3909645"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11731"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32350" y="1330710"/>
              <a:ext cx="60664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Costa Rica</a:t>
              </a:r>
            </a:p>
          </p:txBody>
        </p:sp>
        <p:sp>
          <p:nvSpPr>
            <p:cNvPr id="117" name="tx117"/>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8" name="tx118"/>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9" name="tx119"/>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20" name="tx120"/>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1" name="tx121"/>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20 % inferior al número anual propuesto para alcanzar el objetivo (es decir, el país lo había logrado), según una trayectoria lineal de descenso.</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sin ninguna dosis se situaba un 20 % por debajo del objetivo anual de IA2030, lo que sitúa al programa en condiciones de alcanzar —y, posiblemente, superar— el objetivo de 2030 si se mantiene el ritmo actual de progreso.</a:t>
            </a:r>
          </a:p>
        </p:txBody>
      </p:sp>
      <p:grpSp xmlns:pic="http://schemas.openxmlformats.org/drawingml/2006/picture">
        <p:nvGrpSpPr>
          <p:cNvPr id="124" name=""/>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Costa Rica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3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332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33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81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083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00884"/>
              <a:ext cx="239888" cy="1207137"/>
            </a:xfrm>
            <a:prstGeom prst="rect">
              <a:avLst/>
            </a:prstGeom>
            <a:solidFill>
              <a:srgbClr val="80BD41">
                <a:alpha val="100000"/>
              </a:srgbClr>
            </a:solidFill>
          </p:spPr>
          <p:txBody>
            <a:bodyPr/>
            <a:lstStyle/>
            <a:p/>
          </p:txBody>
        </p:sp>
        <p:sp>
          <p:nvSpPr>
            <p:cNvPr id="23" name="rc23"/>
            <p:cNvSpPr/>
            <p:nvPr/>
          </p:nvSpPr>
          <p:spPr>
            <a:xfrm>
              <a:off x="1296273" y="2966776"/>
              <a:ext cx="239888" cy="134107"/>
            </a:xfrm>
            <a:prstGeom prst="rect">
              <a:avLst/>
            </a:prstGeom>
            <a:solidFill>
              <a:srgbClr val="1CABE2">
                <a:alpha val="100000"/>
              </a:srgbClr>
            </a:solidFill>
          </p:spPr>
          <p:txBody>
            <a:bodyPr/>
            <a:lstStyle/>
            <a:p/>
          </p:txBody>
        </p:sp>
        <p:sp>
          <p:nvSpPr>
            <p:cNvPr id="24" name="rc24"/>
            <p:cNvSpPr/>
            <p:nvPr/>
          </p:nvSpPr>
          <p:spPr>
            <a:xfrm>
              <a:off x="1562816" y="3116011"/>
              <a:ext cx="239888" cy="1192010"/>
            </a:xfrm>
            <a:prstGeom prst="rect">
              <a:avLst/>
            </a:prstGeom>
            <a:solidFill>
              <a:srgbClr val="80BD41">
                <a:alpha val="100000"/>
              </a:srgbClr>
            </a:solidFill>
          </p:spPr>
          <p:txBody>
            <a:bodyPr/>
            <a:lstStyle/>
            <a:p/>
          </p:txBody>
        </p:sp>
        <p:sp>
          <p:nvSpPr>
            <p:cNvPr id="25" name="rc25"/>
            <p:cNvSpPr/>
            <p:nvPr/>
          </p:nvSpPr>
          <p:spPr>
            <a:xfrm>
              <a:off x="1562816" y="2998051"/>
              <a:ext cx="239888" cy="117960"/>
            </a:xfrm>
            <a:prstGeom prst="rect">
              <a:avLst/>
            </a:prstGeom>
            <a:solidFill>
              <a:srgbClr val="1CABE2">
                <a:alpha val="100000"/>
              </a:srgbClr>
            </a:solidFill>
          </p:spPr>
          <p:txBody>
            <a:bodyPr/>
            <a:lstStyle/>
            <a:p/>
          </p:txBody>
        </p:sp>
        <p:sp>
          <p:nvSpPr>
            <p:cNvPr id="26" name="rc26"/>
            <p:cNvSpPr/>
            <p:nvPr/>
          </p:nvSpPr>
          <p:spPr>
            <a:xfrm>
              <a:off x="1829360" y="3084566"/>
              <a:ext cx="239888" cy="1223454"/>
            </a:xfrm>
            <a:prstGeom prst="rect">
              <a:avLst/>
            </a:prstGeom>
            <a:solidFill>
              <a:srgbClr val="80BD41">
                <a:alpha val="100000"/>
              </a:srgbClr>
            </a:solidFill>
          </p:spPr>
          <p:txBody>
            <a:bodyPr/>
            <a:lstStyle/>
            <a:p/>
          </p:txBody>
        </p:sp>
        <p:sp>
          <p:nvSpPr>
            <p:cNvPr id="27" name="rc27"/>
            <p:cNvSpPr/>
            <p:nvPr/>
          </p:nvSpPr>
          <p:spPr>
            <a:xfrm>
              <a:off x="1829360" y="3059580"/>
              <a:ext cx="239888" cy="24985"/>
            </a:xfrm>
            <a:prstGeom prst="rect">
              <a:avLst/>
            </a:prstGeom>
            <a:solidFill>
              <a:srgbClr val="1CABE2">
                <a:alpha val="100000"/>
              </a:srgbClr>
            </a:solidFill>
          </p:spPr>
          <p:txBody>
            <a:bodyPr/>
            <a:lstStyle/>
            <a:p/>
          </p:txBody>
        </p:sp>
        <p:sp>
          <p:nvSpPr>
            <p:cNvPr id="28" name="rc28"/>
            <p:cNvSpPr/>
            <p:nvPr/>
          </p:nvSpPr>
          <p:spPr>
            <a:xfrm>
              <a:off x="2095903" y="3205416"/>
              <a:ext cx="239888" cy="1102605"/>
            </a:xfrm>
            <a:prstGeom prst="rect">
              <a:avLst/>
            </a:prstGeom>
            <a:solidFill>
              <a:srgbClr val="80BD41">
                <a:alpha val="100000"/>
              </a:srgbClr>
            </a:solidFill>
          </p:spPr>
          <p:txBody>
            <a:bodyPr/>
            <a:lstStyle/>
            <a:p/>
          </p:txBody>
        </p:sp>
        <p:sp>
          <p:nvSpPr>
            <p:cNvPr id="29" name="rc29"/>
            <p:cNvSpPr/>
            <p:nvPr/>
          </p:nvSpPr>
          <p:spPr>
            <a:xfrm>
              <a:off x="2095903" y="3082867"/>
              <a:ext cx="239888" cy="122549"/>
            </a:xfrm>
            <a:prstGeom prst="rect">
              <a:avLst/>
            </a:prstGeom>
            <a:solidFill>
              <a:srgbClr val="1CABE2">
                <a:alpha val="100000"/>
              </a:srgbClr>
            </a:solidFill>
          </p:spPr>
          <p:txBody>
            <a:bodyPr/>
            <a:lstStyle/>
            <a:p/>
          </p:txBody>
        </p:sp>
        <p:sp>
          <p:nvSpPr>
            <p:cNvPr id="30" name="rc30"/>
            <p:cNvSpPr/>
            <p:nvPr/>
          </p:nvSpPr>
          <p:spPr>
            <a:xfrm>
              <a:off x="2362446" y="3143886"/>
              <a:ext cx="239888" cy="1164134"/>
            </a:xfrm>
            <a:prstGeom prst="rect">
              <a:avLst/>
            </a:prstGeom>
            <a:solidFill>
              <a:srgbClr val="80BD41">
                <a:alpha val="100000"/>
              </a:srgbClr>
            </a:solidFill>
          </p:spPr>
          <p:txBody>
            <a:bodyPr/>
            <a:lstStyle/>
            <a:p/>
          </p:txBody>
        </p:sp>
        <p:sp>
          <p:nvSpPr>
            <p:cNvPr id="31" name="rc31"/>
            <p:cNvSpPr/>
            <p:nvPr/>
          </p:nvSpPr>
          <p:spPr>
            <a:xfrm>
              <a:off x="2362446" y="3095444"/>
              <a:ext cx="239888" cy="48441"/>
            </a:xfrm>
            <a:prstGeom prst="rect">
              <a:avLst/>
            </a:prstGeom>
            <a:solidFill>
              <a:srgbClr val="1CABE2">
                <a:alpha val="100000"/>
              </a:srgbClr>
            </a:solidFill>
          </p:spPr>
          <p:txBody>
            <a:bodyPr/>
            <a:lstStyle/>
            <a:p/>
          </p:txBody>
        </p:sp>
        <p:sp>
          <p:nvSpPr>
            <p:cNvPr id="32" name="rc32"/>
            <p:cNvSpPr/>
            <p:nvPr/>
          </p:nvSpPr>
          <p:spPr>
            <a:xfrm>
              <a:off x="2628989" y="3106153"/>
              <a:ext cx="239888" cy="1201868"/>
            </a:xfrm>
            <a:prstGeom prst="rect">
              <a:avLst/>
            </a:prstGeom>
            <a:solidFill>
              <a:srgbClr val="80BD41">
                <a:alpha val="100000"/>
              </a:srgbClr>
            </a:solidFill>
          </p:spPr>
          <p:txBody>
            <a:bodyPr/>
            <a:lstStyle/>
            <a:p/>
          </p:txBody>
        </p:sp>
        <p:sp>
          <p:nvSpPr>
            <p:cNvPr id="33" name="rc33"/>
            <p:cNvSpPr/>
            <p:nvPr/>
          </p:nvSpPr>
          <p:spPr>
            <a:xfrm>
              <a:off x="2628989" y="3068929"/>
              <a:ext cx="239888" cy="37223"/>
            </a:xfrm>
            <a:prstGeom prst="rect">
              <a:avLst/>
            </a:prstGeom>
            <a:solidFill>
              <a:srgbClr val="1CABE2">
                <a:alpha val="100000"/>
              </a:srgbClr>
            </a:solidFill>
          </p:spPr>
          <p:txBody>
            <a:bodyPr/>
            <a:lstStyle/>
            <a:p/>
          </p:txBody>
        </p:sp>
        <p:sp>
          <p:nvSpPr>
            <p:cNvPr id="34" name="rc34"/>
            <p:cNvSpPr/>
            <p:nvPr/>
          </p:nvSpPr>
          <p:spPr>
            <a:xfrm>
              <a:off x="2895532" y="3242980"/>
              <a:ext cx="239888" cy="1065041"/>
            </a:xfrm>
            <a:prstGeom prst="rect">
              <a:avLst/>
            </a:prstGeom>
            <a:solidFill>
              <a:srgbClr val="80BD41">
                <a:alpha val="100000"/>
              </a:srgbClr>
            </a:solidFill>
          </p:spPr>
          <p:txBody>
            <a:bodyPr/>
            <a:lstStyle/>
            <a:p/>
          </p:txBody>
        </p:sp>
        <p:sp>
          <p:nvSpPr>
            <p:cNvPr id="35" name="rc35"/>
            <p:cNvSpPr/>
            <p:nvPr/>
          </p:nvSpPr>
          <p:spPr>
            <a:xfrm>
              <a:off x="2895532" y="3111422"/>
              <a:ext cx="239888" cy="131557"/>
            </a:xfrm>
            <a:prstGeom prst="rect">
              <a:avLst/>
            </a:prstGeom>
            <a:solidFill>
              <a:srgbClr val="1CABE2">
                <a:alpha val="100000"/>
              </a:srgbClr>
            </a:solidFill>
          </p:spPr>
          <p:txBody>
            <a:bodyPr/>
            <a:lstStyle/>
            <a:p/>
          </p:txBody>
        </p:sp>
        <p:sp>
          <p:nvSpPr>
            <p:cNvPr id="36" name="rc36"/>
            <p:cNvSpPr/>
            <p:nvPr/>
          </p:nvSpPr>
          <p:spPr>
            <a:xfrm>
              <a:off x="3162075" y="3204566"/>
              <a:ext cx="239888" cy="1103455"/>
            </a:xfrm>
            <a:prstGeom prst="rect">
              <a:avLst/>
            </a:prstGeom>
            <a:solidFill>
              <a:srgbClr val="80BD41">
                <a:alpha val="100000"/>
              </a:srgbClr>
            </a:solidFill>
          </p:spPr>
          <p:txBody>
            <a:bodyPr/>
            <a:lstStyle/>
            <a:p/>
          </p:txBody>
        </p:sp>
        <p:sp>
          <p:nvSpPr>
            <p:cNvPr id="37" name="rc37"/>
            <p:cNvSpPr/>
            <p:nvPr/>
          </p:nvSpPr>
          <p:spPr>
            <a:xfrm>
              <a:off x="3162075" y="3082017"/>
              <a:ext cx="239888" cy="122549"/>
            </a:xfrm>
            <a:prstGeom prst="rect">
              <a:avLst/>
            </a:prstGeom>
            <a:solidFill>
              <a:srgbClr val="1CABE2">
                <a:alpha val="100000"/>
              </a:srgbClr>
            </a:solidFill>
          </p:spPr>
          <p:txBody>
            <a:bodyPr/>
            <a:lstStyle/>
            <a:p/>
          </p:txBody>
        </p:sp>
        <p:sp>
          <p:nvSpPr>
            <p:cNvPr id="38" name="rc38"/>
            <p:cNvSpPr/>
            <p:nvPr/>
          </p:nvSpPr>
          <p:spPr>
            <a:xfrm>
              <a:off x="3428618" y="3175671"/>
              <a:ext cx="239888" cy="1132350"/>
            </a:xfrm>
            <a:prstGeom prst="rect">
              <a:avLst/>
            </a:prstGeom>
            <a:solidFill>
              <a:srgbClr val="80BD41">
                <a:alpha val="100000"/>
              </a:srgbClr>
            </a:solidFill>
          </p:spPr>
          <p:txBody>
            <a:bodyPr/>
            <a:lstStyle/>
            <a:p/>
          </p:txBody>
        </p:sp>
        <p:sp>
          <p:nvSpPr>
            <p:cNvPr id="39" name="rc39"/>
            <p:cNvSpPr/>
            <p:nvPr/>
          </p:nvSpPr>
          <p:spPr>
            <a:xfrm>
              <a:off x="3428618" y="3049892"/>
              <a:ext cx="239888" cy="125778"/>
            </a:xfrm>
            <a:prstGeom prst="rect">
              <a:avLst/>
            </a:prstGeom>
            <a:solidFill>
              <a:srgbClr val="1CABE2">
                <a:alpha val="100000"/>
              </a:srgbClr>
            </a:solidFill>
          </p:spPr>
          <p:txBody>
            <a:bodyPr/>
            <a:lstStyle/>
            <a:p/>
          </p:txBody>
        </p:sp>
        <p:sp>
          <p:nvSpPr>
            <p:cNvPr id="40" name="rc40"/>
            <p:cNvSpPr/>
            <p:nvPr/>
          </p:nvSpPr>
          <p:spPr>
            <a:xfrm>
              <a:off x="3695161" y="3167002"/>
              <a:ext cx="239888" cy="1141018"/>
            </a:xfrm>
            <a:prstGeom prst="rect">
              <a:avLst/>
            </a:prstGeom>
            <a:solidFill>
              <a:srgbClr val="80BD41">
                <a:alpha val="100000"/>
              </a:srgbClr>
            </a:solidFill>
          </p:spPr>
          <p:txBody>
            <a:bodyPr/>
            <a:lstStyle/>
            <a:p/>
          </p:txBody>
        </p:sp>
        <p:sp>
          <p:nvSpPr>
            <p:cNvPr id="41" name="rc41"/>
            <p:cNvSpPr/>
            <p:nvPr/>
          </p:nvSpPr>
          <p:spPr>
            <a:xfrm>
              <a:off x="3695161" y="3054141"/>
              <a:ext cx="239888" cy="112861"/>
            </a:xfrm>
            <a:prstGeom prst="rect">
              <a:avLst/>
            </a:prstGeom>
            <a:solidFill>
              <a:srgbClr val="1CABE2">
                <a:alpha val="100000"/>
              </a:srgbClr>
            </a:solidFill>
          </p:spPr>
          <p:txBody>
            <a:bodyPr/>
            <a:lstStyle/>
            <a:p/>
          </p:txBody>
        </p:sp>
        <p:sp>
          <p:nvSpPr>
            <p:cNvPr id="42" name="rc42"/>
            <p:cNvSpPr/>
            <p:nvPr/>
          </p:nvSpPr>
          <p:spPr>
            <a:xfrm>
              <a:off x="3961705" y="3171592"/>
              <a:ext cx="239888" cy="1136429"/>
            </a:xfrm>
            <a:prstGeom prst="rect">
              <a:avLst/>
            </a:prstGeom>
            <a:solidFill>
              <a:srgbClr val="80BD41">
                <a:alpha val="100000"/>
              </a:srgbClr>
            </a:solidFill>
          </p:spPr>
          <p:txBody>
            <a:bodyPr/>
            <a:lstStyle/>
            <a:p/>
          </p:txBody>
        </p:sp>
        <p:sp>
          <p:nvSpPr>
            <p:cNvPr id="43" name="rc43"/>
            <p:cNvSpPr/>
            <p:nvPr/>
          </p:nvSpPr>
          <p:spPr>
            <a:xfrm>
              <a:off x="3961705" y="3124170"/>
              <a:ext cx="239888" cy="47422"/>
            </a:xfrm>
            <a:prstGeom prst="rect">
              <a:avLst/>
            </a:prstGeom>
            <a:solidFill>
              <a:srgbClr val="1CABE2">
                <a:alpha val="100000"/>
              </a:srgbClr>
            </a:solidFill>
          </p:spPr>
          <p:txBody>
            <a:bodyPr/>
            <a:lstStyle/>
            <a:p/>
          </p:txBody>
        </p:sp>
        <p:sp>
          <p:nvSpPr>
            <p:cNvPr id="44" name="rc44"/>
            <p:cNvSpPr/>
            <p:nvPr/>
          </p:nvSpPr>
          <p:spPr>
            <a:xfrm>
              <a:off x="4228248" y="3241790"/>
              <a:ext cx="239888" cy="1066231"/>
            </a:xfrm>
            <a:prstGeom prst="rect">
              <a:avLst/>
            </a:prstGeom>
            <a:solidFill>
              <a:srgbClr val="80BD41">
                <a:alpha val="100000"/>
              </a:srgbClr>
            </a:solidFill>
          </p:spPr>
          <p:txBody>
            <a:bodyPr/>
            <a:lstStyle/>
            <a:p/>
          </p:txBody>
        </p:sp>
        <p:sp>
          <p:nvSpPr>
            <p:cNvPr id="45" name="rc45"/>
            <p:cNvSpPr/>
            <p:nvPr/>
          </p:nvSpPr>
          <p:spPr>
            <a:xfrm>
              <a:off x="4228248" y="3082527"/>
              <a:ext cx="239888" cy="159263"/>
            </a:xfrm>
            <a:prstGeom prst="rect">
              <a:avLst/>
            </a:prstGeom>
            <a:solidFill>
              <a:srgbClr val="1CABE2">
                <a:alpha val="100000"/>
              </a:srgbClr>
            </a:solidFill>
          </p:spPr>
          <p:txBody>
            <a:bodyPr/>
            <a:lstStyle/>
            <a:p/>
          </p:txBody>
        </p:sp>
        <p:sp>
          <p:nvSpPr>
            <p:cNvPr id="46" name="rc46"/>
            <p:cNvSpPr/>
            <p:nvPr/>
          </p:nvSpPr>
          <p:spPr>
            <a:xfrm>
              <a:off x="4494791" y="3188759"/>
              <a:ext cx="239888" cy="1119262"/>
            </a:xfrm>
            <a:prstGeom prst="rect">
              <a:avLst/>
            </a:prstGeom>
            <a:solidFill>
              <a:srgbClr val="80BD41">
                <a:alpha val="100000"/>
              </a:srgbClr>
            </a:solidFill>
          </p:spPr>
          <p:txBody>
            <a:bodyPr/>
            <a:lstStyle/>
            <a:p/>
          </p:txBody>
        </p:sp>
        <p:sp>
          <p:nvSpPr>
            <p:cNvPr id="47" name="rc47"/>
            <p:cNvSpPr/>
            <p:nvPr/>
          </p:nvSpPr>
          <p:spPr>
            <a:xfrm>
              <a:off x="4494791" y="3091365"/>
              <a:ext cx="239888" cy="97393"/>
            </a:xfrm>
            <a:prstGeom prst="rect">
              <a:avLst/>
            </a:prstGeom>
            <a:solidFill>
              <a:srgbClr val="1CABE2">
                <a:alpha val="100000"/>
              </a:srgbClr>
            </a:solidFill>
          </p:spPr>
          <p:txBody>
            <a:bodyPr/>
            <a:lstStyle/>
            <a:p/>
          </p:txBody>
        </p:sp>
        <p:sp>
          <p:nvSpPr>
            <p:cNvPr id="48" name="rc48"/>
            <p:cNvSpPr/>
            <p:nvPr/>
          </p:nvSpPr>
          <p:spPr>
            <a:xfrm>
              <a:off x="4761334" y="3155954"/>
              <a:ext cx="239888" cy="1152066"/>
            </a:xfrm>
            <a:prstGeom prst="rect">
              <a:avLst/>
            </a:prstGeom>
            <a:solidFill>
              <a:srgbClr val="80BD41">
                <a:alpha val="100000"/>
              </a:srgbClr>
            </a:solidFill>
          </p:spPr>
          <p:txBody>
            <a:bodyPr/>
            <a:lstStyle/>
            <a:p/>
          </p:txBody>
        </p:sp>
        <p:sp>
          <p:nvSpPr>
            <p:cNvPr id="49" name="rc49"/>
            <p:cNvSpPr/>
            <p:nvPr/>
          </p:nvSpPr>
          <p:spPr>
            <a:xfrm>
              <a:off x="4761334" y="3132498"/>
              <a:ext cx="239888" cy="23456"/>
            </a:xfrm>
            <a:prstGeom prst="rect">
              <a:avLst/>
            </a:prstGeom>
            <a:solidFill>
              <a:srgbClr val="1CABE2">
                <a:alpha val="100000"/>
              </a:srgbClr>
            </a:solidFill>
          </p:spPr>
          <p:txBody>
            <a:bodyPr/>
            <a:lstStyle/>
            <a:p/>
          </p:txBody>
        </p:sp>
        <p:sp>
          <p:nvSpPr>
            <p:cNvPr id="50" name="rc50"/>
            <p:cNvSpPr/>
            <p:nvPr/>
          </p:nvSpPr>
          <p:spPr>
            <a:xfrm>
              <a:off x="5027877" y="3220713"/>
              <a:ext cx="239888" cy="1087307"/>
            </a:xfrm>
            <a:prstGeom prst="rect">
              <a:avLst/>
            </a:prstGeom>
            <a:solidFill>
              <a:srgbClr val="80BD41">
                <a:alpha val="100000"/>
              </a:srgbClr>
            </a:solidFill>
          </p:spPr>
          <p:txBody>
            <a:bodyPr/>
            <a:lstStyle/>
            <a:p/>
          </p:txBody>
        </p:sp>
        <p:sp>
          <p:nvSpPr>
            <p:cNvPr id="51" name="rc51"/>
            <p:cNvSpPr/>
            <p:nvPr/>
          </p:nvSpPr>
          <p:spPr>
            <a:xfrm>
              <a:off x="5027877" y="3113121"/>
              <a:ext cx="239888" cy="107591"/>
            </a:xfrm>
            <a:prstGeom prst="rect">
              <a:avLst/>
            </a:prstGeom>
            <a:solidFill>
              <a:srgbClr val="1CABE2">
                <a:alpha val="100000"/>
              </a:srgbClr>
            </a:solidFill>
          </p:spPr>
          <p:txBody>
            <a:bodyPr/>
            <a:lstStyle/>
            <a:p/>
          </p:txBody>
        </p:sp>
        <p:sp>
          <p:nvSpPr>
            <p:cNvPr id="52" name="rc52"/>
            <p:cNvSpPr/>
            <p:nvPr/>
          </p:nvSpPr>
          <p:spPr>
            <a:xfrm>
              <a:off x="5294420" y="3195728"/>
              <a:ext cx="239888" cy="1112293"/>
            </a:xfrm>
            <a:prstGeom prst="rect">
              <a:avLst/>
            </a:prstGeom>
            <a:solidFill>
              <a:srgbClr val="80BD41">
                <a:alpha val="100000"/>
              </a:srgbClr>
            </a:solidFill>
          </p:spPr>
          <p:txBody>
            <a:bodyPr/>
            <a:lstStyle/>
            <a:p/>
          </p:txBody>
        </p:sp>
        <p:sp>
          <p:nvSpPr>
            <p:cNvPr id="53" name="rc53"/>
            <p:cNvSpPr/>
            <p:nvPr/>
          </p:nvSpPr>
          <p:spPr>
            <a:xfrm>
              <a:off x="5294420" y="3111932"/>
              <a:ext cx="239888" cy="83795"/>
            </a:xfrm>
            <a:prstGeom prst="rect">
              <a:avLst/>
            </a:prstGeom>
            <a:solidFill>
              <a:srgbClr val="1CABE2">
                <a:alpha val="100000"/>
              </a:srgbClr>
            </a:solidFill>
          </p:spPr>
          <p:txBody>
            <a:bodyPr/>
            <a:lstStyle/>
            <a:p/>
          </p:txBody>
        </p:sp>
        <p:sp>
          <p:nvSpPr>
            <p:cNvPr id="54" name="rc54"/>
            <p:cNvSpPr/>
            <p:nvPr/>
          </p:nvSpPr>
          <p:spPr>
            <a:xfrm>
              <a:off x="5560963" y="3154085"/>
              <a:ext cx="239888" cy="1153936"/>
            </a:xfrm>
            <a:prstGeom prst="rect">
              <a:avLst/>
            </a:prstGeom>
            <a:solidFill>
              <a:srgbClr val="80BD41">
                <a:alpha val="100000"/>
              </a:srgbClr>
            </a:solidFill>
          </p:spPr>
          <p:txBody>
            <a:bodyPr/>
            <a:lstStyle/>
            <a:p/>
          </p:txBody>
        </p:sp>
        <p:sp>
          <p:nvSpPr>
            <p:cNvPr id="55" name="rc55"/>
            <p:cNvSpPr/>
            <p:nvPr/>
          </p:nvSpPr>
          <p:spPr>
            <a:xfrm>
              <a:off x="5560963" y="3142357"/>
              <a:ext cx="239888" cy="11728"/>
            </a:xfrm>
            <a:prstGeom prst="rect">
              <a:avLst/>
            </a:prstGeom>
            <a:solidFill>
              <a:srgbClr val="1CABE2">
                <a:alpha val="100000"/>
              </a:srgbClr>
            </a:solidFill>
          </p:spPr>
          <p:txBody>
            <a:bodyPr/>
            <a:lstStyle/>
            <a:p/>
          </p:txBody>
        </p:sp>
        <p:sp>
          <p:nvSpPr>
            <p:cNvPr id="56" name="rc56"/>
            <p:cNvSpPr/>
            <p:nvPr/>
          </p:nvSpPr>
          <p:spPr>
            <a:xfrm>
              <a:off x="5827506" y="3173461"/>
              <a:ext cx="239888" cy="1134559"/>
            </a:xfrm>
            <a:prstGeom prst="rect">
              <a:avLst/>
            </a:prstGeom>
            <a:solidFill>
              <a:srgbClr val="80BD41">
                <a:alpha val="100000"/>
              </a:srgbClr>
            </a:solidFill>
          </p:spPr>
          <p:txBody>
            <a:bodyPr/>
            <a:lstStyle/>
            <a:p/>
          </p:txBody>
        </p:sp>
        <p:sp>
          <p:nvSpPr>
            <p:cNvPr id="57" name="rc57"/>
            <p:cNvSpPr/>
            <p:nvPr/>
          </p:nvSpPr>
          <p:spPr>
            <a:xfrm>
              <a:off x="5827506" y="3162073"/>
              <a:ext cx="239888" cy="11388"/>
            </a:xfrm>
            <a:prstGeom prst="rect">
              <a:avLst/>
            </a:prstGeom>
            <a:solidFill>
              <a:srgbClr val="1CABE2">
                <a:alpha val="100000"/>
              </a:srgbClr>
            </a:solidFill>
          </p:spPr>
          <p:txBody>
            <a:bodyPr/>
            <a:lstStyle/>
            <a:p/>
          </p:txBody>
        </p:sp>
        <p:sp>
          <p:nvSpPr>
            <p:cNvPr id="58" name="rc58"/>
            <p:cNvSpPr/>
            <p:nvPr/>
          </p:nvSpPr>
          <p:spPr>
            <a:xfrm>
              <a:off x="6094049" y="3224283"/>
              <a:ext cx="239888" cy="1083738"/>
            </a:xfrm>
            <a:prstGeom prst="rect">
              <a:avLst/>
            </a:prstGeom>
            <a:solidFill>
              <a:srgbClr val="80BD41">
                <a:alpha val="100000"/>
              </a:srgbClr>
            </a:solidFill>
          </p:spPr>
          <p:txBody>
            <a:bodyPr/>
            <a:lstStyle/>
            <a:p/>
          </p:txBody>
        </p:sp>
        <p:sp>
          <p:nvSpPr>
            <p:cNvPr id="59" name="rc59"/>
            <p:cNvSpPr/>
            <p:nvPr/>
          </p:nvSpPr>
          <p:spPr>
            <a:xfrm>
              <a:off x="6094049" y="3167172"/>
              <a:ext cx="239888" cy="57110"/>
            </a:xfrm>
            <a:prstGeom prst="rect">
              <a:avLst/>
            </a:prstGeom>
            <a:solidFill>
              <a:srgbClr val="1CABE2">
                <a:alpha val="100000"/>
              </a:srgbClr>
            </a:solidFill>
          </p:spPr>
          <p:txBody>
            <a:bodyPr/>
            <a:lstStyle/>
            <a:p/>
          </p:txBody>
        </p:sp>
        <p:sp>
          <p:nvSpPr>
            <p:cNvPr id="60" name="rc60"/>
            <p:cNvSpPr/>
            <p:nvPr/>
          </p:nvSpPr>
          <p:spPr>
            <a:xfrm>
              <a:off x="6360593" y="3281393"/>
              <a:ext cx="239888" cy="1026627"/>
            </a:xfrm>
            <a:prstGeom prst="rect">
              <a:avLst/>
            </a:prstGeom>
            <a:solidFill>
              <a:srgbClr val="80BD41">
                <a:alpha val="100000"/>
              </a:srgbClr>
            </a:solidFill>
          </p:spPr>
          <p:txBody>
            <a:bodyPr/>
            <a:lstStyle/>
            <a:p/>
          </p:txBody>
        </p:sp>
        <p:sp>
          <p:nvSpPr>
            <p:cNvPr id="61" name="rc61"/>
            <p:cNvSpPr/>
            <p:nvPr/>
          </p:nvSpPr>
          <p:spPr>
            <a:xfrm>
              <a:off x="6360593" y="3238560"/>
              <a:ext cx="239888" cy="42832"/>
            </a:xfrm>
            <a:prstGeom prst="rect">
              <a:avLst/>
            </a:prstGeom>
            <a:solidFill>
              <a:srgbClr val="1CABE2">
                <a:alpha val="100000"/>
              </a:srgbClr>
            </a:solidFill>
          </p:spPr>
          <p:txBody>
            <a:bodyPr/>
            <a:lstStyle/>
            <a:p/>
          </p:txBody>
        </p:sp>
        <p:sp>
          <p:nvSpPr>
            <p:cNvPr id="62" name="rc62"/>
            <p:cNvSpPr/>
            <p:nvPr/>
          </p:nvSpPr>
          <p:spPr>
            <a:xfrm>
              <a:off x="6627136" y="3350912"/>
              <a:ext cx="239888" cy="957109"/>
            </a:xfrm>
            <a:prstGeom prst="rect">
              <a:avLst/>
            </a:prstGeom>
            <a:solidFill>
              <a:srgbClr val="80BD41">
                <a:alpha val="100000"/>
              </a:srgbClr>
            </a:solidFill>
          </p:spPr>
          <p:txBody>
            <a:bodyPr/>
            <a:lstStyle/>
            <a:p/>
          </p:txBody>
        </p:sp>
        <p:sp>
          <p:nvSpPr>
            <p:cNvPr id="63" name="rc63"/>
            <p:cNvSpPr/>
            <p:nvPr/>
          </p:nvSpPr>
          <p:spPr>
            <a:xfrm>
              <a:off x="6627136" y="3341223"/>
              <a:ext cx="239888" cy="9688"/>
            </a:xfrm>
            <a:prstGeom prst="rect">
              <a:avLst/>
            </a:prstGeom>
            <a:solidFill>
              <a:srgbClr val="1CABE2">
                <a:alpha val="100000"/>
              </a:srgbClr>
            </a:solidFill>
          </p:spPr>
          <p:txBody>
            <a:bodyPr/>
            <a:lstStyle/>
            <a:p/>
          </p:txBody>
        </p:sp>
        <p:sp>
          <p:nvSpPr>
            <p:cNvPr id="64" name="rc64"/>
            <p:cNvSpPr/>
            <p:nvPr/>
          </p:nvSpPr>
          <p:spPr>
            <a:xfrm>
              <a:off x="6893679" y="3469722"/>
              <a:ext cx="239888" cy="838299"/>
            </a:xfrm>
            <a:prstGeom prst="rect">
              <a:avLst/>
            </a:prstGeom>
            <a:solidFill>
              <a:srgbClr val="80BD41">
                <a:alpha val="100000"/>
              </a:srgbClr>
            </a:solidFill>
          </p:spPr>
          <p:txBody>
            <a:bodyPr/>
            <a:lstStyle/>
            <a:p/>
          </p:txBody>
        </p:sp>
        <p:sp>
          <p:nvSpPr>
            <p:cNvPr id="65" name="rc65"/>
            <p:cNvSpPr/>
            <p:nvPr/>
          </p:nvSpPr>
          <p:spPr>
            <a:xfrm>
              <a:off x="6893679" y="3406662"/>
              <a:ext cx="239888" cy="63059"/>
            </a:xfrm>
            <a:prstGeom prst="rect">
              <a:avLst/>
            </a:prstGeom>
            <a:solidFill>
              <a:srgbClr val="1CABE2">
                <a:alpha val="100000"/>
              </a:srgbClr>
            </a:solidFill>
          </p:spPr>
          <p:txBody>
            <a:bodyPr/>
            <a:lstStyle/>
            <a:p/>
          </p:txBody>
        </p:sp>
        <p:sp>
          <p:nvSpPr>
            <p:cNvPr id="66" name="rc66"/>
            <p:cNvSpPr/>
            <p:nvPr/>
          </p:nvSpPr>
          <p:spPr>
            <a:xfrm>
              <a:off x="7160222" y="3466152"/>
              <a:ext cx="239888" cy="841868"/>
            </a:xfrm>
            <a:prstGeom prst="rect">
              <a:avLst/>
            </a:prstGeom>
            <a:solidFill>
              <a:srgbClr val="80BD41">
                <a:alpha val="100000"/>
              </a:srgbClr>
            </a:solidFill>
          </p:spPr>
          <p:txBody>
            <a:bodyPr/>
            <a:lstStyle/>
            <a:p/>
          </p:txBody>
        </p:sp>
        <p:sp>
          <p:nvSpPr>
            <p:cNvPr id="67" name="rc67"/>
            <p:cNvSpPr/>
            <p:nvPr/>
          </p:nvSpPr>
          <p:spPr>
            <a:xfrm>
              <a:off x="7160222" y="3421790"/>
              <a:ext cx="239888" cy="44362"/>
            </a:xfrm>
            <a:prstGeom prst="rect">
              <a:avLst/>
            </a:prstGeom>
            <a:solidFill>
              <a:srgbClr val="1CABE2">
                <a:alpha val="100000"/>
              </a:srgbClr>
            </a:solidFill>
          </p:spPr>
          <p:txBody>
            <a:bodyPr/>
            <a:lstStyle/>
            <a:p/>
          </p:txBody>
        </p:sp>
        <p:sp>
          <p:nvSpPr>
            <p:cNvPr id="68" name="rc68"/>
            <p:cNvSpPr/>
            <p:nvPr/>
          </p:nvSpPr>
          <p:spPr>
            <a:xfrm>
              <a:off x="7426765" y="3438447"/>
              <a:ext cx="239888" cy="869574"/>
            </a:xfrm>
            <a:prstGeom prst="rect">
              <a:avLst/>
            </a:prstGeom>
            <a:solidFill>
              <a:srgbClr val="80BD41">
                <a:alpha val="100000"/>
              </a:srgbClr>
            </a:solidFill>
          </p:spPr>
          <p:txBody>
            <a:bodyPr/>
            <a:lstStyle/>
            <a:p/>
          </p:txBody>
        </p:sp>
        <p:sp>
          <p:nvSpPr>
            <p:cNvPr id="69" name="rc69"/>
            <p:cNvSpPr/>
            <p:nvPr/>
          </p:nvSpPr>
          <p:spPr>
            <a:xfrm>
              <a:off x="7426765" y="3429608"/>
              <a:ext cx="239888" cy="8838"/>
            </a:xfrm>
            <a:prstGeom prst="rect">
              <a:avLst/>
            </a:prstGeom>
            <a:solidFill>
              <a:srgbClr val="1CABE2">
                <a:alpha val="100000"/>
              </a:srgbClr>
            </a:solidFill>
          </p:spPr>
          <p:txBody>
            <a:bodyPr/>
            <a:lstStyle/>
            <a:p/>
          </p:txBody>
        </p:sp>
        <p:sp>
          <p:nvSpPr>
            <p:cNvPr id="70" name="rc70"/>
            <p:cNvSpPr/>
            <p:nvPr/>
          </p:nvSpPr>
          <p:spPr>
            <a:xfrm>
              <a:off x="7693308" y="3450345"/>
              <a:ext cx="239888" cy="857676"/>
            </a:xfrm>
            <a:prstGeom prst="rect">
              <a:avLst/>
            </a:prstGeom>
            <a:solidFill>
              <a:srgbClr val="80BD41">
                <a:alpha val="100000"/>
              </a:srgbClr>
            </a:solidFill>
          </p:spPr>
          <p:txBody>
            <a:bodyPr/>
            <a:lstStyle/>
            <a:p/>
          </p:txBody>
        </p:sp>
        <p:sp>
          <p:nvSpPr>
            <p:cNvPr id="71" name="rc71"/>
            <p:cNvSpPr/>
            <p:nvPr/>
          </p:nvSpPr>
          <p:spPr>
            <a:xfrm>
              <a:off x="7693308" y="3441676"/>
              <a:ext cx="239888" cy="8668"/>
            </a:xfrm>
            <a:prstGeom prst="rect">
              <a:avLst/>
            </a:prstGeom>
            <a:solidFill>
              <a:srgbClr val="1CABE2">
                <a:alpha val="100000"/>
              </a:srgbClr>
            </a:solidFill>
          </p:spPr>
          <p:txBody>
            <a:bodyPr/>
            <a:lstStyle/>
            <a:p/>
          </p:txBody>
        </p:sp>
        <p:sp>
          <p:nvSpPr>
            <p:cNvPr id="72" name="rc72"/>
            <p:cNvSpPr/>
            <p:nvPr/>
          </p:nvSpPr>
          <p:spPr>
            <a:xfrm>
              <a:off x="7959851" y="3477710"/>
              <a:ext cx="239888" cy="830310"/>
            </a:xfrm>
            <a:prstGeom prst="rect">
              <a:avLst/>
            </a:prstGeom>
            <a:solidFill>
              <a:srgbClr val="80BD41">
                <a:alpha val="100000"/>
              </a:srgbClr>
            </a:solidFill>
          </p:spPr>
          <p:txBody>
            <a:bodyPr/>
            <a:lstStyle/>
            <a:p/>
          </p:txBody>
        </p:sp>
        <p:sp>
          <p:nvSpPr>
            <p:cNvPr id="73" name="rc73"/>
            <p:cNvSpPr/>
            <p:nvPr/>
          </p:nvSpPr>
          <p:spPr>
            <a:xfrm>
              <a:off x="7959851" y="3452045"/>
              <a:ext cx="239888" cy="25665"/>
            </a:xfrm>
            <a:prstGeom prst="rect">
              <a:avLst/>
            </a:prstGeom>
            <a:solidFill>
              <a:srgbClr val="1CABE2">
                <a:alpha val="100000"/>
              </a:srgbClr>
            </a:solidFill>
          </p:spPr>
          <p:txBody>
            <a:bodyPr/>
            <a:lstStyle/>
            <a:p/>
          </p:txBody>
        </p:sp>
        <p:sp>
          <p:nvSpPr>
            <p:cNvPr id="74" name="pl74"/>
            <p:cNvSpPr/>
            <p:nvPr/>
          </p:nvSpPr>
          <p:spPr>
            <a:xfrm>
              <a:off x="1416218" y="2095023"/>
              <a:ext cx="6663577" cy="268242"/>
            </a:xfrm>
            <a:custGeom>
              <a:avLst/>
              <a:pathLst>
                <a:path w="6663577" h="268242">
                  <a:moveTo>
                    <a:pt x="0" y="201181"/>
                  </a:moveTo>
                  <a:lnTo>
                    <a:pt x="266543" y="178828"/>
                  </a:lnTo>
                  <a:lnTo>
                    <a:pt x="533086" y="22353"/>
                  </a:lnTo>
                  <a:lnTo>
                    <a:pt x="799629" y="201181"/>
                  </a:lnTo>
                  <a:lnTo>
                    <a:pt x="1066172" y="67060"/>
                  </a:lnTo>
                  <a:lnTo>
                    <a:pt x="1332715" y="44707"/>
                  </a:lnTo>
                  <a:lnTo>
                    <a:pt x="1599258" y="223535"/>
                  </a:lnTo>
                  <a:lnTo>
                    <a:pt x="1865801" y="201181"/>
                  </a:lnTo>
                  <a:lnTo>
                    <a:pt x="2132344" y="201181"/>
                  </a:lnTo>
                  <a:lnTo>
                    <a:pt x="2398888" y="178828"/>
                  </a:lnTo>
                  <a:lnTo>
                    <a:pt x="2665431" y="67060"/>
                  </a:lnTo>
                  <a:lnTo>
                    <a:pt x="2931974" y="268242"/>
                  </a:lnTo>
                  <a:lnTo>
                    <a:pt x="3198517" y="156474"/>
                  </a:lnTo>
                  <a:lnTo>
                    <a:pt x="3465060" y="22353"/>
                  </a:lnTo>
                  <a:lnTo>
                    <a:pt x="3731603" y="178828"/>
                  </a:lnTo>
                  <a:lnTo>
                    <a:pt x="3998146" y="134121"/>
                  </a:lnTo>
                  <a:lnTo>
                    <a:pt x="4264689" y="0"/>
                  </a:lnTo>
                  <a:lnTo>
                    <a:pt x="4531233" y="0"/>
                  </a:lnTo>
                  <a:lnTo>
                    <a:pt x="4797776" y="89414"/>
                  </a:lnTo>
                  <a:lnTo>
                    <a:pt x="5064319" y="67060"/>
                  </a:lnTo>
                  <a:lnTo>
                    <a:pt x="5330862" y="0"/>
                  </a:lnTo>
                  <a:lnTo>
                    <a:pt x="5597405" y="134121"/>
                  </a:lnTo>
                  <a:lnTo>
                    <a:pt x="5863948" y="89414"/>
                  </a:lnTo>
                  <a:lnTo>
                    <a:pt x="6130491" y="0"/>
                  </a:lnTo>
                  <a:lnTo>
                    <a:pt x="6397034" y="0"/>
                  </a:lnTo>
                  <a:lnTo>
                    <a:pt x="6663577" y="4470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324790" y="2830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7" name="tx87"/>
            <p:cNvSpPr/>
            <p:nvPr/>
          </p:nvSpPr>
          <p:spPr>
            <a:xfrm>
              <a:off x="2657505" y="2933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a:t>
              </a:r>
            </a:p>
          </p:txBody>
        </p:sp>
        <p:sp>
          <p:nvSpPr>
            <p:cNvPr id="88" name="tx88"/>
            <p:cNvSpPr/>
            <p:nvPr/>
          </p:nvSpPr>
          <p:spPr>
            <a:xfrm>
              <a:off x="3990221" y="29882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a:t>
              </a:r>
            </a:p>
          </p:txBody>
        </p:sp>
        <p:sp>
          <p:nvSpPr>
            <p:cNvPr id="89" name="tx89"/>
            <p:cNvSpPr/>
            <p:nvPr/>
          </p:nvSpPr>
          <p:spPr>
            <a:xfrm>
              <a:off x="5322937" y="29760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a:t>
              </a:r>
            </a:p>
          </p:txBody>
        </p:sp>
        <p:sp>
          <p:nvSpPr>
            <p:cNvPr id="90" name="tx90"/>
            <p:cNvSpPr/>
            <p:nvPr/>
          </p:nvSpPr>
          <p:spPr>
            <a:xfrm>
              <a:off x="6389109" y="3102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91" name="tx91"/>
            <p:cNvSpPr/>
            <p:nvPr/>
          </p:nvSpPr>
          <p:spPr>
            <a:xfrm>
              <a:off x="6655652" y="32052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56.9</a:t>
              </a:r>
            </a:p>
          </p:txBody>
        </p:sp>
        <p:sp>
          <p:nvSpPr>
            <p:cNvPr id="92" name="tx92"/>
            <p:cNvSpPr/>
            <p:nvPr/>
          </p:nvSpPr>
          <p:spPr>
            <a:xfrm>
              <a:off x="6961372" y="327052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3" name="tx93"/>
            <p:cNvSpPr/>
            <p:nvPr/>
          </p:nvSpPr>
          <p:spPr>
            <a:xfrm>
              <a:off x="7188738" y="3285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4" name="tx94"/>
            <p:cNvSpPr/>
            <p:nvPr/>
          </p:nvSpPr>
          <p:spPr>
            <a:xfrm>
              <a:off x="7455282" y="32936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95" name="tx95"/>
            <p:cNvSpPr/>
            <p:nvPr/>
          </p:nvSpPr>
          <p:spPr>
            <a:xfrm>
              <a:off x="7761002" y="330575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6" name="tx96"/>
            <p:cNvSpPr/>
            <p:nvPr/>
          </p:nvSpPr>
          <p:spPr>
            <a:xfrm>
              <a:off x="7988368" y="33161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50.4</a:t>
              </a:r>
            </a:p>
          </p:txBody>
        </p:sp>
        <p:sp>
          <p:nvSpPr>
            <p:cNvPr id="97" name="pl97"/>
            <p:cNvSpPr/>
            <p:nvPr/>
          </p:nvSpPr>
          <p:spPr>
            <a:xfrm>
              <a:off x="1416218"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63967" y="367055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09" name="tx109"/>
            <p:cNvSpPr/>
            <p:nvPr/>
          </p:nvSpPr>
          <p:spPr>
            <a:xfrm>
              <a:off x="1350915" y="29987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10" name="tx110"/>
            <p:cNvSpPr/>
            <p:nvPr/>
          </p:nvSpPr>
          <p:spPr>
            <a:xfrm>
              <a:off x="2657505" y="36720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11" name="tx111"/>
            <p:cNvSpPr/>
            <p:nvPr/>
          </p:nvSpPr>
          <p:spPr>
            <a:xfrm>
              <a:off x="2683631" y="30536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2" name="tx112"/>
            <p:cNvSpPr/>
            <p:nvPr/>
          </p:nvSpPr>
          <p:spPr>
            <a:xfrm>
              <a:off x="3990221" y="37047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66.9</a:t>
              </a:r>
            </a:p>
          </p:txBody>
        </p:sp>
        <p:sp>
          <p:nvSpPr>
            <p:cNvPr id="113" name="tx113"/>
            <p:cNvSpPr/>
            <p:nvPr/>
          </p:nvSpPr>
          <p:spPr>
            <a:xfrm>
              <a:off x="4016347" y="31128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4" name="tx114"/>
            <p:cNvSpPr/>
            <p:nvPr/>
          </p:nvSpPr>
          <p:spPr>
            <a:xfrm>
              <a:off x="5322937" y="37168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65.4</a:t>
              </a:r>
            </a:p>
          </p:txBody>
        </p:sp>
        <p:sp>
          <p:nvSpPr>
            <p:cNvPr id="115" name="tx115"/>
            <p:cNvSpPr/>
            <p:nvPr/>
          </p:nvSpPr>
          <p:spPr>
            <a:xfrm>
              <a:off x="5349062" y="31187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6" name="tx116"/>
            <p:cNvSpPr/>
            <p:nvPr/>
          </p:nvSpPr>
          <p:spPr>
            <a:xfrm>
              <a:off x="6389109" y="37596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a:t>
              </a:r>
            </a:p>
          </p:txBody>
        </p:sp>
        <p:sp>
          <p:nvSpPr>
            <p:cNvPr id="117" name="tx117"/>
            <p:cNvSpPr/>
            <p:nvPr/>
          </p:nvSpPr>
          <p:spPr>
            <a:xfrm>
              <a:off x="6415235" y="32249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8" name="tx118"/>
            <p:cNvSpPr/>
            <p:nvPr/>
          </p:nvSpPr>
          <p:spPr>
            <a:xfrm>
              <a:off x="6655652" y="37943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19" name="tx119"/>
            <p:cNvSpPr/>
            <p:nvPr/>
          </p:nvSpPr>
          <p:spPr>
            <a:xfrm>
              <a:off x="6693522" y="33121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922195" y="38537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49.3</a:t>
              </a:r>
            </a:p>
          </p:txBody>
        </p:sp>
        <p:sp>
          <p:nvSpPr>
            <p:cNvPr id="121" name="tx121"/>
            <p:cNvSpPr/>
            <p:nvPr/>
          </p:nvSpPr>
          <p:spPr>
            <a:xfrm>
              <a:off x="6948321" y="34030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2" name="tx122"/>
            <p:cNvSpPr/>
            <p:nvPr/>
          </p:nvSpPr>
          <p:spPr>
            <a:xfrm>
              <a:off x="7188738" y="38520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a:t>
              </a:r>
            </a:p>
          </p:txBody>
        </p:sp>
        <p:sp>
          <p:nvSpPr>
            <p:cNvPr id="123" name="tx123"/>
            <p:cNvSpPr/>
            <p:nvPr/>
          </p:nvSpPr>
          <p:spPr>
            <a:xfrm>
              <a:off x="7214864" y="34089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4" name="tx124"/>
            <p:cNvSpPr/>
            <p:nvPr/>
          </p:nvSpPr>
          <p:spPr>
            <a:xfrm>
              <a:off x="7455282" y="3838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25" name="tx125"/>
            <p:cNvSpPr/>
            <p:nvPr/>
          </p:nvSpPr>
          <p:spPr>
            <a:xfrm>
              <a:off x="7493151" y="34001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21825" y="3844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27" name="tx127"/>
            <p:cNvSpPr/>
            <p:nvPr/>
          </p:nvSpPr>
          <p:spPr>
            <a:xfrm>
              <a:off x="7759694" y="34121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988368" y="38578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9" name="tx129"/>
            <p:cNvSpPr/>
            <p:nvPr/>
          </p:nvSpPr>
          <p:spPr>
            <a:xfrm>
              <a:off x="8014493" y="34298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4060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561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0" name="tx150"/>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1" name="pl151"/>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3" name="rc153"/>
            <p:cNvSpPr/>
            <p:nvPr/>
          </p:nvSpPr>
          <p:spPr>
            <a:xfrm>
              <a:off x="4017890" y="5180747"/>
              <a:ext cx="201456" cy="201456"/>
            </a:xfrm>
            <a:prstGeom prst="rect">
              <a:avLst/>
            </a:prstGeom>
            <a:solidFill>
              <a:srgbClr val="1CABE2">
                <a:alpha val="100000"/>
              </a:srgbClr>
            </a:solidFill>
          </p:spPr>
          <p:txBody>
            <a:bodyPr/>
            <a:lstStyle/>
            <a:p/>
          </p:txBody>
        </p:sp>
        <p:sp>
          <p:nvSpPr>
            <p:cNvPr id="154" name="rc154"/>
            <p:cNvSpPr/>
            <p:nvPr/>
          </p:nvSpPr>
          <p:spPr>
            <a:xfrm>
              <a:off x="6061519" y="5180747"/>
              <a:ext cx="201456" cy="201456"/>
            </a:xfrm>
            <a:prstGeom prst="rect">
              <a:avLst/>
            </a:prstGeom>
            <a:solidFill>
              <a:srgbClr val="80BD41">
                <a:alpha val="100000"/>
              </a:srgbClr>
            </a:solidFill>
          </p:spPr>
          <p:txBody>
            <a:bodyPr/>
            <a:lstStyle/>
            <a:p/>
          </p:txBody>
        </p:sp>
        <p:sp>
          <p:nvSpPr>
            <p:cNvPr id="155" name="tx155"/>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6" name="tx156"/>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7" name="tx157"/>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8" name="tx158"/>
            <p:cNvSpPr/>
            <p:nvPr/>
          </p:nvSpPr>
          <p:spPr>
            <a:xfrm>
              <a:off x="951100" y="1592892"/>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2000-2025</a:t>
              </a:r>
            </a:p>
          </p:txBody>
        </p:sp>
        <p:sp>
          <p:nvSpPr>
            <p:cNvPr id="159" name="pl159"/>
            <p:cNvSpPr/>
            <p:nvPr/>
          </p:nvSpPr>
          <p:spPr>
            <a:xfrm>
              <a:off x="23413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4315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5217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864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4766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5668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312409" cy="129091"/>
            </a:xfrm>
            <a:prstGeom prst="rect">
              <a:avLst/>
            </a:prstGeom>
            <a:solidFill>
              <a:srgbClr val="80BD41">
                <a:alpha val="100000"/>
              </a:srgbClr>
            </a:solidFill>
          </p:spPr>
          <p:txBody>
            <a:bodyPr/>
            <a:lstStyle/>
            <a:p/>
          </p:txBody>
        </p:sp>
        <p:sp>
          <p:nvSpPr>
            <p:cNvPr id="170" name="rc170"/>
            <p:cNvSpPr/>
            <p:nvPr/>
          </p:nvSpPr>
          <p:spPr>
            <a:xfrm>
              <a:off x="7608683" y="5954972"/>
              <a:ext cx="263365" cy="129091"/>
            </a:xfrm>
            <a:prstGeom prst="rect">
              <a:avLst/>
            </a:prstGeom>
            <a:solidFill>
              <a:srgbClr val="1CABE2">
                <a:alpha val="100000"/>
              </a:srgbClr>
            </a:solidFill>
          </p:spPr>
          <p:txBody>
            <a:bodyPr/>
            <a:lstStyle/>
            <a:p/>
          </p:txBody>
        </p:sp>
        <p:sp>
          <p:nvSpPr>
            <p:cNvPr id="171" name="rc171"/>
            <p:cNvSpPr/>
            <p:nvPr/>
          </p:nvSpPr>
          <p:spPr>
            <a:xfrm>
              <a:off x="1296273" y="5793607"/>
              <a:ext cx="5273579" cy="129091"/>
            </a:xfrm>
            <a:prstGeom prst="rect">
              <a:avLst/>
            </a:prstGeom>
            <a:solidFill>
              <a:srgbClr val="80BD41">
                <a:alpha val="100000"/>
              </a:srgbClr>
            </a:solidFill>
          </p:spPr>
          <p:txBody>
            <a:bodyPr/>
            <a:lstStyle/>
            <a:p/>
          </p:txBody>
        </p:sp>
        <p:sp>
          <p:nvSpPr>
            <p:cNvPr id="172" name="rc172"/>
            <p:cNvSpPr/>
            <p:nvPr/>
          </p:nvSpPr>
          <p:spPr>
            <a:xfrm>
              <a:off x="6569853" y="5793607"/>
              <a:ext cx="53300" cy="129091"/>
            </a:xfrm>
            <a:prstGeom prst="rect">
              <a:avLst/>
            </a:prstGeom>
            <a:solidFill>
              <a:srgbClr val="1CABE2">
                <a:alpha val="100000"/>
              </a:srgbClr>
            </a:solidFill>
          </p:spPr>
          <p:txBody>
            <a:bodyPr/>
            <a:lstStyle/>
            <a:p/>
          </p:txBody>
        </p:sp>
        <p:sp>
          <p:nvSpPr>
            <p:cNvPr id="173" name="rc173"/>
            <p:cNvSpPr/>
            <p:nvPr/>
          </p:nvSpPr>
          <p:spPr>
            <a:xfrm>
              <a:off x="1296273" y="5632243"/>
              <a:ext cx="5105318" cy="129091"/>
            </a:xfrm>
            <a:prstGeom prst="rect">
              <a:avLst/>
            </a:prstGeom>
            <a:solidFill>
              <a:srgbClr val="80BD41">
                <a:alpha val="100000"/>
              </a:srgbClr>
            </a:solidFill>
          </p:spPr>
          <p:txBody>
            <a:bodyPr/>
            <a:lstStyle/>
            <a:p/>
          </p:txBody>
        </p:sp>
        <p:sp>
          <p:nvSpPr>
            <p:cNvPr id="174" name="rc174"/>
            <p:cNvSpPr/>
            <p:nvPr/>
          </p:nvSpPr>
          <p:spPr>
            <a:xfrm>
              <a:off x="6401592" y="5632243"/>
              <a:ext cx="157810" cy="129091"/>
            </a:xfrm>
            <a:prstGeom prst="rect">
              <a:avLst/>
            </a:prstGeom>
            <a:solidFill>
              <a:srgbClr val="1CABE2">
                <a:alpha val="100000"/>
              </a:srgbClr>
            </a:solidFill>
          </p:spPr>
          <p:txBody>
            <a:bodyPr/>
            <a:lstStyle/>
            <a:p/>
          </p:txBody>
        </p:sp>
        <p:sp>
          <p:nvSpPr>
            <p:cNvPr id="175" name="tx175"/>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62.9</a:t>
              </a:r>
            </a:p>
          </p:txBody>
        </p:sp>
        <p:sp>
          <p:nvSpPr>
            <p:cNvPr id="176" name="tx176"/>
            <p:cNvSpPr/>
            <p:nvPr/>
          </p:nvSpPr>
          <p:spPr>
            <a:xfrm>
              <a:off x="6825188" y="5815017"/>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77" name="tx177"/>
            <p:cNvSpPr/>
            <p:nvPr/>
          </p:nvSpPr>
          <p:spPr>
            <a:xfrm>
              <a:off x="6710032"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50.4</a:t>
              </a:r>
            </a:p>
          </p:txBody>
        </p:sp>
        <p:sp>
          <p:nvSpPr>
            <p:cNvPr id="178" name="tx178"/>
            <p:cNvSpPr/>
            <p:nvPr/>
          </p:nvSpPr>
          <p:spPr>
            <a:xfrm>
              <a:off x="434698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60.4</a:t>
              </a:r>
            </a:p>
          </p:txBody>
        </p:sp>
        <p:sp>
          <p:nvSpPr>
            <p:cNvPr id="179" name="tx179"/>
            <p:cNvSpPr/>
            <p:nvPr/>
          </p:nvSpPr>
          <p:spPr>
            <a:xfrm>
              <a:off x="7665017"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0" name="tx180"/>
            <p:cNvSpPr/>
            <p:nvPr/>
          </p:nvSpPr>
          <p:spPr>
            <a:xfrm>
              <a:off x="382756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50.5</a:t>
              </a:r>
            </a:p>
          </p:txBody>
        </p:sp>
        <p:sp>
          <p:nvSpPr>
            <p:cNvPr id="181" name="tx181"/>
            <p:cNvSpPr/>
            <p:nvPr/>
          </p:nvSpPr>
          <p:spPr>
            <a:xfrm>
              <a:off x="6534705"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74343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48.9</a:t>
              </a:r>
            </a:p>
          </p:txBody>
        </p:sp>
        <p:sp>
          <p:nvSpPr>
            <p:cNvPr id="183" name="tx183"/>
            <p:cNvSpPr/>
            <p:nvPr/>
          </p:nvSpPr>
          <p:spPr>
            <a:xfrm>
              <a:off x="6405148"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0878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539898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48918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2" name="tx192"/>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(97 %) se mantuvo relativamente constante, con una variación inferior al 1 % respecto a 2019 (96 %).
El número de niños vacunados con la DTP1 disminuyó un 19 % en comparación con 2019.
El número de lactantes supervivientes disminuyó aproximadamente un 20 % en comparación con 2019.
En 2025, se vacunó a menos niños que en 2019.
En 2025, había menos lactantes supervivientes (población objetivo) que en 2019.
Para que la cobertura vacunal aumente, el número de niños vacunados debe aumentar o disminuir a un ritmo más lento que la disminución de la población objetivo de lactantes supervivientes.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5" name=""/>
          <p:cNvGrpSpPr/>
          <p:nvPr/>
        </p:nvGrpSpPr>
        <p:grpSpPr>
          <a:xfrm>
            <a:off x="292608" y="1051560"/>
            <a:ext cx="8595360" cy="28575"/>
            <a:chOff x="292608" y="1051560"/>
            <a:chExt cx="8595360" cy="28575"/>
          </a:xfrm>
        </p:grpSpPr>
        <p:sp>
          <p:nvSpPr>
            <p:cNvPr id="19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293819"/>
            </a:xfrm>
            <a:custGeom>
              <a:avLst/>
              <a:pathLst>
                <a:path w="3397293" h="293819">
                  <a:moveTo>
                    <a:pt x="0" y="230858"/>
                  </a:moveTo>
                  <a:lnTo>
                    <a:pt x="135891" y="167896"/>
                  </a:lnTo>
                  <a:lnTo>
                    <a:pt x="271783" y="104935"/>
                  </a:lnTo>
                  <a:lnTo>
                    <a:pt x="407675" y="230858"/>
                  </a:lnTo>
                  <a:lnTo>
                    <a:pt x="543566" y="188883"/>
                  </a:lnTo>
                  <a:lnTo>
                    <a:pt x="679458" y="167896"/>
                  </a:lnTo>
                  <a:lnTo>
                    <a:pt x="815350" y="209870"/>
                  </a:lnTo>
                  <a:lnTo>
                    <a:pt x="951242" y="209870"/>
                  </a:lnTo>
                  <a:lnTo>
                    <a:pt x="1087133" y="188883"/>
                  </a:lnTo>
                  <a:lnTo>
                    <a:pt x="1223025" y="272832"/>
                  </a:lnTo>
                  <a:lnTo>
                    <a:pt x="1358917" y="230858"/>
                  </a:lnTo>
                  <a:lnTo>
                    <a:pt x="1494809" y="293819"/>
                  </a:lnTo>
                  <a:lnTo>
                    <a:pt x="1630700" y="167896"/>
                  </a:lnTo>
                  <a:lnTo>
                    <a:pt x="1766592" y="83948"/>
                  </a:lnTo>
                  <a:lnTo>
                    <a:pt x="1902484" y="167896"/>
                  </a:lnTo>
                  <a:lnTo>
                    <a:pt x="2038375" y="146909"/>
                  </a:lnTo>
                  <a:lnTo>
                    <a:pt x="2174267" y="41974"/>
                  </a:lnTo>
                  <a:lnTo>
                    <a:pt x="2310159" y="62961"/>
                  </a:lnTo>
                  <a:lnTo>
                    <a:pt x="2446051" y="104935"/>
                  </a:lnTo>
                  <a:lnTo>
                    <a:pt x="2581942" y="83948"/>
                  </a:lnTo>
                  <a:lnTo>
                    <a:pt x="2717834" y="41974"/>
                  </a:lnTo>
                  <a:lnTo>
                    <a:pt x="2853726" y="125922"/>
                  </a:lnTo>
                  <a:lnTo>
                    <a:pt x="2989618" y="83948"/>
                  </a:lnTo>
                  <a:lnTo>
                    <a:pt x="3125509" y="0"/>
                  </a:lnTo>
                  <a:lnTo>
                    <a:pt x="3261401" y="0"/>
                  </a:lnTo>
                  <a:lnTo>
                    <a:pt x="3397293" y="6296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293819"/>
            </a:xfrm>
            <a:custGeom>
              <a:avLst/>
              <a:pathLst>
                <a:path w="3397293" h="293819">
                  <a:moveTo>
                    <a:pt x="0" y="230858"/>
                  </a:moveTo>
                  <a:lnTo>
                    <a:pt x="135891" y="167896"/>
                  </a:lnTo>
                  <a:lnTo>
                    <a:pt x="271783" y="104935"/>
                  </a:lnTo>
                  <a:lnTo>
                    <a:pt x="407675" y="230858"/>
                  </a:lnTo>
                  <a:lnTo>
                    <a:pt x="543566" y="188883"/>
                  </a:lnTo>
                  <a:lnTo>
                    <a:pt x="679458" y="167896"/>
                  </a:lnTo>
                  <a:lnTo>
                    <a:pt x="815350" y="209870"/>
                  </a:lnTo>
                  <a:lnTo>
                    <a:pt x="951242" y="209870"/>
                  </a:lnTo>
                  <a:lnTo>
                    <a:pt x="1087133" y="188883"/>
                  </a:lnTo>
                  <a:lnTo>
                    <a:pt x="1223025" y="272832"/>
                  </a:lnTo>
                  <a:lnTo>
                    <a:pt x="1358917" y="230858"/>
                  </a:lnTo>
                  <a:lnTo>
                    <a:pt x="1494809" y="293819"/>
                  </a:lnTo>
                  <a:lnTo>
                    <a:pt x="1630700" y="167896"/>
                  </a:lnTo>
                  <a:lnTo>
                    <a:pt x="1766592" y="83948"/>
                  </a:lnTo>
                  <a:lnTo>
                    <a:pt x="1902484" y="167896"/>
                  </a:lnTo>
                  <a:lnTo>
                    <a:pt x="2038375" y="146909"/>
                  </a:lnTo>
                  <a:lnTo>
                    <a:pt x="2174267" y="41974"/>
                  </a:lnTo>
                  <a:lnTo>
                    <a:pt x="2310159" y="62961"/>
                  </a:lnTo>
                  <a:lnTo>
                    <a:pt x="2446051" y="104935"/>
                  </a:lnTo>
                  <a:lnTo>
                    <a:pt x="2581942" y="83948"/>
                  </a:lnTo>
                  <a:lnTo>
                    <a:pt x="2717834" y="41974"/>
                  </a:lnTo>
                  <a:lnTo>
                    <a:pt x="2853726" y="125922"/>
                  </a:lnTo>
                  <a:lnTo>
                    <a:pt x="2989618" y="83948"/>
                  </a:lnTo>
                  <a:lnTo>
                    <a:pt x="3125509" y="0"/>
                  </a:lnTo>
                  <a:lnTo>
                    <a:pt x="3261401" y="0"/>
                  </a:lnTo>
                  <a:lnTo>
                    <a:pt x="3397293" y="6296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293819"/>
            </a:xfrm>
            <a:custGeom>
              <a:avLst/>
              <a:pathLst>
                <a:path w="3397293" h="293819">
                  <a:moveTo>
                    <a:pt x="0" y="230858"/>
                  </a:moveTo>
                  <a:lnTo>
                    <a:pt x="135891" y="167896"/>
                  </a:lnTo>
                  <a:lnTo>
                    <a:pt x="271783" y="104935"/>
                  </a:lnTo>
                  <a:lnTo>
                    <a:pt x="407675" y="230858"/>
                  </a:lnTo>
                  <a:lnTo>
                    <a:pt x="543566" y="188883"/>
                  </a:lnTo>
                  <a:lnTo>
                    <a:pt x="679458" y="167896"/>
                  </a:lnTo>
                  <a:lnTo>
                    <a:pt x="815350" y="209870"/>
                  </a:lnTo>
                  <a:lnTo>
                    <a:pt x="951242" y="209870"/>
                  </a:lnTo>
                  <a:lnTo>
                    <a:pt x="1087133" y="188883"/>
                  </a:lnTo>
                  <a:lnTo>
                    <a:pt x="1223025" y="272832"/>
                  </a:lnTo>
                  <a:lnTo>
                    <a:pt x="1358917" y="230858"/>
                  </a:lnTo>
                  <a:lnTo>
                    <a:pt x="1494809" y="293819"/>
                  </a:lnTo>
                  <a:lnTo>
                    <a:pt x="1630700" y="167896"/>
                  </a:lnTo>
                  <a:lnTo>
                    <a:pt x="1766592" y="83948"/>
                  </a:lnTo>
                  <a:lnTo>
                    <a:pt x="1902484" y="167896"/>
                  </a:lnTo>
                  <a:lnTo>
                    <a:pt x="2038375" y="146909"/>
                  </a:lnTo>
                  <a:lnTo>
                    <a:pt x="2174267" y="41974"/>
                  </a:lnTo>
                  <a:lnTo>
                    <a:pt x="2310159" y="62961"/>
                  </a:lnTo>
                  <a:lnTo>
                    <a:pt x="2446051" y="104935"/>
                  </a:lnTo>
                  <a:lnTo>
                    <a:pt x="2581942" y="83948"/>
                  </a:lnTo>
                  <a:lnTo>
                    <a:pt x="2717834" y="41974"/>
                  </a:lnTo>
                  <a:lnTo>
                    <a:pt x="2853726" y="125922"/>
                  </a:lnTo>
                  <a:lnTo>
                    <a:pt x="2989618" y="83948"/>
                  </a:lnTo>
                  <a:lnTo>
                    <a:pt x="3125509" y="0"/>
                  </a:lnTo>
                  <a:lnTo>
                    <a:pt x="3261401" y="0"/>
                  </a:lnTo>
                  <a:lnTo>
                    <a:pt x="3397293" y="6296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0855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1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86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88683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60" name="tx60"/>
            <p:cNvSpPr/>
            <p:nvPr/>
          </p:nvSpPr>
          <p:spPr>
            <a:xfrm>
              <a:off x="2917510"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9965"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9992" y="1414185"/>
              <a:ext cx="271923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Costa Rica, 2000-2025</a:t>
              </a:r>
            </a:p>
          </p:txBody>
        </p:sp>
        <p:sp>
          <p:nvSpPr>
            <p:cNvPr id="63" name="pl63"/>
            <p:cNvSpPr/>
            <p:nvPr/>
          </p:nvSpPr>
          <p:spPr>
            <a:xfrm>
              <a:off x="5267799" y="40201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0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603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804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05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02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503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704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905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18373"/>
              <a:ext cx="3397293" cy="811869"/>
            </a:xfrm>
            <a:custGeom>
              <a:avLst/>
              <a:pathLst>
                <a:path w="3397293" h="811869">
                  <a:moveTo>
                    <a:pt x="0" y="637897"/>
                  </a:moveTo>
                  <a:lnTo>
                    <a:pt x="135891" y="463925"/>
                  </a:lnTo>
                  <a:lnTo>
                    <a:pt x="271783" y="289953"/>
                  </a:lnTo>
                  <a:lnTo>
                    <a:pt x="407675" y="637897"/>
                  </a:lnTo>
                  <a:lnTo>
                    <a:pt x="543566" y="521915"/>
                  </a:lnTo>
                  <a:lnTo>
                    <a:pt x="679458" y="463925"/>
                  </a:lnTo>
                  <a:lnTo>
                    <a:pt x="815350" y="579906"/>
                  </a:lnTo>
                  <a:lnTo>
                    <a:pt x="951242" y="579906"/>
                  </a:lnTo>
                  <a:lnTo>
                    <a:pt x="1087133" y="521915"/>
                  </a:lnTo>
                  <a:lnTo>
                    <a:pt x="1223025" y="753878"/>
                  </a:lnTo>
                  <a:lnTo>
                    <a:pt x="1358917" y="637897"/>
                  </a:lnTo>
                  <a:lnTo>
                    <a:pt x="1494809" y="811869"/>
                  </a:lnTo>
                  <a:lnTo>
                    <a:pt x="1630700" y="463925"/>
                  </a:lnTo>
                  <a:lnTo>
                    <a:pt x="1766592" y="231962"/>
                  </a:lnTo>
                  <a:lnTo>
                    <a:pt x="1902484" y="463925"/>
                  </a:lnTo>
                  <a:lnTo>
                    <a:pt x="2038375" y="405934"/>
                  </a:lnTo>
                  <a:lnTo>
                    <a:pt x="2174267" y="115981"/>
                  </a:lnTo>
                  <a:lnTo>
                    <a:pt x="2310159" y="173971"/>
                  </a:lnTo>
                  <a:lnTo>
                    <a:pt x="2446051" y="289953"/>
                  </a:lnTo>
                  <a:lnTo>
                    <a:pt x="2581942" y="231962"/>
                  </a:lnTo>
                  <a:lnTo>
                    <a:pt x="2717834" y="115981"/>
                  </a:lnTo>
                  <a:lnTo>
                    <a:pt x="2853726" y="347943"/>
                  </a:lnTo>
                  <a:lnTo>
                    <a:pt x="2989618" y="231962"/>
                  </a:lnTo>
                  <a:lnTo>
                    <a:pt x="3125509" y="0"/>
                  </a:lnTo>
                  <a:lnTo>
                    <a:pt x="3261401" y="0"/>
                  </a:lnTo>
                  <a:lnTo>
                    <a:pt x="3397293" y="173971"/>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50336"/>
              <a:ext cx="3397293" cy="811869"/>
            </a:xfrm>
            <a:custGeom>
              <a:avLst/>
              <a:pathLst>
                <a:path w="3397293" h="811869">
                  <a:moveTo>
                    <a:pt x="0" y="811869"/>
                  </a:moveTo>
                  <a:lnTo>
                    <a:pt x="135891" y="811869"/>
                  </a:lnTo>
                  <a:lnTo>
                    <a:pt x="271783" y="811869"/>
                  </a:lnTo>
                  <a:lnTo>
                    <a:pt x="407675" y="695887"/>
                  </a:lnTo>
                  <a:lnTo>
                    <a:pt x="543566" y="579906"/>
                  </a:lnTo>
                  <a:lnTo>
                    <a:pt x="679458" y="521915"/>
                  </a:lnTo>
                  <a:lnTo>
                    <a:pt x="815350" y="463925"/>
                  </a:lnTo>
                  <a:lnTo>
                    <a:pt x="951242" y="463925"/>
                  </a:lnTo>
                  <a:lnTo>
                    <a:pt x="1087133" y="289953"/>
                  </a:lnTo>
                  <a:lnTo>
                    <a:pt x="1223025" y="173971"/>
                  </a:lnTo>
                  <a:lnTo>
                    <a:pt x="1358917" y="173971"/>
                  </a:lnTo>
                  <a:lnTo>
                    <a:pt x="1494809" y="115981"/>
                  </a:lnTo>
                  <a:lnTo>
                    <a:pt x="1630700" y="115981"/>
                  </a:lnTo>
                  <a:lnTo>
                    <a:pt x="1766592" y="115981"/>
                  </a:lnTo>
                  <a:lnTo>
                    <a:pt x="1902484" y="115981"/>
                  </a:lnTo>
                  <a:lnTo>
                    <a:pt x="2038375" y="57990"/>
                  </a:lnTo>
                  <a:lnTo>
                    <a:pt x="2174267" y="0"/>
                  </a:lnTo>
                  <a:lnTo>
                    <a:pt x="2310159" y="0"/>
                  </a:lnTo>
                  <a:lnTo>
                    <a:pt x="2446051" y="0"/>
                  </a:lnTo>
                  <a:lnTo>
                    <a:pt x="2581942" y="0"/>
                  </a:lnTo>
                  <a:lnTo>
                    <a:pt x="2717834" y="173971"/>
                  </a:lnTo>
                  <a:lnTo>
                    <a:pt x="2853726" y="289953"/>
                  </a:lnTo>
                  <a:lnTo>
                    <a:pt x="2989618" y="57990"/>
                  </a:lnTo>
                  <a:lnTo>
                    <a:pt x="3125509" y="115981"/>
                  </a:lnTo>
                  <a:lnTo>
                    <a:pt x="3261401" y="115981"/>
                  </a:lnTo>
                  <a:lnTo>
                    <a:pt x="3397293" y="57990"/>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38467"/>
              <a:ext cx="3397293" cy="1043831"/>
            </a:xfrm>
            <a:custGeom>
              <a:avLst/>
              <a:pathLst>
                <a:path w="3397293" h="1043831">
                  <a:moveTo>
                    <a:pt x="0" y="173971"/>
                  </a:moveTo>
                  <a:lnTo>
                    <a:pt x="135891" y="231962"/>
                  </a:lnTo>
                  <a:lnTo>
                    <a:pt x="271783" y="173971"/>
                  </a:lnTo>
                  <a:lnTo>
                    <a:pt x="407675" y="115981"/>
                  </a:lnTo>
                  <a:lnTo>
                    <a:pt x="543566" y="57990"/>
                  </a:lnTo>
                  <a:lnTo>
                    <a:pt x="679458" y="0"/>
                  </a:lnTo>
                  <a:lnTo>
                    <a:pt x="815350" y="57990"/>
                  </a:lnTo>
                  <a:lnTo>
                    <a:pt x="951242" y="57990"/>
                  </a:lnTo>
                  <a:lnTo>
                    <a:pt x="1087133" y="115981"/>
                  </a:lnTo>
                  <a:lnTo>
                    <a:pt x="1223025" y="0"/>
                  </a:lnTo>
                  <a:lnTo>
                    <a:pt x="1358917" y="57990"/>
                  </a:lnTo>
                  <a:lnTo>
                    <a:pt x="1494809" y="57990"/>
                  </a:lnTo>
                  <a:lnTo>
                    <a:pt x="1630700" y="57990"/>
                  </a:lnTo>
                  <a:lnTo>
                    <a:pt x="1766592" y="231962"/>
                  </a:lnTo>
                  <a:lnTo>
                    <a:pt x="1902484" y="289953"/>
                  </a:lnTo>
                  <a:lnTo>
                    <a:pt x="2038375" y="231962"/>
                  </a:lnTo>
                  <a:lnTo>
                    <a:pt x="2174267" y="289953"/>
                  </a:lnTo>
                  <a:lnTo>
                    <a:pt x="2310159" y="521915"/>
                  </a:lnTo>
                  <a:lnTo>
                    <a:pt x="2446051" y="463925"/>
                  </a:lnTo>
                  <a:lnTo>
                    <a:pt x="2581942" y="811869"/>
                  </a:lnTo>
                  <a:lnTo>
                    <a:pt x="2717834" y="985841"/>
                  </a:lnTo>
                  <a:lnTo>
                    <a:pt x="2853726" y="1043831"/>
                  </a:lnTo>
                  <a:lnTo>
                    <a:pt x="2989618" y="869859"/>
                  </a:lnTo>
                  <a:lnTo>
                    <a:pt x="3125509" y="695887"/>
                  </a:lnTo>
                  <a:lnTo>
                    <a:pt x="3261401" y="637897"/>
                  </a:lnTo>
                  <a:lnTo>
                    <a:pt x="3397293" y="637897"/>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503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18373"/>
              <a:ext cx="3397293" cy="811869"/>
            </a:xfrm>
            <a:custGeom>
              <a:avLst/>
              <a:pathLst>
                <a:path w="3397293" h="811869">
                  <a:moveTo>
                    <a:pt x="0" y="637897"/>
                  </a:moveTo>
                  <a:lnTo>
                    <a:pt x="135891" y="463925"/>
                  </a:lnTo>
                  <a:lnTo>
                    <a:pt x="271783" y="289953"/>
                  </a:lnTo>
                  <a:lnTo>
                    <a:pt x="407675" y="637897"/>
                  </a:lnTo>
                  <a:lnTo>
                    <a:pt x="543566" y="521915"/>
                  </a:lnTo>
                  <a:lnTo>
                    <a:pt x="679458" y="463925"/>
                  </a:lnTo>
                  <a:lnTo>
                    <a:pt x="815350" y="579906"/>
                  </a:lnTo>
                  <a:lnTo>
                    <a:pt x="951242" y="579906"/>
                  </a:lnTo>
                  <a:lnTo>
                    <a:pt x="1087133" y="521915"/>
                  </a:lnTo>
                  <a:lnTo>
                    <a:pt x="1223025" y="753878"/>
                  </a:lnTo>
                  <a:lnTo>
                    <a:pt x="1358917" y="637897"/>
                  </a:lnTo>
                  <a:lnTo>
                    <a:pt x="1494809" y="811869"/>
                  </a:lnTo>
                  <a:lnTo>
                    <a:pt x="1630700" y="463925"/>
                  </a:lnTo>
                  <a:lnTo>
                    <a:pt x="1766592" y="231962"/>
                  </a:lnTo>
                  <a:lnTo>
                    <a:pt x="1902484" y="463925"/>
                  </a:lnTo>
                  <a:lnTo>
                    <a:pt x="2038375" y="405934"/>
                  </a:lnTo>
                  <a:lnTo>
                    <a:pt x="2174267" y="115981"/>
                  </a:lnTo>
                  <a:lnTo>
                    <a:pt x="2310159" y="173971"/>
                  </a:lnTo>
                  <a:lnTo>
                    <a:pt x="2446051" y="289953"/>
                  </a:lnTo>
                  <a:lnTo>
                    <a:pt x="2581942" y="231962"/>
                  </a:lnTo>
                  <a:lnTo>
                    <a:pt x="2717834" y="115981"/>
                  </a:lnTo>
                  <a:lnTo>
                    <a:pt x="2853726" y="347943"/>
                  </a:lnTo>
                  <a:lnTo>
                    <a:pt x="2989618" y="231962"/>
                  </a:lnTo>
                  <a:lnTo>
                    <a:pt x="3125509" y="0"/>
                  </a:lnTo>
                  <a:lnTo>
                    <a:pt x="3261401" y="0"/>
                  </a:lnTo>
                  <a:lnTo>
                    <a:pt x="3397293" y="173971"/>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35635"/>
              <a:ext cx="0" cy="1020635"/>
            </a:xfrm>
            <a:custGeom>
              <a:avLst/>
              <a:pathLst>
                <a:path w="0" h="1020635">
                  <a:moveTo>
                    <a:pt x="0" y="102063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35635"/>
              <a:ext cx="0" cy="846663"/>
            </a:xfrm>
            <a:custGeom>
              <a:avLst/>
              <a:pathLst>
                <a:path w="0" h="846663">
                  <a:moveTo>
                    <a:pt x="0" y="84666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35635"/>
              <a:ext cx="0" cy="1020635"/>
            </a:xfrm>
            <a:custGeom>
              <a:avLst/>
              <a:pathLst>
                <a:path w="0" h="1020635">
                  <a:moveTo>
                    <a:pt x="0" y="102063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35635"/>
              <a:ext cx="0" cy="788672"/>
            </a:xfrm>
            <a:custGeom>
              <a:avLst/>
              <a:pathLst>
                <a:path w="0" h="788672">
                  <a:moveTo>
                    <a:pt x="0" y="78867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35635"/>
              <a:ext cx="0" cy="614700"/>
            </a:xfrm>
            <a:custGeom>
              <a:avLst/>
              <a:pathLst>
                <a:path w="0" h="614700">
                  <a:moveTo>
                    <a:pt x="0" y="6147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35635"/>
              <a:ext cx="0" cy="382738"/>
            </a:xfrm>
            <a:custGeom>
              <a:avLst/>
              <a:pathLst>
                <a:path w="0" h="382738">
                  <a:moveTo>
                    <a:pt x="0" y="38273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35635"/>
              <a:ext cx="0" cy="556710"/>
            </a:xfrm>
            <a:custGeom>
              <a:avLst/>
              <a:pathLst>
                <a:path w="0" h="556710">
                  <a:moveTo>
                    <a:pt x="0" y="55671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18373"/>
              <a:ext cx="3397293" cy="811869"/>
            </a:xfrm>
            <a:custGeom>
              <a:avLst/>
              <a:pathLst>
                <a:path w="3397293" h="811869">
                  <a:moveTo>
                    <a:pt x="0" y="637897"/>
                  </a:moveTo>
                  <a:lnTo>
                    <a:pt x="135891" y="463925"/>
                  </a:lnTo>
                  <a:lnTo>
                    <a:pt x="271783" y="289953"/>
                  </a:lnTo>
                  <a:lnTo>
                    <a:pt x="407675" y="637897"/>
                  </a:lnTo>
                  <a:lnTo>
                    <a:pt x="543566" y="521915"/>
                  </a:lnTo>
                  <a:lnTo>
                    <a:pt x="679458" y="463925"/>
                  </a:lnTo>
                  <a:lnTo>
                    <a:pt x="815350" y="579906"/>
                  </a:lnTo>
                  <a:lnTo>
                    <a:pt x="951242" y="579906"/>
                  </a:lnTo>
                  <a:lnTo>
                    <a:pt x="1087133" y="521915"/>
                  </a:lnTo>
                  <a:lnTo>
                    <a:pt x="1223025" y="753878"/>
                  </a:lnTo>
                  <a:lnTo>
                    <a:pt x="1358917" y="637897"/>
                  </a:lnTo>
                  <a:lnTo>
                    <a:pt x="1494809" y="811869"/>
                  </a:lnTo>
                  <a:lnTo>
                    <a:pt x="1630700" y="463925"/>
                  </a:lnTo>
                  <a:lnTo>
                    <a:pt x="1766592" y="231962"/>
                  </a:lnTo>
                  <a:lnTo>
                    <a:pt x="1902484" y="463925"/>
                  </a:lnTo>
                  <a:lnTo>
                    <a:pt x="2038375" y="405934"/>
                  </a:lnTo>
                  <a:lnTo>
                    <a:pt x="2174267" y="115981"/>
                  </a:lnTo>
                  <a:lnTo>
                    <a:pt x="2310159" y="173971"/>
                  </a:lnTo>
                  <a:lnTo>
                    <a:pt x="2446051" y="289953"/>
                  </a:lnTo>
                  <a:lnTo>
                    <a:pt x="2581942" y="231962"/>
                  </a:lnTo>
                  <a:lnTo>
                    <a:pt x="2717834" y="115981"/>
                  </a:lnTo>
                  <a:lnTo>
                    <a:pt x="2853726" y="347943"/>
                  </a:lnTo>
                  <a:lnTo>
                    <a:pt x="2989618" y="231962"/>
                  </a:lnTo>
                  <a:lnTo>
                    <a:pt x="3125509" y="0"/>
                  </a:lnTo>
                  <a:lnTo>
                    <a:pt x="3261401" y="0"/>
                  </a:lnTo>
                  <a:lnTo>
                    <a:pt x="3397293" y="173971"/>
                  </a:lnTo>
                </a:path>
              </a:pathLst>
            </a:custGeom>
            <a:ln w="27101" cap="flat">
              <a:solidFill>
                <a:srgbClr val="0058AB">
                  <a:alpha val="100000"/>
                </a:srgbClr>
              </a:solidFill>
              <a:prstDash val="solid"/>
              <a:round/>
            </a:ln>
          </p:spPr>
          <p:txBody>
            <a:bodyPr/>
            <a:lstStyle/>
            <a:p/>
          </p:txBody>
        </p:sp>
        <p:sp>
          <p:nvSpPr>
            <p:cNvPr id="92" name="tx92"/>
            <p:cNvSpPr/>
            <p:nvPr/>
          </p:nvSpPr>
          <p:spPr>
            <a:xfrm>
              <a:off x="5389469" y="247464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068928" y="247364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748386" y="247464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427845" y="247194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989462" y="24719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4736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804812" y="24733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31692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3587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7812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982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183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384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9252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252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67110"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2956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92355" y="488683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18" name="tx118"/>
            <p:cNvSpPr/>
            <p:nvPr/>
          </p:nvSpPr>
          <p:spPr>
            <a:xfrm>
              <a:off x="723420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96664"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48080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80807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13533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64444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7170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9896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7321564" cy="110182"/>
            </a:xfrm>
            <a:prstGeom prst="rect">
              <a:avLst/>
            </a:prstGeom>
            <a:solidFill>
              <a:srgbClr val="1CABE2">
                <a:alpha val="80000"/>
              </a:srgbClr>
            </a:solidFill>
          </p:spPr>
          <p:txBody>
            <a:bodyPr/>
            <a:lstStyle/>
            <a:p/>
          </p:txBody>
        </p:sp>
        <p:sp>
          <p:nvSpPr>
            <p:cNvPr id="132" name="rc132"/>
            <p:cNvSpPr/>
            <p:nvPr/>
          </p:nvSpPr>
          <p:spPr>
            <a:xfrm>
              <a:off x="1317178" y="5634770"/>
              <a:ext cx="1186903" cy="110182"/>
            </a:xfrm>
            <a:prstGeom prst="rect">
              <a:avLst/>
            </a:prstGeom>
            <a:solidFill>
              <a:srgbClr val="1CABE2">
                <a:alpha val="80000"/>
              </a:srgbClr>
            </a:solidFill>
          </p:spPr>
          <p:txBody>
            <a:bodyPr/>
            <a:lstStyle/>
            <a:p/>
          </p:txBody>
        </p:sp>
        <p:sp>
          <p:nvSpPr>
            <p:cNvPr id="133" name="rc133"/>
            <p:cNvSpPr/>
            <p:nvPr/>
          </p:nvSpPr>
          <p:spPr>
            <a:xfrm>
              <a:off x="1317178" y="5497042"/>
              <a:ext cx="4687104" cy="110182"/>
            </a:xfrm>
            <a:prstGeom prst="rect">
              <a:avLst/>
            </a:prstGeom>
            <a:solidFill>
              <a:srgbClr val="1CABE2">
                <a:alpha val="80000"/>
              </a:srgbClr>
            </a:solidFill>
          </p:spPr>
          <p:txBody>
            <a:bodyPr/>
            <a:lstStyle/>
            <a:p/>
          </p:txBody>
        </p:sp>
        <p:sp>
          <p:nvSpPr>
            <p:cNvPr id="134" name="tx13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94849"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5622110"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7949372"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1" name="tx141"/>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2" name="tx142"/>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3" name="tx143"/>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4" name="tx144"/>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Costa Rica (96 %) fue 11 puntos porcentuales superior a la media mundial (85 %) y 13 puntos porcentuales superior a la media de todos los países de la Iniciativa « LACR » (83 %).
La cobertura nacional de la DTP3 fue un punto porcentual superior a la de 2019 (95 %).
Esto equivale a 2.000 niños sin vacunar y con vacunación incompleta en 2025, frente a los 3.000 niños sin vacunar y con vacunación incompleta de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DTP3 en Costa Rica fue del 96 %; esto supone un punto porcentual más que en 2019 y más de 10 puntos porcentuales por encima de las medias tanto mundial como regional.</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Costa Rica ocupó el puesto número 25 de 33 países en cuanto a la cobertura más baja de la vacuna DTP3 (teniendo en cuenta los empates).
Costa Rica no figuraba entre los 10 países con mayor número de niños sin vacunar o con vacunación incompleta.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Costa Rica figuraba entre los países con mayor cobertura y no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3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68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01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52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785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77709"/>
              <a:ext cx="239888" cy="1134300"/>
            </a:xfrm>
            <a:prstGeom prst="rect">
              <a:avLst/>
            </a:prstGeom>
            <a:solidFill>
              <a:srgbClr val="80BD41">
                <a:alpha val="100000"/>
              </a:srgbClr>
            </a:solidFill>
          </p:spPr>
          <p:txBody>
            <a:bodyPr/>
            <a:lstStyle/>
            <a:p/>
          </p:txBody>
        </p:sp>
        <p:sp>
          <p:nvSpPr>
            <p:cNvPr id="23" name="rc23"/>
            <p:cNvSpPr/>
            <p:nvPr/>
          </p:nvSpPr>
          <p:spPr>
            <a:xfrm>
              <a:off x="1296273" y="2923017"/>
              <a:ext cx="239888" cy="154692"/>
            </a:xfrm>
            <a:prstGeom prst="rect">
              <a:avLst/>
            </a:prstGeom>
            <a:solidFill>
              <a:srgbClr val="1CABE2">
                <a:alpha val="100000"/>
              </a:srgbClr>
            </a:solidFill>
          </p:spPr>
          <p:txBody>
            <a:bodyPr/>
            <a:lstStyle/>
            <a:p/>
          </p:txBody>
        </p:sp>
        <p:sp>
          <p:nvSpPr>
            <p:cNvPr id="24" name="rc24"/>
            <p:cNvSpPr/>
            <p:nvPr/>
          </p:nvSpPr>
          <p:spPr>
            <a:xfrm>
              <a:off x="1562816" y="3066438"/>
              <a:ext cx="239888" cy="1145571"/>
            </a:xfrm>
            <a:prstGeom prst="rect">
              <a:avLst/>
            </a:prstGeom>
            <a:solidFill>
              <a:srgbClr val="80BD41">
                <a:alpha val="100000"/>
              </a:srgbClr>
            </a:solidFill>
          </p:spPr>
          <p:txBody>
            <a:bodyPr/>
            <a:lstStyle/>
            <a:p/>
          </p:txBody>
        </p:sp>
        <p:sp>
          <p:nvSpPr>
            <p:cNvPr id="25" name="rc25"/>
            <p:cNvSpPr/>
            <p:nvPr/>
          </p:nvSpPr>
          <p:spPr>
            <a:xfrm>
              <a:off x="1562816" y="2953073"/>
              <a:ext cx="239888" cy="113364"/>
            </a:xfrm>
            <a:prstGeom prst="rect">
              <a:avLst/>
            </a:prstGeom>
            <a:solidFill>
              <a:srgbClr val="1CABE2">
                <a:alpha val="100000"/>
              </a:srgbClr>
            </a:solidFill>
          </p:spPr>
          <p:txBody>
            <a:bodyPr/>
            <a:lstStyle/>
            <a:p/>
          </p:txBody>
        </p:sp>
        <p:sp>
          <p:nvSpPr>
            <p:cNvPr id="26" name="rc26"/>
            <p:cNvSpPr/>
            <p:nvPr/>
          </p:nvSpPr>
          <p:spPr>
            <a:xfrm>
              <a:off x="1829360" y="3084243"/>
              <a:ext cx="239888" cy="1127766"/>
            </a:xfrm>
            <a:prstGeom prst="rect">
              <a:avLst/>
            </a:prstGeom>
            <a:solidFill>
              <a:srgbClr val="80BD41">
                <a:alpha val="100000"/>
              </a:srgbClr>
            </a:solidFill>
          </p:spPr>
          <p:txBody>
            <a:bodyPr/>
            <a:lstStyle/>
            <a:p/>
          </p:txBody>
        </p:sp>
        <p:sp>
          <p:nvSpPr>
            <p:cNvPr id="27" name="rc27"/>
            <p:cNvSpPr/>
            <p:nvPr/>
          </p:nvSpPr>
          <p:spPr>
            <a:xfrm>
              <a:off x="1829360" y="3012206"/>
              <a:ext cx="239888" cy="72037"/>
            </a:xfrm>
            <a:prstGeom prst="rect">
              <a:avLst/>
            </a:prstGeom>
            <a:solidFill>
              <a:srgbClr val="1CABE2">
                <a:alpha val="100000"/>
              </a:srgbClr>
            </a:solidFill>
          </p:spPr>
          <p:txBody>
            <a:bodyPr/>
            <a:lstStyle/>
            <a:p/>
          </p:txBody>
        </p:sp>
        <p:sp>
          <p:nvSpPr>
            <p:cNvPr id="28" name="rc28"/>
            <p:cNvSpPr/>
            <p:nvPr/>
          </p:nvSpPr>
          <p:spPr>
            <a:xfrm>
              <a:off x="2095903" y="3175882"/>
              <a:ext cx="239888" cy="1036127"/>
            </a:xfrm>
            <a:prstGeom prst="rect">
              <a:avLst/>
            </a:prstGeom>
            <a:solidFill>
              <a:srgbClr val="80BD41">
                <a:alpha val="100000"/>
              </a:srgbClr>
            </a:solidFill>
          </p:spPr>
          <p:txBody>
            <a:bodyPr/>
            <a:lstStyle/>
            <a:p/>
          </p:txBody>
        </p:sp>
        <p:sp>
          <p:nvSpPr>
            <p:cNvPr id="29" name="rc29"/>
            <p:cNvSpPr/>
            <p:nvPr/>
          </p:nvSpPr>
          <p:spPr>
            <a:xfrm>
              <a:off x="2095903" y="3034585"/>
              <a:ext cx="239888" cy="141297"/>
            </a:xfrm>
            <a:prstGeom prst="rect">
              <a:avLst/>
            </a:prstGeom>
            <a:solidFill>
              <a:srgbClr val="1CABE2">
                <a:alpha val="100000"/>
              </a:srgbClr>
            </a:solidFill>
          </p:spPr>
          <p:txBody>
            <a:bodyPr/>
            <a:lstStyle/>
            <a:p/>
          </p:txBody>
        </p:sp>
        <p:sp>
          <p:nvSpPr>
            <p:cNvPr id="30" name="rc30"/>
            <p:cNvSpPr/>
            <p:nvPr/>
          </p:nvSpPr>
          <p:spPr>
            <a:xfrm>
              <a:off x="2362446" y="3163141"/>
              <a:ext cx="239888" cy="1048868"/>
            </a:xfrm>
            <a:prstGeom prst="rect">
              <a:avLst/>
            </a:prstGeom>
            <a:solidFill>
              <a:srgbClr val="80BD41">
                <a:alpha val="100000"/>
              </a:srgbClr>
            </a:solidFill>
          </p:spPr>
          <p:txBody>
            <a:bodyPr/>
            <a:lstStyle/>
            <a:p/>
          </p:txBody>
        </p:sp>
        <p:sp>
          <p:nvSpPr>
            <p:cNvPr id="31" name="rc31"/>
            <p:cNvSpPr/>
            <p:nvPr/>
          </p:nvSpPr>
          <p:spPr>
            <a:xfrm>
              <a:off x="2362446" y="3046509"/>
              <a:ext cx="239888" cy="116631"/>
            </a:xfrm>
            <a:prstGeom prst="rect">
              <a:avLst/>
            </a:prstGeom>
            <a:solidFill>
              <a:srgbClr val="1CABE2">
                <a:alpha val="100000"/>
              </a:srgbClr>
            </a:solidFill>
          </p:spPr>
          <p:txBody>
            <a:bodyPr/>
            <a:lstStyle/>
            <a:p/>
          </p:txBody>
        </p:sp>
        <p:sp>
          <p:nvSpPr>
            <p:cNvPr id="32" name="rc32"/>
            <p:cNvSpPr/>
            <p:nvPr/>
          </p:nvSpPr>
          <p:spPr>
            <a:xfrm>
              <a:off x="2628989" y="3128511"/>
              <a:ext cx="239888" cy="1083498"/>
            </a:xfrm>
            <a:prstGeom prst="rect">
              <a:avLst/>
            </a:prstGeom>
            <a:solidFill>
              <a:srgbClr val="80BD41">
                <a:alpha val="100000"/>
              </a:srgbClr>
            </a:solidFill>
          </p:spPr>
          <p:txBody>
            <a:bodyPr/>
            <a:lstStyle/>
            <a:p/>
          </p:txBody>
        </p:sp>
        <p:sp>
          <p:nvSpPr>
            <p:cNvPr id="33" name="rc33"/>
            <p:cNvSpPr/>
            <p:nvPr/>
          </p:nvSpPr>
          <p:spPr>
            <a:xfrm>
              <a:off x="2628989" y="3021353"/>
              <a:ext cx="239888" cy="107157"/>
            </a:xfrm>
            <a:prstGeom prst="rect">
              <a:avLst/>
            </a:prstGeom>
            <a:solidFill>
              <a:srgbClr val="1CABE2">
                <a:alpha val="100000"/>
              </a:srgbClr>
            </a:solidFill>
          </p:spPr>
          <p:txBody>
            <a:bodyPr/>
            <a:lstStyle/>
            <a:p/>
          </p:txBody>
        </p:sp>
        <p:sp>
          <p:nvSpPr>
            <p:cNvPr id="34" name="rc34"/>
            <p:cNvSpPr/>
            <p:nvPr/>
          </p:nvSpPr>
          <p:spPr>
            <a:xfrm>
              <a:off x="2895532" y="3188460"/>
              <a:ext cx="239888" cy="1023549"/>
            </a:xfrm>
            <a:prstGeom prst="rect">
              <a:avLst/>
            </a:prstGeom>
            <a:solidFill>
              <a:srgbClr val="80BD41">
                <a:alpha val="100000"/>
              </a:srgbClr>
            </a:solidFill>
          </p:spPr>
          <p:txBody>
            <a:bodyPr/>
            <a:lstStyle/>
            <a:p/>
          </p:txBody>
        </p:sp>
        <p:sp>
          <p:nvSpPr>
            <p:cNvPr id="35" name="rc35"/>
            <p:cNvSpPr/>
            <p:nvPr/>
          </p:nvSpPr>
          <p:spPr>
            <a:xfrm>
              <a:off x="2895532" y="3062027"/>
              <a:ext cx="239888" cy="126432"/>
            </a:xfrm>
            <a:prstGeom prst="rect">
              <a:avLst/>
            </a:prstGeom>
            <a:solidFill>
              <a:srgbClr val="1CABE2">
                <a:alpha val="100000"/>
              </a:srgbClr>
            </a:solidFill>
          </p:spPr>
          <p:txBody>
            <a:bodyPr/>
            <a:lstStyle/>
            <a:p/>
          </p:txBody>
        </p:sp>
        <p:sp>
          <p:nvSpPr>
            <p:cNvPr id="36" name="rc36"/>
            <p:cNvSpPr/>
            <p:nvPr/>
          </p:nvSpPr>
          <p:spPr>
            <a:xfrm>
              <a:off x="3162075" y="3163304"/>
              <a:ext cx="239888" cy="1048705"/>
            </a:xfrm>
            <a:prstGeom prst="rect">
              <a:avLst/>
            </a:prstGeom>
            <a:solidFill>
              <a:srgbClr val="80BD41">
                <a:alpha val="100000"/>
              </a:srgbClr>
            </a:solidFill>
          </p:spPr>
          <p:txBody>
            <a:bodyPr/>
            <a:lstStyle/>
            <a:p/>
          </p:txBody>
        </p:sp>
        <p:sp>
          <p:nvSpPr>
            <p:cNvPr id="37" name="rc37"/>
            <p:cNvSpPr/>
            <p:nvPr/>
          </p:nvSpPr>
          <p:spPr>
            <a:xfrm>
              <a:off x="3162075" y="3033768"/>
              <a:ext cx="239888" cy="129536"/>
            </a:xfrm>
            <a:prstGeom prst="rect">
              <a:avLst/>
            </a:prstGeom>
            <a:solidFill>
              <a:srgbClr val="1CABE2">
                <a:alpha val="100000"/>
              </a:srgbClr>
            </a:solidFill>
          </p:spPr>
          <p:txBody>
            <a:bodyPr/>
            <a:lstStyle/>
            <a:p/>
          </p:txBody>
        </p:sp>
        <p:sp>
          <p:nvSpPr>
            <p:cNvPr id="38" name="rc38"/>
            <p:cNvSpPr/>
            <p:nvPr/>
          </p:nvSpPr>
          <p:spPr>
            <a:xfrm>
              <a:off x="3428618" y="3123774"/>
              <a:ext cx="239888" cy="1088235"/>
            </a:xfrm>
            <a:prstGeom prst="rect">
              <a:avLst/>
            </a:prstGeom>
            <a:solidFill>
              <a:srgbClr val="80BD41">
                <a:alpha val="100000"/>
              </a:srgbClr>
            </a:solidFill>
          </p:spPr>
          <p:txBody>
            <a:bodyPr/>
            <a:lstStyle/>
            <a:p/>
          </p:txBody>
        </p:sp>
        <p:sp>
          <p:nvSpPr>
            <p:cNvPr id="39" name="rc39"/>
            <p:cNvSpPr/>
            <p:nvPr/>
          </p:nvSpPr>
          <p:spPr>
            <a:xfrm>
              <a:off x="3428618" y="3002895"/>
              <a:ext cx="239888" cy="120878"/>
            </a:xfrm>
            <a:prstGeom prst="rect">
              <a:avLst/>
            </a:prstGeom>
            <a:solidFill>
              <a:srgbClr val="1CABE2">
                <a:alpha val="100000"/>
              </a:srgbClr>
            </a:solidFill>
          </p:spPr>
          <p:txBody>
            <a:bodyPr/>
            <a:lstStyle/>
            <a:p/>
          </p:txBody>
        </p:sp>
        <p:sp>
          <p:nvSpPr>
            <p:cNvPr id="40" name="rc40"/>
            <p:cNvSpPr/>
            <p:nvPr/>
          </p:nvSpPr>
          <p:spPr>
            <a:xfrm>
              <a:off x="3695161" y="3175719"/>
              <a:ext cx="239888" cy="1036290"/>
            </a:xfrm>
            <a:prstGeom prst="rect">
              <a:avLst/>
            </a:prstGeom>
            <a:solidFill>
              <a:srgbClr val="80BD41">
                <a:alpha val="100000"/>
              </a:srgbClr>
            </a:solidFill>
          </p:spPr>
          <p:txBody>
            <a:bodyPr/>
            <a:lstStyle/>
            <a:p/>
          </p:txBody>
        </p:sp>
        <p:sp>
          <p:nvSpPr>
            <p:cNvPr id="41" name="rc41"/>
            <p:cNvSpPr/>
            <p:nvPr/>
          </p:nvSpPr>
          <p:spPr>
            <a:xfrm>
              <a:off x="3695161" y="3006978"/>
              <a:ext cx="239888" cy="168740"/>
            </a:xfrm>
            <a:prstGeom prst="rect">
              <a:avLst/>
            </a:prstGeom>
            <a:solidFill>
              <a:srgbClr val="1CABE2">
                <a:alpha val="100000"/>
              </a:srgbClr>
            </a:solidFill>
          </p:spPr>
          <p:txBody>
            <a:bodyPr/>
            <a:lstStyle/>
            <a:p/>
          </p:txBody>
        </p:sp>
        <p:sp>
          <p:nvSpPr>
            <p:cNvPr id="42" name="rc42"/>
            <p:cNvSpPr/>
            <p:nvPr/>
          </p:nvSpPr>
          <p:spPr>
            <a:xfrm>
              <a:off x="3961705" y="3210839"/>
              <a:ext cx="239888" cy="1001170"/>
            </a:xfrm>
            <a:prstGeom prst="rect">
              <a:avLst/>
            </a:prstGeom>
            <a:solidFill>
              <a:srgbClr val="80BD41">
                <a:alpha val="100000"/>
              </a:srgbClr>
            </a:solidFill>
          </p:spPr>
          <p:txBody>
            <a:bodyPr/>
            <a:lstStyle/>
            <a:p/>
          </p:txBody>
        </p:sp>
        <p:sp>
          <p:nvSpPr>
            <p:cNvPr id="43" name="rc43"/>
            <p:cNvSpPr/>
            <p:nvPr/>
          </p:nvSpPr>
          <p:spPr>
            <a:xfrm>
              <a:off x="3961705" y="3074279"/>
              <a:ext cx="239888" cy="136560"/>
            </a:xfrm>
            <a:prstGeom prst="rect">
              <a:avLst/>
            </a:prstGeom>
            <a:solidFill>
              <a:srgbClr val="1CABE2">
                <a:alpha val="100000"/>
              </a:srgbClr>
            </a:solidFill>
          </p:spPr>
          <p:txBody>
            <a:bodyPr/>
            <a:lstStyle/>
            <a:p/>
          </p:txBody>
        </p:sp>
        <p:sp>
          <p:nvSpPr>
            <p:cNvPr id="44" name="rc44"/>
            <p:cNvSpPr/>
            <p:nvPr/>
          </p:nvSpPr>
          <p:spPr>
            <a:xfrm>
              <a:off x="4228248" y="3211002"/>
              <a:ext cx="239888" cy="1001006"/>
            </a:xfrm>
            <a:prstGeom prst="rect">
              <a:avLst/>
            </a:prstGeom>
            <a:solidFill>
              <a:srgbClr val="80BD41">
                <a:alpha val="100000"/>
              </a:srgbClr>
            </a:solidFill>
          </p:spPr>
          <p:txBody>
            <a:bodyPr/>
            <a:lstStyle/>
            <a:p/>
          </p:txBody>
        </p:sp>
        <p:sp>
          <p:nvSpPr>
            <p:cNvPr id="45" name="rc45"/>
            <p:cNvSpPr/>
            <p:nvPr/>
          </p:nvSpPr>
          <p:spPr>
            <a:xfrm>
              <a:off x="4228248" y="3034421"/>
              <a:ext cx="239888" cy="176581"/>
            </a:xfrm>
            <a:prstGeom prst="rect">
              <a:avLst/>
            </a:prstGeom>
            <a:solidFill>
              <a:srgbClr val="1CABE2">
                <a:alpha val="100000"/>
              </a:srgbClr>
            </a:solidFill>
          </p:spPr>
          <p:txBody>
            <a:bodyPr/>
            <a:lstStyle/>
            <a:p/>
          </p:txBody>
        </p:sp>
        <p:sp>
          <p:nvSpPr>
            <p:cNvPr id="46" name="rc46"/>
            <p:cNvSpPr/>
            <p:nvPr/>
          </p:nvSpPr>
          <p:spPr>
            <a:xfrm>
              <a:off x="4494791" y="3147949"/>
              <a:ext cx="239888" cy="1064059"/>
            </a:xfrm>
            <a:prstGeom prst="rect">
              <a:avLst/>
            </a:prstGeom>
            <a:solidFill>
              <a:srgbClr val="80BD41">
                <a:alpha val="100000"/>
              </a:srgbClr>
            </a:solidFill>
          </p:spPr>
          <p:txBody>
            <a:bodyPr/>
            <a:lstStyle/>
            <a:p/>
          </p:txBody>
        </p:sp>
        <p:sp>
          <p:nvSpPr>
            <p:cNvPr id="47" name="rc47"/>
            <p:cNvSpPr/>
            <p:nvPr/>
          </p:nvSpPr>
          <p:spPr>
            <a:xfrm>
              <a:off x="4494791" y="3042752"/>
              <a:ext cx="239888" cy="105197"/>
            </a:xfrm>
            <a:prstGeom prst="rect">
              <a:avLst/>
            </a:prstGeom>
            <a:solidFill>
              <a:srgbClr val="1CABE2">
                <a:alpha val="100000"/>
              </a:srgbClr>
            </a:solidFill>
          </p:spPr>
          <p:txBody>
            <a:bodyPr/>
            <a:lstStyle/>
            <a:p/>
          </p:txBody>
        </p:sp>
        <p:sp>
          <p:nvSpPr>
            <p:cNvPr id="48" name="rc48"/>
            <p:cNvSpPr/>
            <p:nvPr/>
          </p:nvSpPr>
          <p:spPr>
            <a:xfrm>
              <a:off x="4761334" y="3138802"/>
              <a:ext cx="239888" cy="1073207"/>
            </a:xfrm>
            <a:prstGeom prst="rect">
              <a:avLst/>
            </a:prstGeom>
            <a:solidFill>
              <a:srgbClr val="80BD41">
                <a:alpha val="100000"/>
              </a:srgbClr>
            </a:solidFill>
          </p:spPr>
          <p:txBody>
            <a:bodyPr/>
            <a:lstStyle/>
            <a:p/>
          </p:txBody>
        </p:sp>
        <p:sp>
          <p:nvSpPr>
            <p:cNvPr id="49" name="rc49"/>
            <p:cNvSpPr/>
            <p:nvPr/>
          </p:nvSpPr>
          <p:spPr>
            <a:xfrm>
              <a:off x="4761334" y="3082283"/>
              <a:ext cx="239888" cy="56518"/>
            </a:xfrm>
            <a:prstGeom prst="rect">
              <a:avLst/>
            </a:prstGeom>
            <a:solidFill>
              <a:srgbClr val="1CABE2">
                <a:alpha val="100000"/>
              </a:srgbClr>
            </a:solidFill>
          </p:spPr>
          <p:txBody>
            <a:bodyPr/>
            <a:lstStyle/>
            <a:p/>
          </p:txBody>
        </p:sp>
        <p:sp>
          <p:nvSpPr>
            <p:cNvPr id="50" name="rc50"/>
            <p:cNvSpPr/>
            <p:nvPr/>
          </p:nvSpPr>
          <p:spPr>
            <a:xfrm>
              <a:off x="5027877" y="3167061"/>
              <a:ext cx="239888" cy="1044947"/>
            </a:xfrm>
            <a:prstGeom prst="rect">
              <a:avLst/>
            </a:prstGeom>
            <a:solidFill>
              <a:srgbClr val="80BD41">
                <a:alpha val="100000"/>
              </a:srgbClr>
            </a:solidFill>
          </p:spPr>
          <p:txBody>
            <a:bodyPr/>
            <a:lstStyle/>
            <a:p/>
          </p:txBody>
        </p:sp>
        <p:sp>
          <p:nvSpPr>
            <p:cNvPr id="51" name="rc51"/>
            <p:cNvSpPr/>
            <p:nvPr/>
          </p:nvSpPr>
          <p:spPr>
            <a:xfrm>
              <a:off x="5027877" y="3063661"/>
              <a:ext cx="239888" cy="103400"/>
            </a:xfrm>
            <a:prstGeom prst="rect">
              <a:avLst/>
            </a:prstGeom>
            <a:solidFill>
              <a:srgbClr val="1CABE2">
                <a:alpha val="100000"/>
              </a:srgbClr>
            </a:solidFill>
          </p:spPr>
          <p:txBody>
            <a:bodyPr/>
            <a:lstStyle/>
            <a:p/>
          </p:txBody>
        </p:sp>
        <p:sp>
          <p:nvSpPr>
            <p:cNvPr id="52" name="rc52"/>
            <p:cNvSpPr/>
            <p:nvPr/>
          </p:nvSpPr>
          <p:spPr>
            <a:xfrm>
              <a:off x="5294420" y="3154483"/>
              <a:ext cx="239888" cy="1057525"/>
            </a:xfrm>
            <a:prstGeom prst="rect">
              <a:avLst/>
            </a:prstGeom>
            <a:solidFill>
              <a:srgbClr val="80BD41">
                <a:alpha val="100000"/>
              </a:srgbClr>
            </a:solidFill>
          </p:spPr>
          <p:txBody>
            <a:bodyPr/>
            <a:lstStyle/>
            <a:p/>
          </p:txBody>
        </p:sp>
        <p:sp>
          <p:nvSpPr>
            <p:cNvPr id="53" name="rc53"/>
            <p:cNvSpPr/>
            <p:nvPr/>
          </p:nvSpPr>
          <p:spPr>
            <a:xfrm>
              <a:off x="5294420" y="3062517"/>
              <a:ext cx="239888" cy="91965"/>
            </a:xfrm>
            <a:prstGeom prst="rect">
              <a:avLst/>
            </a:prstGeom>
            <a:solidFill>
              <a:srgbClr val="1CABE2">
                <a:alpha val="100000"/>
              </a:srgbClr>
            </a:solidFill>
          </p:spPr>
          <p:txBody>
            <a:bodyPr/>
            <a:lstStyle/>
            <a:p/>
          </p:txBody>
        </p:sp>
        <p:sp>
          <p:nvSpPr>
            <p:cNvPr id="54" name="rc54"/>
            <p:cNvSpPr/>
            <p:nvPr/>
          </p:nvSpPr>
          <p:spPr>
            <a:xfrm>
              <a:off x="5560963" y="3125407"/>
              <a:ext cx="239888" cy="1086602"/>
            </a:xfrm>
            <a:prstGeom prst="rect">
              <a:avLst/>
            </a:prstGeom>
            <a:solidFill>
              <a:srgbClr val="80BD41">
                <a:alpha val="100000"/>
              </a:srgbClr>
            </a:solidFill>
          </p:spPr>
          <p:txBody>
            <a:bodyPr/>
            <a:lstStyle/>
            <a:p/>
          </p:txBody>
        </p:sp>
        <p:sp>
          <p:nvSpPr>
            <p:cNvPr id="55" name="rc55"/>
            <p:cNvSpPr/>
            <p:nvPr/>
          </p:nvSpPr>
          <p:spPr>
            <a:xfrm>
              <a:off x="5560963" y="3091757"/>
              <a:ext cx="239888" cy="33650"/>
            </a:xfrm>
            <a:prstGeom prst="rect">
              <a:avLst/>
            </a:prstGeom>
            <a:solidFill>
              <a:srgbClr val="1CABE2">
                <a:alpha val="100000"/>
              </a:srgbClr>
            </a:solidFill>
          </p:spPr>
          <p:txBody>
            <a:bodyPr/>
            <a:lstStyle/>
            <a:p/>
          </p:txBody>
        </p:sp>
        <p:sp>
          <p:nvSpPr>
            <p:cNvPr id="56" name="rc56"/>
            <p:cNvSpPr/>
            <p:nvPr/>
          </p:nvSpPr>
          <p:spPr>
            <a:xfrm>
              <a:off x="5827506" y="3154647"/>
              <a:ext cx="239888" cy="1057362"/>
            </a:xfrm>
            <a:prstGeom prst="rect">
              <a:avLst/>
            </a:prstGeom>
            <a:solidFill>
              <a:srgbClr val="80BD41">
                <a:alpha val="100000"/>
              </a:srgbClr>
            </a:solidFill>
          </p:spPr>
          <p:txBody>
            <a:bodyPr/>
            <a:lstStyle/>
            <a:p/>
          </p:txBody>
        </p:sp>
        <p:sp>
          <p:nvSpPr>
            <p:cNvPr id="57" name="rc57"/>
            <p:cNvSpPr/>
            <p:nvPr/>
          </p:nvSpPr>
          <p:spPr>
            <a:xfrm>
              <a:off x="5827506" y="3110542"/>
              <a:ext cx="239888" cy="44104"/>
            </a:xfrm>
            <a:prstGeom prst="rect">
              <a:avLst/>
            </a:prstGeom>
            <a:solidFill>
              <a:srgbClr val="1CABE2">
                <a:alpha val="100000"/>
              </a:srgbClr>
            </a:solidFill>
          </p:spPr>
          <p:txBody>
            <a:bodyPr/>
            <a:lstStyle/>
            <a:p/>
          </p:txBody>
        </p:sp>
        <p:sp>
          <p:nvSpPr>
            <p:cNvPr id="58" name="rc58"/>
            <p:cNvSpPr/>
            <p:nvPr/>
          </p:nvSpPr>
          <p:spPr>
            <a:xfrm>
              <a:off x="6094049" y="3181436"/>
              <a:ext cx="239888" cy="1030573"/>
            </a:xfrm>
            <a:prstGeom prst="rect">
              <a:avLst/>
            </a:prstGeom>
            <a:solidFill>
              <a:srgbClr val="80BD41">
                <a:alpha val="100000"/>
              </a:srgbClr>
            </a:solidFill>
          </p:spPr>
          <p:txBody>
            <a:bodyPr/>
            <a:lstStyle/>
            <a:p/>
          </p:txBody>
        </p:sp>
        <p:sp>
          <p:nvSpPr>
            <p:cNvPr id="59" name="rc59"/>
            <p:cNvSpPr/>
            <p:nvPr/>
          </p:nvSpPr>
          <p:spPr>
            <a:xfrm>
              <a:off x="6094049" y="3115606"/>
              <a:ext cx="239888" cy="65829"/>
            </a:xfrm>
            <a:prstGeom prst="rect">
              <a:avLst/>
            </a:prstGeom>
            <a:solidFill>
              <a:srgbClr val="1CABE2">
                <a:alpha val="100000"/>
              </a:srgbClr>
            </a:solidFill>
          </p:spPr>
          <p:txBody>
            <a:bodyPr/>
            <a:lstStyle/>
            <a:p/>
          </p:txBody>
        </p:sp>
        <p:sp>
          <p:nvSpPr>
            <p:cNvPr id="60" name="rc60"/>
            <p:cNvSpPr/>
            <p:nvPr/>
          </p:nvSpPr>
          <p:spPr>
            <a:xfrm>
              <a:off x="6360593" y="3235668"/>
              <a:ext cx="239888" cy="976341"/>
            </a:xfrm>
            <a:prstGeom prst="rect">
              <a:avLst/>
            </a:prstGeom>
            <a:solidFill>
              <a:srgbClr val="80BD41">
                <a:alpha val="100000"/>
              </a:srgbClr>
            </a:solidFill>
          </p:spPr>
          <p:txBody>
            <a:bodyPr/>
            <a:lstStyle/>
            <a:p/>
          </p:txBody>
        </p:sp>
        <p:sp>
          <p:nvSpPr>
            <p:cNvPr id="61" name="rc61"/>
            <p:cNvSpPr/>
            <p:nvPr/>
          </p:nvSpPr>
          <p:spPr>
            <a:xfrm>
              <a:off x="6360593" y="3184213"/>
              <a:ext cx="239888" cy="51455"/>
            </a:xfrm>
            <a:prstGeom prst="rect">
              <a:avLst/>
            </a:prstGeom>
            <a:solidFill>
              <a:srgbClr val="1CABE2">
                <a:alpha val="100000"/>
              </a:srgbClr>
            </a:solidFill>
          </p:spPr>
          <p:txBody>
            <a:bodyPr/>
            <a:lstStyle/>
            <a:p/>
          </p:txBody>
        </p:sp>
        <p:sp>
          <p:nvSpPr>
            <p:cNvPr id="62" name="rc62"/>
            <p:cNvSpPr/>
            <p:nvPr/>
          </p:nvSpPr>
          <p:spPr>
            <a:xfrm>
              <a:off x="6627136" y="3310809"/>
              <a:ext cx="239888" cy="901200"/>
            </a:xfrm>
            <a:prstGeom prst="rect">
              <a:avLst/>
            </a:prstGeom>
            <a:solidFill>
              <a:srgbClr val="80BD41">
                <a:alpha val="100000"/>
              </a:srgbClr>
            </a:solidFill>
          </p:spPr>
          <p:txBody>
            <a:bodyPr/>
            <a:lstStyle/>
            <a:p/>
          </p:txBody>
        </p:sp>
        <p:sp>
          <p:nvSpPr>
            <p:cNvPr id="63" name="rc63"/>
            <p:cNvSpPr/>
            <p:nvPr/>
          </p:nvSpPr>
          <p:spPr>
            <a:xfrm>
              <a:off x="6627136" y="3282876"/>
              <a:ext cx="239888" cy="27932"/>
            </a:xfrm>
            <a:prstGeom prst="rect">
              <a:avLst/>
            </a:prstGeom>
            <a:solidFill>
              <a:srgbClr val="1CABE2">
                <a:alpha val="100000"/>
              </a:srgbClr>
            </a:solidFill>
          </p:spPr>
          <p:txBody>
            <a:bodyPr/>
            <a:lstStyle/>
            <a:p/>
          </p:txBody>
        </p:sp>
        <p:sp>
          <p:nvSpPr>
            <p:cNvPr id="64" name="rc64"/>
            <p:cNvSpPr/>
            <p:nvPr/>
          </p:nvSpPr>
          <p:spPr>
            <a:xfrm>
              <a:off x="6893679" y="3406368"/>
              <a:ext cx="239888" cy="805640"/>
            </a:xfrm>
            <a:prstGeom prst="rect">
              <a:avLst/>
            </a:prstGeom>
            <a:solidFill>
              <a:srgbClr val="80BD41">
                <a:alpha val="100000"/>
              </a:srgbClr>
            </a:solidFill>
          </p:spPr>
          <p:txBody>
            <a:bodyPr/>
            <a:lstStyle/>
            <a:p/>
          </p:txBody>
        </p:sp>
        <p:sp>
          <p:nvSpPr>
            <p:cNvPr id="65" name="rc65"/>
            <p:cNvSpPr/>
            <p:nvPr/>
          </p:nvSpPr>
          <p:spPr>
            <a:xfrm>
              <a:off x="6893679" y="3345766"/>
              <a:ext cx="239888" cy="60602"/>
            </a:xfrm>
            <a:prstGeom prst="rect">
              <a:avLst/>
            </a:prstGeom>
            <a:solidFill>
              <a:srgbClr val="1CABE2">
                <a:alpha val="100000"/>
              </a:srgbClr>
            </a:solidFill>
          </p:spPr>
          <p:txBody>
            <a:bodyPr/>
            <a:lstStyle/>
            <a:p/>
          </p:txBody>
        </p:sp>
        <p:sp>
          <p:nvSpPr>
            <p:cNvPr id="66" name="rc66"/>
            <p:cNvSpPr/>
            <p:nvPr/>
          </p:nvSpPr>
          <p:spPr>
            <a:xfrm>
              <a:off x="7160222" y="3402938"/>
              <a:ext cx="239888" cy="809071"/>
            </a:xfrm>
            <a:prstGeom prst="rect">
              <a:avLst/>
            </a:prstGeom>
            <a:solidFill>
              <a:srgbClr val="80BD41">
                <a:alpha val="100000"/>
              </a:srgbClr>
            </a:solidFill>
          </p:spPr>
          <p:txBody>
            <a:bodyPr/>
            <a:lstStyle/>
            <a:p/>
          </p:txBody>
        </p:sp>
        <p:sp>
          <p:nvSpPr>
            <p:cNvPr id="67" name="rc67"/>
            <p:cNvSpPr/>
            <p:nvPr/>
          </p:nvSpPr>
          <p:spPr>
            <a:xfrm>
              <a:off x="7160222" y="3360304"/>
              <a:ext cx="239888" cy="42634"/>
            </a:xfrm>
            <a:prstGeom prst="rect">
              <a:avLst/>
            </a:prstGeom>
            <a:solidFill>
              <a:srgbClr val="1CABE2">
                <a:alpha val="100000"/>
              </a:srgbClr>
            </a:solidFill>
          </p:spPr>
          <p:txBody>
            <a:bodyPr/>
            <a:lstStyle/>
            <a:p/>
          </p:txBody>
        </p:sp>
        <p:sp>
          <p:nvSpPr>
            <p:cNvPr id="68" name="rc68"/>
            <p:cNvSpPr/>
            <p:nvPr/>
          </p:nvSpPr>
          <p:spPr>
            <a:xfrm>
              <a:off x="7426765" y="3376312"/>
              <a:ext cx="239888" cy="835697"/>
            </a:xfrm>
            <a:prstGeom prst="rect">
              <a:avLst/>
            </a:prstGeom>
            <a:solidFill>
              <a:srgbClr val="80BD41">
                <a:alpha val="100000"/>
              </a:srgbClr>
            </a:solidFill>
          </p:spPr>
          <p:txBody>
            <a:bodyPr/>
            <a:lstStyle/>
            <a:p/>
          </p:txBody>
        </p:sp>
        <p:sp>
          <p:nvSpPr>
            <p:cNvPr id="69" name="rc69"/>
            <p:cNvSpPr/>
            <p:nvPr/>
          </p:nvSpPr>
          <p:spPr>
            <a:xfrm>
              <a:off x="7426765" y="3367818"/>
              <a:ext cx="239888" cy="8494"/>
            </a:xfrm>
            <a:prstGeom prst="rect">
              <a:avLst/>
            </a:prstGeom>
            <a:solidFill>
              <a:srgbClr val="1CABE2">
                <a:alpha val="100000"/>
              </a:srgbClr>
            </a:solidFill>
          </p:spPr>
          <p:txBody>
            <a:bodyPr/>
            <a:lstStyle/>
            <a:p/>
          </p:txBody>
        </p:sp>
        <p:sp>
          <p:nvSpPr>
            <p:cNvPr id="70" name="rc70"/>
            <p:cNvSpPr/>
            <p:nvPr/>
          </p:nvSpPr>
          <p:spPr>
            <a:xfrm>
              <a:off x="7693308" y="3387747"/>
              <a:ext cx="239888" cy="824262"/>
            </a:xfrm>
            <a:prstGeom prst="rect">
              <a:avLst/>
            </a:prstGeom>
            <a:solidFill>
              <a:srgbClr val="80BD41">
                <a:alpha val="100000"/>
              </a:srgbClr>
            </a:solidFill>
          </p:spPr>
          <p:txBody>
            <a:bodyPr/>
            <a:lstStyle/>
            <a:p/>
          </p:txBody>
        </p:sp>
        <p:sp>
          <p:nvSpPr>
            <p:cNvPr id="71" name="rc71"/>
            <p:cNvSpPr/>
            <p:nvPr/>
          </p:nvSpPr>
          <p:spPr>
            <a:xfrm>
              <a:off x="7693308" y="3379416"/>
              <a:ext cx="239888" cy="8330"/>
            </a:xfrm>
            <a:prstGeom prst="rect">
              <a:avLst/>
            </a:prstGeom>
            <a:solidFill>
              <a:srgbClr val="1CABE2">
                <a:alpha val="100000"/>
              </a:srgbClr>
            </a:solidFill>
          </p:spPr>
          <p:txBody>
            <a:bodyPr/>
            <a:lstStyle/>
            <a:p/>
          </p:txBody>
        </p:sp>
        <p:sp>
          <p:nvSpPr>
            <p:cNvPr id="72" name="rc72"/>
            <p:cNvSpPr/>
            <p:nvPr/>
          </p:nvSpPr>
          <p:spPr>
            <a:xfrm>
              <a:off x="7959851" y="3422377"/>
              <a:ext cx="239888" cy="789632"/>
            </a:xfrm>
            <a:prstGeom prst="rect">
              <a:avLst/>
            </a:prstGeom>
            <a:solidFill>
              <a:srgbClr val="80BD41">
                <a:alpha val="100000"/>
              </a:srgbClr>
            </a:solidFill>
          </p:spPr>
          <p:txBody>
            <a:bodyPr/>
            <a:lstStyle/>
            <a:p/>
          </p:txBody>
        </p:sp>
        <p:sp>
          <p:nvSpPr>
            <p:cNvPr id="73" name="rc73"/>
            <p:cNvSpPr/>
            <p:nvPr/>
          </p:nvSpPr>
          <p:spPr>
            <a:xfrm>
              <a:off x="7959851" y="3389543"/>
              <a:ext cx="239888" cy="32833"/>
            </a:xfrm>
            <a:prstGeom prst="rect">
              <a:avLst/>
            </a:prstGeom>
            <a:solidFill>
              <a:srgbClr val="1CABE2">
                <a:alpha val="100000"/>
              </a:srgbClr>
            </a:solidFill>
          </p:spPr>
          <p:txBody>
            <a:bodyPr/>
            <a:lstStyle/>
            <a:p/>
          </p:txBody>
        </p:sp>
        <p:sp>
          <p:nvSpPr>
            <p:cNvPr id="74" name="pl74"/>
            <p:cNvSpPr/>
            <p:nvPr/>
          </p:nvSpPr>
          <p:spPr>
            <a:xfrm>
              <a:off x="1416218" y="2085226"/>
              <a:ext cx="6663577" cy="300757"/>
            </a:xfrm>
            <a:custGeom>
              <a:avLst/>
              <a:pathLst>
                <a:path w="6663577" h="300757">
                  <a:moveTo>
                    <a:pt x="0" y="236309"/>
                  </a:moveTo>
                  <a:lnTo>
                    <a:pt x="266543" y="171861"/>
                  </a:lnTo>
                  <a:lnTo>
                    <a:pt x="533086" y="107413"/>
                  </a:lnTo>
                  <a:lnTo>
                    <a:pt x="799629" y="236309"/>
                  </a:lnTo>
                  <a:lnTo>
                    <a:pt x="1066172" y="193343"/>
                  </a:lnTo>
                  <a:lnTo>
                    <a:pt x="1332715" y="171861"/>
                  </a:lnTo>
                  <a:lnTo>
                    <a:pt x="1599258" y="214826"/>
                  </a:lnTo>
                  <a:lnTo>
                    <a:pt x="1865801" y="214826"/>
                  </a:lnTo>
                  <a:lnTo>
                    <a:pt x="2132344" y="193343"/>
                  </a:lnTo>
                  <a:lnTo>
                    <a:pt x="2398888" y="279274"/>
                  </a:lnTo>
                  <a:lnTo>
                    <a:pt x="2665431" y="236309"/>
                  </a:lnTo>
                  <a:lnTo>
                    <a:pt x="2931974" y="300757"/>
                  </a:lnTo>
                  <a:lnTo>
                    <a:pt x="3198517" y="171861"/>
                  </a:lnTo>
                  <a:lnTo>
                    <a:pt x="3465060" y="85930"/>
                  </a:lnTo>
                  <a:lnTo>
                    <a:pt x="3731603" y="171861"/>
                  </a:lnTo>
                  <a:lnTo>
                    <a:pt x="3998146" y="150378"/>
                  </a:lnTo>
                  <a:lnTo>
                    <a:pt x="4264689" y="42965"/>
                  </a:lnTo>
                  <a:lnTo>
                    <a:pt x="4531233" y="64447"/>
                  </a:lnTo>
                  <a:lnTo>
                    <a:pt x="4797776" y="107413"/>
                  </a:lnTo>
                  <a:lnTo>
                    <a:pt x="5064319" y="85930"/>
                  </a:lnTo>
                  <a:lnTo>
                    <a:pt x="5330862" y="42965"/>
                  </a:lnTo>
                  <a:lnTo>
                    <a:pt x="5597405" y="128895"/>
                  </a:lnTo>
                  <a:lnTo>
                    <a:pt x="5863948" y="85930"/>
                  </a:lnTo>
                  <a:lnTo>
                    <a:pt x="6130491" y="0"/>
                  </a:lnTo>
                  <a:lnTo>
                    <a:pt x="6397034" y="0"/>
                  </a:lnTo>
                  <a:lnTo>
                    <a:pt x="6663577" y="6444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1324790" y="27870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7" name="tx87"/>
            <p:cNvSpPr/>
            <p:nvPr/>
          </p:nvSpPr>
          <p:spPr>
            <a:xfrm>
              <a:off x="2657505" y="28854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a:t>
              </a:r>
            </a:p>
          </p:txBody>
        </p:sp>
        <p:sp>
          <p:nvSpPr>
            <p:cNvPr id="88" name="tx88"/>
            <p:cNvSpPr/>
            <p:nvPr/>
          </p:nvSpPr>
          <p:spPr>
            <a:xfrm>
              <a:off x="3990221" y="2938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a:t>
              </a:r>
            </a:p>
          </p:txBody>
        </p:sp>
        <p:sp>
          <p:nvSpPr>
            <p:cNvPr id="89" name="tx89"/>
            <p:cNvSpPr/>
            <p:nvPr/>
          </p:nvSpPr>
          <p:spPr>
            <a:xfrm>
              <a:off x="5322937" y="29265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a:t>
              </a:r>
            </a:p>
          </p:txBody>
        </p:sp>
        <p:sp>
          <p:nvSpPr>
            <p:cNvPr id="90" name="tx90"/>
            <p:cNvSpPr/>
            <p:nvPr/>
          </p:nvSpPr>
          <p:spPr>
            <a:xfrm>
              <a:off x="6389109" y="3048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91" name="tx91"/>
            <p:cNvSpPr/>
            <p:nvPr/>
          </p:nvSpPr>
          <p:spPr>
            <a:xfrm>
              <a:off x="6655652" y="3146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56.9</a:t>
              </a:r>
            </a:p>
          </p:txBody>
        </p:sp>
        <p:sp>
          <p:nvSpPr>
            <p:cNvPr id="92" name="tx92"/>
            <p:cNvSpPr/>
            <p:nvPr/>
          </p:nvSpPr>
          <p:spPr>
            <a:xfrm>
              <a:off x="6961372" y="320963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3" name="tx93"/>
            <p:cNvSpPr/>
            <p:nvPr/>
          </p:nvSpPr>
          <p:spPr>
            <a:xfrm>
              <a:off x="7188738" y="32243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4" name="tx94"/>
            <p:cNvSpPr/>
            <p:nvPr/>
          </p:nvSpPr>
          <p:spPr>
            <a:xfrm>
              <a:off x="7455282" y="32318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95" name="tx95"/>
            <p:cNvSpPr/>
            <p:nvPr/>
          </p:nvSpPr>
          <p:spPr>
            <a:xfrm>
              <a:off x="7761002" y="324349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6" name="tx96"/>
            <p:cNvSpPr/>
            <p:nvPr/>
          </p:nvSpPr>
          <p:spPr>
            <a:xfrm>
              <a:off x="7988368" y="32534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50.4</a:t>
              </a:r>
            </a:p>
          </p:txBody>
        </p:sp>
        <p:sp>
          <p:nvSpPr>
            <p:cNvPr id="97" name="pl97"/>
            <p:cNvSpPr/>
            <p:nvPr/>
          </p:nvSpPr>
          <p:spPr>
            <a:xfrm>
              <a:off x="1416218"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609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69.4</a:t>
              </a:r>
            </a:p>
          </p:txBody>
        </p:sp>
        <p:sp>
          <p:nvSpPr>
            <p:cNvPr id="109" name="tx109"/>
            <p:cNvSpPr/>
            <p:nvPr/>
          </p:nvSpPr>
          <p:spPr>
            <a:xfrm>
              <a:off x="1350915" y="29653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10" name="tx110"/>
            <p:cNvSpPr/>
            <p:nvPr/>
          </p:nvSpPr>
          <p:spPr>
            <a:xfrm>
              <a:off x="2657505" y="36351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11" name="tx111"/>
            <p:cNvSpPr/>
            <p:nvPr/>
          </p:nvSpPr>
          <p:spPr>
            <a:xfrm>
              <a:off x="2683631" y="30398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2" name="tx112"/>
            <p:cNvSpPr/>
            <p:nvPr/>
          </p:nvSpPr>
          <p:spPr>
            <a:xfrm>
              <a:off x="3990221" y="36763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13" name="tx113"/>
            <p:cNvSpPr/>
            <p:nvPr/>
          </p:nvSpPr>
          <p:spPr>
            <a:xfrm>
              <a:off x="4016347" y="31075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4" name="tx114"/>
            <p:cNvSpPr/>
            <p:nvPr/>
          </p:nvSpPr>
          <p:spPr>
            <a:xfrm>
              <a:off x="5322937" y="3648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15" name="tx115"/>
            <p:cNvSpPr/>
            <p:nvPr/>
          </p:nvSpPr>
          <p:spPr>
            <a:xfrm>
              <a:off x="5349062" y="30734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6" name="tx116"/>
            <p:cNvSpPr/>
            <p:nvPr/>
          </p:nvSpPr>
          <p:spPr>
            <a:xfrm>
              <a:off x="6389109" y="3688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59.8</a:t>
              </a:r>
            </a:p>
          </p:txBody>
        </p:sp>
        <p:sp>
          <p:nvSpPr>
            <p:cNvPr id="117" name="tx117"/>
            <p:cNvSpPr/>
            <p:nvPr/>
          </p:nvSpPr>
          <p:spPr>
            <a:xfrm>
              <a:off x="6415235" y="31748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8" name="tx118"/>
            <p:cNvSpPr/>
            <p:nvPr/>
          </p:nvSpPr>
          <p:spPr>
            <a:xfrm>
              <a:off x="6655652" y="37263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55.2</a:t>
              </a:r>
            </a:p>
          </p:txBody>
        </p:sp>
        <p:sp>
          <p:nvSpPr>
            <p:cNvPr id="119" name="tx119"/>
            <p:cNvSpPr/>
            <p:nvPr/>
          </p:nvSpPr>
          <p:spPr>
            <a:xfrm>
              <a:off x="6681778" y="32629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0" name="tx120"/>
            <p:cNvSpPr/>
            <p:nvPr/>
          </p:nvSpPr>
          <p:spPr>
            <a:xfrm>
              <a:off x="6922195" y="37740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49.3</a:t>
              </a:r>
            </a:p>
          </p:txBody>
        </p:sp>
        <p:sp>
          <p:nvSpPr>
            <p:cNvPr id="121" name="tx121"/>
            <p:cNvSpPr/>
            <p:nvPr/>
          </p:nvSpPr>
          <p:spPr>
            <a:xfrm>
              <a:off x="6948321" y="33409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2" name="tx122"/>
            <p:cNvSpPr/>
            <p:nvPr/>
          </p:nvSpPr>
          <p:spPr>
            <a:xfrm>
              <a:off x="7188738" y="3772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a:t>
              </a:r>
            </a:p>
          </p:txBody>
        </p:sp>
        <p:sp>
          <p:nvSpPr>
            <p:cNvPr id="123" name="tx123"/>
            <p:cNvSpPr/>
            <p:nvPr/>
          </p:nvSpPr>
          <p:spPr>
            <a:xfrm>
              <a:off x="7214864" y="33465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4" name="tx124"/>
            <p:cNvSpPr/>
            <p:nvPr/>
          </p:nvSpPr>
          <p:spPr>
            <a:xfrm>
              <a:off x="7455282" y="37591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25" name="tx125"/>
            <p:cNvSpPr/>
            <p:nvPr/>
          </p:nvSpPr>
          <p:spPr>
            <a:xfrm>
              <a:off x="7493151" y="33381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21825" y="37648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27" name="tx127"/>
            <p:cNvSpPr/>
            <p:nvPr/>
          </p:nvSpPr>
          <p:spPr>
            <a:xfrm>
              <a:off x="7759694" y="33496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988368" y="37820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29" name="tx129"/>
            <p:cNvSpPr/>
            <p:nvPr/>
          </p:nvSpPr>
          <p:spPr>
            <a:xfrm>
              <a:off x="8053670" y="337205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431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263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0" name="tx150"/>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1" name="pl151"/>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3" name="rc153"/>
            <p:cNvSpPr/>
            <p:nvPr/>
          </p:nvSpPr>
          <p:spPr>
            <a:xfrm>
              <a:off x="4402168" y="5080163"/>
              <a:ext cx="201456" cy="201456"/>
            </a:xfrm>
            <a:prstGeom prst="rect">
              <a:avLst/>
            </a:prstGeom>
            <a:solidFill>
              <a:srgbClr val="1CABE2">
                <a:alpha val="100000"/>
              </a:srgbClr>
            </a:solidFill>
          </p:spPr>
          <p:txBody>
            <a:bodyPr/>
            <a:lstStyle/>
            <a:p/>
          </p:txBody>
        </p:sp>
        <p:sp>
          <p:nvSpPr>
            <p:cNvPr id="154" name="rc154"/>
            <p:cNvSpPr/>
            <p:nvPr/>
          </p:nvSpPr>
          <p:spPr>
            <a:xfrm>
              <a:off x="5677242" y="5080163"/>
              <a:ext cx="201456" cy="201456"/>
            </a:xfrm>
            <a:prstGeom prst="rect">
              <a:avLst/>
            </a:prstGeom>
            <a:solidFill>
              <a:srgbClr val="80BD41">
                <a:alpha val="100000"/>
              </a:srgbClr>
            </a:solidFill>
          </p:spPr>
          <p:txBody>
            <a:bodyPr/>
            <a:lstStyle/>
            <a:p/>
          </p:txBody>
        </p:sp>
        <p:sp>
          <p:nvSpPr>
            <p:cNvPr id="155" name="tx155"/>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6" name="tx156"/>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7" name="tx157"/>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8" name="tx158"/>
            <p:cNvSpPr/>
            <p:nvPr/>
          </p:nvSpPr>
          <p:spPr>
            <a:xfrm>
              <a:off x="951100" y="1592892"/>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2000-2025</a:t>
              </a:r>
            </a:p>
          </p:txBody>
        </p:sp>
        <p:sp>
          <p:nvSpPr>
            <p:cNvPr id="159" name="pl159"/>
            <p:cNvSpPr/>
            <p:nvPr/>
          </p:nvSpPr>
          <p:spPr>
            <a:xfrm>
              <a:off x="234137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4315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5217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864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4766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5668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40557"/>
              <a:ext cx="6246568" cy="124062"/>
            </a:xfrm>
            <a:prstGeom prst="rect">
              <a:avLst/>
            </a:prstGeom>
            <a:solidFill>
              <a:srgbClr val="80BD41">
                <a:alpha val="100000"/>
              </a:srgbClr>
            </a:solidFill>
          </p:spPr>
          <p:txBody>
            <a:bodyPr/>
            <a:lstStyle/>
            <a:p/>
          </p:txBody>
        </p:sp>
        <p:sp>
          <p:nvSpPr>
            <p:cNvPr id="170" name="rc170"/>
            <p:cNvSpPr/>
            <p:nvPr/>
          </p:nvSpPr>
          <p:spPr>
            <a:xfrm>
              <a:off x="7542842" y="5840557"/>
              <a:ext cx="329206" cy="124062"/>
            </a:xfrm>
            <a:prstGeom prst="rect">
              <a:avLst/>
            </a:prstGeom>
            <a:solidFill>
              <a:srgbClr val="1CABE2">
                <a:alpha val="100000"/>
              </a:srgbClr>
            </a:solidFill>
          </p:spPr>
          <p:txBody>
            <a:bodyPr/>
            <a:lstStyle/>
            <a:p/>
          </p:txBody>
        </p:sp>
        <p:sp>
          <p:nvSpPr>
            <p:cNvPr id="171" name="rc171"/>
            <p:cNvSpPr/>
            <p:nvPr/>
          </p:nvSpPr>
          <p:spPr>
            <a:xfrm>
              <a:off x="1296273" y="5685479"/>
              <a:ext cx="5273579" cy="124062"/>
            </a:xfrm>
            <a:prstGeom prst="rect">
              <a:avLst/>
            </a:prstGeom>
            <a:solidFill>
              <a:srgbClr val="80BD41">
                <a:alpha val="100000"/>
              </a:srgbClr>
            </a:solidFill>
          </p:spPr>
          <p:txBody>
            <a:bodyPr/>
            <a:lstStyle/>
            <a:p/>
          </p:txBody>
        </p:sp>
        <p:sp>
          <p:nvSpPr>
            <p:cNvPr id="172" name="rc172"/>
            <p:cNvSpPr/>
            <p:nvPr/>
          </p:nvSpPr>
          <p:spPr>
            <a:xfrm>
              <a:off x="6569853" y="5685479"/>
              <a:ext cx="53300" cy="124062"/>
            </a:xfrm>
            <a:prstGeom prst="rect">
              <a:avLst/>
            </a:prstGeom>
            <a:solidFill>
              <a:srgbClr val="1CABE2">
                <a:alpha val="100000"/>
              </a:srgbClr>
            </a:solidFill>
          </p:spPr>
          <p:txBody>
            <a:bodyPr/>
            <a:lstStyle/>
            <a:p/>
          </p:txBody>
        </p:sp>
        <p:sp>
          <p:nvSpPr>
            <p:cNvPr id="173" name="rc173"/>
            <p:cNvSpPr/>
            <p:nvPr/>
          </p:nvSpPr>
          <p:spPr>
            <a:xfrm>
              <a:off x="1296273" y="5530401"/>
              <a:ext cx="5052018" cy="124062"/>
            </a:xfrm>
            <a:prstGeom prst="rect">
              <a:avLst/>
            </a:prstGeom>
            <a:solidFill>
              <a:srgbClr val="80BD41">
                <a:alpha val="100000"/>
              </a:srgbClr>
            </a:solidFill>
          </p:spPr>
          <p:txBody>
            <a:bodyPr/>
            <a:lstStyle/>
            <a:p/>
          </p:txBody>
        </p:sp>
        <p:sp>
          <p:nvSpPr>
            <p:cNvPr id="174" name="rc174"/>
            <p:cNvSpPr/>
            <p:nvPr/>
          </p:nvSpPr>
          <p:spPr>
            <a:xfrm>
              <a:off x="6348291" y="5530401"/>
              <a:ext cx="210065" cy="124062"/>
            </a:xfrm>
            <a:prstGeom prst="rect">
              <a:avLst/>
            </a:prstGeom>
            <a:solidFill>
              <a:srgbClr val="1CABE2">
                <a:alpha val="100000"/>
              </a:srgbClr>
            </a:solidFill>
          </p:spPr>
          <p:txBody>
            <a:bodyPr/>
            <a:lstStyle/>
            <a:p/>
          </p:txBody>
        </p:sp>
        <p:sp>
          <p:nvSpPr>
            <p:cNvPr id="175" name="tx175"/>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62.9</a:t>
              </a:r>
            </a:p>
          </p:txBody>
        </p:sp>
        <p:sp>
          <p:nvSpPr>
            <p:cNvPr id="176" name="tx176"/>
            <p:cNvSpPr/>
            <p:nvPr/>
          </p:nvSpPr>
          <p:spPr>
            <a:xfrm>
              <a:off x="6825188"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77" name="tx177"/>
            <p:cNvSpPr/>
            <p:nvPr/>
          </p:nvSpPr>
          <p:spPr>
            <a:xfrm>
              <a:off x="6710032"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50.4</a:t>
              </a:r>
            </a:p>
          </p:txBody>
        </p:sp>
        <p:sp>
          <p:nvSpPr>
            <p:cNvPr id="178" name="tx178"/>
            <p:cNvSpPr/>
            <p:nvPr/>
          </p:nvSpPr>
          <p:spPr>
            <a:xfrm>
              <a:off x="431406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59.8</a:t>
              </a:r>
            </a:p>
          </p:txBody>
        </p:sp>
        <p:sp>
          <p:nvSpPr>
            <p:cNvPr id="179" name="tx179"/>
            <p:cNvSpPr/>
            <p:nvPr/>
          </p:nvSpPr>
          <p:spPr>
            <a:xfrm>
              <a:off x="7632096"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0" name="tx180"/>
            <p:cNvSpPr/>
            <p:nvPr/>
          </p:nvSpPr>
          <p:spPr>
            <a:xfrm>
              <a:off x="382756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50.5</a:t>
              </a:r>
            </a:p>
          </p:txBody>
        </p:sp>
        <p:sp>
          <p:nvSpPr>
            <p:cNvPr id="181" name="tx181"/>
            <p:cNvSpPr/>
            <p:nvPr/>
          </p:nvSpPr>
          <p:spPr>
            <a:xfrm>
              <a:off x="6534705"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716789"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a:t>
              </a:r>
            </a:p>
          </p:txBody>
        </p:sp>
        <p:sp>
          <p:nvSpPr>
            <p:cNvPr id="183" name="tx183"/>
            <p:cNvSpPr/>
            <p:nvPr/>
          </p:nvSpPr>
          <p:spPr>
            <a:xfrm>
              <a:off x="6423179" y="55533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4" name="tx18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0878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539898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48918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2" name="tx192"/>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3" name="tx193"/>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(96 %) se mantuvo relativamente constante, con una variación inferior al 1 % respecto a 2019 (95 %).
El número de niños vacunados con la DTP3 disminuyó un 19 % en comparación con 2019.
El número de lactantes supervivientes disminuyó aproximadamente un 20 % en comparación con 2019.
En 2025, se vacunó a menos niños que en 2019.
En 2025, había menos lactantes vivos (población objetivo) que en 2019.
Para que la cobertura vacunal aumente, el número de niños vacunados debe aumentar o bien disminuir a un ritmo más lento que el descenso de la población objetivo de lactantes vivos.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40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82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23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61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02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32625"/>
              <a:ext cx="239888" cy="579384"/>
            </a:xfrm>
            <a:prstGeom prst="rect">
              <a:avLst/>
            </a:prstGeom>
            <a:solidFill>
              <a:srgbClr val="E2231A">
                <a:alpha val="90196"/>
              </a:srgbClr>
            </a:solidFill>
          </p:spPr>
          <p:txBody>
            <a:bodyPr/>
            <a:lstStyle/>
            <a:p/>
          </p:txBody>
        </p:sp>
        <p:sp>
          <p:nvSpPr>
            <p:cNvPr id="23" name="rc23"/>
            <p:cNvSpPr/>
            <p:nvPr/>
          </p:nvSpPr>
          <p:spPr>
            <a:xfrm>
              <a:off x="1562816" y="3646127"/>
              <a:ext cx="239888" cy="565881"/>
            </a:xfrm>
            <a:prstGeom prst="rect">
              <a:avLst/>
            </a:prstGeom>
            <a:solidFill>
              <a:srgbClr val="E2231A">
                <a:alpha val="90196"/>
              </a:srgbClr>
            </a:solidFill>
          </p:spPr>
          <p:txBody>
            <a:bodyPr/>
            <a:lstStyle/>
            <a:p/>
          </p:txBody>
        </p:sp>
        <p:sp>
          <p:nvSpPr>
            <p:cNvPr id="24" name="rc24"/>
            <p:cNvSpPr/>
            <p:nvPr/>
          </p:nvSpPr>
          <p:spPr>
            <a:xfrm>
              <a:off x="1829360" y="4032234"/>
              <a:ext cx="239888" cy="179775"/>
            </a:xfrm>
            <a:prstGeom prst="rect">
              <a:avLst/>
            </a:prstGeom>
            <a:solidFill>
              <a:srgbClr val="E2231A">
                <a:alpha val="90196"/>
              </a:srgbClr>
            </a:solidFill>
          </p:spPr>
          <p:txBody>
            <a:bodyPr/>
            <a:lstStyle/>
            <a:p/>
          </p:txBody>
        </p:sp>
        <p:sp>
          <p:nvSpPr>
            <p:cNvPr id="25" name="rc25"/>
            <p:cNvSpPr/>
            <p:nvPr/>
          </p:nvSpPr>
          <p:spPr>
            <a:xfrm>
              <a:off x="2095903" y="3888561"/>
              <a:ext cx="239888" cy="323448"/>
            </a:xfrm>
            <a:prstGeom prst="rect">
              <a:avLst/>
            </a:prstGeom>
            <a:solidFill>
              <a:srgbClr val="E2231A">
                <a:alpha val="90196"/>
              </a:srgbClr>
            </a:solidFill>
          </p:spPr>
          <p:txBody>
            <a:bodyPr/>
            <a:lstStyle/>
            <a:p/>
          </p:txBody>
        </p:sp>
        <p:sp>
          <p:nvSpPr>
            <p:cNvPr id="26" name="rc26"/>
            <p:cNvSpPr/>
            <p:nvPr/>
          </p:nvSpPr>
          <p:spPr>
            <a:xfrm>
              <a:off x="2362446" y="3862739"/>
              <a:ext cx="239888" cy="349270"/>
            </a:xfrm>
            <a:prstGeom prst="rect">
              <a:avLst/>
            </a:prstGeom>
            <a:solidFill>
              <a:srgbClr val="E2231A">
                <a:alpha val="90196"/>
              </a:srgbClr>
            </a:solidFill>
          </p:spPr>
          <p:txBody>
            <a:bodyPr/>
            <a:lstStyle/>
            <a:p/>
          </p:txBody>
        </p:sp>
        <p:sp>
          <p:nvSpPr>
            <p:cNvPr id="27" name="rc27"/>
            <p:cNvSpPr/>
            <p:nvPr/>
          </p:nvSpPr>
          <p:spPr>
            <a:xfrm>
              <a:off x="2628989" y="3884930"/>
              <a:ext cx="239888" cy="327079"/>
            </a:xfrm>
            <a:prstGeom prst="rect">
              <a:avLst/>
            </a:prstGeom>
            <a:solidFill>
              <a:srgbClr val="E2231A">
                <a:alpha val="90196"/>
              </a:srgbClr>
            </a:solidFill>
          </p:spPr>
          <p:txBody>
            <a:bodyPr/>
            <a:lstStyle/>
            <a:p/>
          </p:txBody>
        </p:sp>
        <p:sp>
          <p:nvSpPr>
            <p:cNvPr id="28" name="rc28"/>
            <p:cNvSpPr/>
            <p:nvPr/>
          </p:nvSpPr>
          <p:spPr>
            <a:xfrm>
              <a:off x="2895532" y="3924826"/>
              <a:ext cx="239888" cy="287183"/>
            </a:xfrm>
            <a:prstGeom prst="rect">
              <a:avLst/>
            </a:prstGeom>
            <a:solidFill>
              <a:srgbClr val="E2231A">
                <a:alpha val="90196"/>
              </a:srgbClr>
            </a:solidFill>
          </p:spPr>
          <p:txBody>
            <a:bodyPr/>
            <a:lstStyle/>
            <a:p/>
          </p:txBody>
        </p:sp>
        <p:sp>
          <p:nvSpPr>
            <p:cNvPr id="29" name="rc29"/>
            <p:cNvSpPr/>
            <p:nvPr/>
          </p:nvSpPr>
          <p:spPr>
            <a:xfrm>
              <a:off x="3162075" y="3917769"/>
              <a:ext cx="239888" cy="294240"/>
            </a:xfrm>
            <a:prstGeom prst="rect">
              <a:avLst/>
            </a:prstGeom>
            <a:solidFill>
              <a:srgbClr val="E2231A">
                <a:alpha val="90196"/>
              </a:srgbClr>
            </a:solidFill>
          </p:spPr>
          <p:txBody>
            <a:bodyPr/>
            <a:lstStyle/>
            <a:p/>
          </p:txBody>
        </p:sp>
        <p:sp>
          <p:nvSpPr>
            <p:cNvPr id="30" name="rc30"/>
            <p:cNvSpPr/>
            <p:nvPr/>
          </p:nvSpPr>
          <p:spPr>
            <a:xfrm>
              <a:off x="3428618" y="3879872"/>
              <a:ext cx="239888" cy="332137"/>
            </a:xfrm>
            <a:prstGeom prst="rect">
              <a:avLst/>
            </a:prstGeom>
            <a:solidFill>
              <a:srgbClr val="E2231A">
                <a:alpha val="90196"/>
              </a:srgbClr>
            </a:solidFill>
          </p:spPr>
          <p:txBody>
            <a:bodyPr/>
            <a:lstStyle/>
            <a:p/>
          </p:txBody>
        </p:sp>
        <p:sp>
          <p:nvSpPr>
            <p:cNvPr id="31" name="rc31"/>
            <p:cNvSpPr/>
            <p:nvPr/>
          </p:nvSpPr>
          <p:spPr>
            <a:xfrm>
              <a:off x="3695161" y="3640253"/>
              <a:ext cx="239888" cy="571755"/>
            </a:xfrm>
            <a:prstGeom prst="rect">
              <a:avLst/>
            </a:prstGeom>
            <a:solidFill>
              <a:srgbClr val="E2231A">
                <a:alpha val="90196"/>
              </a:srgbClr>
            </a:solidFill>
          </p:spPr>
          <p:txBody>
            <a:bodyPr/>
            <a:lstStyle/>
            <a:p/>
          </p:txBody>
        </p:sp>
        <p:sp>
          <p:nvSpPr>
            <p:cNvPr id="32" name="rc32"/>
            <p:cNvSpPr/>
            <p:nvPr/>
          </p:nvSpPr>
          <p:spPr>
            <a:xfrm>
              <a:off x="3961705" y="3729019"/>
              <a:ext cx="239888" cy="482990"/>
            </a:xfrm>
            <a:prstGeom prst="rect">
              <a:avLst/>
            </a:prstGeom>
            <a:solidFill>
              <a:srgbClr val="E2231A">
                <a:alpha val="90196"/>
              </a:srgbClr>
            </a:solidFill>
          </p:spPr>
          <p:txBody>
            <a:bodyPr/>
            <a:lstStyle/>
            <a:p/>
          </p:txBody>
        </p:sp>
        <p:sp>
          <p:nvSpPr>
            <p:cNvPr id="33" name="rc33"/>
            <p:cNvSpPr/>
            <p:nvPr/>
          </p:nvSpPr>
          <p:spPr>
            <a:xfrm>
              <a:off x="4228248" y="3712008"/>
              <a:ext cx="239888" cy="500000"/>
            </a:xfrm>
            <a:prstGeom prst="rect">
              <a:avLst/>
            </a:prstGeom>
            <a:solidFill>
              <a:srgbClr val="E2231A">
                <a:alpha val="90196"/>
              </a:srgbClr>
            </a:solidFill>
          </p:spPr>
          <p:txBody>
            <a:bodyPr/>
            <a:lstStyle/>
            <a:p/>
          </p:txBody>
        </p:sp>
        <p:sp>
          <p:nvSpPr>
            <p:cNvPr id="34" name="rc34"/>
            <p:cNvSpPr/>
            <p:nvPr/>
          </p:nvSpPr>
          <p:spPr>
            <a:xfrm>
              <a:off x="4494791" y="3920012"/>
              <a:ext cx="239888" cy="291996"/>
            </a:xfrm>
            <a:prstGeom prst="rect">
              <a:avLst/>
            </a:prstGeom>
            <a:solidFill>
              <a:srgbClr val="E2231A">
                <a:alpha val="90196"/>
              </a:srgbClr>
            </a:solidFill>
          </p:spPr>
          <p:txBody>
            <a:bodyPr/>
            <a:lstStyle/>
            <a:p/>
          </p:txBody>
        </p:sp>
        <p:sp>
          <p:nvSpPr>
            <p:cNvPr id="35" name="rc35"/>
            <p:cNvSpPr/>
            <p:nvPr/>
          </p:nvSpPr>
          <p:spPr>
            <a:xfrm>
              <a:off x="4761334" y="3958113"/>
              <a:ext cx="239888" cy="253896"/>
            </a:xfrm>
            <a:prstGeom prst="rect">
              <a:avLst/>
            </a:prstGeom>
            <a:solidFill>
              <a:srgbClr val="E2231A">
                <a:alpha val="90196"/>
              </a:srgbClr>
            </a:solidFill>
          </p:spPr>
          <p:txBody>
            <a:bodyPr/>
            <a:lstStyle/>
            <a:p/>
          </p:txBody>
        </p:sp>
        <p:sp>
          <p:nvSpPr>
            <p:cNvPr id="36" name="rc36"/>
            <p:cNvSpPr/>
            <p:nvPr/>
          </p:nvSpPr>
          <p:spPr>
            <a:xfrm>
              <a:off x="5027877" y="4068621"/>
              <a:ext cx="239888" cy="143387"/>
            </a:xfrm>
            <a:prstGeom prst="rect">
              <a:avLst/>
            </a:prstGeom>
            <a:solidFill>
              <a:srgbClr val="E2231A">
                <a:alpha val="90196"/>
              </a:srgbClr>
            </a:solidFill>
          </p:spPr>
          <p:txBody>
            <a:bodyPr/>
            <a:lstStyle/>
            <a:p/>
          </p:txBody>
        </p:sp>
        <p:sp>
          <p:nvSpPr>
            <p:cNvPr id="37" name="rc37"/>
            <p:cNvSpPr/>
            <p:nvPr/>
          </p:nvSpPr>
          <p:spPr>
            <a:xfrm>
              <a:off x="5294420" y="4011062"/>
              <a:ext cx="239888" cy="200946"/>
            </a:xfrm>
            <a:prstGeom prst="rect">
              <a:avLst/>
            </a:prstGeom>
            <a:solidFill>
              <a:srgbClr val="E2231A">
                <a:alpha val="90196"/>
              </a:srgbClr>
            </a:solidFill>
          </p:spPr>
          <p:txBody>
            <a:bodyPr/>
            <a:lstStyle/>
            <a:p/>
          </p:txBody>
        </p:sp>
        <p:sp>
          <p:nvSpPr>
            <p:cNvPr id="38" name="rc38"/>
            <p:cNvSpPr/>
            <p:nvPr/>
          </p:nvSpPr>
          <p:spPr>
            <a:xfrm>
              <a:off x="5560963" y="4016162"/>
              <a:ext cx="239888" cy="195847"/>
            </a:xfrm>
            <a:prstGeom prst="rect">
              <a:avLst/>
            </a:prstGeom>
            <a:solidFill>
              <a:srgbClr val="E2231A">
                <a:alpha val="90196"/>
              </a:srgbClr>
            </a:solidFill>
          </p:spPr>
          <p:txBody>
            <a:bodyPr/>
            <a:lstStyle/>
            <a:p/>
          </p:txBody>
        </p:sp>
        <p:sp>
          <p:nvSpPr>
            <p:cNvPr id="39" name="rc39"/>
            <p:cNvSpPr/>
            <p:nvPr/>
          </p:nvSpPr>
          <p:spPr>
            <a:xfrm>
              <a:off x="5827506" y="4101990"/>
              <a:ext cx="239888" cy="110018"/>
            </a:xfrm>
            <a:prstGeom prst="rect">
              <a:avLst/>
            </a:prstGeom>
            <a:solidFill>
              <a:srgbClr val="E2231A">
                <a:alpha val="90196"/>
              </a:srgbClr>
            </a:solidFill>
          </p:spPr>
          <p:txBody>
            <a:bodyPr/>
            <a:lstStyle/>
            <a:p/>
          </p:txBody>
        </p:sp>
        <p:sp>
          <p:nvSpPr>
            <p:cNvPr id="40" name="rc40"/>
            <p:cNvSpPr/>
            <p:nvPr/>
          </p:nvSpPr>
          <p:spPr>
            <a:xfrm>
              <a:off x="6094049" y="4047735"/>
              <a:ext cx="239888" cy="164273"/>
            </a:xfrm>
            <a:prstGeom prst="rect">
              <a:avLst/>
            </a:prstGeom>
            <a:solidFill>
              <a:srgbClr val="E2231A">
                <a:alpha val="90196"/>
              </a:srgbClr>
            </a:solidFill>
          </p:spPr>
          <p:txBody>
            <a:bodyPr/>
            <a:lstStyle/>
            <a:p/>
          </p:txBody>
        </p:sp>
        <p:sp>
          <p:nvSpPr>
            <p:cNvPr id="41" name="rc41"/>
            <p:cNvSpPr/>
            <p:nvPr/>
          </p:nvSpPr>
          <p:spPr>
            <a:xfrm>
              <a:off x="6360593" y="4083674"/>
              <a:ext cx="239888" cy="128335"/>
            </a:xfrm>
            <a:prstGeom prst="rect">
              <a:avLst/>
            </a:prstGeom>
            <a:solidFill>
              <a:srgbClr val="E2231A">
                <a:alpha val="90196"/>
              </a:srgbClr>
            </a:solidFill>
          </p:spPr>
          <p:txBody>
            <a:bodyPr/>
            <a:lstStyle/>
            <a:p/>
          </p:txBody>
        </p:sp>
        <p:sp>
          <p:nvSpPr>
            <p:cNvPr id="42" name="rc42"/>
            <p:cNvSpPr/>
            <p:nvPr/>
          </p:nvSpPr>
          <p:spPr>
            <a:xfrm>
              <a:off x="6627136" y="4095994"/>
              <a:ext cx="239888" cy="116015"/>
            </a:xfrm>
            <a:prstGeom prst="rect">
              <a:avLst/>
            </a:prstGeom>
            <a:solidFill>
              <a:srgbClr val="E2231A">
                <a:alpha val="90196"/>
              </a:srgbClr>
            </a:solidFill>
          </p:spPr>
          <p:txBody>
            <a:bodyPr/>
            <a:lstStyle/>
            <a:p/>
          </p:txBody>
        </p:sp>
        <p:sp>
          <p:nvSpPr>
            <p:cNvPr id="43" name="rc43"/>
            <p:cNvSpPr/>
            <p:nvPr/>
          </p:nvSpPr>
          <p:spPr>
            <a:xfrm>
              <a:off x="6893679" y="3974022"/>
              <a:ext cx="239888" cy="237986"/>
            </a:xfrm>
            <a:prstGeom prst="rect">
              <a:avLst/>
            </a:prstGeom>
            <a:solidFill>
              <a:srgbClr val="E2231A">
                <a:alpha val="90196"/>
              </a:srgbClr>
            </a:solidFill>
          </p:spPr>
          <p:txBody>
            <a:bodyPr/>
            <a:lstStyle/>
            <a:p/>
          </p:txBody>
        </p:sp>
        <p:sp>
          <p:nvSpPr>
            <p:cNvPr id="44" name="rc44"/>
            <p:cNvSpPr/>
            <p:nvPr/>
          </p:nvSpPr>
          <p:spPr>
            <a:xfrm>
              <a:off x="7160222" y="3999314"/>
              <a:ext cx="239888" cy="212695"/>
            </a:xfrm>
            <a:prstGeom prst="rect">
              <a:avLst/>
            </a:prstGeom>
            <a:solidFill>
              <a:srgbClr val="E2231A">
                <a:alpha val="90196"/>
              </a:srgbClr>
            </a:solidFill>
          </p:spPr>
          <p:txBody>
            <a:bodyPr/>
            <a:lstStyle/>
            <a:p/>
          </p:txBody>
        </p:sp>
        <p:sp>
          <p:nvSpPr>
            <p:cNvPr id="45" name="rc45"/>
            <p:cNvSpPr/>
            <p:nvPr/>
          </p:nvSpPr>
          <p:spPr>
            <a:xfrm>
              <a:off x="7426765" y="4064461"/>
              <a:ext cx="239888" cy="147548"/>
            </a:xfrm>
            <a:prstGeom prst="rect">
              <a:avLst/>
            </a:prstGeom>
            <a:solidFill>
              <a:srgbClr val="E2231A">
                <a:alpha val="90196"/>
              </a:srgbClr>
            </a:solidFill>
          </p:spPr>
          <p:txBody>
            <a:bodyPr/>
            <a:lstStyle/>
            <a:p/>
          </p:txBody>
        </p:sp>
        <p:sp>
          <p:nvSpPr>
            <p:cNvPr id="46" name="rc46"/>
            <p:cNvSpPr/>
            <p:nvPr/>
          </p:nvSpPr>
          <p:spPr>
            <a:xfrm>
              <a:off x="7693308" y="4128832"/>
              <a:ext cx="239888" cy="83177"/>
            </a:xfrm>
            <a:prstGeom prst="rect">
              <a:avLst/>
            </a:prstGeom>
            <a:solidFill>
              <a:srgbClr val="E2231A">
                <a:alpha val="90196"/>
              </a:srgbClr>
            </a:solidFill>
          </p:spPr>
          <p:txBody>
            <a:bodyPr/>
            <a:lstStyle/>
            <a:p/>
          </p:txBody>
        </p:sp>
        <p:sp>
          <p:nvSpPr>
            <p:cNvPr id="47" name="rc47"/>
            <p:cNvSpPr/>
            <p:nvPr/>
          </p:nvSpPr>
          <p:spPr>
            <a:xfrm>
              <a:off x="7959851" y="4170931"/>
              <a:ext cx="239888" cy="41078"/>
            </a:xfrm>
            <a:prstGeom prst="rect">
              <a:avLst/>
            </a:prstGeom>
            <a:solidFill>
              <a:srgbClr val="E2231A">
                <a:alpha val="90196"/>
              </a:srgbClr>
            </a:solidFill>
          </p:spPr>
          <p:txBody>
            <a:bodyPr/>
            <a:lstStyle/>
            <a:p/>
          </p:txBody>
        </p:sp>
        <p:sp>
          <p:nvSpPr>
            <p:cNvPr id="48" name="rc48"/>
            <p:cNvSpPr/>
            <p:nvPr/>
          </p:nvSpPr>
          <p:spPr>
            <a:xfrm>
              <a:off x="3428618" y="3860740"/>
              <a:ext cx="239888" cy="19131"/>
            </a:xfrm>
            <a:prstGeom prst="rect">
              <a:avLst/>
            </a:prstGeom>
            <a:solidFill>
              <a:srgbClr val="B3B3B3">
                <a:alpha val="90196"/>
              </a:srgbClr>
            </a:solidFill>
          </p:spPr>
          <p:txBody>
            <a:bodyPr/>
            <a:lstStyle/>
            <a:p/>
          </p:txBody>
        </p:sp>
        <p:sp>
          <p:nvSpPr>
            <p:cNvPr id="49" name="rc49"/>
            <p:cNvSpPr/>
            <p:nvPr/>
          </p:nvSpPr>
          <p:spPr>
            <a:xfrm>
              <a:off x="3961705" y="3596197"/>
              <a:ext cx="239888" cy="132822"/>
            </a:xfrm>
            <a:prstGeom prst="rect">
              <a:avLst/>
            </a:prstGeom>
            <a:solidFill>
              <a:srgbClr val="B3B3B3">
                <a:alpha val="90196"/>
              </a:srgbClr>
            </a:solidFill>
          </p:spPr>
          <p:txBody>
            <a:bodyPr/>
            <a:lstStyle/>
            <a:p/>
          </p:txBody>
        </p:sp>
        <p:sp>
          <p:nvSpPr>
            <p:cNvPr id="50" name="rc50"/>
            <p:cNvSpPr/>
            <p:nvPr/>
          </p:nvSpPr>
          <p:spPr>
            <a:xfrm>
              <a:off x="4228248" y="3625486"/>
              <a:ext cx="239888" cy="86522"/>
            </a:xfrm>
            <a:prstGeom prst="rect">
              <a:avLst/>
            </a:prstGeom>
            <a:solidFill>
              <a:srgbClr val="B3B3B3">
                <a:alpha val="90196"/>
              </a:srgbClr>
            </a:solidFill>
          </p:spPr>
          <p:txBody>
            <a:bodyPr/>
            <a:lstStyle/>
            <a:p/>
          </p:txBody>
        </p:sp>
        <p:sp>
          <p:nvSpPr>
            <p:cNvPr id="51" name="rc51"/>
            <p:cNvSpPr/>
            <p:nvPr/>
          </p:nvSpPr>
          <p:spPr>
            <a:xfrm>
              <a:off x="5027877" y="3913771"/>
              <a:ext cx="239888" cy="154850"/>
            </a:xfrm>
            <a:prstGeom prst="rect">
              <a:avLst/>
            </a:prstGeom>
            <a:solidFill>
              <a:srgbClr val="B3B3B3">
                <a:alpha val="90196"/>
              </a:srgbClr>
            </a:solidFill>
          </p:spPr>
          <p:txBody>
            <a:bodyPr/>
            <a:lstStyle/>
            <a:p/>
          </p:txBody>
        </p:sp>
        <p:sp>
          <p:nvSpPr>
            <p:cNvPr id="52" name="rc52"/>
            <p:cNvSpPr/>
            <p:nvPr/>
          </p:nvSpPr>
          <p:spPr>
            <a:xfrm>
              <a:off x="5294420" y="3910589"/>
              <a:ext cx="239888" cy="100473"/>
            </a:xfrm>
            <a:prstGeom prst="rect">
              <a:avLst/>
            </a:prstGeom>
            <a:solidFill>
              <a:srgbClr val="B3B3B3">
                <a:alpha val="90196"/>
              </a:srgbClr>
            </a:solidFill>
          </p:spPr>
          <p:txBody>
            <a:bodyPr/>
            <a:lstStyle/>
            <a:p/>
          </p:txBody>
        </p:sp>
        <p:sp>
          <p:nvSpPr>
            <p:cNvPr id="53" name="rc53"/>
            <p:cNvSpPr/>
            <p:nvPr/>
          </p:nvSpPr>
          <p:spPr>
            <a:xfrm>
              <a:off x="5560963" y="3820192"/>
              <a:ext cx="239888" cy="195970"/>
            </a:xfrm>
            <a:prstGeom prst="rect">
              <a:avLst/>
            </a:prstGeom>
            <a:solidFill>
              <a:srgbClr val="B3B3B3">
                <a:alpha val="90196"/>
              </a:srgbClr>
            </a:solidFill>
          </p:spPr>
          <p:txBody>
            <a:bodyPr/>
            <a:lstStyle/>
            <a:p/>
          </p:txBody>
        </p:sp>
        <p:sp>
          <p:nvSpPr>
            <p:cNvPr id="54" name="rc54"/>
            <p:cNvSpPr/>
            <p:nvPr/>
          </p:nvSpPr>
          <p:spPr>
            <a:xfrm>
              <a:off x="5827506" y="4007350"/>
              <a:ext cx="239888" cy="94639"/>
            </a:xfrm>
            <a:prstGeom prst="rect">
              <a:avLst/>
            </a:prstGeom>
            <a:solidFill>
              <a:srgbClr val="B3B3B3">
                <a:alpha val="90196"/>
              </a:srgbClr>
            </a:solidFill>
          </p:spPr>
          <p:txBody>
            <a:bodyPr/>
            <a:lstStyle/>
            <a:p/>
          </p:txBody>
        </p:sp>
        <p:sp>
          <p:nvSpPr>
            <p:cNvPr id="55" name="rc55"/>
            <p:cNvSpPr/>
            <p:nvPr/>
          </p:nvSpPr>
          <p:spPr>
            <a:xfrm>
              <a:off x="6094049" y="4009798"/>
              <a:ext cx="239888" cy="37937"/>
            </a:xfrm>
            <a:prstGeom prst="rect">
              <a:avLst/>
            </a:prstGeom>
            <a:solidFill>
              <a:srgbClr val="B3B3B3">
                <a:alpha val="90196"/>
              </a:srgbClr>
            </a:solidFill>
          </p:spPr>
          <p:txBody>
            <a:bodyPr/>
            <a:lstStyle/>
            <a:p/>
          </p:txBody>
        </p:sp>
        <p:sp>
          <p:nvSpPr>
            <p:cNvPr id="56" name="rc56"/>
            <p:cNvSpPr/>
            <p:nvPr/>
          </p:nvSpPr>
          <p:spPr>
            <a:xfrm>
              <a:off x="6360593" y="4007105"/>
              <a:ext cx="239888" cy="76568"/>
            </a:xfrm>
            <a:prstGeom prst="rect">
              <a:avLst/>
            </a:prstGeom>
            <a:solidFill>
              <a:srgbClr val="B3B3B3">
                <a:alpha val="90196"/>
              </a:srgbClr>
            </a:solidFill>
          </p:spPr>
          <p:txBody>
            <a:bodyPr/>
            <a:lstStyle/>
            <a:p/>
          </p:txBody>
        </p:sp>
        <p:sp>
          <p:nvSpPr>
            <p:cNvPr id="57" name="rc57"/>
            <p:cNvSpPr/>
            <p:nvPr/>
          </p:nvSpPr>
          <p:spPr>
            <a:xfrm>
              <a:off x="6627136" y="3667217"/>
              <a:ext cx="239888" cy="428776"/>
            </a:xfrm>
            <a:prstGeom prst="rect">
              <a:avLst/>
            </a:prstGeom>
            <a:solidFill>
              <a:srgbClr val="B3B3B3">
                <a:alpha val="90196"/>
              </a:srgbClr>
            </a:solidFill>
          </p:spPr>
          <p:txBody>
            <a:bodyPr/>
            <a:lstStyle/>
            <a:p/>
          </p:txBody>
        </p:sp>
        <p:sp>
          <p:nvSpPr>
            <p:cNvPr id="58" name="rc58"/>
            <p:cNvSpPr/>
            <p:nvPr/>
          </p:nvSpPr>
          <p:spPr>
            <a:xfrm>
              <a:off x="6893679" y="3352703"/>
              <a:ext cx="239888" cy="621319"/>
            </a:xfrm>
            <a:prstGeom prst="rect">
              <a:avLst/>
            </a:prstGeom>
            <a:solidFill>
              <a:srgbClr val="B3B3B3">
                <a:alpha val="90196"/>
              </a:srgbClr>
            </a:solidFill>
          </p:spPr>
          <p:txBody>
            <a:bodyPr/>
            <a:lstStyle/>
            <a:p/>
          </p:txBody>
        </p:sp>
        <p:sp>
          <p:nvSpPr>
            <p:cNvPr id="59" name="rc59"/>
            <p:cNvSpPr/>
            <p:nvPr/>
          </p:nvSpPr>
          <p:spPr>
            <a:xfrm>
              <a:off x="7160222" y="3526522"/>
              <a:ext cx="239888" cy="472791"/>
            </a:xfrm>
            <a:prstGeom prst="rect">
              <a:avLst/>
            </a:prstGeom>
            <a:solidFill>
              <a:srgbClr val="B3B3B3">
                <a:alpha val="90196"/>
              </a:srgbClr>
            </a:solidFill>
          </p:spPr>
          <p:txBody>
            <a:bodyPr/>
            <a:lstStyle/>
            <a:p/>
          </p:txBody>
        </p:sp>
        <p:sp>
          <p:nvSpPr>
            <p:cNvPr id="60" name="rc60"/>
            <p:cNvSpPr/>
            <p:nvPr/>
          </p:nvSpPr>
          <p:spPr>
            <a:xfrm>
              <a:off x="7426765" y="3761531"/>
              <a:ext cx="239888" cy="302929"/>
            </a:xfrm>
            <a:prstGeom prst="rect">
              <a:avLst/>
            </a:prstGeom>
            <a:solidFill>
              <a:srgbClr val="B3B3B3">
                <a:alpha val="90196"/>
              </a:srgbClr>
            </a:solidFill>
          </p:spPr>
          <p:txBody>
            <a:bodyPr/>
            <a:lstStyle/>
            <a:p/>
          </p:txBody>
        </p:sp>
        <p:sp>
          <p:nvSpPr>
            <p:cNvPr id="61" name="rc61"/>
            <p:cNvSpPr/>
            <p:nvPr/>
          </p:nvSpPr>
          <p:spPr>
            <a:xfrm>
              <a:off x="7693308" y="3894639"/>
              <a:ext cx="239888" cy="234193"/>
            </a:xfrm>
            <a:prstGeom prst="rect">
              <a:avLst/>
            </a:prstGeom>
            <a:solidFill>
              <a:srgbClr val="B3B3B3">
                <a:alpha val="90196"/>
              </a:srgbClr>
            </a:solidFill>
          </p:spPr>
          <p:txBody>
            <a:bodyPr/>
            <a:lstStyle/>
            <a:p/>
          </p:txBody>
        </p:sp>
        <p:sp>
          <p:nvSpPr>
            <p:cNvPr id="62" name="rc62"/>
            <p:cNvSpPr/>
            <p:nvPr/>
          </p:nvSpPr>
          <p:spPr>
            <a:xfrm>
              <a:off x="7959851" y="4032764"/>
              <a:ext cx="239888" cy="138166"/>
            </a:xfrm>
            <a:prstGeom prst="rect">
              <a:avLst/>
            </a:prstGeom>
            <a:solidFill>
              <a:srgbClr val="B3B3B3">
                <a:alpha val="90196"/>
              </a:srgbClr>
            </a:solidFill>
          </p:spPr>
          <p:txBody>
            <a:bodyPr/>
            <a:lstStyle/>
            <a:p/>
          </p:txBody>
        </p:sp>
        <p:sp>
          <p:nvSpPr>
            <p:cNvPr id="63" name="pl63"/>
            <p:cNvSpPr/>
            <p:nvPr/>
          </p:nvSpPr>
          <p:spPr>
            <a:xfrm>
              <a:off x="1416218" y="2106708"/>
              <a:ext cx="6663577" cy="365205"/>
            </a:xfrm>
            <a:custGeom>
              <a:avLst/>
              <a:pathLst>
                <a:path w="6663577" h="365205">
                  <a:moveTo>
                    <a:pt x="0" y="343722"/>
                  </a:moveTo>
                  <a:lnTo>
                    <a:pt x="266543" y="343722"/>
                  </a:lnTo>
                  <a:lnTo>
                    <a:pt x="533086" y="85930"/>
                  </a:lnTo>
                  <a:lnTo>
                    <a:pt x="799629" y="193343"/>
                  </a:lnTo>
                  <a:lnTo>
                    <a:pt x="1066172" y="214826"/>
                  </a:lnTo>
                  <a:lnTo>
                    <a:pt x="1332715" y="193343"/>
                  </a:lnTo>
                  <a:lnTo>
                    <a:pt x="1599258" y="171861"/>
                  </a:lnTo>
                  <a:lnTo>
                    <a:pt x="1865801" y="171861"/>
                  </a:lnTo>
                  <a:lnTo>
                    <a:pt x="2132344" y="193343"/>
                  </a:lnTo>
                  <a:lnTo>
                    <a:pt x="2398888" y="365205"/>
                  </a:lnTo>
                  <a:lnTo>
                    <a:pt x="2665431" y="322239"/>
                  </a:lnTo>
                  <a:lnTo>
                    <a:pt x="2931974" y="322239"/>
                  </a:lnTo>
                  <a:lnTo>
                    <a:pt x="3198517" y="171861"/>
                  </a:lnTo>
                  <a:lnTo>
                    <a:pt x="3465060" y="150378"/>
                  </a:lnTo>
                  <a:lnTo>
                    <a:pt x="3731603" y="64447"/>
                  </a:lnTo>
                  <a:lnTo>
                    <a:pt x="3998146" y="107413"/>
                  </a:lnTo>
                  <a:lnTo>
                    <a:pt x="4264689" y="107413"/>
                  </a:lnTo>
                  <a:lnTo>
                    <a:pt x="4531233" y="42965"/>
                  </a:lnTo>
                  <a:lnTo>
                    <a:pt x="4797776" y="85930"/>
                  </a:lnTo>
                  <a:lnTo>
                    <a:pt x="5064319" y="64447"/>
                  </a:lnTo>
                  <a:lnTo>
                    <a:pt x="5330862" y="64447"/>
                  </a:lnTo>
                  <a:lnTo>
                    <a:pt x="5597405" y="193343"/>
                  </a:lnTo>
                  <a:lnTo>
                    <a:pt x="5863948" y="171861"/>
                  </a:lnTo>
                  <a:lnTo>
                    <a:pt x="6130491" y="107413"/>
                  </a:lnTo>
                  <a:lnTo>
                    <a:pt x="6397034" y="42965"/>
                  </a:lnTo>
                  <a:lnTo>
                    <a:pt x="6663577" y="0"/>
                  </a:lnTo>
                </a:path>
              </a:pathLst>
            </a:custGeom>
            <a:ln w="27101" cap="flat">
              <a:solidFill>
                <a:srgbClr val="3283FE">
                  <a:alpha val="100000"/>
                </a:srgbClr>
              </a:solidFill>
              <a:prstDash val="solid"/>
              <a:round/>
            </a:ln>
          </p:spPr>
          <p:txBody>
            <a:bodyPr/>
            <a:lstStyle/>
            <a:p/>
          </p:txBody>
        </p:sp>
        <p:sp>
          <p:nvSpPr>
            <p:cNvPr id="64" name="pl64"/>
            <p:cNvSpPr/>
            <p:nvPr/>
          </p:nvSpPr>
          <p:spPr>
            <a:xfrm>
              <a:off x="3548563" y="2171156"/>
              <a:ext cx="4531233" cy="558549"/>
            </a:xfrm>
            <a:custGeom>
              <a:avLst/>
              <a:pathLst>
                <a:path w="4531233" h="558549">
                  <a:moveTo>
                    <a:pt x="0" y="128895"/>
                  </a:moveTo>
                  <a:lnTo>
                    <a:pt x="266543" y="236309"/>
                  </a:lnTo>
                  <a:lnTo>
                    <a:pt x="533086" y="343722"/>
                  </a:lnTo>
                  <a:lnTo>
                    <a:pt x="799629" y="322239"/>
                  </a:lnTo>
                  <a:lnTo>
                    <a:pt x="1066172" y="0"/>
                  </a:lnTo>
                  <a:lnTo>
                    <a:pt x="1332715" y="64447"/>
                  </a:lnTo>
                  <a:lnTo>
                    <a:pt x="1599258" y="107413"/>
                  </a:lnTo>
                  <a:lnTo>
                    <a:pt x="1865801" y="107413"/>
                  </a:lnTo>
                  <a:lnTo>
                    <a:pt x="2132344" y="171861"/>
                  </a:lnTo>
                  <a:lnTo>
                    <a:pt x="2398888" y="42965"/>
                  </a:lnTo>
                  <a:lnTo>
                    <a:pt x="2665431" y="42965"/>
                  </a:lnTo>
                  <a:lnTo>
                    <a:pt x="2931974" y="42965"/>
                  </a:lnTo>
                  <a:lnTo>
                    <a:pt x="3198517" y="300757"/>
                  </a:lnTo>
                  <a:lnTo>
                    <a:pt x="3465060" y="558549"/>
                  </a:lnTo>
                  <a:lnTo>
                    <a:pt x="3731603" y="429653"/>
                  </a:lnTo>
                  <a:lnTo>
                    <a:pt x="3998146" y="257791"/>
                  </a:lnTo>
                  <a:lnTo>
                    <a:pt x="4264689" y="171861"/>
                  </a:lnTo>
                  <a:lnTo>
                    <a:pt x="4531233" y="64447"/>
                  </a:lnTo>
                </a:path>
              </a:pathLst>
            </a:custGeom>
            <a:ln w="27101" cap="flat">
              <a:solidFill>
                <a:srgbClr val="FFA500">
                  <a:alpha val="100000"/>
                </a:srgbClr>
              </a:solidFill>
              <a:prstDash val="solid"/>
              <a:round/>
            </a:ln>
          </p:spPr>
          <p:txBody>
            <a:bodyPr/>
            <a:lstStyle/>
            <a:p/>
          </p:txBody>
        </p:sp>
        <p:sp>
          <p:nvSpPr>
            <p:cNvPr id="65" name="tx65"/>
            <p:cNvSpPr/>
            <p:nvPr/>
          </p:nvSpPr>
          <p:spPr>
            <a:xfrm>
              <a:off x="1345880"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66" name="tx66"/>
            <p:cNvSpPr/>
            <p:nvPr/>
          </p:nvSpPr>
          <p:spPr>
            <a:xfrm>
              <a:off x="2678595"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7" name="tx67"/>
            <p:cNvSpPr/>
            <p:nvPr/>
          </p:nvSpPr>
          <p:spPr>
            <a:xfrm>
              <a:off x="4011311"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8" name="tx68"/>
            <p:cNvSpPr/>
            <p:nvPr/>
          </p:nvSpPr>
          <p:spPr>
            <a:xfrm>
              <a:off x="4011311"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69" name="tx69"/>
            <p:cNvSpPr/>
            <p:nvPr/>
          </p:nvSpPr>
          <p:spPr>
            <a:xfrm>
              <a:off x="534402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0" name="tx70"/>
            <p:cNvSpPr/>
            <p:nvPr/>
          </p:nvSpPr>
          <p:spPr>
            <a:xfrm>
              <a:off x="5344027"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1" name="tx71"/>
            <p:cNvSpPr/>
            <p:nvPr/>
          </p:nvSpPr>
          <p:spPr>
            <a:xfrm>
              <a:off x="641019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2" name="tx72"/>
            <p:cNvSpPr/>
            <p:nvPr/>
          </p:nvSpPr>
          <p:spPr>
            <a:xfrm>
              <a:off x="6410199"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3" name="tx73"/>
            <p:cNvSpPr/>
            <p:nvPr/>
          </p:nvSpPr>
          <p:spPr>
            <a:xfrm>
              <a:off x="667674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4" name="tx74"/>
            <p:cNvSpPr/>
            <p:nvPr/>
          </p:nvSpPr>
          <p:spPr>
            <a:xfrm>
              <a:off x="6676742"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75" name="tx75"/>
            <p:cNvSpPr/>
            <p:nvPr/>
          </p:nvSpPr>
          <p:spPr>
            <a:xfrm>
              <a:off x="6943285"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6" name="tx76"/>
            <p:cNvSpPr/>
            <p:nvPr/>
          </p:nvSpPr>
          <p:spPr>
            <a:xfrm>
              <a:off x="6943285"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77" name="tx77"/>
            <p:cNvSpPr/>
            <p:nvPr/>
          </p:nvSpPr>
          <p:spPr>
            <a:xfrm>
              <a:off x="720982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8" name="tx78"/>
            <p:cNvSpPr/>
            <p:nvPr/>
          </p:nvSpPr>
          <p:spPr>
            <a:xfrm>
              <a:off x="7209828"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79" name="tx79"/>
            <p:cNvSpPr/>
            <p:nvPr/>
          </p:nvSpPr>
          <p:spPr>
            <a:xfrm>
              <a:off x="747637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0" name="tx80"/>
            <p:cNvSpPr/>
            <p:nvPr/>
          </p:nvSpPr>
          <p:spPr>
            <a:xfrm>
              <a:off x="7476372"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1" name="tx81"/>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2" name="tx82"/>
            <p:cNvSpPr/>
            <p:nvPr/>
          </p:nvSpPr>
          <p:spPr>
            <a:xfrm>
              <a:off x="7742915"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3" name="tx83"/>
            <p:cNvSpPr/>
            <p:nvPr/>
          </p:nvSpPr>
          <p:spPr>
            <a:xfrm>
              <a:off x="800945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4" name="tx84"/>
            <p:cNvSpPr/>
            <p:nvPr/>
          </p:nvSpPr>
          <p:spPr>
            <a:xfrm>
              <a:off x="800945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5" name="tx85"/>
            <p:cNvSpPr/>
            <p:nvPr/>
          </p:nvSpPr>
          <p:spPr>
            <a:xfrm>
              <a:off x="1310724" y="388320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6" name="tx86"/>
            <p:cNvSpPr/>
            <p:nvPr/>
          </p:nvSpPr>
          <p:spPr>
            <a:xfrm>
              <a:off x="2718789" y="40080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87" name="tx87"/>
            <p:cNvSpPr/>
            <p:nvPr/>
          </p:nvSpPr>
          <p:spPr>
            <a:xfrm>
              <a:off x="3976155" y="39300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8" name="tx88"/>
            <p:cNvSpPr/>
            <p:nvPr/>
          </p:nvSpPr>
          <p:spPr>
            <a:xfrm>
              <a:off x="5339016" y="40710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9" name="tx89"/>
            <p:cNvSpPr/>
            <p:nvPr/>
          </p:nvSpPr>
          <p:spPr>
            <a:xfrm>
              <a:off x="6405188" y="41073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0" name="tx90"/>
            <p:cNvSpPr/>
            <p:nvPr/>
          </p:nvSpPr>
          <p:spPr>
            <a:xfrm>
              <a:off x="6671731" y="41135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1" name="tx91"/>
            <p:cNvSpPr/>
            <p:nvPr/>
          </p:nvSpPr>
          <p:spPr>
            <a:xfrm>
              <a:off x="6938274" y="40525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2" name="tx92"/>
            <p:cNvSpPr/>
            <p:nvPr/>
          </p:nvSpPr>
          <p:spPr>
            <a:xfrm>
              <a:off x="7204817" y="40652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3" name="tx93"/>
            <p:cNvSpPr/>
            <p:nvPr/>
          </p:nvSpPr>
          <p:spPr>
            <a:xfrm>
              <a:off x="7471361" y="40977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4" name="tx94"/>
            <p:cNvSpPr/>
            <p:nvPr/>
          </p:nvSpPr>
          <p:spPr>
            <a:xfrm>
              <a:off x="7783108" y="41313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5" name="tx95"/>
            <p:cNvSpPr/>
            <p:nvPr/>
          </p:nvSpPr>
          <p:spPr>
            <a:xfrm>
              <a:off x="8049651" y="41523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6" name="tx96"/>
            <p:cNvSpPr/>
            <p:nvPr/>
          </p:nvSpPr>
          <p:spPr>
            <a:xfrm>
              <a:off x="4006300" y="36221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7" name="tx97"/>
            <p:cNvSpPr/>
            <p:nvPr/>
          </p:nvSpPr>
          <p:spPr>
            <a:xfrm>
              <a:off x="5339016" y="39203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8" name="tx98"/>
            <p:cNvSpPr/>
            <p:nvPr/>
          </p:nvSpPr>
          <p:spPr>
            <a:xfrm>
              <a:off x="6405188" y="40049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9" name="tx99"/>
            <p:cNvSpPr/>
            <p:nvPr/>
          </p:nvSpPr>
          <p:spPr>
            <a:xfrm>
              <a:off x="6641586" y="38411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00" name="tx100"/>
            <p:cNvSpPr/>
            <p:nvPr/>
          </p:nvSpPr>
          <p:spPr>
            <a:xfrm>
              <a:off x="6908130" y="36229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01" name="tx101"/>
            <p:cNvSpPr/>
            <p:nvPr/>
          </p:nvSpPr>
          <p:spPr>
            <a:xfrm>
              <a:off x="7174673" y="37224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02" name="tx102"/>
            <p:cNvSpPr/>
            <p:nvPr/>
          </p:nvSpPr>
          <p:spPr>
            <a:xfrm>
              <a:off x="7471361" y="387419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3" name="tx103"/>
            <p:cNvSpPr/>
            <p:nvPr/>
          </p:nvSpPr>
          <p:spPr>
            <a:xfrm>
              <a:off x="7737904" y="39726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4" name="tx104"/>
            <p:cNvSpPr/>
            <p:nvPr/>
          </p:nvSpPr>
          <p:spPr>
            <a:xfrm>
              <a:off x="8004447" y="40613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5" name="tx105"/>
            <p:cNvSpPr/>
            <p:nvPr/>
          </p:nvSpPr>
          <p:spPr>
            <a:xfrm>
              <a:off x="3986705" y="348996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15.1</a:t>
              </a:r>
            </a:p>
          </p:txBody>
        </p:sp>
        <p:sp>
          <p:nvSpPr>
            <p:cNvPr id="106" name="tx106"/>
            <p:cNvSpPr/>
            <p:nvPr/>
          </p:nvSpPr>
          <p:spPr>
            <a:xfrm>
              <a:off x="5346551" y="3805831"/>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07" name="tx107"/>
            <p:cNvSpPr/>
            <p:nvPr/>
          </p:nvSpPr>
          <p:spPr>
            <a:xfrm>
              <a:off x="6453407" y="3902109"/>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108" name="tx108"/>
            <p:cNvSpPr/>
            <p:nvPr/>
          </p:nvSpPr>
          <p:spPr>
            <a:xfrm>
              <a:off x="6652136" y="356093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109" name="tx109"/>
            <p:cNvSpPr/>
            <p:nvPr/>
          </p:nvSpPr>
          <p:spPr>
            <a:xfrm>
              <a:off x="6918679" y="3247659"/>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21.1</a:t>
              </a:r>
            </a:p>
          </p:txBody>
        </p:sp>
        <p:sp>
          <p:nvSpPr>
            <p:cNvPr id="110" name="tx110"/>
            <p:cNvSpPr/>
            <p:nvPr/>
          </p:nvSpPr>
          <p:spPr>
            <a:xfrm>
              <a:off x="7185222" y="342028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16.8</a:t>
              </a:r>
            </a:p>
          </p:txBody>
        </p:sp>
        <p:sp>
          <p:nvSpPr>
            <p:cNvPr id="111" name="tx111"/>
            <p:cNvSpPr/>
            <p:nvPr/>
          </p:nvSpPr>
          <p:spPr>
            <a:xfrm>
              <a:off x="7492449" y="365648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12" name="tx112"/>
            <p:cNvSpPr/>
            <p:nvPr/>
          </p:nvSpPr>
          <p:spPr>
            <a:xfrm>
              <a:off x="7745439" y="378840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13" name="tx113"/>
            <p:cNvSpPr/>
            <p:nvPr/>
          </p:nvSpPr>
          <p:spPr>
            <a:xfrm>
              <a:off x="8011982" y="3928006"/>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14" name="tx114"/>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39902" y="334403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6" name="tx116"/>
            <p:cNvSpPr/>
            <p:nvPr/>
          </p:nvSpPr>
          <p:spPr>
            <a:xfrm>
              <a:off x="639902" y="252817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7" name="tx11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34" name="tx134"/>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5" name="pl135"/>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6" name="pl136"/>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7" name="tx137"/>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8" name="tx138"/>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9" name="rc139"/>
            <p:cNvSpPr/>
            <p:nvPr/>
          </p:nvSpPr>
          <p:spPr>
            <a:xfrm>
              <a:off x="4678790" y="5080163"/>
              <a:ext cx="201456" cy="201456"/>
            </a:xfrm>
            <a:prstGeom prst="rect">
              <a:avLst/>
            </a:prstGeom>
            <a:solidFill>
              <a:srgbClr val="E2231A">
                <a:alpha val="90196"/>
              </a:srgbClr>
            </a:solidFill>
          </p:spPr>
          <p:txBody>
            <a:bodyPr/>
            <a:lstStyle/>
            <a:p/>
          </p:txBody>
        </p:sp>
        <p:sp>
          <p:nvSpPr>
            <p:cNvPr id="140" name="rc140"/>
            <p:cNvSpPr/>
            <p:nvPr/>
          </p:nvSpPr>
          <p:spPr>
            <a:xfrm>
              <a:off x="5642950" y="5080163"/>
              <a:ext cx="201456" cy="201456"/>
            </a:xfrm>
            <a:prstGeom prst="rect">
              <a:avLst/>
            </a:prstGeom>
            <a:solidFill>
              <a:srgbClr val="B3B3B3">
                <a:alpha val="90196"/>
              </a:srgbClr>
            </a:solidFill>
          </p:spPr>
          <p:txBody>
            <a:bodyPr/>
            <a:lstStyle/>
            <a:p/>
          </p:txBody>
        </p:sp>
        <p:sp>
          <p:nvSpPr>
            <p:cNvPr id="141" name="tx141"/>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2" name="tx142"/>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3" name="tx143"/>
            <p:cNvSpPr/>
            <p:nvPr/>
          </p:nvSpPr>
          <p:spPr>
            <a:xfrm>
              <a:off x="951100"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44" name="tx144"/>
            <p:cNvSpPr/>
            <p:nvPr/>
          </p:nvSpPr>
          <p:spPr>
            <a:xfrm>
              <a:off x="951100" y="1592892"/>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2000-2025</a:t>
              </a:r>
            </a:p>
          </p:txBody>
        </p:sp>
        <p:sp>
          <p:nvSpPr>
            <p:cNvPr id="145" name="pl145"/>
            <p:cNvSpPr/>
            <p:nvPr/>
          </p:nvSpPr>
          <p:spPr>
            <a:xfrm>
              <a:off x="21836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9582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73294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5076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07094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84561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6202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3949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840557"/>
              <a:ext cx="2791556" cy="124062"/>
            </a:xfrm>
            <a:prstGeom prst="rect">
              <a:avLst/>
            </a:prstGeom>
            <a:solidFill>
              <a:srgbClr val="E2231A">
                <a:alpha val="90196"/>
              </a:srgbClr>
            </a:solidFill>
          </p:spPr>
          <p:txBody>
            <a:bodyPr/>
            <a:lstStyle/>
            <a:p/>
          </p:txBody>
        </p:sp>
        <p:sp>
          <p:nvSpPr>
            <p:cNvPr id="158" name="rc158"/>
            <p:cNvSpPr/>
            <p:nvPr/>
          </p:nvSpPr>
          <p:spPr>
            <a:xfrm>
              <a:off x="1296273" y="5685479"/>
              <a:ext cx="1809276" cy="124062"/>
            </a:xfrm>
            <a:prstGeom prst="rect">
              <a:avLst/>
            </a:prstGeom>
            <a:solidFill>
              <a:srgbClr val="E2231A">
                <a:alpha val="90196"/>
              </a:srgbClr>
            </a:solidFill>
          </p:spPr>
          <p:txBody>
            <a:bodyPr/>
            <a:lstStyle/>
            <a:p/>
          </p:txBody>
        </p:sp>
        <p:sp>
          <p:nvSpPr>
            <p:cNvPr id="159" name="rc159"/>
            <p:cNvSpPr/>
            <p:nvPr/>
          </p:nvSpPr>
          <p:spPr>
            <a:xfrm>
              <a:off x="1296273" y="5530401"/>
              <a:ext cx="893546" cy="124062"/>
            </a:xfrm>
            <a:prstGeom prst="rect">
              <a:avLst/>
            </a:prstGeom>
            <a:solidFill>
              <a:srgbClr val="E2231A">
                <a:alpha val="90196"/>
              </a:srgbClr>
            </a:solidFill>
          </p:spPr>
          <p:txBody>
            <a:bodyPr/>
            <a:lstStyle/>
            <a:p/>
          </p:txBody>
        </p:sp>
        <p:sp>
          <p:nvSpPr>
            <p:cNvPr id="160" name="rc160"/>
            <p:cNvSpPr/>
            <p:nvPr/>
          </p:nvSpPr>
          <p:spPr>
            <a:xfrm>
              <a:off x="4087829" y="5840557"/>
              <a:ext cx="1665527" cy="124062"/>
            </a:xfrm>
            <a:prstGeom prst="rect">
              <a:avLst/>
            </a:prstGeom>
            <a:solidFill>
              <a:srgbClr val="B3B3B3">
                <a:alpha val="90196"/>
              </a:srgbClr>
            </a:solidFill>
          </p:spPr>
          <p:txBody>
            <a:bodyPr/>
            <a:lstStyle/>
            <a:p/>
          </p:txBody>
        </p:sp>
        <p:sp>
          <p:nvSpPr>
            <p:cNvPr id="161" name="rc161"/>
            <p:cNvSpPr/>
            <p:nvPr/>
          </p:nvSpPr>
          <p:spPr>
            <a:xfrm>
              <a:off x="3105550" y="5685479"/>
              <a:ext cx="5094190" cy="124062"/>
            </a:xfrm>
            <a:prstGeom prst="rect">
              <a:avLst/>
            </a:prstGeom>
            <a:solidFill>
              <a:srgbClr val="B3B3B3">
                <a:alpha val="90196"/>
              </a:srgbClr>
            </a:solidFill>
          </p:spPr>
          <p:txBody>
            <a:bodyPr/>
            <a:lstStyle/>
            <a:p/>
          </p:txBody>
        </p:sp>
        <p:sp>
          <p:nvSpPr>
            <p:cNvPr id="162" name="rc162"/>
            <p:cNvSpPr/>
            <p:nvPr/>
          </p:nvSpPr>
          <p:spPr>
            <a:xfrm>
              <a:off x="2189820" y="5530401"/>
              <a:ext cx="3005403" cy="124062"/>
            </a:xfrm>
            <a:prstGeom prst="rect">
              <a:avLst/>
            </a:prstGeom>
            <a:solidFill>
              <a:srgbClr val="B3B3B3">
                <a:alpha val="90196"/>
              </a:srgbClr>
            </a:solidFill>
          </p:spPr>
          <p:txBody>
            <a:bodyPr/>
            <a:lstStyle/>
            <a:p/>
          </p:txBody>
        </p:sp>
        <p:sp>
          <p:nvSpPr>
            <p:cNvPr id="163" name="tx163"/>
            <p:cNvSpPr/>
            <p:nvPr/>
          </p:nvSpPr>
          <p:spPr>
            <a:xfrm>
              <a:off x="5785512" y="5860920"/>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64" name="tx164"/>
            <p:cNvSpPr/>
            <p:nvPr/>
          </p:nvSpPr>
          <p:spPr>
            <a:xfrm>
              <a:off x="828011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a:t>
              </a:r>
            </a:p>
          </p:txBody>
        </p:sp>
        <p:sp>
          <p:nvSpPr>
            <p:cNvPr id="165" name="tx165"/>
            <p:cNvSpPr/>
            <p:nvPr/>
          </p:nvSpPr>
          <p:spPr>
            <a:xfrm>
              <a:off x="5275596" y="555104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66" name="tx166"/>
            <p:cNvSpPr/>
            <p:nvPr/>
          </p:nvSpPr>
          <p:spPr>
            <a:xfrm>
              <a:off x="2611679"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67" name="tx167"/>
            <p:cNvSpPr/>
            <p:nvPr/>
          </p:nvSpPr>
          <p:spPr>
            <a:xfrm>
              <a:off x="2168757" y="5705786"/>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68" name="tx168"/>
            <p:cNvSpPr/>
            <p:nvPr/>
          </p:nvSpPr>
          <p:spPr>
            <a:xfrm>
              <a:off x="1710892" y="555070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9" name="tx169"/>
            <p:cNvSpPr/>
            <p:nvPr/>
          </p:nvSpPr>
          <p:spPr>
            <a:xfrm>
              <a:off x="4840221"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70" name="tx170"/>
            <p:cNvSpPr/>
            <p:nvPr/>
          </p:nvSpPr>
          <p:spPr>
            <a:xfrm>
              <a:off x="5572273"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a:t>
              </a:r>
            </a:p>
          </p:txBody>
        </p:sp>
        <p:sp>
          <p:nvSpPr>
            <p:cNvPr id="171" name="tx171"/>
            <p:cNvSpPr/>
            <p:nvPr/>
          </p:nvSpPr>
          <p:spPr>
            <a:xfrm>
              <a:off x="3612150"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72" name="tx17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5" name="tx175"/>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2985507"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7" name="tx177"/>
            <p:cNvSpPr/>
            <p:nvPr/>
          </p:nvSpPr>
          <p:spPr>
            <a:xfrm>
              <a:off x="4760177"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8" name="tx178"/>
            <p:cNvSpPr/>
            <p:nvPr/>
          </p:nvSpPr>
          <p:spPr>
            <a:xfrm>
              <a:off x="653484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9" name="tx179"/>
            <p:cNvSpPr/>
            <p:nvPr/>
          </p:nvSpPr>
          <p:spPr>
            <a:xfrm>
              <a:off x="83095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80" name="tx180"/>
            <p:cNvSpPr/>
            <p:nvPr/>
          </p:nvSpPr>
          <p:spPr>
            <a:xfrm>
              <a:off x="3490059"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81" name="tx181"/>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82" name="tx182"/>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aumentó hasta el 98 %. Esta cifra es superior a la de 2019, cuando la cobertura fue del 95 %.
1.000 niños no recibieron su primera dosis rutinaria de la vacuna contra el sarampión.
La segunda dosis de la vacuna contra el sarampión (MCV2) se administra normalmente a niños de entre 18 meses y cinco años. La cobertura de la MCV2 aumentó hasta el 92 % en 2025.</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MCV1 aumentó del 96 % en 2024 al 98 % en 2025, lo que dejó a 1.000 niños sin protección alguna contra el sarampión. La cobertura de la MCV2 aumentó del 87 % en 2024 al 92 % en 2025.</a:t>
            </a:r>
          </a:p>
        </p:txBody>
      </p:sp>
      <p:grpSp xmlns:pic="http://schemas.openxmlformats.org/drawingml/2006/picture">
        <p:nvGrpSpPr>
          <p:cNvPr id="185" name=""/>
          <p:cNvGrpSpPr/>
          <p:nvPr/>
        </p:nvGrpSpPr>
        <p:grpSpPr>
          <a:xfrm>
            <a:off x="292608" y="1097280"/>
            <a:ext cx="8595360" cy="28575"/>
            <a:chOff x="292608" y="1097280"/>
            <a:chExt cx="8595360" cy="28575"/>
          </a:xfrm>
        </p:grpSpPr>
        <p:sp>
          <p:nvSpPr>
            <p:cNvPr id="1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05470"/>
              <a:ext cx="3397293" cy="356780"/>
            </a:xfrm>
            <a:custGeom>
              <a:avLst/>
              <a:pathLst>
                <a:path w="3397293" h="356780">
                  <a:moveTo>
                    <a:pt x="0" y="335793"/>
                  </a:moveTo>
                  <a:lnTo>
                    <a:pt x="135891" y="335793"/>
                  </a:lnTo>
                  <a:lnTo>
                    <a:pt x="271783" y="83948"/>
                  </a:lnTo>
                  <a:lnTo>
                    <a:pt x="407675" y="188883"/>
                  </a:lnTo>
                  <a:lnTo>
                    <a:pt x="543566" y="209870"/>
                  </a:lnTo>
                  <a:lnTo>
                    <a:pt x="679458" y="188883"/>
                  </a:lnTo>
                  <a:lnTo>
                    <a:pt x="815350" y="167896"/>
                  </a:lnTo>
                  <a:lnTo>
                    <a:pt x="951242" y="167896"/>
                  </a:lnTo>
                  <a:lnTo>
                    <a:pt x="1087133" y="188883"/>
                  </a:lnTo>
                  <a:lnTo>
                    <a:pt x="1223025" y="356780"/>
                  </a:lnTo>
                  <a:lnTo>
                    <a:pt x="1358917" y="314806"/>
                  </a:lnTo>
                  <a:lnTo>
                    <a:pt x="1494809" y="314806"/>
                  </a:lnTo>
                  <a:lnTo>
                    <a:pt x="1630700" y="167896"/>
                  </a:lnTo>
                  <a:lnTo>
                    <a:pt x="1766592" y="146909"/>
                  </a:lnTo>
                  <a:lnTo>
                    <a:pt x="1902484" y="62961"/>
                  </a:lnTo>
                  <a:lnTo>
                    <a:pt x="2038375" y="104935"/>
                  </a:lnTo>
                  <a:lnTo>
                    <a:pt x="2174267" y="104935"/>
                  </a:lnTo>
                  <a:lnTo>
                    <a:pt x="2310159" y="41974"/>
                  </a:lnTo>
                  <a:lnTo>
                    <a:pt x="2446051" y="83948"/>
                  </a:lnTo>
                  <a:lnTo>
                    <a:pt x="2581942" y="62961"/>
                  </a:lnTo>
                  <a:lnTo>
                    <a:pt x="2717834" y="62961"/>
                  </a:lnTo>
                  <a:lnTo>
                    <a:pt x="2853726" y="188883"/>
                  </a:lnTo>
                  <a:lnTo>
                    <a:pt x="2989618" y="167896"/>
                  </a:lnTo>
                  <a:lnTo>
                    <a:pt x="3125509" y="104935"/>
                  </a:lnTo>
                  <a:lnTo>
                    <a:pt x="3261401" y="41974"/>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05470"/>
              <a:ext cx="3397293" cy="356780"/>
            </a:xfrm>
            <a:custGeom>
              <a:avLst/>
              <a:pathLst>
                <a:path w="3397293" h="356780">
                  <a:moveTo>
                    <a:pt x="0" y="335793"/>
                  </a:moveTo>
                  <a:lnTo>
                    <a:pt x="135891" y="335793"/>
                  </a:lnTo>
                  <a:lnTo>
                    <a:pt x="271783" y="83948"/>
                  </a:lnTo>
                  <a:lnTo>
                    <a:pt x="407675" y="188883"/>
                  </a:lnTo>
                  <a:lnTo>
                    <a:pt x="543566" y="209870"/>
                  </a:lnTo>
                  <a:lnTo>
                    <a:pt x="679458" y="188883"/>
                  </a:lnTo>
                  <a:lnTo>
                    <a:pt x="815350" y="167896"/>
                  </a:lnTo>
                  <a:lnTo>
                    <a:pt x="951242" y="167896"/>
                  </a:lnTo>
                  <a:lnTo>
                    <a:pt x="1087133" y="188883"/>
                  </a:lnTo>
                  <a:lnTo>
                    <a:pt x="1223025" y="356780"/>
                  </a:lnTo>
                  <a:lnTo>
                    <a:pt x="1358917" y="314806"/>
                  </a:lnTo>
                  <a:lnTo>
                    <a:pt x="1494809" y="314806"/>
                  </a:lnTo>
                  <a:lnTo>
                    <a:pt x="1630700" y="167896"/>
                  </a:lnTo>
                  <a:lnTo>
                    <a:pt x="1766592" y="146909"/>
                  </a:lnTo>
                  <a:lnTo>
                    <a:pt x="1902484" y="62961"/>
                  </a:lnTo>
                  <a:lnTo>
                    <a:pt x="2038375" y="104935"/>
                  </a:lnTo>
                  <a:lnTo>
                    <a:pt x="2174267" y="104935"/>
                  </a:lnTo>
                  <a:lnTo>
                    <a:pt x="2310159" y="41974"/>
                  </a:lnTo>
                  <a:lnTo>
                    <a:pt x="2446051" y="83948"/>
                  </a:lnTo>
                  <a:lnTo>
                    <a:pt x="2581942" y="62961"/>
                  </a:lnTo>
                  <a:lnTo>
                    <a:pt x="2717834" y="62961"/>
                  </a:lnTo>
                  <a:lnTo>
                    <a:pt x="2853726" y="188883"/>
                  </a:lnTo>
                  <a:lnTo>
                    <a:pt x="2989618" y="167896"/>
                  </a:lnTo>
                  <a:lnTo>
                    <a:pt x="3125509" y="104935"/>
                  </a:lnTo>
                  <a:lnTo>
                    <a:pt x="3261401" y="41974"/>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32" name="pl32"/>
            <p:cNvSpPr/>
            <p:nvPr/>
          </p:nvSpPr>
          <p:spPr>
            <a:xfrm>
              <a:off x="1120965" y="1905470"/>
              <a:ext cx="3397293" cy="356780"/>
            </a:xfrm>
            <a:custGeom>
              <a:avLst/>
              <a:pathLst>
                <a:path w="3397293" h="356780">
                  <a:moveTo>
                    <a:pt x="0" y="335793"/>
                  </a:moveTo>
                  <a:lnTo>
                    <a:pt x="135891" y="335793"/>
                  </a:lnTo>
                  <a:lnTo>
                    <a:pt x="271783" y="83948"/>
                  </a:lnTo>
                  <a:lnTo>
                    <a:pt x="407675" y="188883"/>
                  </a:lnTo>
                  <a:lnTo>
                    <a:pt x="543566" y="209870"/>
                  </a:lnTo>
                  <a:lnTo>
                    <a:pt x="679458" y="188883"/>
                  </a:lnTo>
                  <a:lnTo>
                    <a:pt x="815350" y="167896"/>
                  </a:lnTo>
                  <a:lnTo>
                    <a:pt x="951242" y="167896"/>
                  </a:lnTo>
                  <a:lnTo>
                    <a:pt x="1087133" y="188883"/>
                  </a:lnTo>
                  <a:lnTo>
                    <a:pt x="1223025" y="356780"/>
                  </a:lnTo>
                  <a:lnTo>
                    <a:pt x="1358917" y="314806"/>
                  </a:lnTo>
                  <a:lnTo>
                    <a:pt x="1494809" y="314806"/>
                  </a:lnTo>
                  <a:lnTo>
                    <a:pt x="1630700" y="167896"/>
                  </a:lnTo>
                  <a:lnTo>
                    <a:pt x="1766592" y="146909"/>
                  </a:lnTo>
                  <a:lnTo>
                    <a:pt x="1902484" y="62961"/>
                  </a:lnTo>
                  <a:lnTo>
                    <a:pt x="2038375" y="104935"/>
                  </a:lnTo>
                  <a:lnTo>
                    <a:pt x="2174267" y="104935"/>
                  </a:lnTo>
                  <a:lnTo>
                    <a:pt x="2310159" y="41974"/>
                  </a:lnTo>
                  <a:lnTo>
                    <a:pt x="2446051" y="83948"/>
                  </a:lnTo>
                  <a:lnTo>
                    <a:pt x="2581942" y="62961"/>
                  </a:lnTo>
                  <a:lnTo>
                    <a:pt x="2717834" y="62961"/>
                  </a:lnTo>
                  <a:lnTo>
                    <a:pt x="2853726" y="188883"/>
                  </a:lnTo>
                  <a:lnTo>
                    <a:pt x="2989618" y="167896"/>
                  </a:lnTo>
                  <a:lnTo>
                    <a:pt x="3125509" y="104935"/>
                  </a:lnTo>
                  <a:lnTo>
                    <a:pt x="3261401" y="41974"/>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099051"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0855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1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86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88683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60" name="tx60"/>
            <p:cNvSpPr/>
            <p:nvPr/>
          </p:nvSpPr>
          <p:spPr>
            <a:xfrm>
              <a:off x="2917510"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9965"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43063" y="1414185"/>
              <a:ext cx="275309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Costa Rica,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4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59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7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381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900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418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3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795570"/>
              <a:ext cx="3397293" cy="1101822"/>
            </a:xfrm>
            <a:custGeom>
              <a:avLst/>
              <a:pathLst>
                <a:path w="3397293" h="1101822">
                  <a:moveTo>
                    <a:pt x="0" y="1037009"/>
                  </a:moveTo>
                  <a:lnTo>
                    <a:pt x="135891" y="1037009"/>
                  </a:lnTo>
                  <a:lnTo>
                    <a:pt x="271783" y="259252"/>
                  </a:lnTo>
                  <a:lnTo>
                    <a:pt x="407675" y="583317"/>
                  </a:lnTo>
                  <a:lnTo>
                    <a:pt x="543566" y="648130"/>
                  </a:lnTo>
                  <a:lnTo>
                    <a:pt x="679458" y="583317"/>
                  </a:lnTo>
                  <a:lnTo>
                    <a:pt x="815350" y="518504"/>
                  </a:lnTo>
                  <a:lnTo>
                    <a:pt x="951242" y="518504"/>
                  </a:lnTo>
                  <a:lnTo>
                    <a:pt x="1087133" y="583317"/>
                  </a:lnTo>
                  <a:lnTo>
                    <a:pt x="1223025" y="1101822"/>
                  </a:lnTo>
                  <a:lnTo>
                    <a:pt x="1358917" y="972196"/>
                  </a:lnTo>
                  <a:lnTo>
                    <a:pt x="1494809" y="972196"/>
                  </a:lnTo>
                  <a:lnTo>
                    <a:pt x="1630700" y="518504"/>
                  </a:lnTo>
                  <a:lnTo>
                    <a:pt x="1766592" y="453691"/>
                  </a:lnTo>
                  <a:lnTo>
                    <a:pt x="1902484" y="194439"/>
                  </a:lnTo>
                  <a:lnTo>
                    <a:pt x="2038375" y="324065"/>
                  </a:lnTo>
                  <a:lnTo>
                    <a:pt x="2174267" y="324065"/>
                  </a:lnTo>
                  <a:lnTo>
                    <a:pt x="2310159" y="129626"/>
                  </a:lnTo>
                  <a:lnTo>
                    <a:pt x="2446051" y="259252"/>
                  </a:lnTo>
                  <a:lnTo>
                    <a:pt x="2581942" y="194439"/>
                  </a:lnTo>
                  <a:lnTo>
                    <a:pt x="2717834" y="194439"/>
                  </a:lnTo>
                  <a:lnTo>
                    <a:pt x="2853726" y="583317"/>
                  </a:lnTo>
                  <a:lnTo>
                    <a:pt x="2989618" y="518504"/>
                  </a:lnTo>
                  <a:lnTo>
                    <a:pt x="3125509" y="324065"/>
                  </a:lnTo>
                  <a:lnTo>
                    <a:pt x="3261401" y="129626"/>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90009"/>
              <a:ext cx="3397293" cy="972196"/>
            </a:xfrm>
            <a:custGeom>
              <a:avLst/>
              <a:pathLst>
                <a:path w="3397293" h="972196">
                  <a:moveTo>
                    <a:pt x="0" y="972196"/>
                  </a:moveTo>
                  <a:lnTo>
                    <a:pt x="135891" y="907383"/>
                  </a:lnTo>
                  <a:lnTo>
                    <a:pt x="271783" y="907383"/>
                  </a:lnTo>
                  <a:lnTo>
                    <a:pt x="407675" y="842570"/>
                  </a:lnTo>
                  <a:lnTo>
                    <a:pt x="543566" y="712943"/>
                  </a:lnTo>
                  <a:lnTo>
                    <a:pt x="679458" y="583317"/>
                  </a:lnTo>
                  <a:lnTo>
                    <a:pt x="815350" y="453691"/>
                  </a:lnTo>
                  <a:lnTo>
                    <a:pt x="951242" y="453691"/>
                  </a:lnTo>
                  <a:lnTo>
                    <a:pt x="1087133" y="324065"/>
                  </a:lnTo>
                  <a:lnTo>
                    <a:pt x="1223025" y="194439"/>
                  </a:lnTo>
                  <a:lnTo>
                    <a:pt x="1358917" y="129626"/>
                  </a:lnTo>
                  <a:lnTo>
                    <a:pt x="1494809" y="129626"/>
                  </a:lnTo>
                  <a:lnTo>
                    <a:pt x="1630700" y="129626"/>
                  </a:lnTo>
                  <a:lnTo>
                    <a:pt x="1766592" y="129626"/>
                  </a:lnTo>
                  <a:lnTo>
                    <a:pt x="1902484" y="129626"/>
                  </a:lnTo>
                  <a:lnTo>
                    <a:pt x="2038375" y="129626"/>
                  </a:lnTo>
                  <a:lnTo>
                    <a:pt x="2174267" y="64813"/>
                  </a:lnTo>
                  <a:lnTo>
                    <a:pt x="2310159" y="64813"/>
                  </a:lnTo>
                  <a:lnTo>
                    <a:pt x="2446051" y="0"/>
                  </a:lnTo>
                  <a:lnTo>
                    <a:pt x="2581942" y="0"/>
                  </a:lnTo>
                  <a:lnTo>
                    <a:pt x="2717834" y="194439"/>
                  </a:lnTo>
                  <a:lnTo>
                    <a:pt x="2853726" y="324065"/>
                  </a:lnTo>
                  <a:lnTo>
                    <a:pt x="2989618" y="194439"/>
                  </a:lnTo>
                  <a:lnTo>
                    <a:pt x="3125509" y="194439"/>
                  </a:lnTo>
                  <a:lnTo>
                    <a:pt x="3261401" y="129626"/>
                  </a:lnTo>
                  <a:lnTo>
                    <a:pt x="3397293" y="129626"/>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06691"/>
              <a:ext cx="3397293" cy="907383"/>
            </a:xfrm>
            <a:custGeom>
              <a:avLst/>
              <a:pathLst>
                <a:path w="3397293" h="907383">
                  <a:moveTo>
                    <a:pt x="0" y="129626"/>
                  </a:moveTo>
                  <a:lnTo>
                    <a:pt x="135891" y="0"/>
                  </a:lnTo>
                  <a:lnTo>
                    <a:pt x="271783" y="129626"/>
                  </a:lnTo>
                  <a:lnTo>
                    <a:pt x="407675" y="64813"/>
                  </a:lnTo>
                  <a:lnTo>
                    <a:pt x="543566" y="129626"/>
                  </a:lnTo>
                  <a:lnTo>
                    <a:pt x="679458" y="194439"/>
                  </a:lnTo>
                  <a:lnTo>
                    <a:pt x="815350" y="64813"/>
                  </a:lnTo>
                  <a:lnTo>
                    <a:pt x="951242" y="64813"/>
                  </a:lnTo>
                  <a:lnTo>
                    <a:pt x="1087133" y="0"/>
                  </a:lnTo>
                  <a:lnTo>
                    <a:pt x="1223025" y="0"/>
                  </a:lnTo>
                  <a:lnTo>
                    <a:pt x="1358917" y="129626"/>
                  </a:lnTo>
                  <a:lnTo>
                    <a:pt x="1494809" y="0"/>
                  </a:lnTo>
                  <a:lnTo>
                    <a:pt x="1630700" y="0"/>
                  </a:lnTo>
                  <a:lnTo>
                    <a:pt x="1766592" y="194439"/>
                  </a:lnTo>
                  <a:lnTo>
                    <a:pt x="1902484" y="129626"/>
                  </a:lnTo>
                  <a:lnTo>
                    <a:pt x="2038375" y="129626"/>
                  </a:lnTo>
                  <a:lnTo>
                    <a:pt x="2174267" y="129626"/>
                  </a:lnTo>
                  <a:lnTo>
                    <a:pt x="2310159" y="583317"/>
                  </a:lnTo>
                  <a:lnTo>
                    <a:pt x="2446051" y="259252"/>
                  </a:lnTo>
                  <a:lnTo>
                    <a:pt x="2581942" y="583317"/>
                  </a:lnTo>
                  <a:lnTo>
                    <a:pt x="2717834" y="712943"/>
                  </a:lnTo>
                  <a:lnTo>
                    <a:pt x="2853726" y="777757"/>
                  </a:lnTo>
                  <a:lnTo>
                    <a:pt x="2989618" y="907383"/>
                  </a:lnTo>
                  <a:lnTo>
                    <a:pt x="3125509" y="712943"/>
                  </a:lnTo>
                  <a:lnTo>
                    <a:pt x="3261401" y="518504"/>
                  </a:lnTo>
                  <a:lnTo>
                    <a:pt x="3397293" y="58331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9000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795570"/>
              <a:ext cx="3397293" cy="1101822"/>
            </a:xfrm>
            <a:custGeom>
              <a:avLst/>
              <a:pathLst>
                <a:path w="3397293" h="1101822">
                  <a:moveTo>
                    <a:pt x="0" y="1037009"/>
                  </a:moveTo>
                  <a:lnTo>
                    <a:pt x="135891" y="1037009"/>
                  </a:lnTo>
                  <a:lnTo>
                    <a:pt x="271783" y="259252"/>
                  </a:lnTo>
                  <a:lnTo>
                    <a:pt x="407675" y="583317"/>
                  </a:lnTo>
                  <a:lnTo>
                    <a:pt x="543566" y="648130"/>
                  </a:lnTo>
                  <a:lnTo>
                    <a:pt x="679458" y="583317"/>
                  </a:lnTo>
                  <a:lnTo>
                    <a:pt x="815350" y="518504"/>
                  </a:lnTo>
                  <a:lnTo>
                    <a:pt x="951242" y="518504"/>
                  </a:lnTo>
                  <a:lnTo>
                    <a:pt x="1087133" y="583317"/>
                  </a:lnTo>
                  <a:lnTo>
                    <a:pt x="1223025" y="1101822"/>
                  </a:lnTo>
                  <a:lnTo>
                    <a:pt x="1358917" y="972196"/>
                  </a:lnTo>
                  <a:lnTo>
                    <a:pt x="1494809" y="972196"/>
                  </a:lnTo>
                  <a:lnTo>
                    <a:pt x="1630700" y="518504"/>
                  </a:lnTo>
                  <a:lnTo>
                    <a:pt x="1766592" y="453691"/>
                  </a:lnTo>
                  <a:lnTo>
                    <a:pt x="1902484" y="194439"/>
                  </a:lnTo>
                  <a:lnTo>
                    <a:pt x="2038375" y="324065"/>
                  </a:lnTo>
                  <a:lnTo>
                    <a:pt x="2174267" y="324065"/>
                  </a:lnTo>
                  <a:lnTo>
                    <a:pt x="2310159" y="129626"/>
                  </a:lnTo>
                  <a:lnTo>
                    <a:pt x="2446051" y="259252"/>
                  </a:lnTo>
                  <a:lnTo>
                    <a:pt x="2581942" y="194439"/>
                  </a:lnTo>
                  <a:lnTo>
                    <a:pt x="2717834" y="194439"/>
                  </a:lnTo>
                  <a:lnTo>
                    <a:pt x="2853726" y="583317"/>
                  </a:lnTo>
                  <a:lnTo>
                    <a:pt x="2989618" y="518504"/>
                  </a:lnTo>
                  <a:lnTo>
                    <a:pt x="3125509" y="324065"/>
                  </a:lnTo>
                  <a:lnTo>
                    <a:pt x="3261401" y="129626"/>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02990"/>
              <a:ext cx="0" cy="1529588"/>
            </a:xfrm>
            <a:custGeom>
              <a:avLst/>
              <a:pathLst>
                <a:path w="0" h="1529588">
                  <a:moveTo>
                    <a:pt x="0" y="152958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02990"/>
              <a:ext cx="0" cy="1075897"/>
            </a:xfrm>
            <a:custGeom>
              <a:avLst/>
              <a:pathLst>
                <a:path w="0" h="1075897">
                  <a:moveTo>
                    <a:pt x="0" y="107589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02990"/>
              <a:ext cx="0" cy="1464775"/>
            </a:xfrm>
            <a:custGeom>
              <a:avLst/>
              <a:pathLst>
                <a:path w="0" h="1464775">
                  <a:moveTo>
                    <a:pt x="0" y="146477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02990"/>
              <a:ext cx="0" cy="816644"/>
            </a:xfrm>
            <a:custGeom>
              <a:avLst/>
              <a:pathLst>
                <a:path w="0" h="816644">
                  <a:moveTo>
                    <a:pt x="0" y="81664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02990"/>
              <a:ext cx="0" cy="622205"/>
            </a:xfrm>
            <a:custGeom>
              <a:avLst/>
              <a:pathLst>
                <a:path w="0" h="622205">
                  <a:moveTo>
                    <a:pt x="0" y="6222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02990"/>
              <a:ext cx="0" cy="492579"/>
            </a:xfrm>
            <a:custGeom>
              <a:avLst/>
              <a:pathLst>
                <a:path w="0" h="492579">
                  <a:moveTo>
                    <a:pt x="0" y="49257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795570"/>
              <a:ext cx="3397293" cy="1101822"/>
            </a:xfrm>
            <a:custGeom>
              <a:avLst/>
              <a:pathLst>
                <a:path w="3397293" h="1101822">
                  <a:moveTo>
                    <a:pt x="0" y="1037009"/>
                  </a:moveTo>
                  <a:lnTo>
                    <a:pt x="135891" y="1037009"/>
                  </a:lnTo>
                  <a:lnTo>
                    <a:pt x="271783" y="259252"/>
                  </a:lnTo>
                  <a:lnTo>
                    <a:pt x="407675" y="583317"/>
                  </a:lnTo>
                  <a:lnTo>
                    <a:pt x="543566" y="648130"/>
                  </a:lnTo>
                  <a:lnTo>
                    <a:pt x="679458" y="583317"/>
                  </a:lnTo>
                  <a:lnTo>
                    <a:pt x="815350" y="518504"/>
                  </a:lnTo>
                  <a:lnTo>
                    <a:pt x="951242" y="518504"/>
                  </a:lnTo>
                  <a:lnTo>
                    <a:pt x="1087133" y="583317"/>
                  </a:lnTo>
                  <a:lnTo>
                    <a:pt x="1223025" y="1101822"/>
                  </a:lnTo>
                  <a:lnTo>
                    <a:pt x="1358917" y="972196"/>
                  </a:lnTo>
                  <a:lnTo>
                    <a:pt x="1494809" y="972196"/>
                  </a:lnTo>
                  <a:lnTo>
                    <a:pt x="1630700" y="518504"/>
                  </a:lnTo>
                  <a:lnTo>
                    <a:pt x="1766592" y="453691"/>
                  </a:lnTo>
                  <a:lnTo>
                    <a:pt x="1902484" y="194439"/>
                  </a:lnTo>
                  <a:lnTo>
                    <a:pt x="2038375" y="324065"/>
                  </a:lnTo>
                  <a:lnTo>
                    <a:pt x="2174267" y="324065"/>
                  </a:lnTo>
                  <a:lnTo>
                    <a:pt x="2310159" y="129626"/>
                  </a:lnTo>
                  <a:lnTo>
                    <a:pt x="2446051" y="259252"/>
                  </a:lnTo>
                  <a:lnTo>
                    <a:pt x="2581942" y="194439"/>
                  </a:lnTo>
                  <a:lnTo>
                    <a:pt x="2717834" y="194439"/>
                  </a:lnTo>
                  <a:lnTo>
                    <a:pt x="2853726" y="583317"/>
                  </a:lnTo>
                  <a:lnTo>
                    <a:pt x="2989618" y="518504"/>
                  </a:lnTo>
                  <a:lnTo>
                    <a:pt x="3125509" y="324065"/>
                  </a:lnTo>
                  <a:lnTo>
                    <a:pt x="3261401" y="129626"/>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3657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68928" y="223662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18241" y="223794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7427845" y="22379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989462"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379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4812" y="223657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3080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495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860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37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897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16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9252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252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67110"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2956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92355" y="488683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17" name="tx117"/>
            <p:cNvSpPr/>
            <p:nvPr/>
          </p:nvSpPr>
          <p:spPr>
            <a:xfrm>
              <a:off x="723420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96664"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48080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80807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13533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4444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7170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9896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72498"/>
              <a:ext cx="7321564" cy="110182"/>
            </a:xfrm>
            <a:prstGeom prst="rect">
              <a:avLst/>
            </a:prstGeom>
            <a:solidFill>
              <a:srgbClr val="E2231A">
                <a:alpha val="80000"/>
              </a:srgbClr>
            </a:solidFill>
          </p:spPr>
          <p:txBody>
            <a:bodyPr/>
            <a:lstStyle/>
            <a:p/>
          </p:txBody>
        </p:sp>
        <p:sp>
          <p:nvSpPr>
            <p:cNvPr id="131" name="rc131"/>
            <p:cNvSpPr/>
            <p:nvPr/>
          </p:nvSpPr>
          <p:spPr>
            <a:xfrm>
              <a:off x="1317178" y="5634770"/>
              <a:ext cx="4745286" cy="110182"/>
            </a:xfrm>
            <a:prstGeom prst="rect">
              <a:avLst/>
            </a:prstGeom>
            <a:solidFill>
              <a:srgbClr val="E2231A">
                <a:alpha val="80000"/>
              </a:srgbClr>
            </a:solidFill>
          </p:spPr>
          <p:txBody>
            <a:bodyPr/>
            <a:lstStyle/>
            <a:p/>
          </p:txBody>
        </p:sp>
        <p:sp>
          <p:nvSpPr>
            <p:cNvPr id="132" name="rc132"/>
            <p:cNvSpPr/>
            <p:nvPr/>
          </p:nvSpPr>
          <p:spPr>
            <a:xfrm>
              <a:off x="1317178" y="5497042"/>
              <a:ext cx="2343552" cy="110182"/>
            </a:xfrm>
            <a:prstGeom prst="rect">
              <a:avLst/>
            </a:prstGeom>
            <a:solidFill>
              <a:srgbClr val="E2231A">
                <a:alpha val="80000"/>
              </a:srgbClr>
            </a:solidFill>
          </p:spPr>
          <p:txBody>
            <a:bodyPr/>
            <a:lstStyle/>
            <a:p/>
          </p:txBody>
        </p:sp>
        <p:sp>
          <p:nvSpPr>
            <p:cNvPr id="133" name="tx13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94849"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622110"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7949372"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0" name="tx140"/>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1" name="tx141"/>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2" name="tx142"/>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3" name="tx143"/>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Costa Rica (98 %) fue 14 puntos porcentuales superior a la media mundial (84 %) y 12 puntos porcentuales superior a la media de todos los países de la red « LACR » (86 %).
La cobertura nacional de la vacuna MCV1 fue 3 puntos porcentuales superior a la de 2019 (95 %).
Esto equivale a 1.000 niños sin vacunar en 2025, frente a los 3.000 niños sin vacunar de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Costa Rica fue del 98 %; esto supone 3 puntos porcentuales más que en 2019 y más de 10 puntos porcentuales por encima de las medias tanto mundial como regional.</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Costa Rica ocupaba el puesto 28 de 33 países en cuanto a la cobertura más baja de la vacuna MCV1 (teniendo en cuenta los empates).
Costa Rica no figuraba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Costa Rica tenía una cobertura de la vacuna contra el virus de la mononucleosis infecciosa (MCV1) del 98 % y no figuraba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3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332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33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81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083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08306"/>
              <a:ext cx="239888" cy="1099715"/>
            </a:xfrm>
            <a:prstGeom prst="rect">
              <a:avLst/>
            </a:prstGeom>
            <a:solidFill>
              <a:srgbClr val="80BD41">
                <a:alpha val="100000"/>
              </a:srgbClr>
            </a:solidFill>
          </p:spPr>
          <p:txBody>
            <a:bodyPr/>
            <a:lstStyle/>
            <a:p/>
          </p:txBody>
        </p:sp>
        <p:sp>
          <p:nvSpPr>
            <p:cNvPr id="23" name="rc23"/>
            <p:cNvSpPr/>
            <p:nvPr/>
          </p:nvSpPr>
          <p:spPr>
            <a:xfrm>
              <a:off x="1296273" y="2966946"/>
              <a:ext cx="239888" cy="241359"/>
            </a:xfrm>
            <a:prstGeom prst="rect">
              <a:avLst/>
            </a:prstGeom>
            <a:solidFill>
              <a:srgbClr val="E2231A">
                <a:alpha val="100000"/>
              </a:srgbClr>
            </a:solidFill>
          </p:spPr>
          <p:txBody>
            <a:bodyPr/>
            <a:lstStyle/>
            <a:p/>
          </p:txBody>
        </p:sp>
        <p:sp>
          <p:nvSpPr>
            <p:cNvPr id="24" name="rc24"/>
            <p:cNvSpPr/>
            <p:nvPr/>
          </p:nvSpPr>
          <p:spPr>
            <a:xfrm>
              <a:off x="1562816" y="3233801"/>
              <a:ext cx="239888" cy="1074219"/>
            </a:xfrm>
            <a:prstGeom prst="rect">
              <a:avLst/>
            </a:prstGeom>
            <a:solidFill>
              <a:srgbClr val="80BD41">
                <a:alpha val="100000"/>
              </a:srgbClr>
            </a:solidFill>
          </p:spPr>
          <p:txBody>
            <a:bodyPr/>
            <a:lstStyle/>
            <a:p/>
          </p:txBody>
        </p:sp>
        <p:sp>
          <p:nvSpPr>
            <p:cNvPr id="25" name="rc25"/>
            <p:cNvSpPr/>
            <p:nvPr/>
          </p:nvSpPr>
          <p:spPr>
            <a:xfrm>
              <a:off x="1562816" y="2998051"/>
              <a:ext cx="239888" cy="235750"/>
            </a:xfrm>
            <a:prstGeom prst="rect">
              <a:avLst/>
            </a:prstGeom>
            <a:solidFill>
              <a:srgbClr val="E2231A">
                <a:alpha val="100000"/>
              </a:srgbClr>
            </a:solidFill>
          </p:spPr>
          <p:txBody>
            <a:bodyPr/>
            <a:lstStyle/>
            <a:p/>
          </p:txBody>
        </p:sp>
        <p:sp>
          <p:nvSpPr>
            <p:cNvPr id="26" name="rc26"/>
            <p:cNvSpPr/>
            <p:nvPr/>
          </p:nvSpPr>
          <p:spPr>
            <a:xfrm>
              <a:off x="1829360" y="3134538"/>
              <a:ext cx="239888" cy="1173483"/>
            </a:xfrm>
            <a:prstGeom prst="rect">
              <a:avLst/>
            </a:prstGeom>
            <a:solidFill>
              <a:srgbClr val="80BD41">
                <a:alpha val="100000"/>
              </a:srgbClr>
            </a:solidFill>
          </p:spPr>
          <p:txBody>
            <a:bodyPr/>
            <a:lstStyle/>
            <a:p/>
          </p:txBody>
        </p:sp>
        <p:sp>
          <p:nvSpPr>
            <p:cNvPr id="27" name="rc27"/>
            <p:cNvSpPr/>
            <p:nvPr/>
          </p:nvSpPr>
          <p:spPr>
            <a:xfrm>
              <a:off x="1829360" y="3059580"/>
              <a:ext cx="239888" cy="74957"/>
            </a:xfrm>
            <a:prstGeom prst="rect">
              <a:avLst/>
            </a:prstGeom>
            <a:solidFill>
              <a:srgbClr val="E2231A">
                <a:alpha val="100000"/>
              </a:srgbClr>
            </a:solidFill>
          </p:spPr>
          <p:txBody>
            <a:bodyPr/>
            <a:lstStyle/>
            <a:p/>
          </p:txBody>
        </p:sp>
        <p:sp>
          <p:nvSpPr>
            <p:cNvPr id="28" name="rc28"/>
            <p:cNvSpPr/>
            <p:nvPr/>
          </p:nvSpPr>
          <p:spPr>
            <a:xfrm>
              <a:off x="2095903" y="3217654"/>
              <a:ext cx="239888" cy="1090367"/>
            </a:xfrm>
            <a:prstGeom prst="rect">
              <a:avLst/>
            </a:prstGeom>
            <a:solidFill>
              <a:srgbClr val="80BD41">
                <a:alpha val="100000"/>
              </a:srgbClr>
            </a:solidFill>
          </p:spPr>
          <p:txBody>
            <a:bodyPr/>
            <a:lstStyle/>
            <a:p/>
          </p:txBody>
        </p:sp>
        <p:sp>
          <p:nvSpPr>
            <p:cNvPr id="29" name="rc29"/>
            <p:cNvSpPr/>
            <p:nvPr/>
          </p:nvSpPr>
          <p:spPr>
            <a:xfrm>
              <a:off x="2095903" y="3082867"/>
              <a:ext cx="239888" cy="134787"/>
            </a:xfrm>
            <a:prstGeom prst="rect">
              <a:avLst/>
            </a:prstGeom>
            <a:solidFill>
              <a:srgbClr val="E2231A">
                <a:alpha val="100000"/>
              </a:srgbClr>
            </a:solidFill>
          </p:spPr>
          <p:txBody>
            <a:bodyPr/>
            <a:lstStyle/>
            <a:p/>
          </p:txBody>
        </p:sp>
        <p:sp>
          <p:nvSpPr>
            <p:cNvPr id="30" name="rc30"/>
            <p:cNvSpPr/>
            <p:nvPr/>
          </p:nvSpPr>
          <p:spPr>
            <a:xfrm>
              <a:off x="2362446" y="3240940"/>
              <a:ext cx="239888" cy="1067081"/>
            </a:xfrm>
            <a:prstGeom prst="rect">
              <a:avLst/>
            </a:prstGeom>
            <a:solidFill>
              <a:srgbClr val="80BD41">
                <a:alpha val="100000"/>
              </a:srgbClr>
            </a:solidFill>
          </p:spPr>
          <p:txBody>
            <a:bodyPr/>
            <a:lstStyle/>
            <a:p/>
          </p:txBody>
        </p:sp>
        <p:sp>
          <p:nvSpPr>
            <p:cNvPr id="31" name="rc31"/>
            <p:cNvSpPr/>
            <p:nvPr/>
          </p:nvSpPr>
          <p:spPr>
            <a:xfrm>
              <a:off x="2362446" y="3095444"/>
              <a:ext cx="239888" cy="145495"/>
            </a:xfrm>
            <a:prstGeom prst="rect">
              <a:avLst/>
            </a:prstGeom>
            <a:solidFill>
              <a:srgbClr val="E2231A">
                <a:alpha val="100000"/>
              </a:srgbClr>
            </a:solidFill>
          </p:spPr>
          <p:txBody>
            <a:bodyPr/>
            <a:lstStyle/>
            <a:p/>
          </p:txBody>
        </p:sp>
        <p:sp>
          <p:nvSpPr>
            <p:cNvPr id="32" name="rc32"/>
            <p:cNvSpPr/>
            <p:nvPr/>
          </p:nvSpPr>
          <p:spPr>
            <a:xfrm>
              <a:off x="2628989" y="3205246"/>
              <a:ext cx="239888" cy="1102775"/>
            </a:xfrm>
            <a:prstGeom prst="rect">
              <a:avLst/>
            </a:prstGeom>
            <a:solidFill>
              <a:srgbClr val="80BD41">
                <a:alpha val="100000"/>
              </a:srgbClr>
            </a:solidFill>
          </p:spPr>
          <p:txBody>
            <a:bodyPr/>
            <a:lstStyle/>
            <a:p/>
          </p:txBody>
        </p:sp>
        <p:sp>
          <p:nvSpPr>
            <p:cNvPr id="33" name="rc33"/>
            <p:cNvSpPr/>
            <p:nvPr/>
          </p:nvSpPr>
          <p:spPr>
            <a:xfrm>
              <a:off x="2628989" y="3068929"/>
              <a:ext cx="239888" cy="136317"/>
            </a:xfrm>
            <a:prstGeom prst="rect">
              <a:avLst/>
            </a:prstGeom>
            <a:solidFill>
              <a:srgbClr val="E2231A">
                <a:alpha val="100000"/>
              </a:srgbClr>
            </a:solidFill>
          </p:spPr>
          <p:txBody>
            <a:bodyPr/>
            <a:lstStyle/>
            <a:p/>
          </p:txBody>
        </p:sp>
        <p:sp>
          <p:nvSpPr>
            <p:cNvPr id="34" name="rc34"/>
            <p:cNvSpPr/>
            <p:nvPr/>
          </p:nvSpPr>
          <p:spPr>
            <a:xfrm>
              <a:off x="2895532" y="3231082"/>
              <a:ext cx="239888" cy="1076939"/>
            </a:xfrm>
            <a:prstGeom prst="rect">
              <a:avLst/>
            </a:prstGeom>
            <a:solidFill>
              <a:srgbClr val="80BD41">
                <a:alpha val="100000"/>
              </a:srgbClr>
            </a:solidFill>
          </p:spPr>
          <p:txBody>
            <a:bodyPr/>
            <a:lstStyle/>
            <a:p/>
          </p:txBody>
        </p:sp>
        <p:sp>
          <p:nvSpPr>
            <p:cNvPr id="35" name="rc35"/>
            <p:cNvSpPr/>
            <p:nvPr/>
          </p:nvSpPr>
          <p:spPr>
            <a:xfrm>
              <a:off x="2895532" y="3111422"/>
              <a:ext cx="239888" cy="119659"/>
            </a:xfrm>
            <a:prstGeom prst="rect">
              <a:avLst/>
            </a:prstGeom>
            <a:solidFill>
              <a:srgbClr val="E2231A">
                <a:alpha val="100000"/>
              </a:srgbClr>
            </a:solidFill>
          </p:spPr>
          <p:txBody>
            <a:bodyPr/>
            <a:lstStyle/>
            <a:p/>
          </p:txBody>
        </p:sp>
        <p:sp>
          <p:nvSpPr>
            <p:cNvPr id="36" name="rc36"/>
            <p:cNvSpPr/>
            <p:nvPr/>
          </p:nvSpPr>
          <p:spPr>
            <a:xfrm>
              <a:off x="3162075" y="3204566"/>
              <a:ext cx="239888" cy="1103455"/>
            </a:xfrm>
            <a:prstGeom prst="rect">
              <a:avLst/>
            </a:prstGeom>
            <a:solidFill>
              <a:srgbClr val="80BD41">
                <a:alpha val="100000"/>
              </a:srgbClr>
            </a:solidFill>
          </p:spPr>
          <p:txBody>
            <a:bodyPr/>
            <a:lstStyle/>
            <a:p/>
          </p:txBody>
        </p:sp>
        <p:sp>
          <p:nvSpPr>
            <p:cNvPr id="37" name="rc37"/>
            <p:cNvSpPr/>
            <p:nvPr/>
          </p:nvSpPr>
          <p:spPr>
            <a:xfrm>
              <a:off x="3162075" y="3082017"/>
              <a:ext cx="239888" cy="122549"/>
            </a:xfrm>
            <a:prstGeom prst="rect">
              <a:avLst/>
            </a:prstGeom>
            <a:solidFill>
              <a:srgbClr val="E2231A">
                <a:alpha val="100000"/>
              </a:srgbClr>
            </a:solidFill>
          </p:spPr>
          <p:txBody>
            <a:bodyPr/>
            <a:lstStyle/>
            <a:p/>
          </p:txBody>
        </p:sp>
        <p:sp>
          <p:nvSpPr>
            <p:cNvPr id="38" name="rc38"/>
            <p:cNvSpPr/>
            <p:nvPr/>
          </p:nvSpPr>
          <p:spPr>
            <a:xfrm>
              <a:off x="3428618" y="3188249"/>
              <a:ext cx="239888" cy="1119772"/>
            </a:xfrm>
            <a:prstGeom prst="rect">
              <a:avLst/>
            </a:prstGeom>
            <a:solidFill>
              <a:srgbClr val="80BD41">
                <a:alpha val="100000"/>
              </a:srgbClr>
            </a:solidFill>
          </p:spPr>
          <p:txBody>
            <a:bodyPr/>
            <a:lstStyle/>
            <a:p/>
          </p:txBody>
        </p:sp>
        <p:sp>
          <p:nvSpPr>
            <p:cNvPr id="39" name="rc39"/>
            <p:cNvSpPr/>
            <p:nvPr/>
          </p:nvSpPr>
          <p:spPr>
            <a:xfrm>
              <a:off x="3428618" y="3049892"/>
              <a:ext cx="239888" cy="138356"/>
            </a:xfrm>
            <a:prstGeom prst="rect">
              <a:avLst/>
            </a:prstGeom>
            <a:solidFill>
              <a:srgbClr val="E2231A">
                <a:alpha val="100000"/>
              </a:srgbClr>
            </a:solidFill>
          </p:spPr>
          <p:txBody>
            <a:bodyPr/>
            <a:lstStyle/>
            <a:p/>
          </p:txBody>
        </p:sp>
        <p:sp>
          <p:nvSpPr>
            <p:cNvPr id="40" name="rc40"/>
            <p:cNvSpPr/>
            <p:nvPr/>
          </p:nvSpPr>
          <p:spPr>
            <a:xfrm>
              <a:off x="3695161" y="3292441"/>
              <a:ext cx="239888" cy="1015579"/>
            </a:xfrm>
            <a:prstGeom prst="rect">
              <a:avLst/>
            </a:prstGeom>
            <a:solidFill>
              <a:srgbClr val="80BD41">
                <a:alpha val="100000"/>
              </a:srgbClr>
            </a:solidFill>
          </p:spPr>
          <p:txBody>
            <a:bodyPr/>
            <a:lstStyle/>
            <a:p/>
          </p:txBody>
        </p:sp>
        <p:sp>
          <p:nvSpPr>
            <p:cNvPr id="41" name="rc41"/>
            <p:cNvSpPr/>
            <p:nvPr/>
          </p:nvSpPr>
          <p:spPr>
            <a:xfrm>
              <a:off x="3695161" y="3054141"/>
              <a:ext cx="239888" cy="238300"/>
            </a:xfrm>
            <a:prstGeom prst="rect">
              <a:avLst/>
            </a:prstGeom>
            <a:solidFill>
              <a:srgbClr val="E2231A">
                <a:alpha val="100000"/>
              </a:srgbClr>
            </a:solidFill>
          </p:spPr>
          <p:txBody>
            <a:bodyPr/>
            <a:lstStyle/>
            <a:p/>
          </p:txBody>
        </p:sp>
        <p:sp>
          <p:nvSpPr>
            <p:cNvPr id="42" name="rc42"/>
            <p:cNvSpPr/>
            <p:nvPr/>
          </p:nvSpPr>
          <p:spPr>
            <a:xfrm>
              <a:off x="3961705" y="3325416"/>
              <a:ext cx="239888" cy="982605"/>
            </a:xfrm>
            <a:prstGeom prst="rect">
              <a:avLst/>
            </a:prstGeom>
            <a:solidFill>
              <a:srgbClr val="80BD41">
                <a:alpha val="100000"/>
              </a:srgbClr>
            </a:solidFill>
          </p:spPr>
          <p:txBody>
            <a:bodyPr/>
            <a:lstStyle/>
            <a:p/>
          </p:txBody>
        </p:sp>
        <p:sp>
          <p:nvSpPr>
            <p:cNvPr id="43" name="rc43"/>
            <p:cNvSpPr/>
            <p:nvPr/>
          </p:nvSpPr>
          <p:spPr>
            <a:xfrm>
              <a:off x="3961705" y="3124170"/>
              <a:ext cx="239888" cy="201246"/>
            </a:xfrm>
            <a:prstGeom prst="rect">
              <a:avLst/>
            </a:prstGeom>
            <a:solidFill>
              <a:srgbClr val="E2231A">
                <a:alpha val="100000"/>
              </a:srgbClr>
            </a:solidFill>
          </p:spPr>
          <p:txBody>
            <a:bodyPr/>
            <a:lstStyle/>
            <a:p/>
          </p:txBody>
        </p:sp>
        <p:sp>
          <p:nvSpPr>
            <p:cNvPr id="44" name="rc44"/>
            <p:cNvSpPr/>
            <p:nvPr/>
          </p:nvSpPr>
          <p:spPr>
            <a:xfrm>
              <a:off x="4228248" y="3290912"/>
              <a:ext cx="239888" cy="1017109"/>
            </a:xfrm>
            <a:prstGeom prst="rect">
              <a:avLst/>
            </a:prstGeom>
            <a:solidFill>
              <a:srgbClr val="80BD41">
                <a:alpha val="100000"/>
              </a:srgbClr>
            </a:solidFill>
          </p:spPr>
          <p:txBody>
            <a:bodyPr/>
            <a:lstStyle/>
            <a:p/>
          </p:txBody>
        </p:sp>
        <p:sp>
          <p:nvSpPr>
            <p:cNvPr id="45" name="rc45"/>
            <p:cNvSpPr/>
            <p:nvPr/>
          </p:nvSpPr>
          <p:spPr>
            <a:xfrm>
              <a:off x="4228248" y="3082527"/>
              <a:ext cx="239888" cy="208385"/>
            </a:xfrm>
            <a:prstGeom prst="rect">
              <a:avLst/>
            </a:prstGeom>
            <a:solidFill>
              <a:srgbClr val="E2231A">
                <a:alpha val="100000"/>
              </a:srgbClr>
            </a:solidFill>
          </p:spPr>
          <p:txBody>
            <a:bodyPr/>
            <a:lstStyle/>
            <a:p/>
          </p:txBody>
        </p:sp>
        <p:sp>
          <p:nvSpPr>
            <p:cNvPr id="46" name="rc46"/>
            <p:cNvSpPr/>
            <p:nvPr/>
          </p:nvSpPr>
          <p:spPr>
            <a:xfrm>
              <a:off x="4494791" y="3213065"/>
              <a:ext cx="239888" cy="1094956"/>
            </a:xfrm>
            <a:prstGeom prst="rect">
              <a:avLst/>
            </a:prstGeom>
            <a:solidFill>
              <a:srgbClr val="80BD41">
                <a:alpha val="100000"/>
              </a:srgbClr>
            </a:solidFill>
          </p:spPr>
          <p:txBody>
            <a:bodyPr/>
            <a:lstStyle/>
            <a:p/>
          </p:txBody>
        </p:sp>
        <p:sp>
          <p:nvSpPr>
            <p:cNvPr id="47" name="rc47"/>
            <p:cNvSpPr/>
            <p:nvPr/>
          </p:nvSpPr>
          <p:spPr>
            <a:xfrm>
              <a:off x="4494791" y="3091365"/>
              <a:ext cx="239888" cy="121699"/>
            </a:xfrm>
            <a:prstGeom prst="rect">
              <a:avLst/>
            </a:prstGeom>
            <a:solidFill>
              <a:srgbClr val="E2231A">
                <a:alpha val="100000"/>
              </a:srgbClr>
            </a:solidFill>
          </p:spPr>
          <p:txBody>
            <a:bodyPr/>
            <a:lstStyle/>
            <a:p/>
          </p:txBody>
        </p:sp>
        <p:sp>
          <p:nvSpPr>
            <p:cNvPr id="48" name="rc48"/>
            <p:cNvSpPr/>
            <p:nvPr/>
          </p:nvSpPr>
          <p:spPr>
            <a:xfrm>
              <a:off x="4761334" y="3238390"/>
              <a:ext cx="239888" cy="1069630"/>
            </a:xfrm>
            <a:prstGeom prst="rect">
              <a:avLst/>
            </a:prstGeom>
            <a:solidFill>
              <a:srgbClr val="80BD41">
                <a:alpha val="100000"/>
              </a:srgbClr>
            </a:solidFill>
          </p:spPr>
          <p:txBody>
            <a:bodyPr/>
            <a:lstStyle/>
            <a:p/>
          </p:txBody>
        </p:sp>
        <p:sp>
          <p:nvSpPr>
            <p:cNvPr id="49" name="rc49"/>
            <p:cNvSpPr/>
            <p:nvPr/>
          </p:nvSpPr>
          <p:spPr>
            <a:xfrm>
              <a:off x="4761334" y="3132668"/>
              <a:ext cx="239888" cy="105722"/>
            </a:xfrm>
            <a:prstGeom prst="rect">
              <a:avLst/>
            </a:prstGeom>
            <a:solidFill>
              <a:srgbClr val="E2231A">
                <a:alpha val="100000"/>
              </a:srgbClr>
            </a:solidFill>
          </p:spPr>
          <p:txBody>
            <a:bodyPr/>
            <a:lstStyle/>
            <a:p/>
          </p:txBody>
        </p:sp>
        <p:sp>
          <p:nvSpPr>
            <p:cNvPr id="50" name="rc50"/>
            <p:cNvSpPr/>
            <p:nvPr/>
          </p:nvSpPr>
          <p:spPr>
            <a:xfrm>
              <a:off x="5027877" y="3172951"/>
              <a:ext cx="239888" cy="1135069"/>
            </a:xfrm>
            <a:prstGeom prst="rect">
              <a:avLst/>
            </a:prstGeom>
            <a:solidFill>
              <a:srgbClr val="80BD41">
                <a:alpha val="100000"/>
              </a:srgbClr>
            </a:solidFill>
          </p:spPr>
          <p:txBody>
            <a:bodyPr/>
            <a:lstStyle/>
            <a:p/>
          </p:txBody>
        </p:sp>
        <p:sp>
          <p:nvSpPr>
            <p:cNvPr id="51" name="rc51"/>
            <p:cNvSpPr/>
            <p:nvPr/>
          </p:nvSpPr>
          <p:spPr>
            <a:xfrm>
              <a:off x="5027877" y="3113121"/>
              <a:ext cx="239888" cy="59829"/>
            </a:xfrm>
            <a:prstGeom prst="rect">
              <a:avLst/>
            </a:prstGeom>
            <a:solidFill>
              <a:srgbClr val="E2231A">
                <a:alpha val="100000"/>
              </a:srgbClr>
            </a:solidFill>
          </p:spPr>
          <p:txBody>
            <a:bodyPr/>
            <a:lstStyle/>
            <a:p/>
          </p:txBody>
        </p:sp>
        <p:sp>
          <p:nvSpPr>
            <p:cNvPr id="52" name="rc52"/>
            <p:cNvSpPr/>
            <p:nvPr/>
          </p:nvSpPr>
          <p:spPr>
            <a:xfrm>
              <a:off x="5294420" y="3195728"/>
              <a:ext cx="239888" cy="1112293"/>
            </a:xfrm>
            <a:prstGeom prst="rect">
              <a:avLst/>
            </a:prstGeom>
            <a:solidFill>
              <a:srgbClr val="80BD41">
                <a:alpha val="100000"/>
              </a:srgbClr>
            </a:solidFill>
          </p:spPr>
          <p:txBody>
            <a:bodyPr/>
            <a:lstStyle/>
            <a:p/>
          </p:txBody>
        </p:sp>
        <p:sp>
          <p:nvSpPr>
            <p:cNvPr id="53" name="rc53"/>
            <p:cNvSpPr/>
            <p:nvPr/>
          </p:nvSpPr>
          <p:spPr>
            <a:xfrm>
              <a:off x="5294420" y="3111932"/>
              <a:ext cx="239888" cy="83795"/>
            </a:xfrm>
            <a:prstGeom prst="rect">
              <a:avLst/>
            </a:prstGeom>
            <a:solidFill>
              <a:srgbClr val="E2231A">
                <a:alpha val="100000"/>
              </a:srgbClr>
            </a:solidFill>
          </p:spPr>
          <p:txBody>
            <a:bodyPr/>
            <a:lstStyle/>
            <a:p/>
          </p:txBody>
        </p:sp>
        <p:sp>
          <p:nvSpPr>
            <p:cNvPr id="54" name="rc54"/>
            <p:cNvSpPr/>
            <p:nvPr/>
          </p:nvSpPr>
          <p:spPr>
            <a:xfrm>
              <a:off x="5560963" y="3223943"/>
              <a:ext cx="239888" cy="1084078"/>
            </a:xfrm>
            <a:prstGeom prst="rect">
              <a:avLst/>
            </a:prstGeom>
            <a:solidFill>
              <a:srgbClr val="80BD41">
                <a:alpha val="100000"/>
              </a:srgbClr>
            </a:solidFill>
          </p:spPr>
          <p:txBody>
            <a:bodyPr/>
            <a:lstStyle/>
            <a:p/>
          </p:txBody>
        </p:sp>
        <p:sp>
          <p:nvSpPr>
            <p:cNvPr id="55" name="rc55"/>
            <p:cNvSpPr/>
            <p:nvPr/>
          </p:nvSpPr>
          <p:spPr>
            <a:xfrm>
              <a:off x="5560963" y="3142357"/>
              <a:ext cx="239888" cy="81586"/>
            </a:xfrm>
            <a:prstGeom prst="rect">
              <a:avLst/>
            </a:prstGeom>
            <a:solidFill>
              <a:srgbClr val="E2231A">
                <a:alpha val="100000"/>
              </a:srgbClr>
            </a:solidFill>
          </p:spPr>
          <p:txBody>
            <a:bodyPr/>
            <a:lstStyle/>
            <a:p/>
          </p:txBody>
        </p:sp>
        <p:sp>
          <p:nvSpPr>
            <p:cNvPr id="56" name="rc56"/>
            <p:cNvSpPr/>
            <p:nvPr/>
          </p:nvSpPr>
          <p:spPr>
            <a:xfrm>
              <a:off x="5827506" y="3207796"/>
              <a:ext cx="239888" cy="1100225"/>
            </a:xfrm>
            <a:prstGeom prst="rect">
              <a:avLst/>
            </a:prstGeom>
            <a:solidFill>
              <a:srgbClr val="80BD41">
                <a:alpha val="100000"/>
              </a:srgbClr>
            </a:solidFill>
          </p:spPr>
          <p:txBody>
            <a:bodyPr/>
            <a:lstStyle/>
            <a:p/>
          </p:txBody>
        </p:sp>
        <p:sp>
          <p:nvSpPr>
            <p:cNvPr id="57" name="rc57"/>
            <p:cNvSpPr/>
            <p:nvPr/>
          </p:nvSpPr>
          <p:spPr>
            <a:xfrm>
              <a:off x="5827506" y="3161903"/>
              <a:ext cx="239888" cy="45892"/>
            </a:xfrm>
            <a:prstGeom prst="rect">
              <a:avLst/>
            </a:prstGeom>
            <a:solidFill>
              <a:srgbClr val="E2231A">
                <a:alpha val="100000"/>
              </a:srgbClr>
            </a:solidFill>
          </p:spPr>
          <p:txBody>
            <a:bodyPr/>
            <a:lstStyle/>
            <a:p/>
          </p:txBody>
        </p:sp>
        <p:sp>
          <p:nvSpPr>
            <p:cNvPr id="58" name="rc58"/>
            <p:cNvSpPr/>
            <p:nvPr/>
          </p:nvSpPr>
          <p:spPr>
            <a:xfrm>
              <a:off x="6094049" y="3235671"/>
              <a:ext cx="239888" cy="1072350"/>
            </a:xfrm>
            <a:prstGeom prst="rect">
              <a:avLst/>
            </a:prstGeom>
            <a:solidFill>
              <a:srgbClr val="80BD41">
                <a:alpha val="100000"/>
              </a:srgbClr>
            </a:solidFill>
          </p:spPr>
          <p:txBody>
            <a:bodyPr/>
            <a:lstStyle/>
            <a:p/>
          </p:txBody>
        </p:sp>
        <p:sp>
          <p:nvSpPr>
            <p:cNvPr id="59" name="rc59"/>
            <p:cNvSpPr/>
            <p:nvPr/>
          </p:nvSpPr>
          <p:spPr>
            <a:xfrm>
              <a:off x="6094049" y="3167172"/>
              <a:ext cx="239888" cy="68498"/>
            </a:xfrm>
            <a:prstGeom prst="rect">
              <a:avLst/>
            </a:prstGeom>
            <a:solidFill>
              <a:srgbClr val="E2231A">
                <a:alpha val="100000"/>
              </a:srgbClr>
            </a:solidFill>
          </p:spPr>
          <p:txBody>
            <a:bodyPr/>
            <a:lstStyle/>
            <a:p/>
          </p:txBody>
        </p:sp>
        <p:sp>
          <p:nvSpPr>
            <p:cNvPr id="60" name="rc60"/>
            <p:cNvSpPr/>
            <p:nvPr/>
          </p:nvSpPr>
          <p:spPr>
            <a:xfrm>
              <a:off x="6360593" y="3292101"/>
              <a:ext cx="239888" cy="1015919"/>
            </a:xfrm>
            <a:prstGeom prst="rect">
              <a:avLst/>
            </a:prstGeom>
            <a:solidFill>
              <a:srgbClr val="80BD41">
                <a:alpha val="100000"/>
              </a:srgbClr>
            </a:solidFill>
          </p:spPr>
          <p:txBody>
            <a:bodyPr/>
            <a:lstStyle/>
            <a:p/>
          </p:txBody>
        </p:sp>
        <p:sp>
          <p:nvSpPr>
            <p:cNvPr id="61" name="rc61"/>
            <p:cNvSpPr/>
            <p:nvPr/>
          </p:nvSpPr>
          <p:spPr>
            <a:xfrm>
              <a:off x="6360593" y="3238560"/>
              <a:ext cx="239888" cy="53541"/>
            </a:xfrm>
            <a:prstGeom prst="rect">
              <a:avLst/>
            </a:prstGeom>
            <a:solidFill>
              <a:srgbClr val="E2231A">
                <a:alpha val="100000"/>
              </a:srgbClr>
            </a:solidFill>
          </p:spPr>
          <p:txBody>
            <a:bodyPr/>
            <a:lstStyle/>
            <a:p/>
          </p:txBody>
        </p:sp>
        <p:sp>
          <p:nvSpPr>
            <p:cNvPr id="62" name="rc62"/>
            <p:cNvSpPr/>
            <p:nvPr/>
          </p:nvSpPr>
          <p:spPr>
            <a:xfrm>
              <a:off x="6627136" y="3389665"/>
              <a:ext cx="239888" cy="918356"/>
            </a:xfrm>
            <a:prstGeom prst="rect">
              <a:avLst/>
            </a:prstGeom>
            <a:solidFill>
              <a:srgbClr val="80BD41">
                <a:alpha val="100000"/>
              </a:srgbClr>
            </a:solidFill>
          </p:spPr>
          <p:txBody>
            <a:bodyPr/>
            <a:lstStyle/>
            <a:p/>
          </p:txBody>
        </p:sp>
        <p:sp>
          <p:nvSpPr>
            <p:cNvPr id="63" name="rc63"/>
            <p:cNvSpPr/>
            <p:nvPr/>
          </p:nvSpPr>
          <p:spPr>
            <a:xfrm>
              <a:off x="6627136" y="3341393"/>
              <a:ext cx="239888" cy="48271"/>
            </a:xfrm>
            <a:prstGeom prst="rect">
              <a:avLst/>
            </a:prstGeom>
            <a:solidFill>
              <a:srgbClr val="E2231A">
                <a:alpha val="100000"/>
              </a:srgbClr>
            </a:solidFill>
          </p:spPr>
          <p:txBody>
            <a:bodyPr/>
            <a:lstStyle/>
            <a:p/>
          </p:txBody>
        </p:sp>
        <p:sp>
          <p:nvSpPr>
            <p:cNvPr id="64" name="rc64"/>
            <p:cNvSpPr/>
            <p:nvPr/>
          </p:nvSpPr>
          <p:spPr>
            <a:xfrm>
              <a:off x="6893679" y="3505756"/>
              <a:ext cx="239888" cy="802265"/>
            </a:xfrm>
            <a:prstGeom prst="rect">
              <a:avLst/>
            </a:prstGeom>
            <a:solidFill>
              <a:srgbClr val="80BD41">
                <a:alpha val="100000"/>
              </a:srgbClr>
            </a:solidFill>
          </p:spPr>
          <p:txBody>
            <a:bodyPr/>
            <a:lstStyle/>
            <a:p/>
          </p:txBody>
        </p:sp>
        <p:sp>
          <p:nvSpPr>
            <p:cNvPr id="65" name="rc65"/>
            <p:cNvSpPr/>
            <p:nvPr/>
          </p:nvSpPr>
          <p:spPr>
            <a:xfrm>
              <a:off x="6893679" y="3406662"/>
              <a:ext cx="239888" cy="99093"/>
            </a:xfrm>
            <a:prstGeom prst="rect">
              <a:avLst/>
            </a:prstGeom>
            <a:solidFill>
              <a:srgbClr val="E2231A">
                <a:alpha val="100000"/>
              </a:srgbClr>
            </a:solidFill>
          </p:spPr>
          <p:txBody>
            <a:bodyPr/>
            <a:lstStyle/>
            <a:p/>
          </p:txBody>
        </p:sp>
        <p:sp>
          <p:nvSpPr>
            <p:cNvPr id="66" name="rc66"/>
            <p:cNvSpPr/>
            <p:nvPr/>
          </p:nvSpPr>
          <p:spPr>
            <a:xfrm>
              <a:off x="7160222" y="3510515"/>
              <a:ext cx="239888" cy="797506"/>
            </a:xfrm>
            <a:prstGeom prst="rect">
              <a:avLst/>
            </a:prstGeom>
            <a:solidFill>
              <a:srgbClr val="80BD41">
                <a:alpha val="100000"/>
              </a:srgbClr>
            </a:solidFill>
          </p:spPr>
          <p:txBody>
            <a:bodyPr/>
            <a:lstStyle/>
            <a:p/>
          </p:txBody>
        </p:sp>
        <p:sp>
          <p:nvSpPr>
            <p:cNvPr id="67" name="rc67"/>
            <p:cNvSpPr/>
            <p:nvPr/>
          </p:nvSpPr>
          <p:spPr>
            <a:xfrm>
              <a:off x="7160222" y="3421960"/>
              <a:ext cx="239888" cy="88555"/>
            </a:xfrm>
            <a:prstGeom prst="rect">
              <a:avLst/>
            </a:prstGeom>
            <a:solidFill>
              <a:srgbClr val="E2231A">
                <a:alpha val="100000"/>
              </a:srgbClr>
            </a:solidFill>
          </p:spPr>
          <p:txBody>
            <a:bodyPr/>
            <a:lstStyle/>
            <a:p/>
          </p:txBody>
        </p:sp>
        <p:sp>
          <p:nvSpPr>
            <p:cNvPr id="68" name="rc68"/>
            <p:cNvSpPr/>
            <p:nvPr/>
          </p:nvSpPr>
          <p:spPr>
            <a:xfrm>
              <a:off x="7426765" y="3491138"/>
              <a:ext cx="239888" cy="816883"/>
            </a:xfrm>
            <a:prstGeom prst="rect">
              <a:avLst/>
            </a:prstGeom>
            <a:solidFill>
              <a:srgbClr val="80BD41">
                <a:alpha val="100000"/>
              </a:srgbClr>
            </a:solidFill>
          </p:spPr>
          <p:txBody>
            <a:bodyPr/>
            <a:lstStyle/>
            <a:p/>
          </p:txBody>
        </p:sp>
        <p:sp>
          <p:nvSpPr>
            <p:cNvPr id="69" name="rc69"/>
            <p:cNvSpPr/>
            <p:nvPr/>
          </p:nvSpPr>
          <p:spPr>
            <a:xfrm>
              <a:off x="7426765" y="3429608"/>
              <a:ext cx="239888" cy="61529"/>
            </a:xfrm>
            <a:prstGeom prst="rect">
              <a:avLst/>
            </a:prstGeom>
            <a:solidFill>
              <a:srgbClr val="E2231A">
                <a:alpha val="100000"/>
              </a:srgbClr>
            </a:solidFill>
          </p:spPr>
          <p:txBody>
            <a:bodyPr/>
            <a:lstStyle/>
            <a:p/>
          </p:txBody>
        </p:sp>
        <p:sp>
          <p:nvSpPr>
            <p:cNvPr id="70" name="rc70"/>
            <p:cNvSpPr/>
            <p:nvPr/>
          </p:nvSpPr>
          <p:spPr>
            <a:xfrm>
              <a:off x="7693308" y="3476351"/>
              <a:ext cx="239888" cy="831670"/>
            </a:xfrm>
            <a:prstGeom prst="rect">
              <a:avLst/>
            </a:prstGeom>
            <a:solidFill>
              <a:srgbClr val="80BD41">
                <a:alpha val="100000"/>
              </a:srgbClr>
            </a:solidFill>
          </p:spPr>
          <p:txBody>
            <a:bodyPr/>
            <a:lstStyle/>
            <a:p/>
          </p:txBody>
        </p:sp>
        <p:sp>
          <p:nvSpPr>
            <p:cNvPr id="71" name="rc71"/>
            <p:cNvSpPr/>
            <p:nvPr/>
          </p:nvSpPr>
          <p:spPr>
            <a:xfrm>
              <a:off x="7693308" y="3441676"/>
              <a:ext cx="239888" cy="34674"/>
            </a:xfrm>
            <a:prstGeom prst="rect">
              <a:avLst/>
            </a:prstGeom>
            <a:solidFill>
              <a:srgbClr val="E2231A">
                <a:alpha val="100000"/>
              </a:srgbClr>
            </a:solidFill>
          </p:spPr>
          <p:txBody>
            <a:bodyPr/>
            <a:lstStyle/>
            <a:p/>
          </p:txBody>
        </p:sp>
        <p:sp>
          <p:nvSpPr>
            <p:cNvPr id="72" name="rc72"/>
            <p:cNvSpPr/>
            <p:nvPr/>
          </p:nvSpPr>
          <p:spPr>
            <a:xfrm>
              <a:off x="7959851" y="3469212"/>
              <a:ext cx="239888" cy="838809"/>
            </a:xfrm>
            <a:prstGeom prst="rect">
              <a:avLst/>
            </a:prstGeom>
            <a:solidFill>
              <a:srgbClr val="80BD41">
                <a:alpha val="100000"/>
              </a:srgbClr>
            </a:solidFill>
          </p:spPr>
          <p:txBody>
            <a:bodyPr/>
            <a:lstStyle/>
            <a:p/>
          </p:txBody>
        </p:sp>
        <p:sp>
          <p:nvSpPr>
            <p:cNvPr id="73" name="rc73"/>
            <p:cNvSpPr/>
            <p:nvPr/>
          </p:nvSpPr>
          <p:spPr>
            <a:xfrm>
              <a:off x="7959851" y="3452045"/>
              <a:ext cx="239888" cy="17167"/>
            </a:xfrm>
            <a:prstGeom prst="rect">
              <a:avLst/>
            </a:prstGeom>
            <a:solidFill>
              <a:srgbClr val="E2231A">
                <a:alpha val="100000"/>
              </a:srgbClr>
            </a:solidFill>
          </p:spPr>
          <p:txBody>
            <a:bodyPr/>
            <a:lstStyle/>
            <a:p/>
          </p:txBody>
        </p:sp>
        <p:sp>
          <p:nvSpPr>
            <p:cNvPr id="74" name="pl74"/>
            <p:cNvSpPr/>
            <p:nvPr/>
          </p:nvSpPr>
          <p:spPr>
            <a:xfrm>
              <a:off x="1416218" y="2117376"/>
              <a:ext cx="6663577" cy="380009"/>
            </a:xfrm>
            <a:custGeom>
              <a:avLst/>
              <a:pathLst>
                <a:path w="6663577" h="380009">
                  <a:moveTo>
                    <a:pt x="0" y="357656"/>
                  </a:moveTo>
                  <a:lnTo>
                    <a:pt x="266543" y="357656"/>
                  </a:lnTo>
                  <a:lnTo>
                    <a:pt x="533086" y="89414"/>
                  </a:lnTo>
                  <a:lnTo>
                    <a:pt x="799629" y="201181"/>
                  </a:lnTo>
                  <a:lnTo>
                    <a:pt x="1066172" y="223535"/>
                  </a:lnTo>
                  <a:lnTo>
                    <a:pt x="1332715" y="201181"/>
                  </a:lnTo>
                  <a:lnTo>
                    <a:pt x="1599258" y="178828"/>
                  </a:lnTo>
                  <a:lnTo>
                    <a:pt x="1865801" y="178828"/>
                  </a:lnTo>
                  <a:lnTo>
                    <a:pt x="2132344" y="201181"/>
                  </a:lnTo>
                  <a:lnTo>
                    <a:pt x="2398888" y="380009"/>
                  </a:lnTo>
                  <a:lnTo>
                    <a:pt x="2665431" y="335302"/>
                  </a:lnTo>
                  <a:lnTo>
                    <a:pt x="2931974" y="335302"/>
                  </a:lnTo>
                  <a:lnTo>
                    <a:pt x="3198517" y="178828"/>
                  </a:lnTo>
                  <a:lnTo>
                    <a:pt x="3465060" y="156474"/>
                  </a:lnTo>
                  <a:lnTo>
                    <a:pt x="3731603" y="67060"/>
                  </a:lnTo>
                  <a:lnTo>
                    <a:pt x="3998146" y="111767"/>
                  </a:lnTo>
                  <a:lnTo>
                    <a:pt x="4264689" y="111767"/>
                  </a:lnTo>
                  <a:lnTo>
                    <a:pt x="4531233" y="44707"/>
                  </a:lnTo>
                  <a:lnTo>
                    <a:pt x="4797776" y="89414"/>
                  </a:lnTo>
                  <a:lnTo>
                    <a:pt x="5064319" y="67060"/>
                  </a:lnTo>
                  <a:lnTo>
                    <a:pt x="5330862" y="67060"/>
                  </a:lnTo>
                  <a:lnTo>
                    <a:pt x="5597405" y="201181"/>
                  </a:lnTo>
                  <a:lnTo>
                    <a:pt x="5863948" y="178828"/>
                  </a:lnTo>
                  <a:lnTo>
                    <a:pt x="6130491" y="111767"/>
                  </a:lnTo>
                  <a:lnTo>
                    <a:pt x="6397034" y="44707"/>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324790" y="2830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7" name="tx87"/>
            <p:cNvSpPr/>
            <p:nvPr/>
          </p:nvSpPr>
          <p:spPr>
            <a:xfrm>
              <a:off x="2657505" y="2933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a:t>
              </a:r>
            </a:p>
          </p:txBody>
        </p:sp>
        <p:sp>
          <p:nvSpPr>
            <p:cNvPr id="88" name="tx88"/>
            <p:cNvSpPr/>
            <p:nvPr/>
          </p:nvSpPr>
          <p:spPr>
            <a:xfrm>
              <a:off x="3990221" y="29882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a:t>
              </a:r>
            </a:p>
          </p:txBody>
        </p:sp>
        <p:sp>
          <p:nvSpPr>
            <p:cNvPr id="89" name="tx89"/>
            <p:cNvSpPr/>
            <p:nvPr/>
          </p:nvSpPr>
          <p:spPr>
            <a:xfrm>
              <a:off x="5322937" y="29760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a:t>
              </a:r>
            </a:p>
          </p:txBody>
        </p:sp>
        <p:sp>
          <p:nvSpPr>
            <p:cNvPr id="90" name="tx90"/>
            <p:cNvSpPr/>
            <p:nvPr/>
          </p:nvSpPr>
          <p:spPr>
            <a:xfrm>
              <a:off x="6389109" y="3102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91" name="tx91"/>
            <p:cNvSpPr/>
            <p:nvPr/>
          </p:nvSpPr>
          <p:spPr>
            <a:xfrm>
              <a:off x="6655652" y="32052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56.9</a:t>
              </a:r>
            </a:p>
          </p:txBody>
        </p:sp>
        <p:sp>
          <p:nvSpPr>
            <p:cNvPr id="92" name="tx92"/>
            <p:cNvSpPr/>
            <p:nvPr/>
          </p:nvSpPr>
          <p:spPr>
            <a:xfrm>
              <a:off x="6961372" y="327052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3" name="tx93"/>
            <p:cNvSpPr/>
            <p:nvPr/>
          </p:nvSpPr>
          <p:spPr>
            <a:xfrm>
              <a:off x="7188738" y="3285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4" name="tx94"/>
            <p:cNvSpPr/>
            <p:nvPr/>
          </p:nvSpPr>
          <p:spPr>
            <a:xfrm>
              <a:off x="7455282" y="32936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95" name="tx95"/>
            <p:cNvSpPr/>
            <p:nvPr/>
          </p:nvSpPr>
          <p:spPr>
            <a:xfrm>
              <a:off x="7761002" y="330575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6" name="tx96"/>
            <p:cNvSpPr/>
            <p:nvPr/>
          </p:nvSpPr>
          <p:spPr>
            <a:xfrm>
              <a:off x="7988368" y="33161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50.4</a:t>
              </a:r>
            </a:p>
          </p:txBody>
        </p:sp>
        <p:sp>
          <p:nvSpPr>
            <p:cNvPr id="97" name="pl97"/>
            <p:cNvSpPr/>
            <p:nvPr/>
          </p:nvSpPr>
          <p:spPr>
            <a:xfrm>
              <a:off x="1416218"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723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09" name="tx109"/>
            <p:cNvSpPr/>
            <p:nvPr/>
          </p:nvSpPr>
          <p:spPr>
            <a:xfrm>
              <a:off x="1324790" y="30537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0" name="tx110"/>
            <p:cNvSpPr/>
            <p:nvPr/>
          </p:nvSpPr>
          <p:spPr>
            <a:xfrm>
              <a:off x="2657505" y="3721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a:t>
              </a:r>
            </a:p>
          </p:txBody>
        </p:sp>
        <p:sp>
          <p:nvSpPr>
            <p:cNvPr id="111" name="tx111"/>
            <p:cNvSpPr/>
            <p:nvPr/>
          </p:nvSpPr>
          <p:spPr>
            <a:xfrm>
              <a:off x="2722808" y="310203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2" name="tx112"/>
            <p:cNvSpPr/>
            <p:nvPr/>
          </p:nvSpPr>
          <p:spPr>
            <a:xfrm>
              <a:off x="3990221" y="3781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a:t>
              </a:r>
            </a:p>
          </p:txBody>
        </p:sp>
        <p:sp>
          <p:nvSpPr>
            <p:cNvPr id="113" name="tx113"/>
            <p:cNvSpPr/>
            <p:nvPr/>
          </p:nvSpPr>
          <p:spPr>
            <a:xfrm>
              <a:off x="3990221" y="31897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4" name="tx114"/>
            <p:cNvSpPr/>
            <p:nvPr/>
          </p:nvSpPr>
          <p:spPr>
            <a:xfrm>
              <a:off x="5322937" y="37168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65.4</a:t>
              </a:r>
            </a:p>
          </p:txBody>
        </p:sp>
        <p:sp>
          <p:nvSpPr>
            <p:cNvPr id="115" name="tx115"/>
            <p:cNvSpPr/>
            <p:nvPr/>
          </p:nvSpPr>
          <p:spPr>
            <a:xfrm>
              <a:off x="5349062" y="31187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6" name="tx116"/>
            <p:cNvSpPr/>
            <p:nvPr/>
          </p:nvSpPr>
          <p:spPr>
            <a:xfrm>
              <a:off x="6389109" y="3765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59.8</a:t>
              </a:r>
            </a:p>
          </p:txBody>
        </p:sp>
        <p:sp>
          <p:nvSpPr>
            <p:cNvPr id="117" name="tx117"/>
            <p:cNvSpPr/>
            <p:nvPr/>
          </p:nvSpPr>
          <p:spPr>
            <a:xfrm>
              <a:off x="6415235" y="32302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8" name="tx118"/>
            <p:cNvSpPr/>
            <p:nvPr/>
          </p:nvSpPr>
          <p:spPr>
            <a:xfrm>
              <a:off x="6694829" y="3814070"/>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9" name="tx119"/>
            <p:cNvSpPr/>
            <p:nvPr/>
          </p:nvSpPr>
          <p:spPr>
            <a:xfrm>
              <a:off x="6681778" y="33304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0" name="tx120"/>
            <p:cNvSpPr/>
            <p:nvPr/>
          </p:nvSpPr>
          <p:spPr>
            <a:xfrm>
              <a:off x="6922195" y="387298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21" name="tx121"/>
            <p:cNvSpPr/>
            <p:nvPr/>
          </p:nvSpPr>
          <p:spPr>
            <a:xfrm>
              <a:off x="6948321" y="34211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2" name="tx122"/>
            <p:cNvSpPr/>
            <p:nvPr/>
          </p:nvSpPr>
          <p:spPr>
            <a:xfrm>
              <a:off x="7188738" y="38742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a:t>
              </a:r>
            </a:p>
          </p:txBody>
        </p:sp>
        <p:sp>
          <p:nvSpPr>
            <p:cNvPr id="123" name="tx123"/>
            <p:cNvSpPr/>
            <p:nvPr/>
          </p:nvSpPr>
          <p:spPr>
            <a:xfrm>
              <a:off x="7214864" y="34311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4" name="tx124"/>
            <p:cNvSpPr/>
            <p:nvPr/>
          </p:nvSpPr>
          <p:spPr>
            <a:xfrm>
              <a:off x="7455282" y="38645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48.1</a:t>
              </a:r>
            </a:p>
          </p:txBody>
        </p:sp>
        <p:sp>
          <p:nvSpPr>
            <p:cNvPr id="125" name="tx125"/>
            <p:cNvSpPr/>
            <p:nvPr/>
          </p:nvSpPr>
          <p:spPr>
            <a:xfrm>
              <a:off x="7481407" y="34252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6" name="tx126"/>
            <p:cNvSpPr/>
            <p:nvPr/>
          </p:nvSpPr>
          <p:spPr>
            <a:xfrm>
              <a:off x="7721825" y="38571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7" name="tx127"/>
            <p:cNvSpPr/>
            <p:nvPr/>
          </p:nvSpPr>
          <p:spPr>
            <a:xfrm>
              <a:off x="7787127" y="342511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8" name="tx128"/>
            <p:cNvSpPr/>
            <p:nvPr/>
          </p:nvSpPr>
          <p:spPr>
            <a:xfrm>
              <a:off x="7988368" y="3853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9" name="tx129"/>
            <p:cNvSpPr/>
            <p:nvPr/>
          </p:nvSpPr>
          <p:spPr>
            <a:xfrm>
              <a:off x="8053670" y="342672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4060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561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0" name="tx150"/>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1" name="pl151"/>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3" name="rc153"/>
            <p:cNvSpPr/>
            <p:nvPr/>
          </p:nvSpPr>
          <p:spPr>
            <a:xfrm>
              <a:off x="4417686" y="5180747"/>
              <a:ext cx="201456" cy="201456"/>
            </a:xfrm>
            <a:prstGeom prst="rect">
              <a:avLst/>
            </a:prstGeom>
            <a:solidFill>
              <a:srgbClr val="E2231A">
                <a:alpha val="100000"/>
              </a:srgbClr>
            </a:solidFill>
          </p:spPr>
          <p:txBody>
            <a:bodyPr/>
            <a:lstStyle/>
            <a:p/>
          </p:txBody>
        </p:sp>
        <p:sp>
          <p:nvSpPr>
            <p:cNvPr id="154" name="rc154"/>
            <p:cNvSpPr/>
            <p:nvPr/>
          </p:nvSpPr>
          <p:spPr>
            <a:xfrm>
              <a:off x="5692760" y="5180747"/>
              <a:ext cx="201456" cy="201456"/>
            </a:xfrm>
            <a:prstGeom prst="rect">
              <a:avLst/>
            </a:prstGeom>
            <a:solidFill>
              <a:srgbClr val="80BD41">
                <a:alpha val="100000"/>
              </a:srgbClr>
            </a:solidFill>
          </p:spPr>
          <p:txBody>
            <a:bodyPr/>
            <a:lstStyle/>
            <a:p/>
          </p:txBody>
        </p:sp>
        <p:sp>
          <p:nvSpPr>
            <p:cNvPr id="155" name="tx155"/>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6" name="tx156"/>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7" name="tx157"/>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8" name="tx158"/>
            <p:cNvSpPr/>
            <p:nvPr/>
          </p:nvSpPr>
          <p:spPr>
            <a:xfrm>
              <a:off x="951100" y="1592892"/>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2000-2025</a:t>
              </a:r>
            </a:p>
          </p:txBody>
        </p:sp>
        <p:sp>
          <p:nvSpPr>
            <p:cNvPr id="159" name="pl159"/>
            <p:cNvSpPr/>
            <p:nvPr/>
          </p:nvSpPr>
          <p:spPr>
            <a:xfrm>
              <a:off x="23413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4315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5217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864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4766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5668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246568" cy="129091"/>
            </a:xfrm>
            <a:prstGeom prst="rect">
              <a:avLst/>
            </a:prstGeom>
            <a:solidFill>
              <a:srgbClr val="80BD41">
                <a:alpha val="100000"/>
              </a:srgbClr>
            </a:solidFill>
          </p:spPr>
          <p:txBody>
            <a:bodyPr/>
            <a:lstStyle/>
            <a:p/>
          </p:txBody>
        </p:sp>
        <p:sp>
          <p:nvSpPr>
            <p:cNvPr id="170" name="rc170"/>
            <p:cNvSpPr/>
            <p:nvPr/>
          </p:nvSpPr>
          <p:spPr>
            <a:xfrm>
              <a:off x="7542842" y="5954972"/>
              <a:ext cx="329206" cy="129091"/>
            </a:xfrm>
            <a:prstGeom prst="rect">
              <a:avLst/>
            </a:prstGeom>
            <a:solidFill>
              <a:srgbClr val="E2231A">
                <a:alpha val="100000"/>
              </a:srgbClr>
            </a:solidFill>
          </p:spPr>
          <p:txBody>
            <a:bodyPr/>
            <a:lstStyle/>
            <a:p/>
          </p:txBody>
        </p:sp>
        <p:sp>
          <p:nvSpPr>
            <p:cNvPr id="171" name="rc171"/>
            <p:cNvSpPr/>
            <p:nvPr/>
          </p:nvSpPr>
          <p:spPr>
            <a:xfrm>
              <a:off x="1296273" y="5793607"/>
              <a:ext cx="5113679" cy="129091"/>
            </a:xfrm>
            <a:prstGeom prst="rect">
              <a:avLst/>
            </a:prstGeom>
            <a:solidFill>
              <a:srgbClr val="80BD41">
                <a:alpha val="100000"/>
              </a:srgbClr>
            </a:solidFill>
          </p:spPr>
          <p:txBody>
            <a:bodyPr/>
            <a:lstStyle/>
            <a:p/>
          </p:txBody>
        </p:sp>
        <p:sp>
          <p:nvSpPr>
            <p:cNvPr id="172" name="rc172"/>
            <p:cNvSpPr/>
            <p:nvPr/>
          </p:nvSpPr>
          <p:spPr>
            <a:xfrm>
              <a:off x="6409952" y="5793607"/>
              <a:ext cx="213200" cy="129091"/>
            </a:xfrm>
            <a:prstGeom prst="rect">
              <a:avLst/>
            </a:prstGeom>
            <a:solidFill>
              <a:srgbClr val="E2231A">
                <a:alpha val="100000"/>
              </a:srgbClr>
            </a:solidFill>
          </p:spPr>
          <p:txBody>
            <a:bodyPr/>
            <a:lstStyle/>
            <a:p/>
          </p:txBody>
        </p:sp>
        <p:sp>
          <p:nvSpPr>
            <p:cNvPr id="173" name="rc173"/>
            <p:cNvSpPr/>
            <p:nvPr/>
          </p:nvSpPr>
          <p:spPr>
            <a:xfrm>
              <a:off x="1296273" y="5632243"/>
              <a:ext cx="5157573" cy="129091"/>
            </a:xfrm>
            <a:prstGeom prst="rect">
              <a:avLst/>
            </a:prstGeom>
            <a:solidFill>
              <a:srgbClr val="80BD41">
                <a:alpha val="100000"/>
              </a:srgbClr>
            </a:solidFill>
          </p:spPr>
          <p:txBody>
            <a:bodyPr/>
            <a:lstStyle/>
            <a:p/>
          </p:txBody>
        </p:sp>
        <p:sp>
          <p:nvSpPr>
            <p:cNvPr id="174" name="rc174"/>
            <p:cNvSpPr/>
            <p:nvPr/>
          </p:nvSpPr>
          <p:spPr>
            <a:xfrm>
              <a:off x="6453847" y="5632243"/>
              <a:ext cx="105555" cy="129091"/>
            </a:xfrm>
            <a:prstGeom prst="rect">
              <a:avLst/>
            </a:prstGeom>
            <a:solidFill>
              <a:srgbClr val="E2231A">
                <a:alpha val="100000"/>
              </a:srgbClr>
            </a:solidFill>
          </p:spPr>
          <p:txBody>
            <a:bodyPr/>
            <a:lstStyle/>
            <a:p/>
          </p:txBody>
        </p:sp>
        <p:sp>
          <p:nvSpPr>
            <p:cNvPr id="175" name="tx175"/>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62.9</a:t>
              </a:r>
            </a:p>
          </p:txBody>
        </p:sp>
        <p:sp>
          <p:nvSpPr>
            <p:cNvPr id="176" name="tx176"/>
            <p:cNvSpPr/>
            <p:nvPr/>
          </p:nvSpPr>
          <p:spPr>
            <a:xfrm>
              <a:off x="6825188" y="5815017"/>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77" name="tx177"/>
            <p:cNvSpPr/>
            <p:nvPr/>
          </p:nvSpPr>
          <p:spPr>
            <a:xfrm>
              <a:off x="6710032"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50.4</a:t>
              </a:r>
            </a:p>
          </p:txBody>
        </p:sp>
        <p:sp>
          <p:nvSpPr>
            <p:cNvPr id="178" name="tx178"/>
            <p:cNvSpPr/>
            <p:nvPr/>
          </p:nvSpPr>
          <p:spPr>
            <a:xfrm>
              <a:off x="431406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59.8</a:t>
              </a:r>
            </a:p>
          </p:txBody>
        </p:sp>
        <p:sp>
          <p:nvSpPr>
            <p:cNvPr id="179" name="tx179"/>
            <p:cNvSpPr/>
            <p:nvPr/>
          </p:nvSpPr>
          <p:spPr>
            <a:xfrm>
              <a:off x="7632096"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0" name="tx180"/>
            <p:cNvSpPr/>
            <p:nvPr/>
          </p:nvSpPr>
          <p:spPr>
            <a:xfrm>
              <a:off x="374761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48.9</a:t>
              </a:r>
            </a:p>
          </p:txBody>
        </p:sp>
        <p:sp>
          <p:nvSpPr>
            <p:cNvPr id="181" name="tx181"/>
            <p:cNvSpPr/>
            <p:nvPr/>
          </p:nvSpPr>
          <p:spPr>
            <a:xfrm>
              <a:off x="6486408" y="58190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2" name="tx182"/>
            <p:cNvSpPr/>
            <p:nvPr/>
          </p:nvSpPr>
          <p:spPr>
            <a:xfrm>
              <a:off x="376956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83" name="tx183"/>
            <p:cNvSpPr/>
            <p:nvPr/>
          </p:nvSpPr>
          <p:spPr>
            <a:xfrm>
              <a:off x="6476479" y="56576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0878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539898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48918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2" name="tx192"/>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MCV1 en 2025 (98 %) fue superior a la de 2019 (95 %).
El número de niños vacunados con la MCV1 disminuyó un 17 % en comparación con 2019.
El número de lactantes supervivientes disminuyó aproximadamente un 20 %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53368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582030"/>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63037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1678713"/>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00951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05785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310620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215454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106157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419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2682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944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9206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7469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5731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3994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256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0519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78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799389" y="5009517"/>
              <a:ext cx="524362" cy="0"/>
            </a:xfrm>
            <a:prstGeom prst="rect">
              <a:avLst/>
            </a:prstGeom>
            <a:solidFill>
              <a:srgbClr val="1CABE2">
                <a:alpha val="100000"/>
              </a:srgbClr>
            </a:solidFill>
          </p:spPr>
          <p:txBody>
            <a:bodyPr/>
            <a:lstStyle/>
            <a:p/>
          </p:txBody>
        </p:sp>
        <p:sp>
          <p:nvSpPr>
            <p:cNvPr id="24" name="rc24"/>
            <p:cNvSpPr/>
            <p:nvPr/>
          </p:nvSpPr>
          <p:spPr>
            <a:xfrm>
              <a:off x="1382014" y="5009517"/>
              <a:ext cx="524362" cy="0"/>
            </a:xfrm>
            <a:prstGeom prst="rect">
              <a:avLst/>
            </a:prstGeom>
            <a:solidFill>
              <a:srgbClr val="1CABE2">
                <a:alpha val="100000"/>
              </a:srgbClr>
            </a:solidFill>
          </p:spPr>
          <p:txBody>
            <a:bodyPr/>
            <a:lstStyle/>
            <a:p/>
          </p:txBody>
        </p:sp>
        <p:sp>
          <p:nvSpPr>
            <p:cNvPr id="25" name="rc25"/>
            <p:cNvSpPr/>
            <p:nvPr/>
          </p:nvSpPr>
          <p:spPr>
            <a:xfrm>
              <a:off x="1964639" y="5009517"/>
              <a:ext cx="524362" cy="0"/>
            </a:xfrm>
            <a:prstGeom prst="rect">
              <a:avLst/>
            </a:prstGeom>
            <a:solidFill>
              <a:srgbClr val="1CABE2">
                <a:alpha val="100000"/>
              </a:srgbClr>
            </a:solidFill>
          </p:spPr>
          <p:txBody>
            <a:bodyPr/>
            <a:lstStyle/>
            <a:p/>
          </p:txBody>
        </p:sp>
        <p:sp>
          <p:nvSpPr>
            <p:cNvPr id="26" name="rc26"/>
            <p:cNvSpPr/>
            <p:nvPr/>
          </p:nvSpPr>
          <p:spPr>
            <a:xfrm>
              <a:off x="2547264" y="5009517"/>
              <a:ext cx="524362" cy="0"/>
            </a:xfrm>
            <a:prstGeom prst="rect">
              <a:avLst/>
            </a:prstGeom>
            <a:solidFill>
              <a:srgbClr val="1CABE2">
                <a:alpha val="100000"/>
              </a:srgbClr>
            </a:solidFill>
          </p:spPr>
          <p:txBody>
            <a:bodyPr/>
            <a:lstStyle/>
            <a:p/>
          </p:txBody>
        </p:sp>
        <p:sp>
          <p:nvSpPr>
            <p:cNvPr id="27" name="rc27"/>
            <p:cNvSpPr/>
            <p:nvPr/>
          </p:nvSpPr>
          <p:spPr>
            <a:xfrm>
              <a:off x="3129888" y="4057859"/>
              <a:ext cx="524362" cy="951658"/>
            </a:xfrm>
            <a:prstGeom prst="rect">
              <a:avLst/>
            </a:prstGeom>
            <a:solidFill>
              <a:srgbClr val="1CABE2">
                <a:alpha val="100000"/>
              </a:srgbClr>
            </a:solidFill>
          </p:spPr>
          <p:txBody>
            <a:bodyPr/>
            <a:lstStyle/>
            <a:p/>
          </p:txBody>
        </p:sp>
        <p:sp>
          <p:nvSpPr>
            <p:cNvPr id="28" name="rc28"/>
            <p:cNvSpPr/>
            <p:nvPr/>
          </p:nvSpPr>
          <p:spPr>
            <a:xfrm>
              <a:off x="3712513" y="5009517"/>
              <a:ext cx="524362" cy="0"/>
            </a:xfrm>
            <a:prstGeom prst="rect">
              <a:avLst/>
            </a:prstGeom>
            <a:solidFill>
              <a:srgbClr val="1CABE2">
                <a:alpha val="100000"/>
              </a:srgbClr>
            </a:solidFill>
          </p:spPr>
          <p:txBody>
            <a:bodyPr/>
            <a:lstStyle/>
            <a:p/>
          </p:txBody>
        </p:sp>
        <p:sp>
          <p:nvSpPr>
            <p:cNvPr id="29" name="rc29"/>
            <p:cNvSpPr/>
            <p:nvPr/>
          </p:nvSpPr>
          <p:spPr>
            <a:xfrm>
              <a:off x="4295138" y="5009517"/>
              <a:ext cx="524362" cy="0"/>
            </a:xfrm>
            <a:prstGeom prst="rect">
              <a:avLst/>
            </a:prstGeom>
            <a:solidFill>
              <a:srgbClr val="1CABE2">
                <a:alpha val="100000"/>
              </a:srgbClr>
            </a:solidFill>
          </p:spPr>
          <p:txBody>
            <a:bodyPr/>
            <a:lstStyle/>
            <a:p/>
          </p:txBody>
        </p:sp>
        <p:sp>
          <p:nvSpPr>
            <p:cNvPr id="30" name="rc30"/>
            <p:cNvSpPr/>
            <p:nvPr/>
          </p:nvSpPr>
          <p:spPr>
            <a:xfrm>
              <a:off x="4877762" y="5009517"/>
              <a:ext cx="524362" cy="0"/>
            </a:xfrm>
            <a:prstGeom prst="rect">
              <a:avLst/>
            </a:prstGeom>
            <a:solidFill>
              <a:srgbClr val="1CABE2">
                <a:alpha val="100000"/>
              </a:srgbClr>
            </a:solidFill>
          </p:spPr>
          <p:txBody>
            <a:bodyPr/>
            <a:lstStyle/>
            <a:p/>
          </p:txBody>
        </p:sp>
        <p:sp>
          <p:nvSpPr>
            <p:cNvPr id="31" name="rc31"/>
            <p:cNvSpPr/>
            <p:nvPr/>
          </p:nvSpPr>
          <p:spPr>
            <a:xfrm>
              <a:off x="5460387" y="4914351"/>
              <a:ext cx="524362" cy="95165"/>
            </a:xfrm>
            <a:prstGeom prst="rect">
              <a:avLst/>
            </a:prstGeom>
            <a:solidFill>
              <a:srgbClr val="1CABE2">
                <a:alpha val="100000"/>
              </a:srgbClr>
            </a:solidFill>
          </p:spPr>
          <p:txBody>
            <a:bodyPr/>
            <a:lstStyle/>
            <a:p/>
          </p:txBody>
        </p:sp>
        <p:sp>
          <p:nvSpPr>
            <p:cNvPr id="32" name="rc32"/>
            <p:cNvSpPr/>
            <p:nvPr/>
          </p:nvSpPr>
          <p:spPr>
            <a:xfrm>
              <a:off x="6043012" y="5009517"/>
              <a:ext cx="524362" cy="0"/>
            </a:xfrm>
            <a:prstGeom prst="rect">
              <a:avLst/>
            </a:prstGeom>
            <a:solidFill>
              <a:srgbClr val="1CABE2">
                <a:alpha val="100000"/>
              </a:srgbClr>
            </a:solidFill>
          </p:spPr>
          <p:txBody>
            <a:bodyPr/>
            <a:lstStyle/>
            <a:p/>
          </p:txBody>
        </p:sp>
        <p:sp>
          <p:nvSpPr>
            <p:cNvPr id="33" name="rc33"/>
            <p:cNvSpPr/>
            <p:nvPr/>
          </p:nvSpPr>
          <p:spPr>
            <a:xfrm>
              <a:off x="6625637" y="4914351"/>
              <a:ext cx="524362" cy="95165"/>
            </a:xfrm>
            <a:prstGeom prst="rect">
              <a:avLst/>
            </a:prstGeom>
            <a:solidFill>
              <a:srgbClr val="1CABE2">
                <a:alpha val="100000"/>
              </a:srgbClr>
            </a:solidFill>
          </p:spPr>
          <p:txBody>
            <a:bodyPr/>
            <a:lstStyle/>
            <a:p/>
          </p:txBody>
        </p:sp>
        <p:sp>
          <p:nvSpPr>
            <p:cNvPr id="34" name="pl34"/>
            <p:cNvSpPr/>
            <p:nvPr/>
          </p:nvSpPr>
          <p:spPr>
            <a:xfrm>
              <a:off x="1061571" y="1900767"/>
              <a:ext cx="5826247" cy="285497"/>
            </a:xfrm>
            <a:custGeom>
              <a:avLst/>
              <a:pathLst>
                <a:path w="5826247" h="285497">
                  <a:moveTo>
                    <a:pt x="0" y="158609"/>
                  </a:moveTo>
                  <a:lnTo>
                    <a:pt x="582624" y="158609"/>
                  </a:lnTo>
                  <a:lnTo>
                    <a:pt x="1165249" y="63443"/>
                  </a:lnTo>
                  <a:lnTo>
                    <a:pt x="1747874" y="126887"/>
                  </a:lnTo>
                  <a:lnTo>
                    <a:pt x="2330498" y="95165"/>
                  </a:lnTo>
                  <a:lnTo>
                    <a:pt x="2913123" y="95165"/>
                  </a:lnTo>
                  <a:lnTo>
                    <a:pt x="3495748" y="285497"/>
                  </a:lnTo>
                  <a:lnTo>
                    <a:pt x="4078373" y="253775"/>
                  </a:lnTo>
                  <a:lnTo>
                    <a:pt x="4660997" y="158609"/>
                  </a:lnTo>
                  <a:lnTo>
                    <a:pt x="5243622" y="63443"/>
                  </a:lnTo>
                  <a:lnTo>
                    <a:pt x="5826247" y="0"/>
                  </a:lnTo>
                </a:path>
              </a:pathLst>
            </a:custGeom>
            <a:ln w="27101" cap="flat">
              <a:solidFill>
                <a:srgbClr val="00833D">
                  <a:alpha val="100000"/>
                </a:srgbClr>
              </a:solidFill>
              <a:prstDash val="solid"/>
              <a:round/>
            </a:ln>
          </p:spPr>
          <p:txBody>
            <a:bodyPr/>
            <a:lstStyle/>
            <a:p/>
          </p:txBody>
        </p:sp>
        <p:sp>
          <p:nvSpPr>
            <p:cNvPr id="35" name="pl35"/>
            <p:cNvSpPr/>
            <p:nvPr/>
          </p:nvSpPr>
          <p:spPr>
            <a:xfrm>
              <a:off x="1061571" y="2059376"/>
              <a:ext cx="5826247" cy="761326"/>
            </a:xfrm>
            <a:custGeom>
              <a:avLst/>
              <a:pathLst>
                <a:path w="5826247" h="761326">
                  <a:moveTo>
                    <a:pt x="0" y="95165"/>
                  </a:moveTo>
                  <a:lnTo>
                    <a:pt x="582624" y="190331"/>
                  </a:lnTo>
                  <a:lnTo>
                    <a:pt x="1165249" y="0"/>
                  </a:lnTo>
                  <a:lnTo>
                    <a:pt x="1747874" y="0"/>
                  </a:lnTo>
                  <a:lnTo>
                    <a:pt x="2330498" y="0"/>
                  </a:lnTo>
                  <a:lnTo>
                    <a:pt x="2913123" y="380663"/>
                  </a:lnTo>
                  <a:lnTo>
                    <a:pt x="3495748" y="761326"/>
                  </a:lnTo>
                  <a:lnTo>
                    <a:pt x="4078373" y="570994"/>
                  </a:lnTo>
                  <a:lnTo>
                    <a:pt x="4660997" y="317219"/>
                  </a:lnTo>
                  <a:lnTo>
                    <a:pt x="5243622" y="190331"/>
                  </a:lnTo>
                  <a:lnTo>
                    <a:pt x="5826247" y="31721"/>
                  </a:lnTo>
                </a:path>
              </a:pathLst>
            </a:custGeom>
            <a:ln w="27101" cap="flat">
              <a:solidFill>
                <a:srgbClr val="002759">
                  <a:alpha val="100000"/>
                </a:srgbClr>
              </a:solidFill>
              <a:prstDash val="solid"/>
              <a:round/>
            </a:ln>
          </p:spPr>
          <p:txBody>
            <a:bodyPr/>
            <a:lstStyle/>
            <a:p/>
          </p:txBody>
        </p:sp>
        <p:sp>
          <p:nvSpPr>
            <p:cNvPr id="36" name="pt36"/>
            <p:cNvSpPr/>
            <p:nvPr/>
          </p:nvSpPr>
          <p:spPr>
            <a:xfrm>
              <a:off x="1029969"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612594"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195219"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777843"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360468"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943093"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525718"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108342"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690967"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273592"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856217"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1029969"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1612594"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195219"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777843"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360468"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943093" y="24084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4525718" y="27891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108342" y="25987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5690967" y="23449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273592"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856217"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1028411"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1611036"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193661"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2776285"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3325751" y="392801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63" name="tx63"/>
            <p:cNvSpPr/>
            <p:nvPr/>
          </p:nvSpPr>
          <p:spPr>
            <a:xfrm>
              <a:off x="3941535"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4524160"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5106784"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5689409" y="478596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7" name="tx67"/>
            <p:cNvSpPr/>
            <p:nvPr/>
          </p:nvSpPr>
          <p:spPr>
            <a:xfrm>
              <a:off x="6272034"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6854658" y="478596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9" name="pl69"/>
            <p:cNvSpPr/>
            <p:nvPr/>
          </p:nvSpPr>
          <p:spPr>
            <a:xfrm>
              <a:off x="6905539" y="1904136"/>
              <a:ext cx="956764" cy="181886"/>
            </a:xfrm>
            <a:custGeom>
              <a:avLst/>
              <a:pathLst>
                <a:path w="956764" h="181886">
                  <a:moveTo>
                    <a:pt x="956764" y="181886"/>
                  </a:moveTo>
                  <a:lnTo>
                    <a:pt x="0" y="0"/>
                  </a:lnTo>
                </a:path>
              </a:pathLst>
            </a:custGeom>
          </p:spPr>
          <p:txBody>
            <a:bodyPr/>
            <a:lstStyle/>
            <a:p/>
          </p:txBody>
        </p:sp>
        <p:sp>
          <p:nvSpPr>
            <p:cNvPr id="70" name="pl70"/>
            <p:cNvSpPr/>
            <p:nvPr/>
          </p:nvSpPr>
          <p:spPr>
            <a:xfrm>
              <a:off x="6904232" y="2095630"/>
              <a:ext cx="958071" cy="264506"/>
            </a:xfrm>
            <a:custGeom>
              <a:avLst/>
              <a:pathLst>
                <a:path w="958071" h="264506">
                  <a:moveTo>
                    <a:pt x="958071" y="264506"/>
                  </a:moveTo>
                  <a:lnTo>
                    <a:pt x="0" y="0"/>
                  </a:lnTo>
                </a:path>
              </a:pathLst>
            </a:custGeom>
          </p:spPr>
          <p:txBody>
            <a:bodyPr/>
            <a:lstStyle/>
            <a:p/>
          </p:txBody>
        </p:sp>
        <p:sp>
          <p:nvSpPr>
            <p:cNvPr id="71" name="pg71"/>
            <p:cNvSpPr/>
            <p:nvPr/>
          </p:nvSpPr>
          <p:spPr>
            <a:xfrm>
              <a:off x="7793724" y="200270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204382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73" name="pg73"/>
            <p:cNvSpPr/>
            <p:nvPr/>
          </p:nvSpPr>
          <p:spPr>
            <a:xfrm>
              <a:off x="7793724" y="227868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4" name="tx74"/>
            <p:cNvSpPr/>
            <p:nvPr/>
          </p:nvSpPr>
          <p:spPr>
            <a:xfrm>
              <a:off x="7816584" y="231980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75" name="rc75"/>
            <p:cNvSpPr/>
            <p:nvPr/>
          </p:nvSpPr>
          <p:spPr>
            <a:xfrm>
              <a:off x="711996" y="1578789"/>
              <a:ext cx="7923696" cy="3594096"/>
            </a:xfrm>
            <a:prstGeom prst="rect">
              <a:avLst/>
            </a:prstGeom>
            <a:ln w="13550" cap="rnd">
              <a:solidFill>
                <a:srgbClr val="BEBEBE">
                  <a:alpha val="100000"/>
                </a:srgbClr>
              </a:solidFill>
              <a:prstDash val="solid"/>
              <a:round/>
            </a:ln>
          </p:spPr>
          <p:txBody>
            <a:bodyPr/>
            <a:lstStyle/>
            <a:p/>
          </p:txBody>
        </p:sp>
        <p:sp>
          <p:nvSpPr>
            <p:cNvPr id="76" name="tx76"/>
            <p:cNvSpPr/>
            <p:nvPr/>
          </p:nvSpPr>
          <p:spPr>
            <a:xfrm>
              <a:off x="578734"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40104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8" name="tx78"/>
            <p:cNvSpPr/>
            <p:nvPr/>
          </p:nvSpPr>
          <p:spPr>
            <a:xfrm>
              <a:off x="508103"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9" name="tx79"/>
            <p:cNvSpPr/>
            <p:nvPr/>
          </p:nvSpPr>
          <p:spPr>
            <a:xfrm>
              <a:off x="508103" y="2107103"/>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0" name="tx80"/>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91934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2" name="tx92"/>
            <p:cNvSpPr/>
            <p:nvPr/>
          </p:nvSpPr>
          <p:spPr>
            <a:xfrm rot="-5400000">
              <a:off x="150197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3" name="tx93"/>
            <p:cNvSpPr/>
            <p:nvPr/>
          </p:nvSpPr>
          <p:spPr>
            <a:xfrm rot="-5400000">
              <a:off x="208459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4" name="tx94"/>
            <p:cNvSpPr/>
            <p:nvPr/>
          </p:nvSpPr>
          <p:spPr>
            <a:xfrm rot="-5400000">
              <a:off x="266722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5" name="tx95"/>
            <p:cNvSpPr/>
            <p:nvPr/>
          </p:nvSpPr>
          <p:spPr>
            <a:xfrm rot="-5400000">
              <a:off x="324984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6" name="tx96"/>
            <p:cNvSpPr/>
            <p:nvPr/>
          </p:nvSpPr>
          <p:spPr>
            <a:xfrm rot="-5400000">
              <a:off x="383247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7" name="tx97"/>
            <p:cNvSpPr/>
            <p:nvPr/>
          </p:nvSpPr>
          <p:spPr>
            <a:xfrm rot="-5400000">
              <a:off x="441509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8" name="tx98"/>
            <p:cNvSpPr/>
            <p:nvPr/>
          </p:nvSpPr>
          <p:spPr>
            <a:xfrm rot="-5400000">
              <a:off x="49977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9" name="tx99"/>
            <p:cNvSpPr/>
            <p:nvPr/>
          </p:nvSpPr>
          <p:spPr>
            <a:xfrm rot="-5400000">
              <a:off x="5580313"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0" name="tx100"/>
            <p:cNvSpPr/>
            <p:nvPr/>
          </p:nvSpPr>
          <p:spPr>
            <a:xfrm rot="-5400000">
              <a:off x="616296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1" name="tx101"/>
            <p:cNvSpPr/>
            <p:nvPr/>
          </p:nvSpPr>
          <p:spPr>
            <a:xfrm rot="-5400000">
              <a:off x="67455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2" name="tx102"/>
            <p:cNvSpPr/>
            <p:nvPr/>
          </p:nvSpPr>
          <p:spPr>
            <a:xfrm rot="-5400000">
              <a:off x="-610286" y="3311683"/>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3" name="tx103"/>
            <p:cNvSpPr/>
            <p:nvPr/>
          </p:nvSpPr>
          <p:spPr>
            <a:xfrm rot="5400000">
              <a:off x="8131435" y="3310284"/>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4" name="pl104"/>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5" name="pt105"/>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6" name="pl106"/>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7" name="pt107"/>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8" name="tx108"/>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9" name="tx109"/>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0" name="rc110"/>
            <p:cNvSpPr/>
            <p:nvPr/>
          </p:nvSpPr>
          <p:spPr>
            <a:xfrm>
              <a:off x="5541005" y="5900002"/>
              <a:ext cx="201456" cy="201456"/>
            </a:xfrm>
            <a:prstGeom prst="rect">
              <a:avLst/>
            </a:prstGeom>
            <a:solidFill>
              <a:srgbClr val="1CABE2">
                <a:alpha val="100000"/>
              </a:srgbClr>
            </a:solidFill>
          </p:spPr>
          <p:txBody>
            <a:bodyPr/>
            <a:lstStyle/>
            <a:p/>
          </p:txBody>
        </p:sp>
        <p:sp>
          <p:nvSpPr>
            <p:cNvPr id="111" name="tx111"/>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2" name="tx112"/>
            <p:cNvSpPr/>
            <p:nvPr/>
          </p:nvSpPr>
          <p:spPr>
            <a:xfrm>
              <a:off x="1484383" y="1334104"/>
              <a:ext cx="637892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Costa Rica, 2015-2025</a:t>
              </a:r>
            </a:p>
          </p:txBody>
        </p:sp>
        <p:sp>
          <p:nvSpPr>
            <p:cNvPr id="113" name="tx113"/>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4" name="tx114"/>
            <p:cNvSpPr/>
            <p:nvPr/>
          </p:nvSpPr>
          <p:spPr>
            <a:xfrm>
              <a:off x="2746464" y="6345398"/>
              <a:ext cx="58892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12 junio 2026.</a:t>
              </a:r>
            </a:p>
          </p:txBody>
        </p:sp>
        <p:sp>
          <p:nvSpPr>
            <p:cNvPr id="115" name="tx115"/>
            <p:cNvSpPr/>
            <p:nvPr/>
          </p:nvSpPr>
          <p:spPr>
            <a:xfrm>
              <a:off x="3448293" y="6466099"/>
              <a:ext cx="518739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12 junio 2026.</a:t>
              </a:r>
            </a:p>
          </p:txBody>
        </p:sp>
        <p:sp>
          <p:nvSpPr>
            <p:cNvPr id="116" name="tx116"/>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se registró un total de 1 caso confirmado de sarampión en Costa Rica. Ese mismo año, la cobertura de la primera dosis de la vacuna contra el sarampión (MCV1) fue del 98 % y la de la segunda dosis (MCV2), del 92 %.
No se registraron casos confirmados el año anterior (n = 0).
El mayor número de casos de sarampión se registró en 2019 (n = 10). Ese año, la cobertura de la MCV1 fue del 95 %.</a:t>
            </a:r>
          </a:p>
        </p:txBody>
      </p:sp>
      <p:sp>
        <p:nvSpPr>
          <p:cNvPr id="1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Costa Rica registró un aumento de los casos de sarampión en comparación con 2024, mientras que la cobertura de la primera dosis de la vacuna contra el sarampión (MCV1) fue del 98 % y la de la segunda dosis (MCV2), del 92 %.</a:t>
            </a:r>
          </a:p>
        </p:txBody>
      </p:sp>
      <p:grpSp xmlns:pic="http://schemas.openxmlformats.org/drawingml/2006/picture">
        <p:nvGrpSpPr>
          <p:cNvPr id="119" name=""/>
          <p:cNvGrpSpPr/>
          <p:nvPr/>
        </p:nvGrpSpPr>
        <p:grpSpPr>
          <a:xfrm>
            <a:off x="292608" y="1097280"/>
            <a:ext cx="8595360" cy="28575"/>
            <a:chOff x="292608" y="1097280"/>
            <a:chExt cx="8595360" cy="28575"/>
          </a:xfrm>
        </p:grpSpPr>
        <p:sp>
          <p:nvSpPr>
            <p:cNvPr id="12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526799"/>
              <a:ext cx="3520101" cy="1088758"/>
            </a:xfrm>
            <a:custGeom>
              <a:avLst/>
              <a:pathLst>
                <a:path w="3520101" h="1088758">
                  <a:moveTo>
                    <a:pt x="0" y="816568"/>
                  </a:moveTo>
                  <a:lnTo>
                    <a:pt x="140804" y="1088758"/>
                  </a:lnTo>
                  <a:lnTo>
                    <a:pt x="281608" y="544379"/>
                  </a:lnTo>
                  <a:lnTo>
                    <a:pt x="422412" y="816568"/>
                  </a:lnTo>
                  <a:lnTo>
                    <a:pt x="563216" y="272189"/>
                  </a:lnTo>
                  <a:lnTo>
                    <a:pt x="704020" y="272189"/>
                  </a:lnTo>
                  <a:lnTo>
                    <a:pt x="844824" y="1088758"/>
                  </a:lnTo>
                  <a:lnTo>
                    <a:pt x="985628" y="952663"/>
                  </a:lnTo>
                  <a:lnTo>
                    <a:pt x="1126432" y="1088758"/>
                  </a:lnTo>
                  <a:lnTo>
                    <a:pt x="1267236" y="408284"/>
                  </a:lnTo>
                  <a:lnTo>
                    <a:pt x="1408040" y="0"/>
                  </a:lnTo>
                  <a:lnTo>
                    <a:pt x="1548844" y="816568"/>
                  </a:lnTo>
                  <a:lnTo>
                    <a:pt x="1689648" y="952663"/>
                  </a:lnTo>
                  <a:lnTo>
                    <a:pt x="1830452" y="680473"/>
                  </a:lnTo>
                  <a:lnTo>
                    <a:pt x="1971256" y="1088758"/>
                  </a:lnTo>
                  <a:lnTo>
                    <a:pt x="2112061" y="952663"/>
                  </a:lnTo>
                  <a:lnTo>
                    <a:pt x="2252865" y="816568"/>
                  </a:lnTo>
                  <a:lnTo>
                    <a:pt x="2393669" y="680473"/>
                  </a:lnTo>
                  <a:lnTo>
                    <a:pt x="2534473" y="952663"/>
                  </a:lnTo>
                  <a:lnTo>
                    <a:pt x="2675277" y="952663"/>
                  </a:lnTo>
                  <a:lnTo>
                    <a:pt x="2816081" y="816568"/>
                  </a:lnTo>
                  <a:lnTo>
                    <a:pt x="2956885" y="1088758"/>
                  </a:lnTo>
                  <a:lnTo>
                    <a:pt x="3097689" y="1088758"/>
                  </a:lnTo>
                  <a:lnTo>
                    <a:pt x="3238493" y="1088758"/>
                  </a:lnTo>
                  <a:lnTo>
                    <a:pt x="3379297" y="1088758"/>
                  </a:lnTo>
                  <a:lnTo>
                    <a:pt x="3520101" y="952663"/>
                  </a:lnTo>
                </a:path>
              </a:pathLst>
            </a:custGeom>
            <a:ln w="27101" cap="flat">
              <a:solidFill>
                <a:srgbClr val="0058AB">
                  <a:alpha val="80000"/>
                </a:srgbClr>
              </a:solidFill>
              <a:prstDash val="solid"/>
              <a:round/>
            </a:ln>
          </p:spPr>
          <p:txBody>
            <a:bodyPr/>
            <a:lstStyle/>
            <a:p/>
          </p:txBody>
        </p:sp>
        <p:sp>
          <p:nvSpPr>
            <p:cNvPr id="24" name="pl24"/>
            <p:cNvSpPr/>
            <p:nvPr/>
          </p:nvSpPr>
          <p:spPr>
            <a:xfrm>
              <a:off x="943464" y="2846325"/>
              <a:ext cx="3520101" cy="1224853"/>
            </a:xfrm>
            <a:custGeom>
              <a:avLst/>
              <a:pathLst>
                <a:path w="3520101" h="1224853">
                  <a:moveTo>
                    <a:pt x="0" y="0"/>
                  </a:moveTo>
                  <a:lnTo>
                    <a:pt x="140804" y="136094"/>
                  </a:lnTo>
                  <a:lnTo>
                    <a:pt x="281608" y="0"/>
                  </a:lnTo>
                  <a:lnTo>
                    <a:pt x="422412" y="272189"/>
                  </a:lnTo>
                  <a:lnTo>
                    <a:pt x="563216" y="408284"/>
                  </a:lnTo>
                  <a:lnTo>
                    <a:pt x="704020" y="272189"/>
                  </a:lnTo>
                  <a:lnTo>
                    <a:pt x="844824" y="408284"/>
                  </a:lnTo>
                  <a:lnTo>
                    <a:pt x="985628" y="408284"/>
                  </a:lnTo>
                  <a:lnTo>
                    <a:pt x="1126432" y="680473"/>
                  </a:lnTo>
                  <a:lnTo>
                    <a:pt x="1267236" y="816568"/>
                  </a:lnTo>
                  <a:lnTo>
                    <a:pt x="1408040" y="952663"/>
                  </a:lnTo>
                  <a:lnTo>
                    <a:pt x="1548844" y="952663"/>
                  </a:lnTo>
                  <a:lnTo>
                    <a:pt x="1689648" y="952663"/>
                  </a:lnTo>
                  <a:lnTo>
                    <a:pt x="1830452" y="952663"/>
                  </a:lnTo>
                  <a:lnTo>
                    <a:pt x="1971256" y="1088758"/>
                  </a:lnTo>
                  <a:lnTo>
                    <a:pt x="2112061" y="1088758"/>
                  </a:lnTo>
                  <a:lnTo>
                    <a:pt x="2252865" y="1088758"/>
                  </a:lnTo>
                  <a:lnTo>
                    <a:pt x="2393669" y="1088758"/>
                  </a:lnTo>
                  <a:lnTo>
                    <a:pt x="2534473" y="1224853"/>
                  </a:lnTo>
                  <a:lnTo>
                    <a:pt x="2675277" y="1224853"/>
                  </a:lnTo>
                  <a:lnTo>
                    <a:pt x="2816081" y="1088758"/>
                  </a:lnTo>
                  <a:lnTo>
                    <a:pt x="2956885" y="952663"/>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25" name="pl25"/>
            <p:cNvSpPr/>
            <p:nvPr/>
          </p:nvSpPr>
          <p:spPr>
            <a:xfrm>
              <a:off x="943464" y="3254609"/>
              <a:ext cx="3520101" cy="1088758"/>
            </a:xfrm>
            <a:custGeom>
              <a:avLst/>
              <a:pathLst>
                <a:path w="3520101" h="1088758">
                  <a:moveTo>
                    <a:pt x="0" y="544379"/>
                  </a:moveTo>
                  <a:lnTo>
                    <a:pt x="140804" y="680473"/>
                  </a:lnTo>
                  <a:lnTo>
                    <a:pt x="281608" y="680473"/>
                  </a:lnTo>
                  <a:lnTo>
                    <a:pt x="422412" y="816568"/>
                  </a:lnTo>
                  <a:lnTo>
                    <a:pt x="563216" y="952663"/>
                  </a:lnTo>
                  <a:lnTo>
                    <a:pt x="704020" y="816568"/>
                  </a:lnTo>
                  <a:lnTo>
                    <a:pt x="844824" y="952663"/>
                  </a:lnTo>
                  <a:lnTo>
                    <a:pt x="985628" y="1088758"/>
                  </a:lnTo>
                  <a:lnTo>
                    <a:pt x="1126432" y="680473"/>
                  </a:lnTo>
                  <a:lnTo>
                    <a:pt x="1267236" y="952663"/>
                  </a:lnTo>
                  <a:lnTo>
                    <a:pt x="1408040" y="952663"/>
                  </a:lnTo>
                  <a:lnTo>
                    <a:pt x="1548844" y="816568"/>
                  </a:lnTo>
                  <a:lnTo>
                    <a:pt x="1689648" y="952663"/>
                  </a:lnTo>
                  <a:lnTo>
                    <a:pt x="1830452" y="816568"/>
                  </a:lnTo>
                  <a:lnTo>
                    <a:pt x="1971256" y="408284"/>
                  </a:lnTo>
                  <a:lnTo>
                    <a:pt x="2112061" y="408284"/>
                  </a:lnTo>
                  <a:lnTo>
                    <a:pt x="2252865" y="544379"/>
                  </a:lnTo>
                  <a:lnTo>
                    <a:pt x="2393669" y="136094"/>
                  </a:lnTo>
                  <a:lnTo>
                    <a:pt x="2534473" y="680473"/>
                  </a:lnTo>
                  <a:lnTo>
                    <a:pt x="2675277" y="408284"/>
                  </a:lnTo>
                  <a:lnTo>
                    <a:pt x="2816081" y="0"/>
                  </a:lnTo>
                  <a:lnTo>
                    <a:pt x="2956885" y="136094"/>
                  </a:lnTo>
                  <a:lnTo>
                    <a:pt x="3097689" y="136094"/>
                  </a:lnTo>
                  <a:lnTo>
                    <a:pt x="3238493" y="680473"/>
                  </a:lnTo>
                  <a:lnTo>
                    <a:pt x="3379297" y="816568"/>
                  </a:lnTo>
                  <a:lnTo>
                    <a:pt x="3520101" y="408284"/>
                  </a:lnTo>
                </a:path>
              </a:pathLst>
            </a:custGeom>
            <a:ln w="27101" cap="flat">
              <a:solidFill>
                <a:srgbClr val="00833D">
                  <a:alpha val="80000"/>
                </a:srgbClr>
              </a:solidFill>
              <a:prstDash val="solid"/>
              <a:round/>
            </a:ln>
          </p:spPr>
          <p:txBody>
            <a:bodyPr/>
            <a:lstStyle/>
            <a:p/>
          </p:txBody>
        </p:sp>
        <p:sp>
          <p:nvSpPr>
            <p:cNvPr id="26" name="pl26"/>
            <p:cNvSpPr/>
            <p:nvPr/>
          </p:nvSpPr>
          <p:spPr>
            <a:xfrm>
              <a:off x="943464" y="3526799"/>
              <a:ext cx="3520101" cy="1088758"/>
            </a:xfrm>
            <a:custGeom>
              <a:avLst/>
              <a:pathLst>
                <a:path w="3520101" h="1088758">
                  <a:moveTo>
                    <a:pt x="0" y="816568"/>
                  </a:moveTo>
                  <a:lnTo>
                    <a:pt x="140804" y="1088758"/>
                  </a:lnTo>
                  <a:lnTo>
                    <a:pt x="281608" y="544379"/>
                  </a:lnTo>
                  <a:lnTo>
                    <a:pt x="422412" y="816568"/>
                  </a:lnTo>
                  <a:lnTo>
                    <a:pt x="563216" y="272189"/>
                  </a:lnTo>
                  <a:lnTo>
                    <a:pt x="704020" y="272189"/>
                  </a:lnTo>
                  <a:lnTo>
                    <a:pt x="844824" y="1088758"/>
                  </a:lnTo>
                  <a:lnTo>
                    <a:pt x="985628" y="952663"/>
                  </a:lnTo>
                  <a:lnTo>
                    <a:pt x="1126432" y="1088758"/>
                  </a:lnTo>
                  <a:lnTo>
                    <a:pt x="1267236" y="408284"/>
                  </a:lnTo>
                  <a:lnTo>
                    <a:pt x="1408040" y="0"/>
                  </a:lnTo>
                  <a:lnTo>
                    <a:pt x="1548844" y="816568"/>
                  </a:lnTo>
                  <a:lnTo>
                    <a:pt x="1689648" y="952663"/>
                  </a:lnTo>
                  <a:lnTo>
                    <a:pt x="1830452" y="680473"/>
                  </a:lnTo>
                  <a:lnTo>
                    <a:pt x="1971256" y="1088758"/>
                  </a:lnTo>
                  <a:lnTo>
                    <a:pt x="2112061" y="952663"/>
                  </a:lnTo>
                  <a:lnTo>
                    <a:pt x="2252865" y="816568"/>
                  </a:lnTo>
                  <a:lnTo>
                    <a:pt x="2393669" y="680473"/>
                  </a:lnTo>
                  <a:lnTo>
                    <a:pt x="2534473" y="952663"/>
                  </a:lnTo>
                  <a:lnTo>
                    <a:pt x="2675277" y="952663"/>
                  </a:lnTo>
                  <a:lnTo>
                    <a:pt x="2816081" y="816568"/>
                  </a:lnTo>
                  <a:lnTo>
                    <a:pt x="2956885" y="1088758"/>
                  </a:lnTo>
                  <a:lnTo>
                    <a:pt x="3097689" y="1088758"/>
                  </a:lnTo>
                  <a:lnTo>
                    <a:pt x="3238493" y="1088758"/>
                  </a:lnTo>
                  <a:lnTo>
                    <a:pt x="3379297" y="1088758"/>
                  </a:lnTo>
                  <a:lnTo>
                    <a:pt x="3520101" y="952663"/>
                  </a:lnTo>
                </a:path>
              </a:pathLst>
            </a:custGeom>
            <a:ln w="43362" cap="flat">
              <a:solidFill>
                <a:srgbClr val="000000">
                  <a:alpha val="100000"/>
                </a:srgbClr>
              </a:solidFill>
              <a:prstDash val="solid"/>
              <a:round/>
            </a:ln>
          </p:spPr>
          <p:txBody>
            <a:bodyPr/>
            <a:lstStyle/>
            <a:p/>
          </p:txBody>
        </p:sp>
        <p:sp>
          <p:nvSpPr>
            <p:cNvPr id="27" name="pl27"/>
            <p:cNvSpPr/>
            <p:nvPr/>
          </p:nvSpPr>
          <p:spPr>
            <a:xfrm>
              <a:off x="943464" y="3526799"/>
              <a:ext cx="3520101" cy="1088758"/>
            </a:xfrm>
            <a:custGeom>
              <a:avLst/>
              <a:pathLst>
                <a:path w="3520101" h="1088758">
                  <a:moveTo>
                    <a:pt x="0" y="816568"/>
                  </a:moveTo>
                  <a:lnTo>
                    <a:pt x="140804" y="1088758"/>
                  </a:lnTo>
                  <a:lnTo>
                    <a:pt x="281608" y="544379"/>
                  </a:lnTo>
                  <a:lnTo>
                    <a:pt x="422412" y="816568"/>
                  </a:lnTo>
                  <a:lnTo>
                    <a:pt x="563216" y="272189"/>
                  </a:lnTo>
                  <a:lnTo>
                    <a:pt x="704020" y="272189"/>
                  </a:lnTo>
                  <a:lnTo>
                    <a:pt x="844824" y="1088758"/>
                  </a:lnTo>
                  <a:lnTo>
                    <a:pt x="985628" y="952663"/>
                  </a:lnTo>
                  <a:lnTo>
                    <a:pt x="1126432" y="1088758"/>
                  </a:lnTo>
                  <a:lnTo>
                    <a:pt x="1267236" y="408284"/>
                  </a:lnTo>
                  <a:lnTo>
                    <a:pt x="1408040" y="0"/>
                  </a:lnTo>
                  <a:lnTo>
                    <a:pt x="1548844" y="816568"/>
                  </a:lnTo>
                  <a:lnTo>
                    <a:pt x="1689648" y="952663"/>
                  </a:lnTo>
                  <a:lnTo>
                    <a:pt x="1830452" y="680473"/>
                  </a:lnTo>
                  <a:lnTo>
                    <a:pt x="1971256" y="1088758"/>
                  </a:lnTo>
                  <a:lnTo>
                    <a:pt x="2112061" y="952663"/>
                  </a:lnTo>
                  <a:lnTo>
                    <a:pt x="2252865" y="816568"/>
                  </a:lnTo>
                  <a:lnTo>
                    <a:pt x="2393669" y="680473"/>
                  </a:lnTo>
                  <a:lnTo>
                    <a:pt x="2534473" y="952663"/>
                  </a:lnTo>
                  <a:lnTo>
                    <a:pt x="2675277" y="952663"/>
                  </a:lnTo>
                  <a:lnTo>
                    <a:pt x="2816081" y="816568"/>
                  </a:lnTo>
                  <a:lnTo>
                    <a:pt x="2956885" y="1088758"/>
                  </a:lnTo>
                  <a:lnTo>
                    <a:pt x="3097689" y="1088758"/>
                  </a:lnTo>
                  <a:lnTo>
                    <a:pt x="3238493" y="1088758"/>
                  </a:lnTo>
                  <a:lnTo>
                    <a:pt x="3379297" y="1088758"/>
                  </a:lnTo>
                  <a:lnTo>
                    <a:pt x="3520101" y="952663"/>
                  </a:lnTo>
                </a:path>
              </a:pathLst>
            </a:custGeom>
            <a:ln w="27101" cap="flat">
              <a:solidFill>
                <a:srgbClr val="0058AB">
                  <a:alpha val="100000"/>
                </a:srgbClr>
              </a:solidFill>
              <a:prstDash val="solid"/>
              <a:round/>
            </a:ln>
          </p:spPr>
          <p:txBody>
            <a:bodyPr/>
            <a:lstStyle/>
            <a:p/>
          </p:txBody>
        </p:sp>
        <p:sp>
          <p:nvSpPr>
            <p:cNvPr id="28" name="pl28"/>
            <p:cNvSpPr/>
            <p:nvPr/>
          </p:nvSpPr>
          <p:spPr>
            <a:xfrm>
              <a:off x="76745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339070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311851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38985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8" name="pg38"/>
            <p:cNvSpPr/>
            <p:nvPr/>
          </p:nvSpPr>
          <p:spPr>
            <a:xfrm>
              <a:off x="1588995" y="33241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9349" y="33529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0" name="pg40"/>
            <p:cNvSpPr/>
            <p:nvPr/>
          </p:nvSpPr>
          <p:spPr>
            <a:xfrm>
              <a:off x="2293016" y="30519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23369" y="308077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2" name="pg42"/>
            <p:cNvSpPr/>
            <p:nvPr/>
          </p:nvSpPr>
          <p:spPr>
            <a:xfrm>
              <a:off x="299703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27389"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4" name="pg44"/>
            <p:cNvSpPr/>
            <p:nvPr/>
          </p:nvSpPr>
          <p:spPr>
            <a:xfrm>
              <a:off x="3560252"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0606"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pg46"/>
            <p:cNvSpPr/>
            <p:nvPr/>
          </p:nvSpPr>
          <p:spPr>
            <a:xfrm>
              <a:off x="4264273"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4626"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pg48"/>
            <p:cNvSpPr/>
            <p:nvPr/>
          </p:nvSpPr>
          <p:spPr>
            <a:xfrm>
              <a:off x="4405077"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50" name="tx50"/>
            <p:cNvSpPr/>
            <p:nvPr/>
          </p:nvSpPr>
          <p:spPr>
            <a:xfrm>
              <a:off x="4523855" y="38960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6251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2" name="tx52"/>
            <p:cNvSpPr/>
            <p:nvPr/>
          </p:nvSpPr>
          <p:spPr>
            <a:xfrm>
              <a:off x="603197"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6" name="pl66"/>
            <p:cNvSpPr/>
            <p:nvPr/>
          </p:nvSpPr>
          <p:spPr>
            <a:xfrm>
              <a:off x="149246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49246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53431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29676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759559" y="6119132"/>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71" name="tx71"/>
            <p:cNvSpPr/>
            <p:nvPr/>
          </p:nvSpPr>
          <p:spPr>
            <a:xfrm>
              <a:off x="280141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563868"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233515"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4" name="pl74"/>
            <p:cNvSpPr/>
            <p:nvPr/>
          </p:nvSpPr>
          <p:spPr>
            <a:xfrm>
              <a:off x="513270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2710230"/>
              <a:ext cx="3520101" cy="2449706"/>
            </a:xfrm>
            <a:custGeom>
              <a:avLst/>
              <a:pathLst>
                <a:path w="3520101" h="2449706">
                  <a:moveTo>
                    <a:pt x="0" y="680473"/>
                  </a:moveTo>
                  <a:lnTo>
                    <a:pt x="140804" y="544379"/>
                  </a:lnTo>
                  <a:lnTo>
                    <a:pt x="281608" y="1360947"/>
                  </a:lnTo>
                  <a:lnTo>
                    <a:pt x="422412" y="1769232"/>
                  </a:lnTo>
                  <a:lnTo>
                    <a:pt x="563216" y="816568"/>
                  </a:lnTo>
                  <a:lnTo>
                    <a:pt x="704020" y="816568"/>
                  </a:lnTo>
                  <a:lnTo>
                    <a:pt x="844824" y="2041421"/>
                  </a:lnTo>
                  <a:lnTo>
                    <a:pt x="985628" y="1905327"/>
                  </a:lnTo>
                  <a:lnTo>
                    <a:pt x="1126432" y="1769232"/>
                  </a:lnTo>
                  <a:lnTo>
                    <a:pt x="1267236" y="408284"/>
                  </a:lnTo>
                  <a:lnTo>
                    <a:pt x="1408040" y="0"/>
                  </a:lnTo>
                  <a:lnTo>
                    <a:pt x="1548844" y="1224853"/>
                  </a:lnTo>
                  <a:lnTo>
                    <a:pt x="1689648" y="1633137"/>
                  </a:lnTo>
                  <a:lnTo>
                    <a:pt x="1830452" y="952663"/>
                  </a:lnTo>
                  <a:lnTo>
                    <a:pt x="1971256" y="2449706"/>
                  </a:lnTo>
                  <a:lnTo>
                    <a:pt x="2112061" y="1905327"/>
                  </a:lnTo>
                  <a:lnTo>
                    <a:pt x="2252865" y="1088758"/>
                  </a:lnTo>
                  <a:lnTo>
                    <a:pt x="2393669" y="1497042"/>
                  </a:lnTo>
                  <a:lnTo>
                    <a:pt x="2534473" y="1769232"/>
                  </a:lnTo>
                  <a:lnTo>
                    <a:pt x="2675277" y="1769232"/>
                  </a:lnTo>
                  <a:lnTo>
                    <a:pt x="2816081" y="1360947"/>
                  </a:lnTo>
                  <a:lnTo>
                    <a:pt x="2956885" y="1360947"/>
                  </a:lnTo>
                  <a:lnTo>
                    <a:pt x="3097689" y="1224853"/>
                  </a:lnTo>
                  <a:lnTo>
                    <a:pt x="3238493" y="1088758"/>
                  </a:lnTo>
                  <a:lnTo>
                    <a:pt x="3379297" y="1497042"/>
                  </a:lnTo>
                  <a:lnTo>
                    <a:pt x="3520101" y="2041421"/>
                  </a:lnTo>
                </a:path>
              </a:pathLst>
            </a:custGeom>
            <a:ln w="27101" cap="flat">
              <a:solidFill>
                <a:srgbClr val="0058AB">
                  <a:alpha val="80000"/>
                </a:srgbClr>
              </a:solidFill>
              <a:prstDash val="solid"/>
              <a:round/>
            </a:ln>
          </p:spPr>
          <p:txBody>
            <a:bodyPr/>
            <a:lstStyle/>
            <a:p/>
          </p:txBody>
        </p:sp>
        <p:sp>
          <p:nvSpPr>
            <p:cNvPr id="93" name="pl93"/>
            <p:cNvSpPr/>
            <p:nvPr/>
          </p:nvSpPr>
          <p:spPr>
            <a:xfrm>
              <a:off x="5308715" y="2710230"/>
              <a:ext cx="3520101" cy="1224853"/>
            </a:xfrm>
            <a:custGeom>
              <a:avLst/>
              <a:pathLst>
                <a:path w="3520101" h="1224853">
                  <a:moveTo>
                    <a:pt x="0" y="0"/>
                  </a:moveTo>
                  <a:lnTo>
                    <a:pt x="140804" y="136094"/>
                  </a:lnTo>
                  <a:lnTo>
                    <a:pt x="281608" y="136094"/>
                  </a:lnTo>
                  <a:lnTo>
                    <a:pt x="422412" y="272189"/>
                  </a:lnTo>
                  <a:lnTo>
                    <a:pt x="563216" y="408284"/>
                  </a:lnTo>
                  <a:lnTo>
                    <a:pt x="704020" y="408284"/>
                  </a:lnTo>
                  <a:lnTo>
                    <a:pt x="844824" y="544379"/>
                  </a:lnTo>
                  <a:lnTo>
                    <a:pt x="985628" y="680473"/>
                  </a:lnTo>
                  <a:lnTo>
                    <a:pt x="1126432" y="816568"/>
                  </a:lnTo>
                  <a:lnTo>
                    <a:pt x="1267236" y="952663"/>
                  </a:lnTo>
                  <a:lnTo>
                    <a:pt x="1408040" y="1088758"/>
                  </a:lnTo>
                  <a:lnTo>
                    <a:pt x="1548844" y="1088758"/>
                  </a:lnTo>
                  <a:lnTo>
                    <a:pt x="1689648" y="1088758"/>
                  </a:lnTo>
                  <a:lnTo>
                    <a:pt x="1830452" y="1088758"/>
                  </a:lnTo>
                  <a:lnTo>
                    <a:pt x="1971256" y="1088758"/>
                  </a:lnTo>
                  <a:lnTo>
                    <a:pt x="2112061" y="1224853"/>
                  </a:lnTo>
                  <a:lnTo>
                    <a:pt x="2252865" y="1088758"/>
                  </a:lnTo>
                  <a:lnTo>
                    <a:pt x="2393669" y="1088758"/>
                  </a:lnTo>
                  <a:lnTo>
                    <a:pt x="2534473" y="1224853"/>
                  </a:lnTo>
                  <a:lnTo>
                    <a:pt x="2675277" y="1224853"/>
                  </a:lnTo>
                  <a:lnTo>
                    <a:pt x="2816081" y="1224853"/>
                  </a:lnTo>
                  <a:lnTo>
                    <a:pt x="2956885" y="1088758"/>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94" name="pl94"/>
            <p:cNvSpPr/>
            <p:nvPr/>
          </p:nvSpPr>
          <p:spPr>
            <a:xfrm>
              <a:off x="5308715" y="3662893"/>
              <a:ext cx="3520101" cy="1088758"/>
            </a:xfrm>
            <a:custGeom>
              <a:avLst/>
              <a:pathLst>
                <a:path w="3520101" h="1088758">
                  <a:moveTo>
                    <a:pt x="0" y="544379"/>
                  </a:moveTo>
                  <a:lnTo>
                    <a:pt x="140804" y="952663"/>
                  </a:lnTo>
                  <a:lnTo>
                    <a:pt x="281608" y="544379"/>
                  </a:lnTo>
                  <a:lnTo>
                    <a:pt x="422412" y="544379"/>
                  </a:lnTo>
                  <a:lnTo>
                    <a:pt x="563216" y="544379"/>
                  </a:lnTo>
                  <a:lnTo>
                    <a:pt x="704020" y="272189"/>
                  </a:lnTo>
                  <a:lnTo>
                    <a:pt x="844824" y="680473"/>
                  </a:lnTo>
                  <a:lnTo>
                    <a:pt x="985628" y="816568"/>
                  </a:lnTo>
                  <a:lnTo>
                    <a:pt x="1126432" y="680473"/>
                  </a:lnTo>
                  <a:lnTo>
                    <a:pt x="1267236" y="680473"/>
                  </a:lnTo>
                  <a:lnTo>
                    <a:pt x="1408040" y="544379"/>
                  </a:lnTo>
                  <a:lnTo>
                    <a:pt x="1548844" y="680473"/>
                  </a:lnTo>
                  <a:lnTo>
                    <a:pt x="1689648" y="816568"/>
                  </a:lnTo>
                  <a:lnTo>
                    <a:pt x="1830452" y="680473"/>
                  </a:lnTo>
                  <a:lnTo>
                    <a:pt x="1971256" y="680473"/>
                  </a:lnTo>
                  <a:lnTo>
                    <a:pt x="2112061" y="544379"/>
                  </a:lnTo>
                  <a:lnTo>
                    <a:pt x="2252865" y="680473"/>
                  </a:lnTo>
                  <a:lnTo>
                    <a:pt x="2393669" y="0"/>
                  </a:lnTo>
                  <a:lnTo>
                    <a:pt x="2534473" y="1088758"/>
                  </a:lnTo>
                  <a:lnTo>
                    <a:pt x="2675277" y="952663"/>
                  </a:lnTo>
                  <a:lnTo>
                    <a:pt x="2816081" y="680473"/>
                  </a:lnTo>
                  <a:lnTo>
                    <a:pt x="2956885" y="952663"/>
                  </a:lnTo>
                  <a:lnTo>
                    <a:pt x="3097689" y="0"/>
                  </a:lnTo>
                  <a:lnTo>
                    <a:pt x="3238493" y="544379"/>
                  </a:lnTo>
                  <a:lnTo>
                    <a:pt x="3379297" y="1088758"/>
                  </a:lnTo>
                  <a:lnTo>
                    <a:pt x="3520101" y="408284"/>
                  </a:lnTo>
                </a:path>
              </a:pathLst>
            </a:custGeom>
            <a:ln w="27101" cap="flat">
              <a:solidFill>
                <a:srgbClr val="00833D">
                  <a:alpha val="80000"/>
                </a:srgbClr>
              </a:solidFill>
              <a:prstDash val="solid"/>
              <a:round/>
            </a:ln>
          </p:spPr>
          <p:txBody>
            <a:bodyPr/>
            <a:lstStyle/>
            <a:p/>
          </p:txBody>
        </p:sp>
        <p:sp>
          <p:nvSpPr>
            <p:cNvPr id="95" name="pl95"/>
            <p:cNvSpPr/>
            <p:nvPr/>
          </p:nvSpPr>
          <p:spPr>
            <a:xfrm>
              <a:off x="5308715" y="2710230"/>
              <a:ext cx="3520101" cy="2449706"/>
            </a:xfrm>
            <a:custGeom>
              <a:avLst/>
              <a:pathLst>
                <a:path w="3520101" h="2449706">
                  <a:moveTo>
                    <a:pt x="0" y="680473"/>
                  </a:moveTo>
                  <a:lnTo>
                    <a:pt x="140804" y="544379"/>
                  </a:lnTo>
                  <a:lnTo>
                    <a:pt x="281608" y="1360947"/>
                  </a:lnTo>
                  <a:lnTo>
                    <a:pt x="422412" y="1769232"/>
                  </a:lnTo>
                  <a:lnTo>
                    <a:pt x="563216" y="816568"/>
                  </a:lnTo>
                  <a:lnTo>
                    <a:pt x="704020" y="816568"/>
                  </a:lnTo>
                  <a:lnTo>
                    <a:pt x="844824" y="2041421"/>
                  </a:lnTo>
                  <a:lnTo>
                    <a:pt x="985628" y="1905327"/>
                  </a:lnTo>
                  <a:lnTo>
                    <a:pt x="1126432" y="1769232"/>
                  </a:lnTo>
                  <a:lnTo>
                    <a:pt x="1267236" y="408284"/>
                  </a:lnTo>
                  <a:lnTo>
                    <a:pt x="1408040" y="0"/>
                  </a:lnTo>
                  <a:lnTo>
                    <a:pt x="1548844" y="1224853"/>
                  </a:lnTo>
                  <a:lnTo>
                    <a:pt x="1689648" y="1633137"/>
                  </a:lnTo>
                  <a:lnTo>
                    <a:pt x="1830452" y="952663"/>
                  </a:lnTo>
                  <a:lnTo>
                    <a:pt x="1971256" y="2449706"/>
                  </a:lnTo>
                  <a:lnTo>
                    <a:pt x="2112061" y="1905327"/>
                  </a:lnTo>
                  <a:lnTo>
                    <a:pt x="2252865" y="1088758"/>
                  </a:lnTo>
                  <a:lnTo>
                    <a:pt x="2393669" y="1497042"/>
                  </a:lnTo>
                  <a:lnTo>
                    <a:pt x="2534473" y="1769232"/>
                  </a:lnTo>
                  <a:lnTo>
                    <a:pt x="2675277" y="1769232"/>
                  </a:lnTo>
                  <a:lnTo>
                    <a:pt x="2816081" y="1360947"/>
                  </a:lnTo>
                  <a:lnTo>
                    <a:pt x="2956885" y="1360947"/>
                  </a:lnTo>
                  <a:lnTo>
                    <a:pt x="3097689" y="1224853"/>
                  </a:lnTo>
                  <a:lnTo>
                    <a:pt x="3238493" y="1088758"/>
                  </a:lnTo>
                  <a:lnTo>
                    <a:pt x="3379297" y="1497042"/>
                  </a:lnTo>
                  <a:lnTo>
                    <a:pt x="3520101" y="2041421"/>
                  </a:lnTo>
                </a:path>
              </a:pathLst>
            </a:custGeom>
            <a:ln w="43362" cap="flat">
              <a:solidFill>
                <a:srgbClr val="000000">
                  <a:alpha val="100000"/>
                </a:srgbClr>
              </a:solidFill>
              <a:prstDash val="solid"/>
              <a:round/>
            </a:ln>
          </p:spPr>
          <p:txBody>
            <a:bodyPr/>
            <a:lstStyle/>
            <a:p/>
          </p:txBody>
        </p:sp>
        <p:sp>
          <p:nvSpPr>
            <p:cNvPr id="96" name="pl96"/>
            <p:cNvSpPr/>
            <p:nvPr/>
          </p:nvSpPr>
          <p:spPr>
            <a:xfrm>
              <a:off x="5308715" y="2710230"/>
              <a:ext cx="3520101" cy="2449706"/>
            </a:xfrm>
            <a:custGeom>
              <a:avLst/>
              <a:pathLst>
                <a:path w="3520101" h="2449706">
                  <a:moveTo>
                    <a:pt x="0" y="680473"/>
                  </a:moveTo>
                  <a:lnTo>
                    <a:pt x="140804" y="544379"/>
                  </a:lnTo>
                  <a:lnTo>
                    <a:pt x="281608" y="1360947"/>
                  </a:lnTo>
                  <a:lnTo>
                    <a:pt x="422412" y="1769232"/>
                  </a:lnTo>
                  <a:lnTo>
                    <a:pt x="563216" y="816568"/>
                  </a:lnTo>
                  <a:lnTo>
                    <a:pt x="704020" y="816568"/>
                  </a:lnTo>
                  <a:lnTo>
                    <a:pt x="844824" y="2041421"/>
                  </a:lnTo>
                  <a:lnTo>
                    <a:pt x="985628" y="1905327"/>
                  </a:lnTo>
                  <a:lnTo>
                    <a:pt x="1126432" y="1769232"/>
                  </a:lnTo>
                  <a:lnTo>
                    <a:pt x="1267236" y="408284"/>
                  </a:lnTo>
                  <a:lnTo>
                    <a:pt x="1408040" y="0"/>
                  </a:lnTo>
                  <a:lnTo>
                    <a:pt x="1548844" y="1224853"/>
                  </a:lnTo>
                  <a:lnTo>
                    <a:pt x="1689648" y="1633137"/>
                  </a:lnTo>
                  <a:lnTo>
                    <a:pt x="1830452" y="952663"/>
                  </a:lnTo>
                  <a:lnTo>
                    <a:pt x="1971256" y="2449706"/>
                  </a:lnTo>
                  <a:lnTo>
                    <a:pt x="2112061" y="1905327"/>
                  </a:lnTo>
                  <a:lnTo>
                    <a:pt x="2252865" y="1088758"/>
                  </a:lnTo>
                  <a:lnTo>
                    <a:pt x="2393669" y="1497042"/>
                  </a:lnTo>
                  <a:lnTo>
                    <a:pt x="2534473" y="1769232"/>
                  </a:lnTo>
                  <a:lnTo>
                    <a:pt x="2675277" y="1769232"/>
                  </a:lnTo>
                  <a:lnTo>
                    <a:pt x="2816081" y="1360947"/>
                  </a:lnTo>
                  <a:lnTo>
                    <a:pt x="2956885" y="1360947"/>
                  </a:lnTo>
                  <a:lnTo>
                    <a:pt x="3097689" y="1224853"/>
                  </a:lnTo>
                  <a:lnTo>
                    <a:pt x="3238493" y="1088758"/>
                  </a:lnTo>
                  <a:lnTo>
                    <a:pt x="3379297" y="1497042"/>
                  </a:lnTo>
                  <a:lnTo>
                    <a:pt x="3520101" y="2041421"/>
                  </a:lnTo>
                </a:path>
              </a:pathLst>
            </a:custGeom>
            <a:ln w="27101" cap="flat">
              <a:solidFill>
                <a:srgbClr val="0058AB">
                  <a:alpha val="100000"/>
                </a:srgbClr>
              </a:solidFill>
              <a:prstDash val="solid"/>
              <a:round/>
            </a:ln>
          </p:spPr>
          <p:txBody>
            <a:bodyPr/>
            <a:lstStyle/>
            <a:p/>
          </p:txBody>
        </p:sp>
        <p:sp>
          <p:nvSpPr>
            <p:cNvPr id="97" name="pl97"/>
            <p:cNvSpPr/>
            <p:nvPr/>
          </p:nvSpPr>
          <p:spPr>
            <a:xfrm>
              <a:off x="513270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298241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12735" y="311851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16755" y="2301946"/>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20776"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83992"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8012"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4343367"/>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29158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29446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7" name="pg107"/>
            <p:cNvSpPr/>
            <p:nvPr/>
          </p:nvSpPr>
          <p:spPr>
            <a:xfrm>
              <a:off x="5954246" y="30519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84600" y="308077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9" name="pg109"/>
            <p:cNvSpPr/>
            <p:nvPr/>
          </p:nvSpPr>
          <p:spPr>
            <a:xfrm>
              <a:off x="6630131" y="22353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660485" y="226543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11" name="pg111"/>
            <p:cNvSpPr/>
            <p:nvPr/>
          </p:nvSpPr>
          <p:spPr>
            <a:xfrm>
              <a:off x="7362287"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92640"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3" name="pg113"/>
            <p:cNvSpPr/>
            <p:nvPr/>
          </p:nvSpPr>
          <p:spPr>
            <a:xfrm>
              <a:off x="7925503"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55857"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5" name="pg115"/>
            <p:cNvSpPr/>
            <p:nvPr/>
          </p:nvSpPr>
          <p:spPr>
            <a:xfrm>
              <a:off x="8629524"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9877" y="376119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7" name="pg117"/>
            <p:cNvSpPr/>
            <p:nvPr/>
          </p:nvSpPr>
          <p:spPr>
            <a:xfrm>
              <a:off x="8753481" y="42768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83835" y="430685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9" name="tx119"/>
            <p:cNvSpPr/>
            <p:nvPr/>
          </p:nvSpPr>
          <p:spPr>
            <a:xfrm>
              <a:off x="8889106" y="37585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40323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1" name="tx121"/>
            <p:cNvSpPr/>
            <p:nvPr/>
          </p:nvSpPr>
          <p:spPr>
            <a:xfrm>
              <a:off x="4968448"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35" name="pl135"/>
            <p:cNvSpPr/>
            <p:nvPr/>
          </p:nvSpPr>
          <p:spPr>
            <a:xfrm>
              <a:off x="585771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85771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89956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66201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124810" y="6119132"/>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40" name="tx140"/>
            <p:cNvSpPr/>
            <p:nvPr/>
          </p:nvSpPr>
          <p:spPr>
            <a:xfrm>
              <a:off x="716666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929119"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581837"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43" name="tx143"/>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4" name="tx144"/>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45" name="tx145"/>
            <p:cNvSpPr/>
            <p:nvPr/>
          </p:nvSpPr>
          <p:spPr>
            <a:xfrm>
              <a:off x="2770617" y="1342252"/>
              <a:ext cx="38770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Costa Rica, 2000-2025</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1 % de los niños que recibieron la primera dosis de DTP no recibieron la tercera dosis de DTP (izquierda), y el -1 % de los niños que recibieron la primera dosis de DTP no recibieron la primera dosis de MCV (derecha).
La baja tasa de abandono de la DTP indica una buena capacidad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Costa Rica fue inferior a la tasa mundial, mientras que el abandono de la DTP-MCV fue inferior a la tasa mundial.</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el abandono de las vacunas DTP1 y DTP3/MCV1 fue bajo en Costa Rica, lo que indica una buena retención de los niños en los programas de vacunación y que las iniciativas actuales para garantizar el seguimiento están dando buenos resultados.</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93333"/>
            </a:xfrm>
            <a:custGeom>
              <a:avLst/>
              <a:pathLst>
                <a:path w="2135265" h="93333">
                  <a:moveTo>
                    <a:pt x="0" y="33939"/>
                  </a:moveTo>
                  <a:lnTo>
                    <a:pt x="85410" y="67878"/>
                  </a:lnTo>
                  <a:lnTo>
                    <a:pt x="170821" y="25454"/>
                  </a:lnTo>
                  <a:lnTo>
                    <a:pt x="256231" y="50909"/>
                  </a:lnTo>
                  <a:lnTo>
                    <a:pt x="341642" y="16969"/>
                  </a:lnTo>
                  <a:lnTo>
                    <a:pt x="427053" y="25454"/>
                  </a:lnTo>
                  <a:lnTo>
                    <a:pt x="512463" y="33939"/>
                  </a:lnTo>
                  <a:lnTo>
                    <a:pt x="597874" y="0"/>
                  </a:lnTo>
                  <a:lnTo>
                    <a:pt x="683284" y="0"/>
                  </a:lnTo>
                  <a:lnTo>
                    <a:pt x="768695" y="67878"/>
                  </a:lnTo>
                  <a:lnTo>
                    <a:pt x="854106" y="93333"/>
                  </a:lnTo>
                  <a:lnTo>
                    <a:pt x="939516" y="76363"/>
                  </a:lnTo>
                  <a:lnTo>
                    <a:pt x="1024927" y="67878"/>
                  </a:lnTo>
                  <a:lnTo>
                    <a:pt x="1110337" y="50909"/>
                  </a:lnTo>
                  <a:lnTo>
                    <a:pt x="1195748" y="33939"/>
                  </a:lnTo>
                  <a:lnTo>
                    <a:pt x="1281159" y="0"/>
                  </a:lnTo>
                  <a:lnTo>
                    <a:pt x="1366569" y="0"/>
                  </a:lnTo>
                  <a:lnTo>
                    <a:pt x="1451980" y="0"/>
                  </a:lnTo>
                  <a:lnTo>
                    <a:pt x="1537390" y="0"/>
                  </a:lnTo>
                  <a:lnTo>
                    <a:pt x="1622801" y="0"/>
                  </a:lnTo>
                  <a:lnTo>
                    <a:pt x="1708212" y="0"/>
                  </a:lnTo>
                  <a:lnTo>
                    <a:pt x="1793622" y="93333"/>
                  </a:lnTo>
                  <a:lnTo>
                    <a:pt x="1879033" y="33939"/>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50909"/>
            </a:xfrm>
            <a:custGeom>
              <a:avLst/>
              <a:pathLst>
                <a:path w="854106" h="50909">
                  <a:moveTo>
                    <a:pt x="0" y="50909"/>
                  </a:moveTo>
                  <a:lnTo>
                    <a:pt x="85410" y="25454"/>
                  </a:lnTo>
                  <a:lnTo>
                    <a:pt x="170821" y="0"/>
                  </a:lnTo>
                  <a:lnTo>
                    <a:pt x="256231" y="33939"/>
                  </a:lnTo>
                  <a:lnTo>
                    <a:pt x="341642" y="25454"/>
                  </a:lnTo>
                  <a:lnTo>
                    <a:pt x="427053" y="0"/>
                  </a:lnTo>
                  <a:lnTo>
                    <a:pt x="512463" y="50909"/>
                  </a:lnTo>
                  <a:lnTo>
                    <a:pt x="597874" y="33939"/>
                  </a:lnTo>
                  <a:lnTo>
                    <a:pt x="683284" y="0"/>
                  </a:lnTo>
                  <a:lnTo>
                    <a:pt x="768695" y="0"/>
                  </a:lnTo>
                  <a:lnTo>
                    <a:pt x="854106" y="16969"/>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6" name="tx86"/>
            <p:cNvSpPr/>
            <p:nvPr/>
          </p:nvSpPr>
          <p:spPr>
            <a:xfrm>
              <a:off x="3223926"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7" name="tx87"/>
            <p:cNvSpPr/>
            <p:nvPr/>
          </p:nvSpPr>
          <p:spPr>
            <a:xfrm>
              <a:off x="262464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8" name="tx88"/>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678906" y="4586970"/>
              <a:ext cx="512463" cy="322423"/>
            </a:xfrm>
            <a:custGeom>
              <a:avLst/>
              <a:pathLst>
                <a:path w="512463" h="322423">
                  <a:moveTo>
                    <a:pt x="0" y="322423"/>
                  </a:moveTo>
                  <a:lnTo>
                    <a:pt x="85410" y="0"/>
                  </a:lnTo>
                  <a:lnTo>
                    <a:pt x="170821" y="101818"/>
                  </a:lnTo>
                  <a:lnTo>
                    <a:pt x="256231" y="67878"/>
                  </a:lnTo>
                  <a:lnTo>
                    <a:pt x="341642" y="25454"/>
                  </a:lnTo>
                  <a:lnTo>
                    <a:pt x="427053" y="8484"/>
                  </a:lnTo>
                  <a:lnTo>
                    <a:pt x="512463" y="16969"/>
                  </a:lnTo>
                </a:path>
              </a:pathLst>
            </a:custGeom>
            <a:ln w="27101" cap="flat">
              <a:solidFill>
                <a:srgbClr val="1CABE2">
                  <a:alpha val="100000"/>
                </a:srgbClr>
              </a:solidFill>
              <a:prstDash val="solid"/>
              <a:round/>
            </a:ln>
          </p:spPr>
          <p:txBody>
            <a:bodyPr/>
            <a:lstStyle/>
            <a:p/>
          </p:txBody>
        </p:sp>
        <p:sp>
          <p:nvSpPr>
            <p:cNvPr id="109" name="pt109"/>
            <p:cNvSpPr/>
            <p:nvPr/>
          </p:nvSpPr>
          <p:spPr>
            <a:xfrm>
              <a:off x="2660855"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746266"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831676"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917087"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002498"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087908"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173319"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tx116"/>
            <p:cNvSpPr/>
            <p:nvPr/>
          </p:nvSpPr>
          <p:spPr>
            <a:xfrm>
              <a:off x="2526976" y="48171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17" name="tx117"/>
            <p:cNvSpPr/>
            <p:nvPr/>
          </p:nvSpPr>
          <p:spPr>
            <a:xfrm>
              <a:off x="3223926" y="45116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18" name="tx118"/>
            <p:cNvSpPr/>
            <p:nvPr/>
          </p:nvSpPr>
          <p:spPr>
            <a:xfrm>
              <a:off x="2624645" y="476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19" name="tx119"/>
            <p:cNvSpPr/>
            <p:nvPr/>
          </p:nvSpPr>
          <p:spPr>
            <a:xfrm>
              <a:off x="3051698" y="44543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0" name="pl12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850292" y="1947768"/>
              <a:ext cx="2135265" cy="101818"/>
            </a:xfrm>
            <a:custGeom>
              <a:avLst/>
              <a:pathLst>
                <a:path w="2135265" h="101818">
                  <a:moveTo>
                    <a:pt x="0" y="76363"/>
                  </a:moveTo>
                  <a:lnTo>
                    <a:pt x="85410" y="67878"/>
                  </a:lnTo>
                  <a:lnTo>
                    <a:pt x="170821" y="8484"/>
                  </a:lnTo>
                  <a:lnTo>
                    <a:pt x="256231" y="76363"/>
                  </a:lnTo>
                  <a:lnTo>
                    <a:pt x="341642" y="25454"/>
                  </a:lnTo>
                  <a:lnTo>
                    <a:pt x="427053" y="16969"/>
                  </a:lnTo>
                  <a:lnTo>
                    <a:pt x="512463" y="84848"/>
                  </a:lnTo>
                  <a:lnTo>
                    <a:pt x="597874" y="76363"/>
                  </a:lnTo>
                  <a:lnTo>
                    <a:pt x="683284" y="76363"/>
                  </a:lnTo>
                  <a:lnTo>
                    <a:pt x="768695" y="67878"/>
                  </a:lnTo>
                  <a:lnTo>
                    <a:pt x="854106" y="25454"/>
                  </a:lnTo>
                  <a:lnTo>
                    <a:pt x="939516" y="101818"/>
                  </a:lnTo>
                  <a:lnTo>
                    <a:pt x="1024927" y="59393"/>
                  </a:lnTo>
                  <a:lnTo>
                    <a:pt x="1110337" y="8484"/>
                  </a:lnTo>
                  <a:lnTo>
                    <a:pt x="1195748" y="67878"/>
                  </a:lnTo>
                  <a:lnTo>
                    <a:pt x="1281159" y="50909"/>
                  </a:lnTo>
                  <a:lnTo>
                    <a:pt x="1366569" y="0"/>
                  </a:lnTo>
                  <a:lnTo>
                    <a:pt x="1451980" y="0"/>
                  </a:lnTo>
                  <a:lnTo>
                    <a:pt x="1537390" y="33939"/>
                  </a:lnTo>
                  <a:lnTo>
                    <a:pt x="1622801" y="25454"/>
                  </a:lnTo>
                  <a:lnTo>
                    <a:pt x="1708212" y="0"/>
                  </a:lnTo>
                  <a:lnTo>
                    <a:pt x="1793622" y="50909"/>
                  </a:lnTo>
                  <a:lnTo>
                    <a:pt x="1879033" y="33939"/>
                  </a:lnTo>
                  <a:lnTo>
                    <a:pt x="1964443" y="0"/>
                  </a:lnTo>
                  <a:lnTo>
                    <a:pt x="2049854" y="0"/>
                  </a:lnTo>
                  <a:lnTo>
                    <a:pt x="2135265" y="16969"/>
                  </a:lnTo>
                </a:path>
              </a:pathLst>
            </a:custGeom>
            <a:ln w="27101" cap="flat">
              <a:solidFill>
                <a:srgbClr val="1CABE2">
                  <a:alpha val="100000"/>
                </a:srgbClr>
              </a:solidFill>
              <a:prstDash val="solid"/>
              <a:round/>
            </a:ln>
          </p:spPr>
          <p:txBody>
            <a:bodyPr/>
            <a:lstStyle/>
            <a:p/>
          </p:txBody>
        </p:sp>
        <p:sp>
          <p:nvSpPr>
            <p:cNvPr id="140" name="pt140"/>
            <p:cNvSpPr/>
            <p:nvPr/>
          </p:nvSpPr>
          <p:spPr>
            <a:xfrm>
              <a:off x="383224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391765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8847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17388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25929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34470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43011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51552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60093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77175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85716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027989"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511340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36963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62586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711274"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tx166"/>
            <p:cNvSpPr/>
            <p:nvPr/>
          </p:nvSpPr>
          <p:spPr>
            <a:xfrm>
              <a:off x="3698362"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67" name="tx167"/>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8" name="tx168"/>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9" name="tx169"/>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pl17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3850292" y="3267369"/>
              <a:ext cx="2135265" cy="144242"/>
            </a:xfrm>
            <a:custGeom>
              <a:avLst/>
              <a:pathLst>
                <a:path w="2135265" h="144242">
                  <a:moveTo>
                    <a:pt x="0" y="135757"/>
                  </a:moveTo>
                  <a:lnTo>
                    <a:pt x="85410" y="135757"/>
                  </a:lnTo>
                  <a:lnTo>
                    <a:pt x="170821" y="33939"/>
                  </a:lnTo>
                  <a:lnTo>
                    <a:pt x="256231" y="76363"/>
                  </a:lnTo>
                  <a:lnTo>
                    <a:pt x="341642" y="84848"/>
                  </a:lnTo>
                  <a:lnTo>
                    <a:pt x="427053" y="76363"/>
                  </a:lnTo>
                  <a:lnTo>
                    <a:pt x="512463" y="67878"/>
                  </a:lnTo>
                  <a:lnTo>
                    <a:pt x="597874" y="67878"/>
                  </a:lnTo>
                  <a:lnTo>
                    <a:pt x="683284" y="76363"/>
                  </a:lnTo>
                  <a:lnTo>
                    <a:pt x="768695" y="144242"/>
                  </a:lnTo>
                  <a:lnTo>
                    <a:pt x="854106" y="127272"/>
                  </a:lnTo>
                  <a:lnTo>
                    <a:pt x="939516" y="127272"/>
                  </a:lnTo>
                  <a:lnTo>
                    <a:pt x="1024927" y="67878"/>
                  </a:lnTo>
                  <a:lnTo>
                    <a:pt x="1110337" y="59393"/>
                  </a:lnTo>
                  <a:lnTo>
                    <a:pt x="1195748" y="25454"/>
                  </a:lnTo>
                  <a:lnTo>
                    <a:pt x="1281159" y="42424"/>
                  </a:lnTo>
                  <a:lnTo>
                    <a:pt x="1366569" y="42424"/>
                  </a:lnTo>
                  <a:lnTo>
                    <a:pt x="1451980" y="16969"/>
                  </a:lnTo>
                  <a:lnTo>
                    <a:pt x="1537390" y="33939"/>
                  </a:lnTo>
                  <a:lnTo>
                    <a:pt x="1622801" y="25454"/>
                  </a:lnTo>
                  <a:lnTo>
                    <a:pt x="1708212" y="25454"/>
                  </a:lnTo>
                  <a:lnTo>
                    <a:pt x="1793622" y="76363"/>
                  </a:lnTo>
                  <a:lnTo>
                    <a:pt x="1879033" y="67878"/>
                  </a:lnTo>
                  <a:lnTo>
                    <a:pt x="1964443" y="42424"/>
                  </a:lnTo>
                  <a:lnTo>
                    <a:pt x="2049854" y="16969"/>
                  </a:lnTo>
                  <a:lnTo>
                    <a:pt x="2135265" y="0"/>
                  </a:lnTo>
                </a:path>
              </a:pathLst>
            </a:custGeom>
            <a:ln w="27101" cap="flat">
              <a:solidFill>
                <a:srgbClr val="1CABE2">
                  <a:alpha val="100000"/>
                </a:srgbClr>
              </a:solidFill>
              <a:prstDash val="solid"/>
              <a:round/>
            </a:ln>
          </p:spPr>
          <p:txBody>
            <a:bodyPr/>
            <a:lstStyle/>
            <a:p/>
          </p:txBody>
        </p:sp>
        <p:sp>
          <p:nvSpPr>
            <p:cNvPr id="190" name="pt190"/>
            <p:cNvSpPr/>
            <p:nvPr/>
          </p:nvSpPr>
          <p:spPr>
            <a:xfrm>
              <a:off x="3832241"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3917652"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00306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088473"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17388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25929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34470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43011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51552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60093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686347"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77175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85716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94257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02798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11340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28422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36963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45504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54045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62586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71127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79668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88209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96750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tx216"/>
            <p:cNvSpPr/>
            <p:nvPr/>
          </p:nvSpPr>
          <p:spPr>
            <a:xfrm>
              <a:off x="3698362"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17" name="tx217"/>
            <p:cNvSpPr/>
            <p:nvPr/>
          </p:nvSpPr>
          <p:spPr>
            <a:xfrm>
              <a:off x="601811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8" name="tx218"/>
            <p:cNvSpPr/>
            <p:nvPr/>
          </p:nvSpPr>
          <p:spPr>
            <a:xfrm>
              <a:off x="5418832"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9" name="tx219"/>
            <p:cNvSpPr/>
            <p:nvPr/>
          </p:nvSpPr>
          <p:spPr>
            <a:xfrm>
              <a:off x="584588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0" name="pl22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6644479" y="1947768"/>
              <a:ext cx="2135265" cy="118787"/>
            </a:xfrm>
            <a:custGeom>
              <a:avLst/>
              <a:pathLst>
                <a:path w="2135265" h="118787">
                  <a:moveTo>
                    <a:pt x="0" y="93333"/>
                  </a:moveTo>
                  <a:lnTo>
                    <a:pt x="85410" y="67878"/>
                  </a:lnTo>
                  <a:lnTo>
                    <a:pt x="170821" y="42424"/>
                  </a:lnTo>
                  <a:lnTo>
                    <a:pt x="256231" y="93333"/>
                  </a:lnTo>
                  <a:lnTo>
                    <a:pt x="341642" y="76363"/>
                  </a:lnTo>
                  <a:lnTo>
                    <a:pt x="427053" y="67878"/>
                  </a:lnTo>
                  <a:lnTo>
                    <a:pt x="512463" y="84848"/>
                  </a:lnTo>
                  <a:lnTo>
                    <a:pt x="597874" y="84848"/>
                  </a:lnTo>
                  <a:lnTo>
                    <a:pt x="683284" y="76363"/>
                  </a:lnTo>
                  <a:lnTo>
                    <a:pt x="768695" y="110302"/>
                  </a:lnTo>
                  <a:lnTo>
                    <a:pt x="854106" y="93333"/>
                  </a:lnTo>
                  <a:lnTo>
                    <a:pt x="939516" y="118787"/>
                  </a:lnTo>
                  <a:lnTo>
                    <a:pt x="1024927" y="67878"/>
                  </a:lnTo>
                  <a:lnTo>
                    <a:pt x="1110337" y="33939"/>
                  </a:lnTo>
                  <a:lnTo>
                    <a:pt x="1195748" y="67878"/>
                  </a:lnTo>
                  <a:lnTo>
                    <a:pt x="1281159" y="59393"/>
                  </a:lnTo>
                  <a:lnTo>
                    <a:pt x="1366569" y="16969"/>
                  </a:lnTo>
                  <a:lnTo>
                    <a:pt x="1451980" y="25454"/>
                  </a:lnTo>
                  <a:lnTo>
                    <a:pt x="1537390" y="42424"/>
                  </a:lnTo>
                  <a:lnTo>
                    <a:pt x="1622801" y="33939"/>
                  </a:lnTo>
                  <a:lnTo>
                    <a:pt x="1708212" y="16969"/>
                  </a:lnTo>
                  <a:lnTo>
                    <a:pt x="1793622" y="50909"/>
                  </a:lnTo>
                  <a:lnTo>
                    <a:pt x="1879033" y="33939"/>
                  </a:lnTo>
                  <a:lnTo>
                    <a:pt x="1964443" y="0"/>
                  </a:lnTo>
                  <a:lnTo>
                    <a:pt x="2049854" y="0"/>
                  </a:lnTo>
                  <a:lnTo>
                    <a:pt x="2135265" y="25454"/>
                  </a:lnTo>
                </a:path>
              </a:pathLst>
            </a:custGeom>
            <a:ln w="27101" cap="flat">
              <a:solidFill>
                <a:srgbClr val="1CABE2">
                  <a:alpha val="100000"/>
                </a:srgbClr>
              </a:solidFill>
              <a:prstDash val="solid"/>
              <a:round/>
            </a:ln>
          </p:spPr>
          <p:txBody>
            <a:bodyPr/>
            <a:lstStyle/>
            <a:p/>
          </p:txBody>
        </p:sp>
        <p:sp>
          <p:nvSpPr>
            <p:cNvPr id="240" name="pt240"/>
            <p:cNvSpPr/>
            <p:nvPr/>
          </p:nvSpPr>
          <p:spPr>
            <a:xfrm>
              <a:off x="662642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71183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79724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88266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96807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05348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13889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22430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30971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39512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48053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56594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65135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73676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822177"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90758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99299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07840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16381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24923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33464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42005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50546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859087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6762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76169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tx266"/>
            <p:cNvSpPr/>
            <p:nvPr/>
          </p:nvSpPr>
          <p:spPr>
            <a:xfrm>
              <a:off x="6492549"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67" name="tx267"/>
            <p:cNvSpPr/>
            <p:nvPr/>
          </p:nvSpPr>
          <p:spPr>
            <a:xfrm>
              <a:off x="8812300"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8" name="tx268"/>
            <p:cNvSpPr/>
            <p:nvPr/>
          </p:nvSpPr>
          <p:spPr>
            <a:xfrm>
              <a:off x="8213020"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9" name="tx269"/>
            <p:cNvSpPr/>
            <p:nvPr/>
          </p:nvSpPr>
          <p:spPr>
            <a:xfrm>
              <a:off x="8640073"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0" name="pl27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327764" y="3292823"/>
              <a:ext cx="1451980" cy="220605"/>
            </a:xfrm>
            <a:custGeom>
              <a:avLst/>
              <a:pathLst>
                <a:path w="1451980" h="220605">
                  <a:moveTo>
                    <a:pt x="0" y="50909"/>
                  </a:moveTo>
                  <a:lnTo>
                    <a:pt x="85410" y="93333"/>
                  </a:lnTo>
                  <a:lnTo>
                    <a:pt x="170821" y="135757"/>
                  </a:lnTo>
                  <a:lnTo>
                    <a:pt x="256231" y="127272"/>
                  </a:lnTo>
                  <a:lnTo>
                    <a:pt x="341642" y="0"/>
                  </a:lnTo>
                  <a:lnTo>
                    <a:pt x="427053" y="25454"/>
                  </a:lnTo>
                  <a:lnTo>
                    <a:pt x="512463" y="42424"/>
                  </a:lnTo>
                  <a:lnTo>
                    <a:pt x="597874" y="42424"/>
                  </a:lnTo>
                  <a:lnTo>
                    <a:pt x="683284" y="67878"/>
                  </a:lnTo>
                  <a:lnTo>
                    <a:pt x="768695" y="16969"/>
                  </a:lnTo>
                  <a:lnTo>
                    <a:pt x="854106" y="16969"/>
                  </a:lnTo>
                  <a:lnTo>
                    <a:pt x="939516" y="16969"/>
                  </a:lnTo>
                  <a:lnTo>
                    <a:pt x="1024927" y="118787"/>
                  </a:lnTo>
                  <a:lnTo>
                    <a:pt x="1110337" y="220605"/>
                  </a:lnTo>
                  <a:lnTo>
                    <a:pt x="1195748" y="169696"/>
                  </a:lnTo>
                  <a:lnTo>
                    <a:pt x="1281159" y="101818"/>
                  </a:lnTo>
                  <a:lnTo>
                    <a:pt x="1366569" y="67878"/>
                  </a:lnTo>
                  <a:lnTo>
                    <a:pt x="1451980" y="25454"/>
                  </a:lnTo>
                </a:path>
              </a:pathLst>
            </a:custGeom>
            <a:ln w="27101" cap="flat">
              <a:solidFill>
                <a:srgbClr val="1CABE2">
                  <a:alpha val="100000"/>
                </a:srgbClr>
              </a:solidFill>
              <a:prstDash val="solid"/>
              <a:round/>
            </a:ln>
          </p:spPr>
          <p:txBody>
            <a:bodyPr/>
            <a:lstStyle/>
            <a:p/>
          </p:txBody>
        </p:sp>
        <p:sp>
          <p:nvSpPr>
            <p:cNvPr id="290" name="pt290"/>
            <p:cNvSpPr/>
            <p:nvPr/>
          </p:nvSpPr>
          <p:spPr>
            <a:xfrm>
              <a:off x="7309713"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39512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480534"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56594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6513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7367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82217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0758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99299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07840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16381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24923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334640"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420051"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0546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59087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67628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76169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tx308"/>
            <p:cNvSpPr/>
            <p:nvPr/>
          </p:nvSpPr>
          <p:spPr>
            <a:xfrm>
              <a:off x="7175834" y="325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309" name="tx309"/>
            <p:cNvSpPr/>
            <p:nvPr/>
          </p:nvSpPr>
          <p:spPr>
            <a:xfrm>
              <a:off x="8812300"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10" name="tx310"/>
            <p:cNvSpPr/>
            <p:nvPr/>
          </p:nvSpPr>
          <p:spPr>
            <a:xfrm>
              <a:off x="8213020"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11" name="tx311"/>
            <p:cNvSpPr/>
            <p:nvPr/>
          </p:nvSpPr>
          <p:spPr>
            <a:xfrm>
              <a:off x="8640073"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12" name="tx31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3" name="tx31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4" name="tx31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5" name="tx31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6" name="tx31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7" name="tx31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8" name="tx31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9" name="tx31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0" name="tx32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1" name="tx32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2" name="tx32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3" name="tx32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4" name="tx32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5" name="tx32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6" name="tx32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59" name="pt35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1" name="tx36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2" name="tx36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3" name="tx363"/>
            <p:cNvSpPr/>
            <p:nvPr/>
          </p:nvSpPr>
          <p:spPr>
            <a:xfrm>
              <a:off x="2126939" y="1342252"/>
              <a:ext cx="55819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Costa Rica, 2000-2025</a:t>
              </a:r>
            </a:p>
          </p:txBody>
        </p:sp>
        <p:sp>
          <p:nvSpPr>
            <p:cNvPr id="364" name="tx364"/>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65" name="tx365"/>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3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MCV2 presentaba la cobertura más baja (92 %), seguida de la ROTAC (95 %).
En comparación con 2019, la cobertura de una vacuna se mantuvo constante (BCG), la de cinco vacunas aumentó (DTP1, DTP3, IPV1, MCV1 y ROTAC) y la de una vacuna disminuyó (MCV2).
En comparación con 2024, la cobertura de una vacuna se mantuvo constante (BCG), la de cuatro vacunas disminuyó (DTP1, DTP3, IPV1 y ROTAC) y la de dos vacunas aumentó (MCV1 y MCV2).</a:t>
            </a:r>
          </a:p>
        </p:txBody>
      </p:sp>
      <p:sp>
        <p:nvSpPr>
          <p:cNvPr id="3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Costa Rica registró su cobertura más baja en la vacuna MCV2 (92 %), mientras que la mayoría de las demás vacunas sistemáticas se situaron en torno al 95-99 %; la cobertura de 5 antígenos aumentó desde 2019, y la de 4 antígenos disminuyó desde 2024.</a:t>
            </a:r>
          </a:p>
        </p:txBody>
      </p:sp>
      <p:grpSp xmlns:pic="http://schemas.openxmlformats.org/drawingml/2006/picture">
        <p:nvGrpSpPr>
          <p:cNvPr id="368" name=""/>
          <p:cNvGrpSpPr/>
          <p:nvPr/>
        </p:nvGrpSpPr>
        <p:grpSpPr>
          <a:xfrm>
            <a:off x="292608" y="1097280"/>
            <a:ext cx="8595360" cy="28575"/>
            <a:chOff x="292608" y="1097280"/>
            <a:chExt cx="8595360" cy="28575"/>
          </a:xfrm>
        </p:grpSpPr>
        <p:sp>
          <p:nvSpPr>
            <p:cNvPr id="3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664294"/>
            </a:xfrm>
            <a:custGeom>
              <a:avLst/>
              <a:pathLst>
                <a:path w="6518190" h="664294">
                  <a:moveTo>
                    <a:pt x="0" y="521945"/>
                  </a:moveTo>
                  <a:lnTo>
                    <a:pt x="260727" y="379596"/>
                  </a:lnTo>
                  <a:lnTo>
                    <a:pt x="521455" y="237248"/>
                  </a:lnTo>
                  <a:lnTo>
                    <a:pt x="782182" y="521945"/>
                  </a:lnTo>
                  <a:lnTo>
                    <a:pt x="1042910" y="427046"/>
                  </a:lnTo>
                  <a:lnTo>
                    <a:pt x="1303638" y="379596"/>
                  </a:lnTo>
                  <a:lnTo>
                    <a:pt x="1564365" y="474496"/>
                  </a:lnTo>
                  <a:lnTo>
                    <a:pt x="1825093" y="474496"/>
                  </a:lnTo>
                  <a:lnTo>
                    <a:pt x="2085820" y="427046"/>
                  </a:lnTo>
                  <a:lnTo>
                    <a:pt x="2346548" y="616844"/>
                  </a:lnTo>
                  <a:lnTo>
                    <a:pt x="2607276" y="521945"/>
                  </a:lnTo>
                  <a:lnTo>
                    <a:pt x="2868003" y="664294"/>
                  </a:lnTo>
                  <a:lnTo>
                    <a:pt x="3128731" y="379596"/>
                  </a:lnTo>
                  <a:lnTo>
                    <a:pt x="3389458" y="189798"/>
                  </a:lnTo>
                  <a:lnTo>
                    <a:pt x="3650186" y="379596"/>
                  </a:lnTo>
                  <a:lnTo>
                    <a:pt x="3910914" y="332147"/>
                  </a:lnTo>
                  <a:lnTo>
                    <a:pt x="4171641" y="94899"/>
                  </a:lnTo>
                  <a:lnTo>
                    <a:pt x="4432369" y="142348"/>
                  </a:lnTo>
                  <a:lnTo>
                    <a:pt x="4693096" y="237248"/>
                  </a:lnTo>
                  <a:lnTo>
                    <a:pt x="4953824" y="189798"/>
                  </a:lnTo>
                  <a:lnTo>
                    <a:pt x="5214552" y="94899"/>
                  </a:lnTo>
                  <a:lnTo>
                    <a:pt x="5475279" y="284697"/>
                  </a:lnTo>
                  <a:lnTo>
                    <a:pt x="5736007" y="189798"/>
                  </a:lnTo>
                  <a:lnTo>
                    <a:pt x="5996734" y="0"/>
                  </a:lnTo>
                  <a:lnTo>
                    <a:pt x="6257462" y="0"/>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901542"/>
            </a:xfrm>
            <a:custGeom>
              <a:avLst/>
              <a:pathLst>
                <a:path w="6518190" h="901542">
                  <a:moveTo>
                    <a:pt x="0" y="474496"/>
                  </a:moveTo>
                  <a:lnTo>
                    <a:pt x="260727" y="901542"/>
                  </a:lnTo>
                  <a:lnTo>
                    <a:pt x="521455" y="237248"/>
                  </a:lnTo>
                  <a:lnTo>
                    <a:pt x="782182" y="616844"/>
                  </a:lnTo>
                  <a:lnTo>
                    <a:pt x="1042910" y="474496"/>
                  </a:lnTo>
                  <a:lnTo>
                    <a:pt x="1303638" y="427046"/>
                  </a:lnTo>
                  <a:lnTo>
                    <a:pt x="1564365" y="521945"/>
                  </a:lnTo>
                  <a:lnTo>
                    <a:pt x="1825093" y="474496"/>
                  </a:lnTo>
                  <a:lnTo>
                    <a:pt x="2085820" y="474496"/>
                  </a:lnTo>
                  <a:lnTo>
                    <a:pt x="2346548" y="569395"/>
                  </a:lnTo>
                  <a:lnTo>
                    <a:pt x="2607276" y="474496"/>
                  </a:lnTo>
                  <a:lnTo>
                    <a:pt x="2868003" y="711744"/>
                  </a:lnTo>
                  <a:lnTo>
                    <a:pt x="3128731" y="379596"/>
                  </a:lnTo>
                  <a:lnTo>
                    <a:pt x="3389458" y="237248"/>
                  </a:lnTo>
                  <a:lnTo>
                    <a:pt x="3650186" y="379596"/>
                  </a:lnTo>
                  <a:lnTo>
                    <a:pt x="3910914" y="332147"/>
                  </a:lnTo>
                  <a:lnTo>
                    <a:pt x="4171641" y="94899"/>
                  </a:lnTo>
                  <a:lnTo>
                    <a:pt x="4432369" y="94899"/>
                  </a:lnTo>
                  <a:lnTo>
                    <a:pt x="4693096" y="47449"/>
                  </a:lnTo>
                  <a:lnTo>
                    <a:pt x="4953824" y="237248"/>
                  </a:lnTo>
                  <a:lnTo>
                    <a:pt x="5214552" y="379596"/>
                  </a:lnTo>
                  <a:lnTo>
                    <a:pt x="5475279" y="569395"/>
                  </a:lnTo>
                  <a:lnTo>
                    <a:pt x="5736007" y="237248"/>
                  </a:lnTo>
                  <a:lnTo>
                    <a:pt x="5996734" y="47449"/>
                  </a:lnTo>
                  <a:lnTo>
                    <a:pt x="6257462" y="0"/>
                  </a:lnTo>
                  <a:lnTo>
                    <a:pt x="6518190" y="142348"/>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854093"/>
            </a:xfrm>
            <a:custGeom>
              <a:avLst/>
              <a:pathLst>
                <a:path w="6518190" h="854093">
                  <a:moveTo>
                    <a:pt x="0" y="332147"/>
                  </a:moveTo>
                  <a:lnTo>
                    <a:pt x="260727" y="474496"/>
                  </a:lnTo>
                  <a:lnTo>
                    <a:pt x="521455" y="284697"/>
                  </a:lnTo>
                  <a:lnTo>
                    <a:pt x="782182" y="521945"/>
                  </a:lnTo>
                  <a:lnTo>
                    <a:pt x="1042910" y="427046"/>
                  </a:lnTo>
                  <a:lnTo>
                    <a:pt x="1303638" y="474496"/>
                  </a:lnTo>
                  <a:lnTo>
                    <a:pt x="1564365" y="521945"/>
                  </a:lnTo>
                  <a:lnTo>
                    <a:pt x="1825093" y="521945"/>
                  </a:lnTo>
                  <a:lnTo>
                    <a:pt x="2085820" y="569395"/>
                  </a:lnTo>
                  <a:lnTo>
                    <a:pt x="2346548" y="569395"/>
                  </a:lnTo>
                  <a:lnTo>
                    <a:pt x="2607276" y="427046"/>
                  </a:lnTo>
                  <a:lnTo>
                    <a:pt x="2868003" y="854093"/>
                  </a:lnTo>
                  <a:lnTo>
                    <a:pt x="3128731" y="427046"/>
                  </a:lnTo>
                  <a:lnTo>
                    <a:pt x="3389458" y="189798"/>
                  </a:lnTo>
                  <a:lnTo>
                    <a:pt x="3650186" y="379596"/>
                  </a:lnTo>
                  <a:lnTo>
                    <a:pt x="3910914" y="332147"/>
                  </a:lnTo>
                  <a:lnTo>
                    <a:pt x="4171641" y="94899"/>
                  </a:lnTo>
                  <a:lnTo>
                    <a:pt x="4432369" y="142348"/>
                  </a:lnTo>
                  <a:lnTo>
                    <a:pt x="4693096" y="237248"/>
                  </a:lnTo>
                  <a:lnTo>
                    <a:pt x="4953824" y="142348"/>
                  </a:lnTo>
                  <a:lnTo>
                    <a:pt x="5214552" y="94899"/>
                  </a:lnTo>
                  <a:lnTo>
                    <a:pt x="5475279" y="332147"/>
                  </a:lnTo>
                  <a:lnTo>
                    <a:pt x="5736007" y="189798"/>
                  </a:lnTo>
                  <a:lnTo>
                    <a:pt x="5996734" y="0"/>
                  </a:lnTo>
                  <a:lnTo>
                    <a:pt x="6257462" y="0"/>
                  </a:lnTo>
                  <a:lnTo>
                    <a:pt x="6518190" y="142348"/>
                  </a:lnTo>
                </a:path>
              </a:pathLst>
            </a:custGeom>
            <a:ln w="27101" cap="flat">
              <a:solidFill>
                <a:srgbClr val="EE00EE">
                  <a:alpha val="100000"/>
                </a:srgbClr>
              </a:solidFill>
              <a:prstDash val="solid"/>
              <a:round/>
            </a:ln>
          </p:spPr>
          <p:txBody>
            <a:bodyPr/>
            <a:lstStyle/>
            <a:p/>
          </p:txBody>
        </p:sp>
        <p:sp>
          <p:nvSpPr>
            <p:cNvPr id="41" name="pl41"/>
            <p:cNvSpPr/>
            <p:nvPr/>
          </p:nvSpPr>
          <p:spPr>
            <a:xfrm>
              <a:off x="6089079" y="1073148"/>
              <a:ext cx="1564365" cy="2514829"/>
            </a:xfrm>
            <a:custGeom>
              <a:avLst/>
              <a:pathLst>
                <a:path w="1564365" h="2514829">
                  <a:moveTo>
                    <a:pt x="0" y="0"/>
                  </a:moveTo>
                  <a:lnTo>
                    <a:pt x="260727" y="1043891"/>
                  </a:lnTo>
                  <a:lnTo>
                    <a:pt x="521455" y="2514829"/>
                  </a:lnTo>
                  <a:lnTo>
                    <a:pt x="782182" y="1138790"/>
                  </a:lnTo>
                  <a:lnTo>
                    <a:pt x="1042910" y="1897984"/>
                  </a:lnTo>
                  <a:lnTo>
                    <a:pt x="1303638" y="569395"/>
                  </a:lnTo>
                  <a:lnTo>
                    <a:pt x="1564365" y="616844"/>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284697"/>
            </a:xfrm>
            <a:custGeom>
              <a:avLst/>
              <a:pathLst>
                <a:path w="2607276" h="284697">
                  <a:moveTo>
                    <a:pt x="0" y="284697"/>
                  </a:moveTo>
                  <a:lnTo>
                    <a:pt x="260727" y="142348"/>
                  </a:lnTo>
                  <a:lnTo>
                    <a:pt x="521455" y="0"/>
                  </a:lnTo>
                  <a:lnTo>
                    <a:pt x="782182" y="189798"/>
                  </a:lnTo>
                  <a:lnTo>
                    <a:pt x="1042910" y="142348"/>
                  </a:lnTo>
                  <a:lnTo>
                    <a:pt x="1303638" y="0"/>
                  </a:lnTo>
                  <a:lnTo>
                    <a:pt x="1564365" y="284697"/>
                  </a:lnTo>
                  <a:lnTo>
                    <a:pt x="1825093" y="189798"/>
                  </a:lnTo>
                  <a:lnTo>
                    <a:pt x="2085820" y="0"/>
                  </a:lnTo>
                  <a:lnTo>
                    <a:pt x="2346548" y="0"/>
                  </a:lnTo>
                  <a:lnTo>
                    <a:pt x="2607276" y="94899"/>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332147"/>
            </a:xfrm>
            <a:custGeom>
              <a:avLst/>
              <a:pathLst>
                <a:path w="1042910" h="332147">
                  <a:moveTo>
                    <a:pt x="0" y="332147"/>
                  </a:moveTo>
                  <a:lnTo>
                    <a:pt x="260727" y="189798"/>
                  </a:lnTo>
                  <a:lnTo>
                    <a:pt x="521455" y="0"/>
                  </a:lnTo>
                  <a:lnTo>
                    <a:pt x="782182" y="0"/>
                  </a:lnTo>
                  <a:lnTo>
                    <a:pt x="1042910" y="1423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806643"/>
            </a:xfrm>
            <a:custGeom>
              <a:avLst/>
              <a:pathLst>
                <a:path w="6518190" h="806643">
                  <a:moveTo>
                    <a:pt x="0" y="759193"/>
                  </a:moveTo>
                  <a:lnTo>
                    <a:pt x="260727" y="759193"/>
                  </a:lnTo>
                  <a:lnTo>
                    <a:pt x="521455" y="189798"/>
                  </a:lnTo>
                  <a:lnTo>
                    <a:pt x="782182" y="427046"/>
                  </a:lnTo>
                  <a:lnTo>
                    <a:pt x="1042910" y="474496"/>
                  </a:lnTo>
                  <a:lnTo>
                    <a:pt x="1303638" y="427046"/>
                  </a:lnTo>
                  <a:lnTo>
                    <a:pt x="1564365" y="379596"/>
                  </a:lnTo>
                  <a:lnTo>
                    <a:pt x="1825093" y="379596"/>
                  </a:lnTo>
                  <a:lnTo>
                    <a:pt x="2085820" y="427046"/>
                  </a:lnTo>
                  <a:lnTo>
                    <a:pt x="2346548" y="806643"/>
                  </a:lnTo>
                  <a:lnTo>
                    <a:pt x="2607276" y="711744"/>
                  </a:lnTo>
                  <a:lnTo>
                    <a:pt x="2868003" y="711744"/>
                  </a:lnTo>
                  <a:lnTo>
                    <a:pt x="3128731" y="379596"/>
                  </a:lnTo>
                  <a:lnTo>
                    <a:pt x="3389458" y="332147"/>
                  </a:lnTo>
                  <a:lnTo>
                    <a:pt x="3650186" y="142348"/>
                  </a:lnTo>
                  <a:lnTo>
                    <a:pt x="3910914" y="237248"/>
                  </a:lnTo>
                  <a:lnTo>
                    <a:pt x="4171641" y="237248"/>
                  </a:lnTo>
                  <a:lnTo>
                    <a:pt x="4432369" y="94899"/>
                  </a:lnTo>
                  <a:lnTo>
                    <a:pt x="4693096" y="189798"/>
                  </a:lnTo>
                  <a:lnTo>
                    <a:pt x="4953824" y="142348"/>
                  </a:lnTo>
                  <a:lnTo>
                    <a:pt x="5214552" y="142348"/>
                  </a:lnTo>
                  <a:lnTo>
                    <a:pt x="5475279" y="427046"/>
                  </a:lnTo>
                  <a:lnTo>
                    <a:pt x="5736007" y="379596"/>
                  </a:lnTo>
                  <a:lnTo>
                    <a:pt x="5996734" y="237248"/>
                  </a:lnTo>
                  <a:lnTo>
                    <a:pt x="6257462" y="94899"/>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3221076" y="1120597"/>
              <a:ext cx="4432369" cy="1233689"/>
            </a:xfrm>
            <a:custGeom>
              <a:avLst/>
              <a:pathLst>
                <a:path w="4432369" h="1233689">
                  <a:moveTo>
                    <a:pt x="0" y="284697"/>
                  </a:moveTo>
                  <a:lnTo>
                    <a:pt x="260727" y="521945"/>
                  </a:lnTo>
                  <a:lnTo>
                    <a:pt x="521455" y="759193"/>
                  </a:lnTo>
                  <a:lnTo>
                    <a:pt x="782182" y="711744"/>
                  </a:lnTo>
                  <a:lnTo>
                    <a:pt x="1042910" y="0"/>
                  </a:lnTo>
                  <a:lnTo>
                    <a:pt x="1303638" y="142348"/>
                  </a:lnTo>
                  <a:lnTo>
                    <a:pt x="1564365" y="237248"/>
                  </a:lnTo>
                  <a:lnTo>
                    <a:pt x="1825093" y="237248"/>
                  </a:lnTo>
                  <a:lnTo>
                    <a:pt x="2085820" y="379596"/>
                  </a:lnTo>
                  <a:lnTo>
                    <a:pt x="2346548" y="94899"/>
                  </a:lnTo>
                  <a:lnTo>
                    <a:pt x="2607276" y="94899"/>
                  </a:lnTo>
                  <a:lnTo>
                    <a:pt x="2868003" y="94899"/>
                  </a:lnTo>
                  <a:lnTo>
                    <a:pt x="3128731" y="664294"/>
                  </a:lnTo>
                  <a:lnTo>
                    <a:pt x="3389458" y="1233689"/>
                  </a:lnTo>
                  <a:lnTo>
                    <a:pt x="3650186" y="948992"/>
                  </a:lnTo>
                  <a:lnTo>
                    <a:pt x="3910914" y="569395"/>
                  </a:lnTo>
                  <a:lnTo>
                    <a:pt x="4171641" y="379596"/>
                  </a:lnTo>
                  <a:lnTo>
                    <a:pt x="4432369" y="142348"/>
                  </a:lnTo>
                </a:path>
              </a:pathLst>
            </a:custGeom>
            <a:ln w="27101" cap="flat">
              <a:solidFill>
                <a:srgbClr val="008B00">
                  <a:alpha val="100000"/>
                </a:srgbClr>
              </a:solidFill>
              <a:prstDash val="solid"/>
              <a:round/>
            </a:ln>
          </p:spPr>
          <p:txBody>
            <a:bodyPr/>
            <a:lstStyle/>
            <a:p/>
          </p:txBody>
        </p:sp>
        <p:sp>
          <p:nvSpPr>
            <p:cNvPr id="46" name="pl46"/>
            <p:cNvSpPr/>
            <p:nvPr/>
          </p:nvSpPr>
          <p:spPr>
            <a:xfrm>
              <a:off x="3481803" y="930799"/>
              <a:ext cx="4171641" cy="2419930"/>
            </a:xfrm>
            <a:custGeom>
              <a:avLst/>
              <a:pathLst>
                <a:path w="4171641" h="2419930">
                  <a:moveTo>
                    <a:pt x="0" y="2419930"/>
                  </a:moveTo>
                  <a:lnTo>
                    <a:pt x="260727" y="237248"/>
                  </a:lnTo>
                  <a:lnTo>
                    <a:pt x="521455" y="1470937"/>
                  </a:lnTo>
                  <a:lnTo>
                    <a:pt x="782182" y="474496"/>
                  </a:lnTo>
                  <a:lnTo>
                    <a:pt x="1042910" y="284697"/>
                  </a:lnTo>
                  <a:lnTo>
                    <a:pt x="1303638" y="759193"/>
                  </a:lnTo>
                  <a:lnTo>
                    <a:pt x="1564365" y="237248"/>
                  </a:lnTo>
                  <a:lnTo>
                    <a:pt x="1825093" y="237248"/>
                  </a:lnTo>
                  <a:lnTo>
                    <a:pt x="2085820" y="142348"/>
                  </a:lnTo>
                  <a:lnTo>
                    <a:pt x="2346548" y="142348"/>
                  </a:lnTo>
                  <a:lnTo>
                    <a:pt x="2607276" y="189798"/>
                  </a:lnTo>
                  <a:lnTo>
                    <a:pt x="2868003" y="237248"/>
                  </a:lnTo>
                  <a:lnTo>
                    <a:pt x="3128731" y="569395"/>
                  </a:lnTo>
                  <a:lnTo>
                    <a:pt x="3389458" y="332147"/>
                  </a:lnTo>
                  <a:lnTo>
                    <a:pt x="3650186" y="0"/>
                  </a:lnTo>
                  <a:lnTo>
                    <a:pt x="3910914" y="0"/>
                  </a:lnTo>
                  <a:lnTo>
                    <a:pt x="4171641" y="47449"/>
                  </a:lnTo>
                </a:path>
              </a:pathLst>
            </a:custGeom>
            <a:ln w="27101" cap="flat">
              <a:solidFill>
                <a:srgbClr val="9A32CD">
                  <a:alpha val="100000"/>
                </a:srgbClr>
              </a:solidFill>
              <a:prstDash val="solid"/>
              <a:round/>
            </a:ln>
          </p:spPr>
          <p:txBody>
            <a:bodyPr/>
            <a:lstStyle/>
            <a:p/>
          </p:txBody>
        </p:sp>
        <p:sp>
          <p:nvSpPr>
            <p:cNvPr id="47" name="pl47"/>
            <p:cNvSpPr/>
            <p:nvPr/>
          </p:nvSpPr>
          <p:spPr>
            <a:xfrm>
              <a:off x="6089079" y="1025698"/>
              <a:ext cx="1564365" cy="1803085"/>
            </a:xfrm>
            <a:custGeom>
              <a:avLst/>
              <a:pathLst>
                <a:path w="1564365" h="1803085">
                  <a:moveTo>
                    <a:pt x="0" y="1803085"/>
                  </a:moveTo>
                  <a:lnTo>
                    <a:pt x="260727" y="0"/>
                  </a:lnTo>
                  <a:lnTo>
                    <a:pt x="521455" y="569395"/>
                  </a:lnTo>
                  <a:lnTo>
                    <a:pt x="782182" y="379596"/>
                  </a:lnTo>
                  <a:lnTo>
                    <a:pt x="1042910" y="142348"/>
                  </a:lnTo>
                  <a:lnTo>
                    <a:pt x="1303638" y="47449"/>
                  </a:lnTo>
                  <a:lnTo>
                    <a:pt x="1564365" y="94899"/>
                  </a:lnTo>
                </a:path>
              </a:pathLst>
            </a:custGeom>
            <a:ln w="27101" cap="flat">
              <a:solidFill>
                <a:srgbClr val="836FFF">
                  <a:alpha val="100000"/>
                </a:srgbClr>
              </a:solidFill>
              <a:prstDash val="solid"/>
              <a:round/>
            </a:ln>
          </p:spPr>
          <p:txBody>
            <a:bodyPr/>
            <a:lstStyle/>
            <a:p/>
          </p:txBody>
        </p:sp>
        <p:sp>
          <p:nvSpPr>
            <p:cNvPr id="48" name="pl48"/>
            <p:cNvSpPr/>
            <p:nvPr/>
          </p:nvSpPr>
          <p:spPr>
            <a:xfrm>
              <a:off x="1135255" y="978248"/>
              <a:ext cx="6518190" cy="806643"/>
            </a:xfrm>
            <a:custGeom>
              <a:avLst/>
              <a:pathLst>
                <a:path w="6518190" h="806643">
                  <a:moveTo>
                    <a:pt x="0" y="759193"/>
                  </a:moveTo>
                  <a:lnTo>
                    <a:pt x="260727" y="759193"/>
                  </a:lnTo>
                  <a:lnTo>
                    <a:pt x="521455" y="189798"/>
                  </a:lnTo>
                  <a:lnTo>
                    <a:pt x="782182" y="427046"/>
                  </a:lnTo>
                  <a:lnTo>
                    <a:pt x="1042910" y="474496"/>
                  </a:lnTo>
                  <a:lnTo>
                    <a:pt x="1303638" y="427046"/>
                  </a:lnTo>
                  <a:lnTo>
                    <a:pt x="1564365" y="379596"/>
                  </a:lnTo>
                  <a:lnTo>
                    <a:pt x="1825093" y="379596"/>
                  </a:lnTo>
                  <a:lnTo>
                    <a:pt x="2085820" y="427046"/>
                  </a:lnTo>
                  <a:lnTo>
                    <a:pt x="2346548" y="806643"/>
                  </a:lnTo>
                  <a:lnTo>
                    <a:pt x="2607276" y="711744"/>
                  </a:lnTo>
                  <a:lnTo>
                    <a:pt x="2868003" y="711744"/>
                  </a:lnTo>
                  <a:lnTo>
                    <a:pt x="3128731" y="379596"/>
                  </a:lnTo>
                  <a:lnTo>
                    <a:pt x="3389458" y="332147"/>
                  </a:lnTo>
                  <a:lnTo>
                    <a:pt x="3650186" y="142348"/>
                  </a:lnTo>
                  <a:lnTo>
                    <a:pt x="3910914" y="237248"/>
                  </a:lnTo>
                  <a:lnTo>
                    <a:pt x="4171641" y="237248"/>
                  </a:lnTo>
                  <a:lnTo>
                    <a:pt x="4432369" y="94899"/>
                  </a:lnTo>
                  <a:lnTo>
                    <a:pt x="4693096" y="189798"/>
                  </a:lnTo>
                  <a:lnTo>
                    <a:pt x="4953824" y="142348"/>
                  </a:lnTo>
                  <a:lnTo>
                    <a:pt x="5214552" y="142348"/>
                  </a:lnTo>
                  <a:lnTo>
                    <a:pt x="5475279" y="427046"/>
                  </a:lnTo>
                  <a:lnTo>
                    <a:pt x="5736007" y="379596"/>
                  </a:lnTo>
                  <a:lnTo>
                    <a:pt x="5996734" y="237248"/>
                  </a:lnTo>
                  <a:lnTo>
                    <a:pt x="6257462" y="94899"/>
                  </a:lnTo>
                  <a:lnTo>
                    <a:pt x="6518190" y="0"/>
                  </a:lnTo>
                </a:path>
              </a:pathLst>
            </a:custGeom>
            <a:ln w="27101" cap="flat">
              <a:solidFill>
                <a:srgbClr val="FB9A99">
                  <a:alpha val="100000"/>
                </a:srgbClr>
              </a:solidFill>
              <a:prstDash val="solid"/>
              <a:round/>
            </a:ln>
          </p:spPr>
          <p:txBody>
            <a:bodyPr/>
            <a:lstStyle/>
            <a:p/>
          </p:txBody>
        </p:sp>
        <p:sp>
          <p:nvSpPr>
            <p:cNvPr id="49" name="pl49"/>
            <p:cNvSpPr/>
            <p:nvPr/>
          </p:nvSpPr>
          <p:spPr>
            <a:xfrm>
              <a:off x="7668257" y="984821"/>
              <a:ext cx="690604" cy="306441"/>
            </a:xfrm>
            <a:custGeom>
              <a:avLst/>
              <a:pathLst>
                <a:path w="690604" h="306441">
                  <a:moveTo>
                    <a:pt x="690604" y="306441"/>
                  </a:moveTo>
                  <a:lnTo>
                    <a:pt x="0" y="0"/>
                  </a:lnTo>
                </a:path>
              </a:pathLst>
            </a:custGeom>
          </p:spPr>
          <p:txBody>
            <a:bodyPr/>
            <a:lstStyle/>
            <a:p/>
          </p:txBody>
        </p:sp>
        <p:sp>
          <p:nvSpPr>
            <p:cNvPr id="50" name="pl50"/>
            <p:cNvSpPr/>
            <p:nvPr/>
          </p:nvSpPr>
          <p:spPr>
            <a:xfrm>
              <a:off x="7671425" y="979759"/>
              <a:ext cx="711520" cy="59796"/>
            </a:xfrm>
            <a:custGeom>
              <a:avLst/>
              <a:pathLst>
                <a:path w="711520" h="59796">
                  <a:moveTo>
                    <a:pt x="711520" y="59796"/>
                  </a:moveTo>
                  <a:lnTo>
                    <a:pt x="0" y="0"/>
                  </a:lnTo>
                </a:path>
              </a:pathLst>
            </a:custGeom>
          </p:spPr>
          <p:txBody>
            <a:bodyPr/>
            <a:lstStyle/>
            <a:p/>
          </p:txBody>
        </p:sp>
        <p:sp>
          <p:nvSpPr>
            <p:cNvPr id="51" name="pl51"/>
            <p:cNvSpPr/>
            <p:nvPr/>
          </p:nvSpPr>
          <p:spPr>
            <a:xfrm>
              <a:off x="7669754" y="782972"/>
              <a:ext cx="622676" cy="190292"/>
            </a:xfrm>
            <a:custGeom>
              <a:avLst/>
              <a:pathLst>
                <a:path w="622676" h="190292">
                  <a:moveTo>
                    <a:pt x="622676" y="0"/>
                  </a:moveTo>
                  <a:lnTo>
                    <a:pt x="0" y="190292"/>
                  </a:lnTo>
                </a:path>
              </a:pathLst>
            </a:custGeom>
          </p:spPr>
          <p:txBody>
            <a:bodyPr/>
            <a:lstStyle/>
            <a:p/>
          </p:txBody>
        </p:sp>
        <p:sp>
          <p:nvSpPr>
            <p:cNvPr id="52" name="pl52"/>
            <p:cNvSpPr/>
            <p:nvPr/>
          </p:nvSpPr>
          <p:spPr>
            <a:xfrm>
              <a:off x="7665753" y="1034061"/>
              <a:ext cx="759273" cy="515901"/>
            </a:xfrm>
            <a:custGeom>
              <a:avLst/>
              <a:pathLst>
                <a:path w="759273" h="515901">
                  <a:moveTo>
                    <a:pt x="759273" y="515901"/>
                  </a:moveTo>
                  <a:lnTo>
                    <a:pt x="0" y="0"/>
                  </a:lnTo>
                </a:path>
              </a:pathLst>
            </a:custGeom>
          </p:spPr>
          <p:txBody>
            <a:bodyPr/>
            <a:lstStyle/>
            <a:p/>
          </p:txBody>
        </p:sp>
        <p:sp>
          <p:nvSpPr>
            <p:cNvPr id="53" name="pl53"/>
            <p:cNvSpPr/>
            <p:nvPr/>
          </p:nvSpPr>
          <p:spPr>
            <a:xfrm>
              <a:off x="7660901" y="1083525"/>
              <a:ext cx="1030068" cy="1433661"/>
            </a:xfrm>
            <a:custGeom>
              <a:avLst/>
              <a:pathLst>
                <a:path w="1030068" h="1433661">
                  <a:moveTo>
                    <a:pt x="1030068" y="1433661"/>
                  </a:moveTo>
                  <a:lnTo>
                    <a:pt x="0" y="0"/>
                  </a:lnTo>
                </a:path>
              </a:pathLst>
            </a:custGeom>
          </p:spPr>
          <p:txBody>
            <a:bodyPr/>
            <a:lstStyle/>
            <a:p/>
          </p:txBody>
        </p:sp>
        <p:sp>
          <p:nvSpPr>
            <p:cNvPr id="54" name="pl54"/>
            <p:cNvSpPr/>
            <p:nvPr/>
          </p:nvSpPr>
          <p:spPr>
            <a:xfrm>
              <a:off x="7662493" y="1083015"/>
              <a:ext cx="666091" cy="726392"/>
            </a:xfrm>
            <a:custGeom>
              <a:avLst/>
              <a:pathLst>
                <a:path w="666091" h="726392">
                  <a:moveTo>
                    <a:pt x="666091" y="726392"/>
                  </a:moveTo>
                  <a:lnTo>
                    <a:pt x="0" y="0"/>
                  </a:lnTo>
                </a:path>
              </a:pathLst>
            </a:custGeom>
          </p:spPr>
          <p:txBody>
            <a:bodyPr/>
            <a:lstStyle/>
            <a:p/>
          </p:txBody>
        </p:sp>
        <p:sp>
          <p:nvSpPr>
            <p:cNvPr id="55" name="pl55"/>
            <p:cNvSpPr/>
            <p:nvPr/>
          </p:nvSpPr>
          <p:spPr>
            <a:xfrm>
              <a:off x="7660032" y="1083755"/>
              <a:ext cx="777062" cy="1251256"/>
            </a:xfrm>
            <a:custGeom>
              <a:avLst/>
              <a:pathLst>
                <a:path w="777062" h="1251256">
                  <a:moveTo>
                    <a:pt x="777062" y="1251256"/>
                  </a:moveTo>
                  <a:lnTo>
                    <a:pt x="0" y="0"/>
                  </a:lnTo>
                </a:path>
              </a:pathLst>
            </a:custGeom>
          </p:spPr>
          <p:txBody>
            <a:bodyPr/>
            <a:lstStyle/>
            <a:p/>
          </p:txBody>
        </p:sp>
        <p:sp>
          <p:nvSpPr>
            <p:cNvPr id="56" name="pl56"/>
            <p:cNvSpPr/>
            <p:nvPr/>
          </p:nvSpPr>
          <p:spPr>
            <a:xfrm>
              <a:off x="7661217" y="1083434"/>
              <a:ext cx="745812" cy="987138"/>
            </a:xfrm>
            <a:custGeom>
              <a:avLst/>
              <a:pathLst>
                <a:path w="745812" h="987138">
                  <a:moveTo>
                    <a:pt x="745812" y="987138"/>
                  </a:moveTo>
                  <a:lnTo>
                    <a:pt x="0" y="0"/>
                  </a:lnTo>
                </a:path>
              </a:pathLst>
            </a:custGeom>
          </p:spPr>
          <p:txBody>
            <a:bodyPr/>
            <a:lstStyle/>
            <a:p/>
          </p:txBody>
        </p:sp>
        <p:sp>
          <p:nvSpPr>
            <p:cNvPr id="57" name="pl57"/>
            <p:cNvSpPr/>
            <p:nvPr/>
          </p:nvSpPr>
          <p:spPr>
            <a:xfrm>
              <a:off x="7660020" y="1131207"/>
              <a:ext cx="1018109" cy="1642933"/>
            </a:xfrm>
            <a:custGeom>
              <a:avLst/>
              <a:pathLst>
                <a:path w="1018109" h="1642933">
                  <a:moveTo>
                    <a:pt x="1018109" y="1642933"/>
                  </a:moveTo>
                  <a:lnTo>
                    <a:pt x="0" y="0"/>
                  </a:lnTo>
                </a:path>
              </a:pathLst>
            </a:custGeom>
          </p:spPr>
          <p:txBody>
            <a:bodyPr/>
            <a:lstStyle/>
            <a:p/>
          </p:txBody>
        </p:sp>
        <p:sp>
          <p:nvSpPr>
            <p:cNvPr id="58" name="pl58"/>
            <p:cNvSpPr/>
            <p:nvPr/>
          </p:nvSpPr>
          <p:spPr>
            <a:xfrm>
              <a:off x="7659647" y="1273644"/>
              <a:ext cx="1023178" cy="1765037"/>
            </a:xfrm>
            <a:custGeom>
              <a:avLst/>
              <a:pathLst>
                <a:path w="1023178" h="1765037">
                  <a:moveTo>
                    <a:pt x="1023178" y="1765037"/>
                  </a:moveTo>
                  <a:lnTo>
                    <a:pt x="0" y="0"/>
                  </a:lnTo>
                </a:path>
              </a:pathLst>
            </a:custGeom>
          </p:spPr>
          <p:txBody>
            <a:bodyPr/>
            <a:lstStyle/>
            <a:p/>
          </p:txBody>
        </p:sp>
        <p:sp>
          <p:nvSpPr>
            <p:cNvPr id="59" name="pl59"/>
            <p:cNvSpPr/>
            <p:nvPr/>
          </p:nvSpPr>
          <p:spPr>
            <a:xfrm>
              <a:off x="7660260" y="1700543"/>
              <a:ext cx="1033245" cy="1599538"/>
            </a:xfrm>
            <a:custGeom>
              <a:avLst/>
              <a:pathLst>
                <a:path w="1033245" h="1599538">
                  <a:moveTo>
                    <a:pt x="1033245" y="1599538"/>
                  </a:moveTo>
                  <a:lnTo>
                    <a:pt x="0" y="0"/>
                  </a:lnTo>
                </a:path>
              </a:pathLst>
            </a:custGeom>
          </p:spPr>
          <p:txBody>
            <a:bodyPr/>
            <a:lstStyle/>
            <a:p/>
          </p:txBody>
        </p:sp>
        <p:sp>
          <p:nvSpPr>
            <p:cNvPr id="60" name="pg60"/>
            <p:cNvSpPr/>
            <p:nvPr/>
          </p:nvSpPr>
          <p:spPr>
            <a:xfrm>
              <a:off x="8290281" y="121367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125521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98%</a:t>
              </a:r>
            </a:p>
          </p:txBody>
        </p:sp>
        <p:sp>
          <p:nvSpPr>
            <p:cNvPr id="62" name="pg62"/>
            <p:cNvSpPr/>
            <p:nvPr/>
          </p:nvSpPr>
          <p:spPr>
            <a:xfrm>
              <a:off x="8314365" y="95559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3" name="tx63"/>
            <p:cNvSpPr/>
            <p:nvPr/>
          </p:nvSpPr>
          <p:spPr>
            <a:xfrm>
              <a:off x="8337225" y="99713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98%</a:t>
              </a:r>
            </a:p>
          </p:txBody>
        </p:sp>
        <p:sp>
          <p:nvSpPr>
            <p:cNvPr id="64" name="pg64"/>
            <p:cNvSpPr/>
            <p:nvPr/>
          </p:nvSpPr>
          <p:spPr>
            <a:xfrm>
              <a:off x="8223851" y="69261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73415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66" name="pg66"/>
            <p:cNvSpPr/>
            <p:nvPr/>
          </p:nvSpPr>
          <p:spPr>
            <a:xfrm>
              <a:off x="8356446" y="147249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51403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8" name="pg68"/>
            <p:cNvSpPr/>
            <p:nvPr/>
          </p:nvSpPr>
          <p:spPr>
            <a:xfrm>
              <a:off x="8314365" y="25171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55872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70" name="pg70"/>
            <p:cNvSpPr/>
            <p:nvPr/>
          </p:nvSpPr>
          <p:spPr>
            <a:xfrm>
              <a:off x="8260004" y="173203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175488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72" name="pg72"/>
            <p:cNvSpPr/>
            <p:nvPr/>
          </p:nvSpPr>
          <p:spPr>
            <a:xfrm>
              <a:off x="8368515" y="225537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29690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74" name="pg74"/>
            <p:cNvSpPr/>
            <p:nvPr/>
          </p:nvSpPr>
          <p:spPr>
            <a:xfrm>
              <a:off x="8338449" y="199183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03337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96%</a:t>
              </a:r>
            </a:p>
          </p:txBody>
        </p:sp>
        <p:sp>
          <p:nvSpPr>
            <p:cNvPr id="76" name="pg76"/>
            <p:cNvSpPr/>
            <p:nvPr/>
          </p:nvSpPr>
          <p:spPr>
            <a:xfrm>
              <a:off x="8284194" y="277414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81567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95%</a:t>
              </a:r>
            </a:p>
          </p:txBody>
        </p:sp>
        <p:sp>
          <p:nvSpPr>
            <p:cNvPr id="78" name="pg78"/>
            <p:cNvSpPr/>
            <p:nvPr/>
          </p:nvSpPr>
          <p:spPr>
            <a:xfrm>
              <a:off x="8290281" y="303868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802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92%</a:t>
              </a:r>
            </a:p>
          </p:txBody>
        </p:sp>
        <p:sp>
          <p:nvSpPr>
            <p:cNvPr id="80" name="pg80"/>
            <p:cNvSpPr/>
            <p:nvPr/>
          </p:nvSpPr>
          <p:spPr>
            <a:xfrm>
              <a:off x="8314365" y="330008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4161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331716" y="401416"/>
              <a:ext cx="31681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Costa Rica,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vacuna contra el VPH (HPVc) presentaba la cobertura más baja de todas las vacunas (83 %), seguida de la vacuna contra la poliomielitis (MCV2) (92 %).
La cobertura de seis vacunas aumentó (DTP3, HEPB3, IPV1, MCV1, ROTAC y RUBELLA), la de una vacuna se mantuvo igual (HIB3) y la de dos vacunas disminuyó (HPVC y MCV2) en comparación con la cobertura respectiva de 2019.
La cobertura de siete vacunas disminuyó (DTP3, HEPB3, HIB3, HPVc, IPV1, IPVC y ROTAC) y la de tres vacunas aumentó (MCV1, MCV2 y RUBELLA) en comparación con sus respectivas coberturas en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46732" y="887626"/>
              <a:ext cx="794380" cy="0"/>
            </a:xfrm>
            <a:custGeom>
              <a:avLst/>
              <a:pathLst>
                <a:path w="794380" h="0">
                  <a:moveTo>
                    <a:pt x="0" y="0"/>
                  </a:moveTo>
                  <a:lnTo>
                    <a:pt x="505514" y="0"/>
                  </a:lnTo>
                  <a:lnTo>
                    <a:pt x="794380" y="0"/>
                  </a:lnTo>
                  <a:lnTo>
                    <a:pt x="794380"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1266641"/>
              <a:ext cx="433298" cy="0"/>
            </a:xfrm>
            <a:custGeom>
              <a:avLst/>
              <a:pathLst>
                <a:path w="433298" h="0">
                  <a:moveTo>
                    <a:pt x="0" y="0"/>
                  </a:moveTo>
                  <a:lnTo>
                    <a:pt x="144432" y="0"/>
                  </a:lnTo>
                  <a:lnTo>
                    <a:pt x="216649" y="0"/>
                  </a:lnTo>
                  <a:lnTo>
                    <a:pt x="288865"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1645655"/>
              <a:ext cx="433298" cy="0"/>
            </a:xfrm>
            <a:custGeom>
              <a:avLst/>
              <a:pathLst>
                <a:path w="433298" h="0">
                  <a:moveTo>
                    <a:pt x="0" y="0"/>
                  </a:moveTo>
                  <a:lnTo>
                    <a:pt x="144432" y="0"/>
                  </a:lnTo>
                  <a:lnTo>
                    <a:pt x="144432" y="0"/>
                  </a:lnTo>
                  <a:lnTo>
                    <a:pt x="216649"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2024670"/>
              <a:ext cx="866596" cy="0"/>
            </a:xfrm>
            <a:custGeom>
              <a:avLst/>
              <a:pathLst>
                <a:path w="866596" h="0">
                  <a:moveTo>
                    <a:pt x="0" y="0"/>
                  </a:moveTo>
                  <a:lnTo>
                    <a:pt x="288865" y="0"/>
                  </a:lnTo>
                  <a:lnTo>
                    <a:pt x="505514" y="0"/>
                  </a:lnTo>
                  <a:lnTo>
                    <a:pt x="505514" y="0"/>
                  </a:lnTo>
                  <a:lnTo>
                    <a:pt x="649947" y="0"/>
                  </a:lnTo>
                  <a:lnTo>
                    <a:pt x="794380" y="0"/>
                  </a:lnTo>
                  <a:lnTo>
                    <a:pt x="866596" y="0"/>
                  </a:lnTo>
                </a:path>
              </a:pathLst>
            </a:custGeom>
            <a:ln w="116535" cap="flat">
              <a:solidFill>
                <a:srgbClr val="E8E8E8">
                  <a:alpha val="100000"/>
                </a:srgbClr>
              </a:solidFill>
              <a:prstDash val="solid"/>
              <a:round/>
            </a:ln>
          </p:spPr>
          <p:txBody>
            <a:bodyPr/>
            <a:lstStyle/>
            <a:p/>
          </p:txBody>
        </p:sp>
        <p:sp>
          <p:nvSpPr>
            <p:cNvPr id="25" name="pl25"/>
            <p:cNvSpPr/>
            <p:nvPr/>
          </p:nvSpPr>
          <p:spPr>
            <a:xfrm>
              <a:off x="6619053" y="2403685"/>
              <a:ext cx="1299895" cy="0"/>
            </a:xfrm>
            <a:custGeom>
              <a:avLst/>
              <a:pathLst>
                <a:path w="1299895" h="0">
                  <a:moveTo>
                    <a:pt x="0" y="0"/>
                  </a:moveTo>
                  <a:lnTo>
                    <a:pt x="0" y="0"/>
                  </a:lnTo>
                  <a:lnTo>
                    <a:pt x="0" y="0"/>
                  </a:lnTo>
                  <a:lnTo>
                    <a:pt x="0" y="0"/>
                  </a:lnTo>
                  <a:lnTo>
                    <a:pt x="0" y="0"/>
                  </a:lnTo>
                  <a:lnTo>
                    <a:pt x="1155462" y="0"/>
                  </a:lnTo>
                  <a:lnTo>
                    <a:pt x="1299895" y="0"/>
                  </a:lnTo>
                </a:path>
              </a:pathLst>
            </a:custGeom>
            <a:ln w="116535" cap="flat">
              <a:solidFill>
                <a:srgbClr val="E8E8E8">
                  <a:alpha val="100000"/>
                </a:srgbClr>
              </a:solidFill>
              <a:prstDash val="solid"/>
              <a:round/>
            </a:ln>
          </p:spPr>
          <p:txBody>
            <a:bodyPr/>
            <a:lstStyle/>
            <a:p/>
          </p:txBody>
        </p:sp>
        <p:sp>
          <p:nvSpPr>
            <p:cNvPr id="26" name="pl26"/>
            <p:cNvSpPr/>
            <p:nvPr/>
          </p:nvSpPr>
          <p:spPr>
            <a:xfrm>
              <a:off x="8135597" y="2782699"/>
              <a:ext cx="505514" cy="0"/>
            </a:xfrm>
            <a:custGeom>
              <a:avLst/>
              <a:pathLst>
                <a:path w="505514" h="0">
                  <a:moveTo>
                    <a:pt x="0" y="0"/>
                  </a:moveTo>
                  <a:lnTo>
                    <a:pt x="216649" y="0"/>
                  </a:lnTo>
                  <a:lnTo>
                    <a:pt x="288865" y="0"/>
                  </a:lnTo>
                  <a:lnTo>
                    <a:pt x="288865" y="0"/>
                  </a:lnTo>
                  <a:lnTo>
                    <a:pt x="361082" y="0"/>
                  </a:lnTo>
                  <a:lnTo>
                    <a:pt x="505514" y="0"/>
                  </a:lnTo>
                  <a:lnTo>
                    <a:pt x="505514"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3161714"/>
              <a:ext cx="433298" cy="0"/>
            </a:xfrm>
            <a:custGeom>
              <a:avLst/>
              <a:pathLst>
                <a:path w="433298" h="0">
                  <a:moveTo>
                    <a:pt x="0" y="0"/>
                  </a:moveTo>
                  <a:lnTo>
                    <a:pt x="144432" y="0"/>
                  </a:lnTo>
                  <a:lnTo>
                    <a:pt x="216649" y="0"/>
                  </a:lnTo>
                  <a:lnTo>
                    <a:pt x="288865"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7918948" y="3540728"/>
              <a:ext cx="649947" cy="0"/>
            </a:xfrm>
            <a:custGeom>
              <a:avLst/>
              <a:pathLst>
                <a:path w="649947" h="0">
                  <a:moveTo>
                    <a:pt x="0" y="0"/>
                  </a:moveTo>
                  <a:lnTo>
                    <a:pt x="72216" y="0"/>
                  </a:lnTo>
                  <a:lnTo>
                    <a:pt x="288865" y="0"/>
                  </a:lnTo>
                  <a:lnTo>
                    <a:pt x="433298"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29" name="pl29"/>
            <p:cNvSpPr/>
            <p:nvPr/>
          </p:nvSpPr>
          <p:spPr>
            <a:xfrm>
              <a:off x="6474620" y="3919743"/>
              <a:ext cx="1733193" cy="0"/>
            </a:xfrm>
            <a:custGeom>
              <a:avLst/>
              <a:pathLst>
                <a:path w="1733193" h="0">
                  <a:moveTo>
                    <a:pt x="0" y="0"/>
                  </a:moveTo>
                  <a:lnTo>
                    <a:pt x="433298" y="0"/>
                  </a:lnTo>
                  <a:lnTo>
                    <a:pt x="866596" y="0"/>
                  </a:lnTo>
                  <a:lnTo>
                    <a:pt x="1011029" y="0"/>
                  </a:lnTo>
                  <a:lnTo>
                    <a:pt x="1299895" y="0"/>
                  </a:lnTo>
                  <a:lnTo>
                    <a:pt x="1660977" y="0"/>
                  </a:lnTo>
                  <a:lnTo>
                    <a:pt x="1733193" y="0"/>
                  </a:lnTo>
                </a:path>
              </a:pathLst>
            </a:custGeom>
            <a:ln w="116535" cap="flat">
              <a:solidFill>
                <a:srgbClr val="E8E8E8">
                  <a:alpha val="100000"/>
                </a:srgbClr>
              </a:solidFill>
              <a:prstDash val="solid"/>
              <a:round/>
            </a:ln>
          </p:spPr>
          <p:txBody>
            <a:bodyPr/>
            <a:lstStyle/>
            <a:p/>
          </p:txBody>
        </p:sp>
        <p:sp>
          <p:nvSpPr>
            <p:cNvPr id="30" name="pl30"/>
            <p:cNvSpPr/>
            <p:nvPr/>
          </p:nvSpPr>
          <p:spPr>
            <a:xfrm>
              <a:off x="7774515" y="4298757"/>
              <a:ext cx="866596" cy="0"/>
            </a:xfrm>
            <a:custGeom>
              <a:avLst/>
              <a:pathLst>
                <a:path w="866596" h="0">
                  <a:moveTo>
                    <a:pt x="0" y="0"/>
                  </a:moveTo>
                  <a:lnTo>
                    <a:pt x="361082" y="0"/>
                  </a:lnTo>
                  <a:lnTo>
                    <a:pt x="505514" y="0"/>
                  </a:lnTo>
                  <a:lnTo>
                    <a:pt x="577731" y="0"/>
                  </a:lnTo>
                  <a:lnTo>
                    <a:pt x="794380" y="0"/>
                  </a:lnTo>
                  <a:lnTo>
                    <a:pt x="866596" y="0"/>
                  </a:lnTo>
                  <a:lnTo>
                    <a:pt x="866596" y="0"/>
                  </a:lnTo>
                </a:path>
              </a:pathLst>
            </a:custGeom>
            <a:ln w="116535" cap="flat">
              <a:solidFill>
                <a:srgbClr val="E8E8E8">
                  <a:alpha val="100000"/>
                </a:srgbClr>
              </a:solidFill>
              <a:prstDash val="solid"/>
              <a:round/>
            </a:ln>
          </p:spPr>
          <p:txBody>
            <a:bodyPr/>
            <a:lstStyle/>
            <a:p/>
          </p:txBody>
        </p:sp>
        <p:sp>
          <p:nvSpPr>
            <p:cNvPr id="31" name="pl31"/>
            <p:cNvSpPr/>
            <p:nvPr/>
          </p:nvSpPr>
          <p:spPr>
            <a:xfrm>
              <a:off x="7918948" y="4677772"/>
              <a:ext cx="649947" cy="0"/>
            </a:xfrm>
            <a:custGeom>
              <a:avLst/>
              <a:pathLst>
                <a:path w="649947" h="0">
                  <a:moveTo>
                    <a:pt x="0" y="0"/>
                  </a:moveTo>
                  <a:lnTo>
                    <a:pt x="72216" y="0"/>
                  </a:lnTo>
                  <a:lnTo>
                    <a:pt x="288865" y="0"/>
                  </a:lnTo>
                  <a:lnTo>
                    <a:pt x="433298"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5752456" y="5056787"/>
              <a:ext cx="2744223" cy="0"/>
            </a:xfrm>
            <a:custGeom>
              <a:avLst/>
              <a:pathLst>
                <a:path w="2744223" h="0">
                  <a:moveTo>
                    <a:pt x="0" y="0"/>
                  </a:moveTo>
                  <a:lnTo>
                    <a:pt x="1877626" y="0"/>
                  </a:lnTo>
                  <a:lnTo>
                    <a:pt x="2166492" y="0"/>
                  </a:lnTo>
                  <a:lnTo>
                    <a:pt x="2527574" y="0"/>
                  </a:lnTo>
                  <a:lnTo>
                    <a:pt x="2599790" y="0"/>
                  </a:lnTo>
                  <a:lnTo>
                    <a:pt x="2672007" y="0"/>
                  </a:lnTo>
                  <a:lnTo>
                    <a:pt x="2744223"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7001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144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3671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47012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8115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74795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62558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8947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17262"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36169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711747"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556285"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556285"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361695"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7834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36169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361695"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433912"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36169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14504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711747"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07283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28947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578344"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506128"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28947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36169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68968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361695"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28947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4849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Costa Rica, 2019-2025</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aumentó entre 2019 (96 %) y 2024 (99 %). La cobertura de la DTP1 descendió en 2025 (97 %) en comparación con 2024, aunque fue superior a la de 2019. Entre 2019 y 2025, la cobertura de la DTP1 alcanzó su nivel más bajo en 2021 (93 %).
En 2024, dos vacunas tuvieron una cobertura inferior a la de 2019.
En 2025, dos vacunas tuvieron una cobertura inferior a la de 2019.
En 2025, siete vacunas tuvieron una cobertura inferior a la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132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04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877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249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413261" y="2325769"/>
              <a:ext cx="2811689" cy="1120943"/>
            </a:xfrm>
            <a:custGeom>
              <a:avLst/>
              <a:pathLst>
                <a:path w="2811689" h="1120943">
                  <a:moveTo>
                    <a:pt x="0" y="0"/>
                  </a:moveTo>
                  <a:lnTo>
                    <a:pt x="468614" y="382761"/>
                  </a:lnTo>
                  <a:lnTo>
                    <a:pt x="937229" y="1120943"/>
                  </a:lnTo>
                  <a:lnTo>
                    <a:pt x="1405844" y="355421"/>
                  </a:lnTo>
                  <a:lnTo>
                    <a:pt x="1874459" y="519461"/>
                  </a:lnTo>
                  <a:lnTo>
                    <a:pt x="2343074" y="164040"/>
                  </a:lnTo>
                  <a:lnTo>
                    <a:pt x="2811689" y="246060"/>
                  </a:lnTo>
                </a:path>
              </a:pathLst>
            </a:custGeom>
            <a:ln w="29811" cap="flat">
              <a:solidFill>
                <a:srgbClr val="FF0000">
                  <a:alpha val="100000"/>
                </a:srgbClr>
              </a:solidFill>
              <a:prstDash val="solid"/>
              <a:round/>
            </a:ln>
          </p:spPr>
          <p:txBody>
            <a:bodyPr/>
            <a:lstStyle/>
            <a:p/>
          </p:txBody>
        </p:sp>
        <p:sp>
          <p:nvSpPr>
            <p:cNvPr id="25" name="pl25"/>
            <p:cNvSpPr/>
            <p:nvPr/>
          </p:nvSpPr>
          <p:spPr>
            <a:xfrm>
              <a:off x="1413261" y="2380449"/>
              <a:ext cx="2811689" cy="1449024"/>
            </a:xfrm>
            <a:custGeom>
              <a:avLst/>
              <a:pathLst>
                <a:path w="2811689" h="1449024">
                  <a:moveTo>
                    <a:pt x="0" y="0"/>
                  </a:moveTo>
                  <a:lnTo>
                    <a:pt x="468614" y="601481"/>
                  </a:lnTo>
                  <a:lnTo>
                    <a:pt x="937229" y="1449024"/>
                  </a:lnTo>
                  <a:lnTo>
                    <a:pt x="1405844" y="656162"/>
                  </a:lnTo>
                  <a:lnTo>
                    <a:pt x="1874459" y="1093603"/>
                  </a:lnTo>
                  <a:lnTo>
                    <a:pt x="2343074" y="328081"/>
                  </a:lnTo>
                  <a:lnTo>
                    <a:pt x="2811689" y="355421"/>
                  </a:lnTo>
                </a:path>
              </a:pathLst>
            </a:custGeom>
            <a:ln w="29811" cap="flat">
              <a:solidFill>
                <a:srgbClr val="0058AB">
                  <a:alpha val="100000"/>
                </a:srgbClr>
              </a:solidFill>
              <a:prstDash val="solid"/>
              <a:round/>
            </a:ln>
          </p:spPr>
          <p:txBody>
            <a:bodyPr/>
            <a:lstStyle/>
            <a:p/>
          </p:txBody>
        </p:sp>
        <p:sp>
          <p:nvSpPr>
            <p:cNvPr id="26" name="pt26"/>
            <p:cNvSpPr/>
            <p:nvPr/>
          </p:nvSpPr>
          <p:spPr>
            <a:xfrm>
              <a:off x="1388435" y="23009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857050"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325664"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794279"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262894"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731509"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200124"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388435" y="23556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1857050"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2325664"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4279"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262894"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3731509"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4200124"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1413261" y="245007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41" name="tx41"/>
            <p:cNvSpPr/>
            <p:nvPr/>
          </p:nvSpPr>
          <p:spPr>
            <a:xfrm>
              <a:off x="1881875"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42" name="tx42"/>
            <p:cNvSpPr/>
            <p:nvPr/>
          </p:nvSpPr>
          <p:spPr>
            <a:xfrm>
              <a:off x="2350490"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43" name="tx43"/>
            <p:cNvSpPr/>
            <p:nvPr/>
          </p:nvSpPr>
          <p:spPr>
            <a:xfrm>
              <a:off x="2819105"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44" name="tx44"/>
            <p:cNvSpPr/>
            <p:nvPr/>
          </p:nvSpPr>
          <p:spPr>
            <a:xfrm>
              <a:off x="3287720"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5" name="tx45"/>
            <p:cNvSpPr/>
            <p:nvPr/>
          </p:nvSpPr>
          <p:spPr>
            <a:xfrm>
              <a:off x="3756335"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46" name="tx46"/>
            <p:cNvSpPr/>
            <p:nvPr/>
          </p:nvSpPr>
          <p:spPr>
            <a:xfrm>
              <a:off x="4224950"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47" name="tx47"/>
            <p:cNvSpPr/>
            <p:nvPr/>
          </p:nvSpPr>
          <p:spPr>
            <a:xfrm>
              <a:off x="1413261" y="21535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48" name="tx48"/>
            <p:cNvSpPr/>
            <p:nvPr/>
          </p:nvSpPr>
          <p:spPr>
            <a:xfrm>
              <a:off x="1881875"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49" name="tx49"/>
            <p:cNvSpPr/>
            <p:nvPr/>
          </p:nvSpPr>
          <p:spPr>
            <a:xfrm>
              <a:off x="2350490"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50" name="tx50"/>
            <p:cNvSpPr/>
            <p:nvPr/>
          </p:nvSpPr>
          <p:spPr>
            <a:xfrm>
              <a:off x="2819105"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51" name="tx51"/>
            <p:cNvSpPr/>
            <p:nvPr/>
          </p:nvSpPr>
          <p:spPr>
            <a:xfrm>
              <a:off x="3287720"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52" name="tx52"/>
            <p:cNvSpPr/>
            <p:nvPr/>
          </p:nvSpPr>
          <p:spPr>
            <a:xfrm>
              <a:off x="3756335"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53" name="tx53"/>
            <p:cNvSpPr/>
            <p:nvPr/>
          </p:nvSpPr>
          <p:spPr>
            <a:xfrm>
              <a:off x="4224950"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54" name="pl5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5" name="rc5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56" name="pl5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9" name="pl5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0" name="pl6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1" name="pl6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2" name="pl6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3" name="pl6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5" name="pl6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6" name="pl6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7" name="pl6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8" name="pl6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9" name="pl69"/>
            <p:cNvSpPr/>
            <p:nvPr/>
          </p:nvSpPr>
          <p:spPr>
            <a:xfrm>
              <a:off x="560666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5438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81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4183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49735" y="3446713"/>
              <a:ext cx="468614" cy="929562"/>
            </a:xfrm>
            <a:custGeom>
              <a:avLst/>
              <a:pathLst>
                <a:path w="468614" h="929562">
                  <a:moveTo>
                    <a:pt x="0" y="929562"/>
                  </a:moveTo>
                  <a:lnTo>
                    <a:pt x="468614" y="0"/>
                  </a:lnTo>
                </a:path>
              </a:pathLst>
            </a:custGeom>
            <a:ln w="29811" cap="flat">
              <a:solidFill>
                <a:srgbClr val="FF0000">
                  <a:alpha val="100000"/>
                </a:srgbClr>
              </a:solidFill>
              <a:prstDash val="solid"/>
              <a:round/>
            </a:ln>
          </p:spPr>
          <p:txBody>
            <a:bodyPr/>
            <a:lstStyle/>
            <a:p/>
          </p:txBody>
        </p:sp>
        <p:sp>
          <p:nvSpPr>
            <p:cNvPr id="77" name="pt77"/>
            <p:cNvSpPr/>
            <p:nvPr/>
          </p:nvSpPr>
          <p:spPr>
            <a:xfrm>
              <a:off x="7924909" y="43514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8393524"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8393524"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0" name="tx80"/>
            <p:cNvSpPr/>
            <p:nvPr/>
          </p:nvSpPr>
          <p:spPr>
            <a:xfrm>
              <a:off x="8418350"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81" name="tx81"/>
            <p:cNvSpPr/>
            <p:nvPr/>
          </p:nvSpPr>
          <p:spPr>
            <a:xfrm>
              <a:off x="7949735" y="42040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82" name="tx82"/>
            <p:cNvSpPr/>
            <p:nvPr/>
          </p:nvSpPr>
          <p:spPr>
            <a:xfrm>
              <a:off x="8418350"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83" name="pl83"/>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4" name="rc84"/>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85" name="tx85"/>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86" name="tx86"/>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87" name="tx87"/>
            <p:cNvSpPr/>
            <p:nvPr/>
          </p:nvSpPr>
          <p:spPr>
            <a:xfrm rot="-5400000">
              <a:off x="12852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88" name="tx88"/>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9" name="tx89"/>
            <p:cNvSpPr/>
            <p:nvPr/>
          </p:nvSpPr>
          <p:spPr>
            <a:xfrm rot="-5400000">
              <a:off x="2222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0" name="tx90"/>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1" name="tx91"/>
            <p:cNvSpPr/>
            <p:nvPr/>
          </p:nvSpPr>
          <p:spPr>
            <a:xfrm rot="-5400000">
              <a:off x="31596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2" name="tx92"/>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3" name="tx93"/>
            <p:cNvSpPr/>
            <p:nvPr/>
          </p:nvSpPr>
          <p:spPr>
            <a:xfrm rot="-5400000">
              <a:off x="40969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94" name="tx94"/>
            <p:cNvSpPr/>
            <p:nvPr/>
          </p:nvSpPr>
          <p:spPr>
            <a:xfrm rot="-5400000">
              <a:off x="54786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5" name="tx95"/>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6" name="tx96"/>
            <p:cNvSpPr/>
            <p:nvPr/>
          </p:nvSpPr>
          <p:spPr>
            <a:xfrm rot="-5400000">
              <a:off x="64158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7" name="tx97"/>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8" name="tx98"/>
            <p:cNvSpPr/>
            <p:nvPr/>
          </p:nvSpPr>
          <p:spPr>
            <a:xfrm rot="-5400000">
              <a:off x="73530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9" name="tx99"/>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0" name="tx100"/>
            <p:cNvSpPr/>
            <p:nvPr/>
          </p:nvSpPr>
          <p:spPr>
            <a:xfrm rot="-5400000">
              <a:off x="82903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1" name="tx101"/>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2" name="tx102"/>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3" name="tx103"/>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4" name="tx104"/>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5" name="tx105"/>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6" name="tx106"/>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7" name="tx107"/>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8" name="pl108"/>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9" name="pl109"/>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0" name="tx110"/>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1" name="tx111"/>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2" name="tx112"/>
            <p:cNvSpPr/>
            <p:nvPr/>
          </p:nvSpPr>
          <p:spPr>
            <a:xfrm>
              <a:off x="757200" y="1330710"/>
              <a:ext cx="71003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Costa Rica, 2019-2025</a:t>
              </a:r>
            </a:p>
          </p:txBody>
        </p:sp>
        <p:sp>
          <p:nvSpPr>
            <p:cNvPr id="113" name="tx113"/>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4" name="tx114"/>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Costa Rica fue 2019.
En 2025, la cobertura del programa para la primera dosis (HPV1) entre las niñas fue del 89 %. En 2025, la cobertura del programa para la última dosis (HPVc) entre las niñas fue del 83 %.</a:t>
            </a:r>
          </a:p>
        </p:txBody>
      </p:sp>
      <p:sp>
        <p:nvSpPr>
          <p:cNvPr id="11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descendió al 83 %, mientras que entre los niños se situó en el 57 %.</a:t>
            </a:r>
          </a:p>
        </p:txBody>
      </p:sp>
      <p:grpSp xmlns:pic="http://schemas.openxmlformats.org/drawingml/2006/picture">
        <p:nvGrpSpPr>
          <p:cNvPr id="117" name=""/>
          <p:cNvGrpSpPr/>
          <p:nvPr/>
        </p:nvGrpSpPr>
        <p:grpSpPr>
          <a:xfrm>
            <a:off x="292608" y="1005840"/>
            <a:ext cx="8595360" cy="28575"/>
            <a:chOff x="292608" y="1005840"/>
            <a:chExt cx="8595360" cy="28575"/>
          </a:xfrm>
        </p:grpSpPr>
        <p:sp>
          <p:nvSpPr>
            <p:cNvPr id="11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64395"/>
              <a:ext cx="6481656" cy="444357"/>
            </a:xfrm>
            <a:custGeom>
              <a:avLst/>
              <a:pathLst>
                <a:path w="6481656" h="444357">
                  <a:moveTo>
                    <a:pt x="0" y="349137"/>
                  </a:moveTo>
                  <a:lnTo>
                    <a:pt x="259266" y="253918"/>
                  </a:lnTo>
                  <a:lnTo>
                    <a:pt x="518532" y="158698"/>
                  </a:lnTo>
                  <a:lnTo>
                    <a:pt x="777798" y="349137"/>
                  </a:lnTo>
                  <a:lnTo>
                    <a:pt x="1037065" y="285658"/>
                  </a:lnTo>
                  <a:lnTo>
                    <a:pt x="1296331" y="253918"/>
                  </a:lnTo>
                  <a:lnTo>
                    <a:pt x="1555597" y="317397"/>
                  </a:lnTo>
                  <a:lnTo>
                    <a:pt x="1814863" y="317397"/>
                  </a:lnTo>
                  <a:lnTo>
                    <a:pt x="2074130" y="285658"/>
                  </a:lnTo>
                  <a:lnTo>
                    <a:pt x="2333396" y="412617"/>
                  </a:lnTo>
                  <a:lnTo>
                    <a:pt x="2592662" y="349137"/>
                  </a:lnTo>
                  <a:lnTo>
                    <a:pt x="2851928" y="444357"/>
                  </a:lnTo>
                  <a:lnTo>
                    <a:pt x="3111195" y="253918"/>
                  </a:lnTo>
                  <a:lnTo>
                    <a:pt x="3370461" y="126959"/>
                  </a:lnTo>
                  <a:lnTo>
                    <a:pt x="3629727" y="253918"/>
                  </a:lnTo>
                  <a:lnTo>
                    <a:pt x="3888994" y="222178"/>
                  </a:lnTo>
                  <a:lnTo>
                    <a:pt x="4148260" y="63479"/>
                  </a:lnTo>
                  <a:lnTo>
                    <a:pt x="4407526" y="95219"/>
                  </a:lnTo>
                  <a:lnTo>
                    <a:pt x="4666792" y="158698"/>
                  </a:lnTo>
                  <a:lnTo>
                    <a:pt x="4926059" y="126959"/>
                  </a:lnTo>
                  <a:lnTo>
                    <a:pt x="5185325" y="63479"/>
                  </a:lnTo>
                  <a:lnTo>
                    <a:pt x="5444591" y="190438"/>
                  </a:lnTo>
                  <a:lnTo>
                    <a:pt x="5703857" y="126959"/>
                  </a:lnTo>
                  <a:lnTo>
                    <a:pt x="5963124" y="0"/>
                  </a:lnTo>
                  <a:lnTo>
                    <a:pt x="6222390" y="0"/>
                  </a:lnTo>
                  <a:lnTo>
                    <a:pt x="6481656" y="95219"/>
                  </a:lnTo>
                </a:path>
              </a:pathLst>
            </a:custGeom>
            <a:ln w="27101" cap="flat">
              <a:solidFill>
                <a:srgbClr val="F8766D">
                  <a:alpha val="100000"/>
                </a:srgbClr>
              </a:solidFill>
              <a:prstDash val="solid"/>
              <a:round/>
            </a:ln>
          </p:spPr>
          <p:txBody>
            <a:bodyPr/>
            <a:lstStyle/>
            <a:p/>
          </p:txBody>
        </p:sp>
        <p:sp>
          <p:nvSpPr>
            <p:cNvPr id="28" name="pl28"/>
            <p:cNvSpPr/>
            <p:nvPr/>
          </p:nvSpPr>
          <p:spPr>
            <a:xfrm>
              <a:off x="3513149" y="2091354"/>
              <a:ext cx="4407526" cy="825234"/>
            </a:xfrm>
            <a:custGeom>
              <a:avLst/>
              <a:pathLst>
                <a:path w="4407526" h="825234">
                  <a:moveTo>
                    <a:pt x="0" y="190438"/>
                  </a:moveTo>
                  <a:lnTo>
                    <a:pt x="259266" y="349137"/>
                  </a:lnTo>
                  <a:lnTo>
                    <a:pt x="518532" y="507836"/>
                  </a:lnTo>
                  <a:lnTo>
                    <a:pt x="777798" y="476096"/>
                  </a:lnTo>
                  <a:lnTo>
                    <a:pt x="1037065" y="0"/>
                  </a:lnTo>
                  <a:lnTo>
                    <a:pt x="1296331" y="95219"/>
                  </a:lnTo>
                  <a:lnTo>
                    <a:pt x="1555597" y="158698"/>
                  </a:lnTo>
                  <a:lnTo>
                    <a:pt x="1814863" y="158698"/>
                  </a:lnTo>
                  <a:lnTo>
                    <a:pt x="2074130" y="253918"/>
                  </a:lnTo>
                  <a:lnTo>
                    <a:pt x="2333396" y="63479"/>
                  </a:lnTo>
                  <a:lnTo>
                    <a:pt x="2592662" y="63479"/>
                  </a:lnTo>
                  <a:lnTo>
                    <a:pt x="2851928" y="63479"/>
                  </a:lnTo>
                  <a:lnTo>
                    <a:pt x="3111195" y="444357"/>
                  </a:lnTo>
                  <a:lnTo>
                    <a:pt x="3370461" y="825234"/>
                  </a:lnTo>
                  <a:lnTo>
                    <a:pt x="3629727" y="634795"/>
                  </a:lnTo>
                  <a:lnTo>
                    <a:pt x="3888994" y="380877"/>
                  </a:lnTo>
                  <a:lnTo>
                    <a:pt x="4148260" y="253918"/>
                  </a:lnTo>
                  <a:lnTo>
                    <a:pt x="4407526" y="95219"/>
                  </a:lnTo>
                </a:path>
              </a:pathLst>
            </a:custGeom>
            <a:ln w="27101" cap="flat">
              <a:solidFill>
                <a:srgbClr val="7CAE00">
                  <a:alpha val="100000"/>
                </a:srgbClr>
              </a:solidFill>
              <a:prstDash val="solid"/>
              <a:round/>
            </a:ln>
          </p:spPr>
          <p:txBody>
            <a:bodyPr/>
            <a:lstStyle/>
            <a:p/>
          </p:txBody>
        </p:sp>
        <p:sp>
          <p:nvSpPr>
            <p:cNvPr id="29" name="pl29"/>
            <p:cNvSpPr/>
            <p:nvPr/>
          </p:nvSpPr>
          <p:spPr>
            <a:xfrm>
              <a:off x="3772415" y="1964395"/>
              <a:ext cx="4148260" cy="1618729"/>
            </a:xfrm>
            <a:custGeom>
              <a:avLst/>
              <a:pathLst>
                <a:path w="4148260" h="1618729">
                  <a:moveTo>
                    <a:pt x="0" y="1618729"/>
                  </a:moveTo>
                  <a:lnTo>
                    <a:pt x="259266" y="158698"/>
                  </a:lnTo>
                  <a:lnTo>
                    <a:pt x="518532" y="983933"/>
                  </a:lnTo>
                  <a:lnTo>
                    <a:pt x="777798" y="317397"/>
                  </a:lnTo>
                  <a:lnTo>
                    <a:pt x="1037065" y="190438"/>
                  </a:lnTo>
                  <a:lnTo>
                    <a:pt x="1296331" y="507836"/>
                  </a:lnTo>
                  <a:lnTo>
                    <a:pt x="1555597" y="158698"/>
                  </a:lnTo>
                  <a:lnTo>
                    <a:pt x="1814863" y="158698"/>
                  </a:lnTo>
                  <a:lnTo>
                    <a:pt x="2074130" y="95219"/>
                  </a:lnTo>
                  <a:lnTo>
                    <a:pt x="2333396" y="95219"/>
                  </a:lnTo>
                  <a:lnTo>
                    <a:pt x="2592662" y="126959"/>
                  </a:lnTo>
                  <a:lnTo>
                    <a:pt x="2851928" y="158698"/>
                  </a:lnTo>
                  <a:lnTo>
                    <a:pt x="3111195" y="380877"/>
                  </a:lnTo>
                  <a:lnTo>
                    <a:pt x="3370461" y="222178"/>
                  </a:lnTo>
                  <a:lnTo>
                    <a:pt x="3629727" y="0"/>
                  </a:lnTo>
                  <a:lnTo>
                    <a:pt x="3888994" y="0"/>
                  </a:lnTo>
                  <a:lnTo>
                    <a:pt x="4148260" y="31739"/>
                  </a:lnTo>
                </a:path>
              </a:pathLst>
            </a:custGeom>
            <a:ln w="27101" cap="flat">
              <a:solidFill>
                <a:srgbClr val="00BFC4">
                  <a:alpha val="100000"/>
                </a:srgbClr>
              </a:solidFill>
              <a:prstDash val="solid"/>
              <a:round/>
            </a:ln>
          </p:spPr>
          <p:txBody>
            <a:bodyPr/>
            <a:lstStyle/>
            <a:p/>
          </p:txBody>
        </p:sp>
        <p:sp>
          <p:nvSpPr>
            <p:cNvPr id="30" name="pl30"/>
            <p:cNvSpPr/>
            <p:nvPr/>
          </p:nvSpPr>
          <p:spPr>
            <a:xfrm>
              <a:off x="6365078" y="2059615"/>
              <a:ext cx="1555597" cy="1682208"/>
            </a:xfrm>
            <a:custGeom>
              <a:avLst/>
              <a:pathLst>
                <a:path w="1555597" h="1682208">
                  <a:moveTo>
                    <a:pt x="0" y="0"/>
                  </a:moveTo>
                  <a:lnTo>
                    <a:pt x="259266" y="698275"/>
                  </a:lnTo>
                  <a:lnTo>
                    <a:pt x="518532" y="1682208"/>
                  </a:lnTo>
                  <a:lnTo>
                    <a:pt x="777798" y="761754"/>
                  </a:lnTo>
                  <a:lnTo>
                    <a:pt x="1037065" y="1269591"/>
                  </a:lnTo>
                  <a:lnTo>
                    <a:pt x="1296331" y="380877"/>
                  </a:lnTo>
                  <a:lnTo>
                    <a:pt x="1555597" y="412617"/>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02123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14819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195775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4338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7515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474772" y="22434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354474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326701" y="202123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201" y="1930013"/>
              <a:ext cx="242741" cy="61907"/>
            </a:xfrm>
            <a:custGeom>
              <a:avLst/>
              <a:pathLst>
                <a:path w="242741" h="61907">
                  <a:moveTo>
                    <a:pt x="242741" y="0"/>
                  </a:moveTo>
                  <a:lnTo>
                    <a:pt x="0" y="61907"/>
                  </a:lnTo>
                </a:path>
              </a:pathLst>
            </a:custGeom>
          </p:spPr>
          <p:txBody>
            <a:bodyPr/>
            <a:lstStyle/>
            <a:p/>
          </p:txBody>
        </p:sp>
        <p:sp>
          <p:nvSpPr>
            <p:cNvPr id="41" name="pl41"/>
            <p:cNvSpPr/>
            <p:nvPr/>
          </p:nvSpPr>
          <p:spPr>
            <a:xfrm>
              <a:off x="7935090" y="2065037"/>
              <a:ext cx="244851" cy="92099"/>
            </a:xfrm>
            <a:custGeom>
              <a:avLst/>
              <a:pathLst>
                <a:path w="244851" h="92099">
                  <a:moveTo>
                    <a:pt x="244851" y="92099"/>
                  </a:moveTo>
                  <a:lnTo>
                    <a:pt x="0" y="0"/>
                  </a:lnTo>
                </a:path>
              </a:pathLst>
            </a:custGeom>
          </p:spPr>
          <p:txBody>
            <a:bodyPr/>
            <a:lstStyle/>
            <a:p/>
          </p:txBody>
        </p:sp>
        <p:sp>
          <p:nvSpPr>
            <p:cNvPr id="42" name="pl42"/>
            <p:cNvSpPr/>
            <p:nvPr/>
          </p:nvSpPr>
          <p:spPr>
            <a:xfrm>
              <a:off x="7928533" y="2194019"/>
              <a:ext cx="251409" cy="238211"/>
            </a:xfrm>
            <a:custGeom>
              <a:avLst/>
              <a:pathLst>
                <a:path w="251409" h="238211">
                  <a:moveTo>
                    <a:pt x="251409" y="238211"/>
                  </a:moveTo>
                  <a:lnTo>
                    <a:pt x="0" y="0"/>
                  </a:lnTo>
                </a:path>
              </a:pathLst>
            </a:custGeom>
          </p:spPr>
          <p:txBody>
            <a:bodyPr/>
            <a:lstStyle/>
            <a:p/>
          </p:txBody>
        </p:sp>
        <p:sp>
          <p:nvSpPr>
            <p:cNvPr id="43" name="pl43"/>
            <p:cNvSpPr/>
            <p:nvPr/>
          </p:nvSpPr>
          <p:spPr>
            <a:xfrm>
              <a:off x="7928870" y="2479612"/>
              <a:ext cx="251071" cy="226099"/>
            </a:xfrm>
            <a:custGeom>
              <a:avLst/>
              <a:pathLst>
                <a:path w="251071" h="226099">
                  <a:moveTo>
                    <a:pt x="251071" y="226099"/>
                  </a:moveTo>
                  <a:lnTo>
                    <a:pt x="0" y="0"/>
                  </a:lnTo>
                </a:path>
              </a:pathLst>
            </a:custGeom>
          </p:spPr>
          <p:txBody>
            <a:bodyPr/>
            <a:lstStyle/>
            <a:p/>
          </p:txBody>
        </p:sp>
        <p:sp>
          <p:nvSpPr>
            <p:cNvPr id="44" name="pg44"/>
            <p:cNvSpPr/>
            <p:nvPr/>
          </p:nvSpPr>
          <p:spPr>
            <a:xfrm>
              <a:off x="8111362" y="18221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186301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98%</a:t>
              </a:r>
            </a:p>
          </p:txBody>
        </p:sp>
        <p:sp>
          <p:nvSpPr>
            <p:cNvPr id="46" name="pg46"/>
            <p:cNvSpPr/>
            <p:nvPr/>
          </p:nvSpPr>
          <p:spPr>
            <a:xfrm>
              <a:off x="8111362" y="209447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13531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8" name="pg48"/>
            <p:cNvSpPr/>
            <p:nvPr/>
          </p:nvSpPr>
          <p:spPr>
            <a:xfrm>
              <a:off x="8111362" y="236664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40748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50" name="pg50"/>
            <p:cNvSpPr/>
            <p:nvPr/>
          </p:nvSpPr>
          <p:spPr>
            <a:xfrm>
              <a:off x="8111362" y="264079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68163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83%</a:t>
              </a:r>
            </a:p>
          </p:txBody>
        </p:sp>
        <p:sp>
          <p:nvSpPr>
            <p:cNvPr id="52" name="pg52"/>
            <p:cNvSpPr/>
            <p:nvPr/>
          </p:nvSpPr>
          <p:spPr>
            <a:xfrm>
              <a:off x="1142492" y="229820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212" y="23420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88</a:t>
              </a:r>
            </a:p>
          </p:txBody>
        </p:sp>
        <p:sp>
          <p:nvSpPr>
            <p:cNvPr id="54" name="pg54"/>
            <p:cNvSpPr/>
            <p:nvPr/>
          </p:nvSpPr>
          <p:spPr>
            <a:xfrm>
              <a:off x="3576737" y="211550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622457" y="215930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89</a:t>
              </a:r>
            </a:p>
          </p:txBody>
        </p:sp>
        <p:sp>
          <p:nvSpPr>
            <p:cNvPr id="56" name="pg56"/>
            <p:cNvSpPr/>
            <p:nvPr/>
          </p:nvSpPr>
          <p:spPr>
            <a:xfrm>
              <a:off x="3837013" y="341645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882733" y="3460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48</a:t>
              </a:r>
            </a:p>
          </p:txBody>
        </p:sp>
        <p:sp>
          <p:nvSpPr>
            <p:cNvPr id="58" name="pg58"/>
            <p:cNvSpPr/>
            <p:nvPr/>
          </p:nvSpPr>
          <p:spPr>
            <a:xfrm>
              <a:off x="6066946" y="204501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112666" y="20888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96</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112591" y="1511762"/>
              <a:ext cx="36530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Costa Rica,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Costa Rica cuenta con las cuatro vacunas relacionadas con los ODS.
En 2025, Costa Rica había alcanzado una cobertura de al menos el 90 % en tres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Costa Rica alcanzó el objetivo de cobertura del 90 % de los ODS para la DTP3, la MCV2 y la PCVC, pero no para el resto de vacunas.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descendió 2 puntos porcentuales, pasando del 99 % en 2024 al 97 % en 2025.
• La cobertura de la DTP3 descendió 3 puntos porcentuales, pasando del 99 % en 2024 al 96 % en 2025.
• En 2025 había 1 000 niños más que no habían recibido ninguna dosis. Esto deja a 2 000 niños sin vacunar, vulnerables a enfermedades prevenibles mediante vacunación, y a otros menos de 1 000 con una protección incompleta.
• Costa Rica representaba el 0,2 % de los niños sin ninguna dosis en América Latina y el Caribe (LACR) y menos del 0,1 % de los niños sin ninguna dosis a nivel mundial.
• La cobertura de la primera dosis de la vacuna contra el sarampión (MCV1) aumentó 2 puntos porcentuales, pasando del 96 % en 2024 al 98 % en 2025. Hubo 1 000 niños que no recibieron la primera dosis de la vacuna contra el sarampión.
• La cobertura de la segunda dosis de la vacuna contra el sarampión (MCV2) aumentó 5 puntos porcentuales, pasando del 87 % en 2024 al 92 % en 2025.
• La cobertura de la última dosis de la vacuna contra el VPH (HPVc) entre las niñas disminuyó del 84 % al 83 %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Costa Rica,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Costa Rica.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P7TF5XRZ5TZD-1674051314-8204</_dlc_DocId>
    <_dlc_DocIdUrl xmlns="5ce71423-0d49-4a04-8822-86064e799dcd">
      <Url>https://unicef.sharepoint.com/teams/DAPM-DataComm/_layouts/15/DocIdRedir.aspx?ID=P7TF5XRZ5TZD-1674051314-8204</Url>
      <Description>P7TF5XRZ5TZD-1674051314-8204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D8A328B-639F-4212-90EA-8303BC7F1BC9}"/>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abfbac25-fae6-4426-ac0e-b148bf1db28a</vt:lpwstr>
  </property>
</Properties>
</file>